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90" r:id="rId12"/>
    <p:sldId id="266" r:id="rId13"/>
    <p:sldId id="267" r:id="rId14"/>
    <p:sldId id="268" r:id="rId15"/>
    <p:sldId id="269" r:id="rId16"/>
    <p:sldId id="272" r:id="rId17"/>
    <p:sldId id="271" r:id="rId18"/>
    <p:sldId id="273" r:id="rId19"/>
    <p:sldId id="291" r:id="rId20"/>
    <p:sldId id="275" r:id="rId21"/>
    <p:sldId id="276" r:id="rId22"/>
    <p:sldId id="277" r:id="rId23"/>
    <p:sldId id="278" r:id="rId24"/>
    <p:sldId id="279" r:id="rId25"/>
    <p:sldId id="280" r:id="rId26"/>
    <p:sldId id="281" r:id="rId27"/>
    <p:sldId id="282" r:id="rId28"/>
    <p:sldId id="283" r:id="rId29"/>
    <p:sldId id="292" r:id="rId30"/>
    <p:sldId id="284" r:id="rId31"/>
    <p:sldId id="285" r:id="rId32"/>
    <p:sldId id="286" r:id="rId33"/>
    <p:sldId id="287" r:id="rId34"/>
    <p:sldId id="288" r:id="rId35"/>
    <p:sldId id="289" r:id="rId36"/>
    <p:sldId id="270"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356" y="84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40.png"/><Relationship Id="rId2" Type="http://schemas.microsoft.com/office/2011/relationships/chartColorStyle" Target="colors4.xml"/><Relationship Id="rId1" Type="http://schemas.microsoft.com/office/2011/relationships/chartStyle" Target="style4.xml"/><Relationship Id="rId6" Type="http://schemas.openxmlformats.org/officeDocument/2006/relationships/package" Target="../embeddings/Microsoft_Excel____4.xlsx"/><Relationship Id="rId5" Type="http://schemas.openxmlformats.org/officeDocument/2006/relationships/image" Target="../media/image42.png"/><Relationship Id="rId4" Type="http://schemas.openxmlformats.org/officeDocument/2006/relationships/image" Target="../media/image41.png"/></Relationships>
</file>

<file path=ppt/charts/_rels/chart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 Id="rId4"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比例</c:v>
                </c:pt>
              </c:strCache>
            </c:strRef>
          </c:tx>
          <c:spPr>
            <a:solidFill>
              <a:srgbClr val="212025"/>
            </a:solidFill>
            <a:ln>
              <a:noFill/>
            </a:ln>
          </c:spPr>
          <c:dPt>
            <c:idx val="0"/>
            <c:bubble3D val="0"/>
            <c:spPr>
              <a:solidFill>
                <a:srgbClr val="212025"/>
              </a:solidFill>
              <a:ln w="19050">
                <a:noFill/>
              </a:ln>
              <a:effectLst/>
            </c:spPr>
            <c:extLst xmlns:c16r2="http://schemas.microsoft.com/office/drawing/2015/06/chart">
              <c:ext xmlns:c16="http://schemas.microsoft.com/office/drawing/2014/chart" uri="{C3380CC4-5D6E-409C-BE32-E72D297353CC}">
                <c16:uniqueId val="{00000001-23BE-49BD-9C79-9B706E41AC1A}"/>
              </c:ext>
            </c:extLst>
          </c:dPt>
          <c:dPt>
            <c:idx val="1"/>
            <c:bubble3D val="0"/>
            <c:spPr>
              <a:solidFill>
                <a:srgbClr val="6D6C72"/>
              </a:solidFill>
              <a:ln w="19050">
                <a:noFill/>
              </a:ln>
              <a:effectLst/>
            </c:spPr>
            <c:extLst xmlns:c16r2="http://schemas.microsoft.com/office/drawing/2015/06/chart">
              <c:ext xmlns:c16="http://schemas.microsoft.com/office/drawing/2014/chart" uri="{C3380CC4-5D6E-409C-BE32-E72D297353CC}">
                <c16:uniqueId val="{00000001-CCE2-412E-B3B5-28290DAA222F}"/>
              </c:ext>
            </c:extLst>
          </c:dPt>
          <c:cat>
            <c:strRef>
              <c:f>Sheet1!$A$2:$A$3</c:f>
              <c:strCache>
                <c:ptCount val="2"/>
                <c:pt idx="0">
                  <c:v>数据</c:v>
                </c:pt>
                <c:pt idx="1">
                  <c:v>辅助列</c:v>
                </c:pt>
              </c:strCache>
            </c:strRef>
          </c:cat>
          <c:val>
            <c:numRef>
              <c:f>Sheet1!$B$2:$B$3</c:f>
              <c:numCache>
                <c:formatCode>0%</c:formatCode>
                <c:ptCount val="2"/>
                <c:pt idx="0">
                  <c:v>0.65</c:v>
                </c:pt>
                <c:pt idx="1">
                  <c:v>0.35</c:v>
                </c:pt>
              </c:numCache>
            </c:numRef>
          </c:val>
          <c:extLst xmlns:c16r2="http://schemas.microsoft.com/office/drawing/2015/06/chart">
            <c:ext xmlns:c16="http://schemas.microsoft.com/office/drawing/2014/chart" uri="{C3380CC4-5D6E-409C-BE32-E72D297353CC}">
              <c16:uniqueId val="{00000000-CCE2-412E-B3B5-28290DAA222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比例</c:v>
                </c:pt>
              </c:strCache>
            </c:strRef>
          </c:tx>
          <c:spPr>
            <a:solidFill>
              <a:srgbClr val="212025"/>
            </a:solidFill>
            <a:ln>
              <a:noFill/>
            </a:ln>
          </c:spPr>
          <c:dPt>
            <c:idx val="0"/>
            <c:bubble3D val="0"/>
            <c:spPr>
              <a:solidFill>
                <a:srgbClr val="212025"/>
              </a:solidFill>
              <a:ln w="19050">
                <a:noFill/>
              </a:ln>
              <a:effectLst/>
            </c:spPr>
            <c:extLst xmlns:c16r2="http://schemas.microsoft.com/office/drawing/2015/06/chart">
              <c:ext xmlns:c16="http://schemas.microsoft.com/office/drawing/2014/chart" uri="{C3380CC4-5D6E-409C-BE32-E72D297353CC}">
                <c16:uniqueId val="{00000001-30D2-430C-A40A-7A775A7FCCEE}"/>
              </c:ext>
            </c:extLst>
          </c:dPt>
          <c:dPt>
            <c:idx val="1"/>
            <c:bubble3D val="0"/>
            <c:spPr>
              <a:solidFill>
                <a:srgbClr val="6D6C72"/>
              </a:solidFill>
              <a:ln w="19050">
                <a:noFill/>
              </a:ln>
              <a:effectLst/>
            </c:spPr>
            <c:extLst xmlns:c16r2="http://schemas.microsoft.com/office/drawing/2015/06/chart">
              <c:ext xmlns:c16="http://schemas.microsoft.com/office/drawing/2014/chart" uri="{C3380CC4-5D6E-409C-BE32-E72D297353CC}">
                <c16:uniqueId val="{00000001-CCE2-412E-B3B5-28290DAA222F}"/>
              </c:ext>
            </c:extLst>
          </c:dPt>
          <c:cat>
            <c:strRef>
              <c:f>Sheet1!$A$2:$A$3</c:f>
              <c:strCache>
                <c:ptCount val="2"/>
                <c:pt idx="0">
                  <c:v>数据</c:v>
                </c:pt>
                <c:pt idx="1">
                  <c:v>辅助列</c:v>
                </c:pt>
              </c:strCache>
            </c:strRef>
          </c:cat>
          <c:val>
            <c:numRef>
              <c:f>Sheet1!$B$2:$B$3</c:f>
              <c:numCache>
                <c:formatCode>0%</c:formatCode>
                <c:ptCount val="2"/>
                <c:pt idx="0">
                  <c:v>0.75</c:v>
                </c:pt>
                <c:pt idx="1">
                  <c:v>0.25</c:v>
                </c:pt>
              </c:numCache>
            </c:numRef>
          </c:val>
          <c:extLst xmlns:c16r2="http://schemas.microsoft.com/office/drawing/2015/06/chart">
            <c:ext xmlns:c16="http://schemas.microsoft.com/office/drawing/2014/chart" uri="{C3380CC4-5D6E-409C-BE32-E72D297353CC}">
              <c16:uniqueId val="{00000000-CCE2-412E-B3B5-28290DAA222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比例</c:v>
                </c:pt>
              </c:strCache>
            </c:strRef>
          </c:tx>
          <c:spPr>
            <a:solidFill>
              <a:srgbClr val="212025"/>
            </a:solidFill>
            <a:ln>
              <a:noFill/>
            </a:ln>
          </c:spPr>
          <c:dPt>
            <c:idx val="0"/>
            <c:bubble3D val="0"/>
            <c:spPr>
              <a:solidFill>
                <a:srgbClr val="212025"/>
              </a:solidFill>
              <a:ln w="19050">
                <a:noFill/>
              </a:ln>
              <a:effectLst/>
            </c:spPr>
            <c:extLst xmlns:c16r2="http://schemas.microsoft.com/office/drawing/2015/06/chart">
              <c:ext xmlns:c16="http://schemas.microsoft.com/office/drawing/2014/chart" uri="{C3380CC4-5D6E-409C-BE32-E72D297353CC}">
                <c16:uniqueId val="{00000001-30D2-430C-A40A-7A775A7FCCEE}"/>
              </c:ext>
            </c:extLst>
          </c:dPt>
          <c:dPt>
            <c:idx val="1"/>
            <c:bubble3D val="0"/>
            <c:spPr>
              <a:solidFill>
                <a:srgbClr val="6D6C72"/>
              </a:solidFill>
              <a:ln w="19050">
                <a:noFill/>
              </a:ln>
              <a:effectLst/>
            </c:spPr>
            <c:extLst xmlns:c16r2="http://schemas.microsoft.com/office/drawing/2015/06/chart">
              <c:ext xmlns:c16="http://schemas.microsoft.com/office/drawing/2014/chart" uri="{C3380CC4-5D6E-409C-BE32-E72D297353CC}">
                <c16:uniqueId val="{00000001-CCE2-412E-B3B5-28290DAA222F}"/>
              </c:ext>
            </c:extLst>
          </c:dPt>
          <c:cat>
            <c:strRef>
              <c:f>Sheet1!$A$2:$A$3</c:f>
              <c:strCache>
                <c:ptCount val="2"/>
                <c:pt idx="0">
                  <c:v>数据</c:v>
                </c:pt>
                <c:pt idx="1">
                  <c:v>辅助列</c:v>
                </c:pt>
              </c:strCache>
            </c:strRef>
          </c:cat>
          <c:val>
            <c:numRef>
              <c:f>Sheet1!$B$2:$B$3</c:f>
              <c:numCache>
                <c:formatCode>0%</c:formatCode>
                <c:ptCount val="2"/>
                <c:pt idx="0">
                  <c:v>0.95</c:v>
                </c:pt>
                <c:pt idx="1">
                  <c:v>0.05</c:v>
                </c:pt>
              </c:numCache>
            </c:numRef>
          </c:val>
          <c:extLst xmlns:c16r2="http://schemas.microsoft.com/office/drawing/2015/06/chart">
            <c:ext xmlns:c16="http://schemas.microsoft.com/office/drawing/2014/chart" uri="{C3380CC4-5D6E-409C-BE32-E72D297353CC}">
              <c16:uniqueId val="{00000000-CCE2-412E-B3B5-28290DAA222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032-4010-B238-40C1014132F6}"/>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032-4010-B238-40C1014132F6}"/>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032-4010-B238-40C1014132F6}"/>
            </c:ext>
          </c:extLst>
        </c:ser>
        <c:dLbls>
          <c:showLegendKey val="0"/>
          <c:showVal val="0"/>
          <c:showCatName val="0"/>
          <c:showSerName val="0"/>
          <c:showPercent val="0"/>
          <c:showBubbleSize val="0"/>
        </c:dLbls>
        <c:gapWidth val="219"/>
        <c:overlap val="-27"/>
        <c:axId val="263886336"/>
        <c:axId val="263886896"/>
      </c:barChart>
      <c:catAx>
        <c:axId val="263886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3886896"/>
        <c:crosses val="autoZero"/>
        <c:auto val="1"/>
        <c:lblAlgn val="ctr"/>
        <c:lblOffset val="100"/>
        <c:noMultiLvlLbl val="0"/>
      </c:catAx>
      <c:valAx>
        <c:axId val="2638868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38863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247728653244223E-2"/>
          <c:y val="7.1186459678756087E-2"/>
          <c:w val="0.97475227134675579"/>
          <c:h val="0.92542370890796977"/>
        </c:manualLayout>
      </c:layout>
      <c:lineChart>
        <c:grouping val="standard"/>
        <c:varyColors val="0"/>
        <c:ser>
          <c:idx val="0"/>
          <c:order val="0"/>
          <c:tx>
            <c:strRef>
              <c:f>Sheet1!$B$1</c:f>
              <c:strCache>
                <c:ptCount val="1"/>
                <c:pt idx="0">
                  <c:v>系列 1</c:v>
                </c:pt>
              </c:strCache>
            </c:strRef>
          </c:tx>
          <c:spPr>
            <a:ln w="28575" cap="rnd">
              <a:solidFill>
                <a:srgbClr val="6D6C7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C01D-491B-AAAB-6F15C7AC7E30}"/>
            </c:ext>
          </c:extLst>
        </c:ser>
        <c:ser>
          <c:idx val="1"/>
          <c:order val="1"/>
          <c:tx>
            <c:strRef>
              <c:f>Sheet1!$C$1</c:f>
              <c:strCache>
                <c:ptCount val="1"/>
                <c:pt idx="0">
                  <c:v>系列 2</c:v>
                </c:pt>
              </c:strCache>
            </c:strRef>
          </c:tx>
          <c:spPr>
            <a:ln w="28575" cap="rnd">
              <a:solidFill>
                <a:srgbClr val="212025"/>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C01D-491B-AAAB-6F15C7AC7E30}"/>
            </c:ext>
          </c:extLst>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3"/>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C01D-491B-AAAB-6F15C7AC7E30}"/>
            </c:ext>
          </c:extLst>
        </c:ser>
        <c:dLbls>
          <c:showLegendKey val="0"/>
          <c:showVal val="0"/>
          <c:showCatName val="0"/>
          <c:showSerName val="0"/>
          <c:showPercent val="0"/>
          <c:showBubbleSize val="0"/>
        </c:dLbls>
        <c:marker val="1"/>
        <c:smooth val="0"/>
        <c:axId val="263353664"/>
        <c:axId val="263354224"/>
      </c:lineChart>
      <c:catAx>
        <c:axId val="263353664"/>
        <c:scaling>
          <c:orientation val="minMax"/>
        </c:scaling>
        <c:delete val="1"/>
        <c:axPos val="b"/>
        <c:numFmt formatCode="General" sourceLinked="1"/>
        <c:majorTickMark val="none"/>
        <c:minorTickMark val="none"/>
        <c:tickLblPos val="nextTo"/>
        <c:crossAx val="263354224"/>
        <c:crosses val="autoZero"/>
        <c:auto val="1"/>
        <c:lblAlgn val="ctr"/>
        <c:lblOffset val="100"/>
        <c:noMultiLvlLbl val="0"/>
      </c:catAx>
      <c:valAx>
        <c:axId val="263354224"/>
        <c:scaling>
          <c:orientation val="minMax"/>
        </c:scaling>
        <c:delete val="1"/>
        <c:axPos val="l"/>
        <c:numFmt formatCode="General" sourceLinked="1"/>
        <c:majorTickMark val="none"/>
        <c:minorTickMark val="none"/>
        <c:tickLblPos val="nextTo"/>
        <c:crossAx val="263353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005FDE-3980-4EAB-9269-BBCCB5624EAA}" type="datetimeFigureOut">
              <a:rPr lang="zh-CN" altLang="en-US" smtClean="0"/>
              <a:t>2016/12/8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4933DD-F6EF-4290-ADFC-E8D884ECF687}" type="slidenum">
              <a:rPr lang="zh-CN" altLang="en-US" smtClean="0"/>
              <a:t>‹#›</a:t>
            </a:fld>
            <a:endParaRPr lang="zh-CN" altLang="en-US"/>
          </a:p>
        </p:txBody>
      </p:sp>
    </p:spTree>
    <p:extLst>
      <p:ext uri="{BB962C8B-B14F-4D97-AF65-F5344CB8AC3E}">
        <p14:creationId xmlns:p14="http://schemas.microsoft.com/office/powerpoint/2010/main" val="3747015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4933DD-F6EF-4290-ADFC-E8D884ECF687}" type="slidenum">
              <a:rPr lang="zh-CN" altLang="en-US" smtClean="0"/>
              <a:t>28</a:t>
            </a:fld>
            <a:endParaRPr lang="zh-CN" altLang="en-US"/>
          </a:p>
        </p:txBody>
      </p:sp>
    </p:spTree>
    <p:extLst>
      <p:ext uri="{BB962C8B-B14F-4D97-AF65-F5344CB8AC3E}">
        <p14:creationId xmlns:p14="http://schemas.microsoft.com/office/powerpoint/2010/main" val="1307962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8598896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90579685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37790999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269550494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88215973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320968319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9758956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12890688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39428144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80778504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4135E34-ECA2-46DB-ACCD-823F53FE7B40}" type="datetimeFigureOut">
              <a:rPr lang="zh-CN" altLang="en-US" smtClean="0"/>
              <a:t>2016/12/8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14257282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135E34-ECA2-46DB-ACCD-823F53FE7B40}" type="datetimeFigureOut">
              <a:rPr lang="zh-CN" altLang="en-US" smtClean="0"/>
              <a:t>2016/12/8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A0D9B9-A431-4A02-BA87-26A8F709DD7C}" type="slidenum">
              <a:rPr lang="zh-CN" altLang="en-US" smtClean="0"/>
              <a:t>‹#›</a:t>
            </a:fld>
            <a:endParaRPr lang="zh-CN" altLang="en-US"/>
          </a:p>
        </p:txBody>
      </p:sp>
    </p:spTree>
    <p:extLst>
      <p:ext uri="{BB962C8B-B14F-4D97-AF65-F5344CB8AC3E}">
        <p14:creationId xmlns:p14="http://schemas.microsoft.com/office/powerpoint/2010/main" val="551225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emf"/><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audio" Target="../media/audio1.wav"/><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image" Target="../media/image6.jp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8.jp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3.xml"/><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chart" Target="../charts/chart4.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3.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r="45455"/>
          <a:stretch/>
        </p:blipFill>
        <p:spPr>
          <a:xfrm>
            <a:off x="3241575" y="679367"/>
            <a:ext cx="2333626" cy="3667125"/>
          </a:xfrm>
          <a:prstGeom prst="rect">
            <a:avLst/>
          </a:prstGeom>
        </p:spPr>
      </p:pic>
      <p:sp>
        <p:nvSpPr>
          <p:cNvPr id="11" name="文本框 10"/>
          <p:cNvSpPr txBox="1"/>
          <p:nvPr/>
        </p:nvSpPr>
        <p:spPr>
          <a:xfrm>
            <a:off x="6096000" y="2052637"/>
            <a:ext cx="1415772" cy="1376363"/>
          </a:xfrm>
          <a:prstGeom prst="rect">
            <a:avLst/>
          </a:prstGeom>
          <a:noFill/>
        </p:spPr>
        <p:txBody>
          <a:bodyPr vert="eaVert" wrap="square" rtlCol="0">
            <a:spAutoFit/>
          </a:bodyPr>
          <a:lstStyle/>
          <a:p>
            <a:r>
              <a:rPr lang="zh-CN" altLang="en-US" sz="1600" smtClean="0">
                <a:latin typeface="SentyZHAO 新蒂赵孟頫" panose="03000600000000000000" pitchFamily="66" charset="-122"/>
                <a:ea typeface="SentyZHAO 新蒂赵孟頫" panose="03000600000000000000" pitchFamily="66" charset="-122"/>
              </a:rPr>
              <a:t>月无言人依旧，</a:t>
            </a:r>
            <a:endParaRPr lang="en-US" altLang="zh-CN" sz="1600" smtClean="0">
              <a:latin typeface="SentyZHAO 新蒂赵孟頫" panose="03000600000000000000" pitchFamily="66" charset="-122"/>
              <a:ea typeface="SentyZHAO 新蒂赵孟頫" panose="03000600000000000000" pitchFamily="66" charset="-122"/>
            </a:endParaRPr>
          </a:p>
          <a:p>
            <a:r>
              <a:rPr lang="zh-CN" altLang="en-US" sz="1600" smtClean="0">
                <a:latin typeface="SentyZHAO 新蒂赵孟頫" panose="03000600000000000000" pitchFamily="66" charset="-122"/>
                <a:ea typeface="SentyZHAO 新蒂赵孟頫" panose="03000600000000000000" pitchFamily="66" charset="-122"/>
              </a:rPr>
              <a:t>岁月在</a:t>
            </a:r>
            <a:r>
              <a:rPr lang="zh-CN" altLang="en-US" sz="1600" smtClean="0">
                <a:latin typeface="SentyZHAO 新蒂赵孟頫" panose="03000600000000000000" pitchFamily="66" charset="-122"/>
                <a:ea typeface="SentyZHAO 新蒂赵孟頫" panose="03000600000000000000" pitchFamily="66" charset="-122"/>
              </a:rPr>
              <a:t>尘世</a:t>
            </a:r>
            <a:endParaRPr lang="en-US" altLang="zh-CN" sz="1600" smtClean="0">
              <a:latin typeface="SentyZHAO 新蒂赵孟頫" panose="03000600000000000000" pitchFamily="66" charset="-122"/>
              <a:ea typeface="SentyZHAO 新蒂赵孟頫" panose="03000600000000000000" pitchFamily="66" charset="-122"/>
            </a:endParaRPr>
          </a:p>
          <a:p>
            <a:r>
              <a:rPr lang="zh-CN" altLang="en-US" sz="1600" smtClean="0">
                <a:latin typeface="SentyZHAO 新蒂赵孟頫" panose="03000600000000000000" pitchFamily="66" charset="-122"/>
                <a:ea typeface="SentyZHAO 新蒂赵孟頫" panose="03000600000000000000" pitchFamily="66" charset="-122"/>
              </a:rPr>
              <a:t>转</a:t>
            </a:r>
            <a:r>
              <a:rPr lang="zh-CN" altLang="en-US" sz="1600" smtClean="0">
                <a:latin typeface="SentyZHAO 新蒂赵孟頫" panose="03000600000000000000" pitchFamily="66" charset="-122"/>
                <a:ea typeface="SentyZHAO 新蒂赵孟頫" panose="03000600000000000000" pitchFamily="66" charset="-122"/>
              </a:rPr>
              <a:t>了几数轮回。</a:t>
            </a:r>
            <a:endParaRPr lang="en-US" altLang="zh-CN" sz="1600" smtClean="0">
              <a:latin typeface="SentyZHAO 新蒂赵孟頫" panose="03000600000000000000" pitchFamily="66" charset="-122"/>
              <a:ea typeface="SentyZHAO 新蒂赵孟頫" panose="03000600000000000000" pitchFamily="66" charset="-122"/>
            </a:endParaRPr>
          </a:p>
          <a:p>
            <a:r>
              <a:rPr lang="zh-CN" altLang="en-US" sz="1600" smtClean="0">
                <a:latin typeface="SentyZHAO 新蒂赵孟頫" panose="03000600000000000000" pitchFamily="66" charset="-122"/>
                <a:ea typeface="SentyZHAO 新蒂赵孟頫" panose="03000600000000000000" pitchFamily="66" charset="-122"/>
              </a:rPr>
              <a:t>语难休，观</a:t>
            </a:r>
            <a:r>
              <a:rPr lang="zh-CN" altLang="en-US" sz="1600" smtClean="0">
                <a:latin typeface="SentyZHAO 新蒂赵孟頫" panose="03000600000000000000" pitchFamily="66" charset="-122"/>
                <a:ea typeface="SentyZHAO 新蒂赵孟頫" panose="03000600000000000000" pitchFamily="66" charset="-122"/>
              </a:rPr>
              <a:t>茫茫</a:t>
            </a:r>
            <a:endParaRPr lang="en-US" altLang="zh-CN" sz="1600" smtClean="0">
              <a:latin typeface="SentyZHAO 新蒂赵孟頫" panose="03000600000000000000" pitchFamily="66" charset="-122"/>
              <a:ea typeface="SentyZHAO 新蒂赵孟頫" panose="03000600000000000000" pitchFamily="66" charset="-122"/>
            </a:endParaRPr>
          </a:p>
          <a:p>
            <a:r>
              <a:rPr lang="zh-CN" altLang="en-US" sz="1600" smtClean="0">
                <a:latin typeface="SentyZHAO 新蒂赵孟頫" panose="03000600000000000000" pitchFamily="66" charset="-122"/>
                <a:ea typeface="SentyZHAO 新蒂赵孟頫" panose="03000600000000000000" pitchFamily="66" charset="-122"/>
              </a:rPr>
              <a:t>红尘</a:t>
            </a:r>
            <a:r>
              <a:rPr lang="zh-CN" altLang="en-US" sz="1600" smtClean="0">
                <a:latin typeface="SentyZHAO 新蒂赵孟頫" panose="03000600000000000000" pitchFamily="66" charset="-122"/>
                <a:ea typeface="SentyZHAO 新蒂赵孟頫" panose="03000600000000000000" pitchFamily="66" charset="-122"/>
              </a:rPr>
              <a:t>、烟雨河流！</a:t>
            </a:r>
            <a:endParaRPr lang="zh-CN" altLang="en-US" sz="1600">
              <a:latin typeface="SentyZHAO 新蒂赵孟頫" panose="03000600000000000000" pitchFamily="66" charset="-122"/>
              <a:ea typeface="SentyZHAO 新蒂赵孟頫" panose="03000600000000000000" pitchFamily="66" charset="-122"/>
            </a:endParaRPr>
          </a:p>
        </p:txBody>
      </p:sp>
      <p:pic>
        <p:nvPicPr>
          <p:cNvPr id="13" name="seal"/>
          <p:cNvPicPr>
            <a:picLocks noChangeAspect="1"/>
          </p:cNvPicPr>
          <p:nvPr/>
        </p:nvPicPr>
        <p:blipFill>
          <a:blip r:embed="rId7"/>
          <a:stretch>
            <a:fillRect/>
          </a:stretch>
        </p:blipFill>
        <p:spPr>
          <a:xfrm>
            <a:off x="7511772" y="2740818"/>
            <a:ext cx="285610" cy="561975"/>
          </a:xfrm>
          <a:prstGeom prst="rect">
            <a:avLst/>
          </a:prstGeom>
        </p:spPr>
      </p:pic>
      <p:pic>
        <p:nvPicPr>
          <p:cNvPr id="14" name="cloudy"/>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48359" y="3558951"/>
            <a:ext cx="760029" cy="481969"/>
          </a:xfrm>
          <a:prstGeom prst="rect">
            <a:avLst/>
          </a:prstGeom>
        </p:spPr>
      </p:pic>
      <p:pic>
        <p:nvPicPr>
          <p:cNvPr id="8" name="bgMuisc">
            <a:hlinkClick r:id="" action="ppaction://media"/>
          </p:cNvPr>
          <p:cNvPicPr>
            <a:picLocks noChangeAspect="1"/>
          </p:cNvPicPr>
          <p:nvPr>
            <a:audioFile r:link="rId1"/>
            <p:extLst>
              <p:ext uri="{DAA4B4D4-6D71-4841-9C94-3DE7FCFB9230}">
                <p14:media xmlns:p14="http://schemas.microsoft.com/office/powerpoint/2010/main" r:embed="rId2">
                  <p14:trim end="10620.9375"/>
                </p14:media>
              </p:ext>
            </p:extLst>
          </p:nvPr>
        </p:nvPicPr>
        <p:blipFill>
          <a:blip r:embed="rId9"/>
          <a:stretch>
            <a:fillRect/>
          </a:stretch>
        </p:blipFill>
        <p:spPr>
          <a:xfrm>
            <a:off x="14252575" y="-1028700"/>
            <a:ext cx="609600" cy="609600"/>
          </a:xfrm>
          <a:prstGeom prst="rect">
            <a:avLst/>
          </a:prstGeom>
        </p:spPr>
      </p:pic>
    </p:spTree>
    <p:extLst>
      <p:ext uri="{BB962C8B-B14F-4D97-AF65-F5344CB8AC3E}">
        <p14:creationId xmlns:p14="http://schemas.microsoft.com/office/powerpoint/2010/main" val="73542422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500"/>
                                        <p:tgtEl>
                                          <p:spTgt spid="7"/>
                                        </p:tgtEl>
                                      </p:cBhvr>
                                    </p:animEffect>
                                  </p:childTnLst>
                                </p:cTn>
                              </p:par>
                              <p:par>
                                <p:cTn id="11" presetID="2" presetClass="entr" presetSubtype="8"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iterate type="lt">
                                    <p:tmPct val="15000"/>
                                  </p:iterate>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4475"/>
                            </p:stCondLst>
                            <p:childTnLst>
                              <p:par>
                                <p:cTn id="20" presetID="23" presetClass="entr" presetSubtype="32"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strVal val="4*#ppt_w"/>
                                          </p:val>
                                        </p:tav>
                                        <p:tav tm="100000">
                                          <p:val>
                                            <p:strVal val="#ppt_w"/>
                                          </p:val>
                                        </p:tav>
                                      </p:tavLst>
                                    </p:anim>
                                    <p:anim calcmode="lin" valueType="num">
                                      <p:cBhvr>
                                        <p:cTn id="23" dur="50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0"/>
                                            </p:cond>
                                          </p:stCondLst>
                                          <p:endCondLst>
                                            <p:cond evt="onStopAudio" delay="0">
                                              <p:tgtEl>
                                                <p:sldTgt/>
                                              </p:tgtEl>
                                            </p:cond>
                                          </p:endCondLst>
                                        </p:cTn>
                                        <p:tgtEl>
                                          <p:sndTgt r:embed="rId4"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4" repeatCount="indefinite" fill="hold" display="0">
                  <p:stCondLst>
                    <p:cond delay="indefinite"/>
                  </p:stCondLst>
                  <p:endCondLst>
                    <p:cond evt="onStopAudio" delay="0">
                      <p:tgtEl>
                        <p:sldTgt/>
                      </p:tgtEl>
                    </p:cond>
                  </p:endCondLst>
                </p:cTn>
                <p:tgtEl>
                  <p:spTgt spid="8"/>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a:grpSpLocks/>
          </p:cNvGrpSpPr>
          <p:nvPr/>
        </p:nvGrpSpPr>
        <p:grpSpPr bwMode="auto">
          <a:xfrm>
            <a:off x="3316288" y="1626224"/>
            <a:ext cx="1165225" cy="1244852"/>
            <a:chOff x="3276600" y="1146175"/>
            <a:chExt cx="1165225" cy="1244852"/>
          </a:xfrm>
        </p:grpSpPr>
        <p:sp>
          <p:nvSpPr>
            <p:cNvPr id="5" name="流程图: 接点 12"/>
            <p:cNvSpPr/>
            <p:nvPr/>
          </p:nvSpPr>
          <p:spPr bwMode="auto">
            <a:xfrm>
              <a:off x="3276600" y="1146175"/>
              <a:ext cx="1165225" cy="1166813"/>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7" name="图片 13"/>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bwMode="auto">
            <a:xfrm>
              <a:off x="3276600" y="1199899"/>
              <a:ext cx="1116012" cy="119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文本框 14"/>
          <p:cNvSpPr txBox="1">
            <a:spLocks noChangeArrowheads="1"/>
          </p:cNvSpPr>
          <p:nvPr/>
        </p:nvSpPr>
        <p:spPr bwMode="auto">
          <a:xfrm>
            <a:off x="1082676" y="1757987"/>
            <a:ext cx="20494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a:t>
            </a:r>
          </a:p>
        </p:txBody>
      </p:sp>
      <p:sp>
        <p:nvSpPr>
          <p:cNvPr id="9" name="文本框 18"/>
          <p:cNvSpPr txBox="1">
            <a:spLocks noChangeArrowheads="1"/>
          </p:cNvSpPr>
          <p:nvPr/>
        </p:nvSpPr>
        <p:spPr bwMode="auto">
          <a:xfrm>
            <a:off x="1089027" y="4104313"/>
            <a:ext cx="20494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a:t>
            </a:r>
          </a:p>
        </p:txBody>
      </p:sp>
      <p:grpSp>
        <p:nvGrpSpPr>
          <p:cNvPr id="10" name="组合 9"/>
          <p:cNvGrpSpPr>
            <a:grpSpLocks/>
          </p:cNvGrpSpPr>
          <p:nvPr/>
        </p:nvGrpSpPr>
        <p:grpSpPr bwMode="auto">
          <a:xfrm>
            <a:off x="3242519" y="3865563"/>
            <a:ext cx="1245345" cy="1322388"/>
            <a:chOff x="3174255" y="4318963"/>
            <a:chExt cx="1245345" cy="1322388"/>
          </a:xfrm>
        </p:grpSpPr>
        <p:sp>
          <p:nvSpPr>
            <p:cNvPr id="11" name="流程图: 接点 16"/>
            <p:cNvSpPr/>
            <p:nvPr/>
          </p:nvSpPr>
          <p:spPr bwMode="auto">
            <a:xfrm>
              <a:off x="3254375" y="4427538"/>
              <a:ext cx="1165225" cy="116522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12" name="图片 23"/>
            <p:cNvPicPr>
              <a:picLocks noChangeAspect="1"/>
            </p:cNvPicPr>
            <p:nvPr/>
          </p:nvPicPr>
          <p:blipFill>
            <a:blip r:embed="rId5" cstate="print">
              <a:grayscl/>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val="0"/>
                </a:ext>
              </a:extLst>
            </a:blip>
            <a:stretch>
              <a:fillRect/>
            </a:stretch>
          </p:blipFill>
          <p:spPr bwMode="auto">
            <a:xfrm>
              <a:off x="3174255" y="4318963"/>
              <a:ext cx="1238994" cy="13223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grpSp>
      <p:sp>
        <p:nvSpPr>
          <p:cNvPr id="13" name="文本框 22"/>
          <p:cNvSpPr txBox="1">
            <a:spLocks noChangeArrowheads="1"/>
          </p:cNvSpPr>
          <p:nvPr/>
        </p:nvSpPr>
        <p:spPr bwMode="auto">
          <a:xfrm flipH="1">
            <a:off x="9347198" y="4154488"/>
            <a:ext cx="20494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a:t>
            </a:r>
          </a:p>
        </p:txBody>
      </p:sp>
      <p:grpSp>
        <p:nvGrpSpPr>
          <p:cNvPr id="14" name="组合 13"/>
          <p:cNvGrpSpPr>
            <a:grpSpLocks/>
          </p:cNvGrpSpPr>
          <p:nvPr/>
        </p:nvGrpSpPr>
        <p:grpSpPr bwMode="auto">
          <a:xfrm>
            <a:off x="7991472" y="3974138"/>
            <a:ext cx="1201738" cy="1282624"/>
            <a:chOff x="7989887" y="4378950"/>
            <a:chExt cx="1201738" cy="1282624"/>
          </a:xfrm>
        </p:grpSpPr>
        <p:sp>
          <p:nvSpPr>
            <p:cNvPr id="15" name="流程图: 接点 20"/>
            <p:cNvSpPr/>
            <p:nvPr/>
          </p:nvSpPr>
          <p:spPr bwMode="auto">
            <a:xfrm flipH="1">
              <a:off x="7996238" y="4429125"/>
              <a:ext cx="1165225" cy="116522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16" name="图片 24"/>
            <p:cNvPicPr>
              <a:picLocks noChangeAspect="1"/>
            </p:cNvPicPr>
            <p:nvPr/>
          </p:nvPicPr>
          <p:blipFill>
            <a:blip r:embed="rId7" cstate="print">
              <a:grayscl/>
              <a:extLst>
                <a:ext uri="{28A0092B-C50C-407E-A947-70E740481C1C}">
                  <a14:useLocalDpi xmlns:a14="http://schemas.microsoft.com/office/drawing/2010/main" val="0"/>
                </a:ext>
              </a:extLst>
            </a:blip>
            <a:stretch>
              <a:fillRect/>
            </a:stretch>
          </p:blipFill>
          <p:spPr bwMode="auto">
            <a:xfrm>
              <a:off x="7989887" y="4378950"/>
              <a:ext cx="1201738" cy="128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文本框 8"/>
          <p:cNvSpPr txBox="1">
            <a:spLocks noChangeArrowheads="1"/>
          </p:cNvSpPr>
          <p:nvPr/>
        </p:nvSpPr>
        <p:spPr bwMode="auto">
          <a:xfrm flipH="1">
            <a:off x="9221786" y="1757987"/>
            <a:ext cx="204946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a:t>
            </a:r>
          </a:p>
        </p:txBody>
      </p:sp>
      <p:grpSp>
        <p:nvGrpSpPr>
          <p:cNvPr id="18" name="组合 17"/>
          <p:cNvGrpSpPr>
            <a:grpSpLocks/>
          </p:cNvGrpSpPr>
          <p:nvPr/>
        </p:nvGrpSpPr>
        <p:grpSpPr bwMode="auto">
          <a:xfrm>
            <a:off x="7872411" y="1548780"/>
            <a:ext cx="1238907" cy="1322295"/>
            <a:chOff x="7996238" y="1151281"/>
            <a:chExt cx="1238907" cy="1322295"/>
          </a:xfrm>
        </p:grpSpPr>
        <p:sp>
          <p:nvSpPr>
            <p:cNvPr id="19" name="流程图: 接点 6"/>
            <p:cNvSpPr/>
            <p:nvPr/>
          </p:nvSpPr>
          <p:spPr bwMode="auto">
            <a:xfrm flipH="1">
              <a:off x="7996238" y="1230313"/>
              <a:ext cx="1165225" cy="116522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20" name="图片 25"/>
            <p:cNvPicPr>
              <a:picLocks noChangeAspect="1"/>
            </p:cNvPicPr>
            <p:nvPr/>
          </p:nvPicPr>
          <p:blipFill>
            <a:blip r:embed="rId8" cstate="print">
              <a:grayscl/>
              <a:extLst>
                <a:ext uri="{28A0092B-C50C-407E-A947-70E740481C1C}">
                  <a14:useLocalDpi xmlns:a14="http://schemas.microsoft.com/office/drawing/2010/main" val="0"/>
                </a:ext>
              </a:extLst>
            </a:blip>
            <a:stretch>
              <a:fillRect/>
            </a:stretch>
          </p:blipFill>
          <p:spPr bwMode="auto">
            <a:xfrm>
              <a:off x="7996238" y="1151281"/>
              <a:ext cx="1238907" cy="132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a:grpSpLocks/>
          </p:cNvGrpSpPr>
          <p:nvPr/>
        </p:nvGrpSpPr>
        <p:grpSpPr bwMode="auto">
          <a:xfrm>
            <a:off x="4853755" y="2346951"/>
            <a:ext cx="3134542" cy="2609850"/>
            <a:chOff x="4737869" y="2195513"/>
            <a:chExt cx="3134542" cy="2609850"/>
          </a:xfrm>
        </p:grpSpPr>
        <p:sp>
          <p:nvSpPr>
            <p:cNvPr id="22" name="流程图: 接点 3"/>
            <p:cNvSpPr/>
            <p:nvPr/>
          </p:nvSpPr>
          <p:spPr bwMode="auto">
            <a:xfrm>
              <a:off x="4791075" y="2195513"/>
              <a:ext cx="2609850" cy="2609850"/>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sp>
          <p:nvSpPr>
            <p:cNvPr id="23" name="文本框 5"/>
            <p:cNvSpPr txBox="1">
              <a:spLocks noChangeArrowheads="1"/>
            </p:cNvSpPr>
            <p:nvPr/>
          </p:nvSpPr>
          <p:spPr bwMode="auto">
            <a:xfrm>
              <a:off x="5051423" y="2977218"/>
              <a:ext cx="2820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点击添加标题</a:t>
              </a:r>
            </a:p>
          </p:txBody>
        </p:sp>
        <p:pic>
          <p:nvPicPr>
            <p:cNvPr id="24"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4737869" y="3573975"/>
              <a:ext cx="2663056" cy="11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0467675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out)">
                                      <p:cBhvr>
                                        <p:cTn id="7" dur="2000"/>
                                        <p:tgtEl>
                                          <p:spTgt spid="2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3000"/>
                            </p:stCondLst>
                            <p:childTnLst>
                              <p:par>
                                <p:cTn id="35" presetID="47" presetClass="exit" presetSubtype="0" fill="hold" nodeType="afterEffect">
                                  <p:stCondLst>
                                    <p:cond delay="0"/>
                                  </p:stCondLst>
                                  <p:childTnLst>
                                    <p:animEffect transition="out" filter="fade">
                                      <p:cBhvr>
                                        <p:cTn id="36" dur="1000"/>
                                        <p:tgtEl>
                                          <p:spTgt spid="21"/>
                                        </p:tgtEl>
                                      </p:cBhvr>
                                    </p:animEffect>
                                    <p:anim calcmode="lin" valueType="num">
                                      <p:cBhvr>
                                        <p:cTn id="37" dur="1000"/>
                                        <p:tgtEl>
                                          <p:spTgt spid="21"/>
                                        </p:tgtEl>
                                        <p:attrNameLst>
                                          <p:attrName>ppt_x</p:attrName>
                                        </p:attrNameLst>
                                      </p:cBhvr>
                                      <p:tavLst>
                                        <p:tav tm="0">
                                          <p:val>
                                            <p:strVal val="ppt_x"/>
                                          </p:val>
                                        </p:tav>
                                        <p:tav tm="100000">
                                          <p:val>
                                            <p:strVal val="ppt_x"/>
                                          </p:val>
                                        </p:tav>
                                      </p:tavLst>
                                    </p:anim>
                                    <p:anim calcmode="lin" valueType="num">
                                      <p:cBhvr>
                                        <p:cTn id="38" dur="1000"/>
                                        <p:tgtEl>
                                          <p:spTgt spid="21"/>
                                        </p:tgtEl>
                                        <p:attrNameLst>
                                          <p:attrName>ppt_y</p:attrName>
                                        </p:attrNameLst>
                                      </p:cBhvr>
                                      <p:tavLst>
                                        <p:tav tm="0">
                                          <p:val>
                                            <p:strVal val="ppt_y"/>
                                          </p:val>
                                        </p:tav>
                                        <p:tav tm="100000">
                                          <p:val>
                                            <p:strVal val="ppt_y-.1"/>
                                          </p:val>
                                        </p:tav>
                                      </p:tavLst>
                                    </p:anim>
                                    <p:set>
                                      <p:cBhvr>
                                        <p:cTn id="39" dur="1" fill="hold">
                                          <p:stCondLst>
                                            <p:cond delay="999"/>
                                          </p:stCondLst>
                                        </p:cTn>
                                        <p:tgtEl>
                                          <p:spTgt spid="21"/>
                                        </p:tgtEl>
                                        <p:attrNameLst>
                                          <p:attrName>style.visibility</p:attrName>
                                        </p:attrNameLst>
                                      </p:cBhvr>
                                      <p:to>
                                        <p:strVal val="hidden"/>
                                      </p:to>
                                    </p:set>
                                  </p:childTnLst>
                                </p:cTn>
                              </p:par>
                            </p:childTnLst>
                          </p:cTn>
                        </p:par>
                        <p:par>
                          <p:cTn id="40" fill="hold">
                            <p:stCondLst>
                              <p:cond delay="4000"/>
                            </p:stCondLst>
                            <p:childTnLst>
                              <p:par>
                                <p:cTn id="41" presetID="12" presetClass="exit" presetSubtype="4" fill="hold" nodeType="afterEffect">
                                  <p:stCondLst>
                                    <p:cond delay="0"/>
                                  </p:stCondLst>
                                  <p:childTnLst>
                                    <p:anim calcmode="lin" valueType="num">
                                      <p:cBhvr additive="base">
                                        <p:cTn id="42" dur="500"/>
                                        <p:tgtEl>
                                          <p:spTgt spid="4"/>
                                        </p:tgtEl>
                                        <p:attrNameLst>
                                          <p:attrName>ppt_y</p:attrName>
                                        </p:attrNameLst>
                                      </p:cBhvr>
                                      <p:tavLst>
                                        <p:tav tm="0">
                                          <p:val>
                                            <p:strVal val="#ppt_y"/>
                                          </p:val>
                                        </p:tav>
                                        <p:tav tm="100000">
                                          <p:val>
                                            <p:strVal val="#ppt_y+#ppt_h*1.125000"/>
                                          </p:val>
                                        </p:tav>
                                      </p:tavLst>
                                    </p:anim>
                                    <p:animEffect transition="out" filter="wipe(down)">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par>
                                <p:cTn id="45" presetID="12" presetClass="exit" presetSubtype="4" fill="hold" nodeType="withEffect">
                                  <p:stCondLst>
                                    <p:cond delay="0"/>
                                  </p:stCondLst>
                                  <p:childTnLst>
                                    <p:anim calcmode="lin" valueType="num">
                                      <p:cBhvr additive="base">
                                        <p:cTn id="46" dur="500"/>
                                        <p:tgtEl>
                                          <p:spTgt spid="10"/>
                                        </p:tgtEl>
                                        <p:attrNameLst>
                                          <p:attrName>ppt_y</p:attrName>
                                        </p:attrNameLst>
                                      </p:cBhvr>
                                      <p:tavLst>
                                        <p:tav tm="0">
                                          <p:val>
                                            <p:strVal val="#ppt_y"/>
                                          </p:val>
                                        </p:tav>
                                        <p:tav tm="100000">
                                          <p:val>
                                            <p:strVal val="#ppt_y+#ppt_h*1.125000"/>
                                          </p:val>
                                        </p:tav>
                                      </p:tavLst>
                                    </p:anim>
                                    <p:animEffect transition="out" filter="wipe(down)">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2" presetClass="exit" presetSubtype="4" fill="hold" nodeType="withEffect">
                                  <p:stCondLst>
                                    <p:cond delay="0"/>
                                  </p:stCondLst>
                                  <p:childTnLst>
                                    <p:anim calcmode="lin" valueType="num">
                                      <p:cBhvr additive="base">
                                        <p:cTn id="50" dur="500"/>
                                        <p:tgtEl>
                                          <p:spTgt spid="14"/>
                                        </p:tgtEl>
                                        <p:attrNameLst>
                                          <p:attrName>ppt_y</p:attrName>
                                        </p:attrNameLst>
                                      </p:cBhvr>
                                      <p:tavLst>
                                        <p:tav tm="0">
                                          <p:val>
                                            <p:strVal val="#ppt_y"/>
                                          </p:val>
                                        </p:tav>
                                        <p:tav tm="100000">
                                          <p:val>
                                            <p:strVal val="#ppt_y+#ppt_h*1.125000"/>
                                          </p:val>
                                        </p:tav>
                                      </p:tavLst>
                                    </p:anim>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par>
                                <p:cTn id="53" presetID="12" presetClass="exit" presetSubtype="4" fill="hold" nodeType="withEffect">
                                  <p:stCondLst>
                                    <p:cond delay="0"/>
                                  </p:stCondLst>
                                  <p:childTnLst>
                                    <p:anim calcmode="lin" valueType="num">
                                      <p:cBhvr additive="base">
                                        <p:cTn id="54" dur="500"/>
                                        <p:tgtEl>
                                          <p:spTgt spid="18"/>
                                        </p:tgtEl>
                                        <p:attrNameLst>
                                          <p:attrName>ppt_y</p:attrName>
                                        </p:attrNameLst>
                                      </p:cBhvr>
                                      <p:tavLst>
                                        <p:tav tm="0">
                                          <p:val>
                                            <p:strVal val="#ppt_y"/>
                                          </p:val>
                                        </p:tav>
                                        <p:tav tm="100000">
                                          <p:val>
                                            <p:strVal val="#ppt_y+#ppt_h*1.125000"/>
                                          </p:val>
                                        </p:tav>
                                      </p:tavLst>
                                    </p:anim>
                                    <p:animEffect transition="out" filter="wipe(down)">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childTnLst>
                          </p:cTn>
                        </p:par>
                        <p:par>
                          <p:cTn id="57" fill="hold">
                            <p:stCondLst>
                              <p:cond delay="4500"/>
                            </p:stCondLst>
                            <p:childTnLst>
                              <p:par>
                                <p:cTn id="58" presetID="9" presetClass="exit" presetSubtype="0" fill="hold" grpId="1" nodeType="afterEffect">
                                  <p:stCondLst>
                                    <p:cond delay="0"/>
                                  </p:stCondLst>
                                  <p:childTnLst>
                                    <p:animEffect transition="out" filter="dissolv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par>
                                <p:cTn id="61" presetID="9" presetClass="exit" presetSubtype="0" fill="hold" grpId="1" nodeType="withEffect">
                                  <p:stCondLst>
                                    <p:cond delay="0"/>
                                  </p:stCondLst>
                                  <p:childTnLst>
                                    <p:animEffect transition="out" filter="dissolv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9" presetClass="exit" presetSubtype="0" fill="hold" grpId="1" nodeType="withEffect">
                                  <p:stCondLst>
                                    <p:cond delay="0"/>
                                  </p:stCondLst>
                                  <p:childTnLst>
                                    <p:animEffect transition="out" filter="dissolve">
                                      <p:cBhvr>
                                        <p:cTn id="65" dur="500"/>
                                        <p:tgtEl>
                                          <p:spTgt spid="13"/>
                                        </p:tgtEl>
                                      </p:cBhvr>
                                    </p:animEffect>
                                    <p:set>
                                      <p:cBhvr>
                                        <p:cTn id="66" dur="1" fill="hold">
                                          <p:stCondLst>
                                            <p:cond delay="499"/>
                                          </p:stCondLst>
                                        </p:cTn>
                                        <p:tgtEl>
                                          <p:spTgt spid="13"/>
                                        </p:tgtEl>
                                        <p:attrNameLst>
                                          <p:attrName>style.visibility</p:attrName>
                                        </p:attrNameLst>
                                      </p:cBhvr>
                                      <p:to>
                                        <p:strVal val="hidden"/>
                                      </p:to>
                                    </p:set>
                                  </p:childTnLst>
                                </p:cTn>
                              </p:par>
                              <p:par>
                                <p:cTn id="67" presetID="9" presetClass="exit" presetSubtype="0" fill="hold" grpId="1" nodeType="withEffect">
                                  <p:stCondLst>
                                    <p:cond delay="0"/>
                                  </p:stCondLst>
                                  <p:childTnLst>
                                    <p:animEffect transition="out" filter="dissolv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3" grpId="0"/>
      <p:bldP spid="13" grpId="1"/>
      <p:bldP spid="17" grpId="0"/>
      <p:bldP spid="17"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451" y="889251"/>
            <a:ext cx="4111373" cy="4111373"/>
          </a:xfrm>
          <a:prstGeom prst="rect">
            <a:avLst/>
          </a:prstGeom>
        </p:spPr>
      </p:pic>
      <p:sp>
        <p:nvSpPr>
          <p:cNvPr id="7" name="文本框 6"/>
          <p:cNvSpPr txBox="1"/>
          <p:nvPr/>
        </p:nvSpPr>
        <p:spPr>
          <a:xfrm>
            <a:off x="3840989" y="2209800"/>
            <a:ext cx="1435008" cy="1107996"/>
          </a:xfrm>
          <a:prstGeom prst="rect">
            <a:avLst/>
          </a:prstGeom>
          <a:noFill/>
        </p:spPr>
        <p:txBody>
          <a:bodyPr wrap="none" rtlCol="0">
            <a:spAutoFit/>
          </a:bodyPr>
          <a:lstStyle/>
          <a:p>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r>
              <a:rPr lang="zh-CN" altLang="en-US" sz="6600">
                <a:latin typeface="方正行楷_GBK" panose="03000509000000000000" pitchFamily="65" charset="-122"/>
                <a:ea typeface="方正行楷_GBK" panose="03000509000000000000" pitchFamily="65" charset="-122"/>
                <a:cs typeface="文鼎荊棘體" panose="02010609010101010101" pitchFamily="49" charset="-120"/>
              </a:rPr>
              <a:t>贰</a:t>
            </a:r>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endParaRPr lang="zh-CN" altLang="en-US" sz="6600">
              <a:latin typeface="方正行楷_GBK" panose="03000509000000000000" pitchFamily="65" charset="-122"/>
              <a:ea typeface="方正行楷_GBK" panose="03000509000000000000" pitchFamily="65" charset="-122"/>
              <a:cs typeface="文鼎荊棘體" panose="02010609010101010101" pitchFamily="49" charset="-120"/>
            </a:endParaRPr>
          </a:p>
        </p:txBody>
      </p:sp>
      <p:sp>
        <p:nvSpPr>
          <p:cNvPr id="10" name="文本框 9"/>
          <p:cNvSpPr txBox="1"/>
          <p:nvPr/>
        </p:nvSpPr>
        <p:spPr>
          <a:xfrm>
            <a:off x="5314523" y="2295898"/>
            <a:ext cx="2771775" cy="523220"/>
          </a:xfrm>
          <a:prstGeom prst="rect">
            <a:avLst/>
          </a:prstGeom>
          <a:noFill/>
        </p:spPr>
        <p:txBody>
          <a:bodyPr wrap="square" rtlCol="0">
            <a:spAutoFit/>
          </a:bodyPr>
          <a:lstStyle/>
          <a:p>
            <a:r>
              <a:rPr lang="zh-CN" altLang="en-US" sz="2800" smtClean="0">
                <a:latin typeface="方正行楷_GBK" panose="03000509000000000000" pitchFamily="65" charset="-122"/>
                <a:ea typeface="方正行楷_GBK" panose="03000509000000000000" pitchFamily="65" charset="-122"/>
              </a:rPr>
              <a:t>输入一级标题</a:t>
            </a:r>
            <a:endParaRPr lang="zh-CN" altLang="en-US" sz="2800">
              <a:latin typeface="方正行楷_GBK" panose="03000509000000000000" pitchFamily="65" charset="-122"/>
              <a:ea typeface="方正行楷_GBK" panose="03000509000000000000" pitchFamily="65" charset="-122"/>
            </a:endParaRPr>
          </a:p>
        </p:txBody>
      </p:sp>
      <p:sp>
        <p:nvSpPr>
          <p:cNvPr id="14" name="文本框 13"/>
          <p:cNvSpPr txBox="1"/>
          <p:nvPr/>
        </p:nvSpPr>
        <p:spPr>
          <a:xfrm>
            <a:off x="5343320" y="2714104"/>
            <a:ext cx="2800767" cy="461665"/>
          </a:xfrm>
          <a:prstGeom prst="rect">
            <a:avLst/>
          </a:prstGeom>
          <a:noFill/>
        </p:spPr>
        <p:txBody>
          <a:bodyPr wrap="none" rtlCol="0">
            <a:spAutoFit/>
          </a:bodyPr>
          <a:lstStyle/>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p:txBody>
      </p:sp>
    </p:spTree>
    <p:extLst>
      <p:ext uri="{BB962C8B-B14F-4D97-AF65-F5344CB8AC3E}">
        <p14:creationId xmlns:p14="http://schemas.microsoft.com/office/powerpoint/2010/main" val="90780730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3"/>
                                        </p:tgtEl>
                                        <p:attrNameLst>
                                          <p:attrName>r</p:attrName>
                                        </p:attrNameLst>
                                      </p:cBhvr>
                                    </p:animRot>
                                  </p:childTnLst>
                                </p:cTn>
                              </p:par>
                              <p:par>
                                <p:cTn id="11" presetID="23" presetClass="entr" presetSubtype="3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par>
                                <p:cTn id="15" presetID="10" presetClass="entr" presetSubtype="0" fill="hold" grpId="0" nodeType="withEffect">
                                  <p:stCondLst>
                                    <p:cond delay="50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250"/>
                                        <p:tgtEl>
                                          <p:spTgt spid="10"/>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11"/>
          <p:cNvPicPr>
            <a:picLocks noChangeAspect="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3730625" y="-3175"/>
            <a:ext cx="456565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流程图: 接点 8"/>
          <p:cNvSpPr/>
          <p:nvPr/>
        </p:nvSpPr>
        <p:spPr>
          <a:xfrm>
            <a:off x="8208963" y="1065213"/>
            <a:ext cx="1211262" cy="1211262"/>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叁</a:t>
            </a:r>
          </a:p>
        </p:txBody>
      </p:sp>
      <p:sp>
        <p:nvSpPr>
          <p:cNvPr id="8" name="流程图: 接点 9"/>
          <p:cNvSpPr/>
          <p:nvPr/>
        </p:nvSpPr>
        <p:spPr>
          <a:xfrm>
            <a:off x="5391150" y="2243138"/>
            <a:ext cx="1211263" cy="1211262"/>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贰</a:t>
            </a:r>
          </a:p>
        </p:txBody>
      </p:sp>
      <p:sp>
        <p:nvSpPr>
          <p:cNvPr id="9" name="流程图: 接点 10"/>
          <p:cNvSpPr/>
          <p:nvPr/>
        </p:nvSpPr>
        <p:spPr>
          <a:xfrm>
            <a:off x="2598738" y="1031875"/>
            <a:ext cx="1211262" cy="1211263"/>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壹</a:t>
            </a:r>
          </a:p>
        </p:txBody>
      </p:sp>
      <p:grpSp>
        <p:nvGrpSpPr>
          <p:cNvPr id="10" name="组合 1"/>
          <p:cNvGrpSpPr>
            <a:grpSpLocks/>
          </p:cNvGrpSpPr>
          <p:nvPr/>
        </p:nvGrpSpPr>
        <p:grpSpPr bwMode="auto">
          <a:xfrm>
            <a:off x="2270980" y="2517775"/>
            <a:ext cx="1951770" cy="3108325"/>
            <a:chOff x="1836005" y="2517775"/>
            <a:chExt cx="1951770" cy="3108325"/>
          </a:xfrm>
        </p:grpSpPr>
        <p:grpSp>
          <p:nvGrpSpPr>
            <p:cNvPr id="11" name="组合 18"/>
            <p:cNvGrpSpPr>
              <a:grpSpLocks/>
            </p:cNvGrpSpPr>
            <p:nvPr/>
          </p:nvGrpSpPr>
          <p:grpSpPr bwMode="auto">
            <a:xfrm>
              <a:off x="1836005" y="2517775"/>
              <a:ext cx="1951770" cy="3108325"/>
              <a:chOff x="902074" y="1744877"/>
              <a:chExt cx="1952697" cy="3108479"/>
            </a:xfrm>
          </p:grpSpPr>
          <p:cxnSp>
            <p:nvCxnSpPr>
              <p:cNvPr id="13" name="直接连接符 12"/>
              <p:cNvCxnSpPr>
                <a:cxnSpLocks/>
              </p:cNvCxnSpPr>
              <p:nvPr/>
            </p:nvCxnSpPr>
            <p:spPr>
              <a:xfrm flipV="1">
                <a:off x="2174998" y="1744877"/>
                <a:ext cx="9530" cy="310847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4" name="文本框 15"/>
              <p:cNvSpPr txBox="1">
                <a:spLocks noChangeArrowheads="1"/>
              </p:cNvSpPr>
              <p:nvPr/>
            </p:nvSpPr>
            <p:spPr bwMode="auto">
              <a:xfrm>
                <a:off x="2238926" y="1746824"/>
                <a:ext cx="615845" cy="224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点击添加标题</a:t>
                </a:r>
              </a:p>
            </p:txBody>
          </p:sp>
          <p:sp>
            <p:nvSpPr>
              <p:cNvPr id="15" name="文本框 16"/>
              <p:cNvSpPr txBox="1">
                <a:spLocks noChangeArrowheads="1"/>
              </p:cNvSpPr>
              <p:nvPr/>
            </p:nvSpPr>
            <p:spPr bwMode="auto">
              <a:xfrm>
                <a:off x="902074" y="1790404"/>
                <a:ext cx="1265563" cy="267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grpSp>
        <p:sp>
          <p:nvSpPr>
            <p:cNvPr id="12" name="流程图: 接点 18"/>
            <p:cNvSpPr/>
            <p:nvPr/>
          </p:nvSpPr>
          <p:spPr bwMode="auto">
            <a:xfrm>
              <a:off x="3035300" y="2528888"/>
              <a:ext cx="174625"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2"/>
          <p:cNvGrpSpPr>
            <a:grpSpLocks/>
          </p:cNvGrpSpPr>
          <p:nvPr/>
        </p:nvGrpSpPr>
        <p:grpSpPr bwMode="auto">
          <a:xfrm>
            <a:off x="5145943" y="3543300"/>
            <a:ext cx="1951770" cy="3127375"/>
            <a:chOff x="4650643" y="3500947"/>
            <a:chExt cx="1951770" cy="3126866"/>
          </a:xfrm>
        </p:grpSpPr>
        <p:grpSp>
          <p:nvGrpSpPr>
            <p:cNvPr id="17" name="组合 19"/>
            <p:cNvGrpSpPr>
              <a:grpSpLocks/>
            </p:cNvGrpSpPr>
            <p:nvPr/>
          </p:nvGrpSpPr>
          <p:grpSpPr bwMode="auto">
            <a:xfrm>
              <a:off x="4650643" y="3519994"/>
              <a:ext cx="1951770" cy="3107819"/>
              <a:chOff x="902075" y="1745383"/>
              <a:chExt cx="1952696" cy="3107973"/>
            </a:xfrm>
          </p:grpSpPr>
          <p:cxnSp>
            <p:nvCxnSpPr>
              <p:cNvPr id="19" name="直接连接符 18"/>
              <p:cNvCxnSpPr>
                <a:cxnSpLocks/>
              </p:cNvCxnSpPr>
              <p:nvPr/>
            </p:nvCxnSpPr>
            <p:spPr>
              <a:xfrm flipV="1">
                <a:off x="2174999" y="1745383"/>
                <a:ext cx="9530" cy="3107973"/>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文本框 21"/>
              <p:cNvSpPr txBox="1">
                <a:spLocks noChangeArrowheads="1"/>
              </p:cNvSpPr>
              <p:nvPr/>
            </p:nvSpPr>
            <p:spPr bwMode="auto">
              <a:xfrm>
                <a:off x="2238926" y="1746824"/>
                <a:ext cx="615845" cy="2246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点击添加标题</a:t>
                </a:r>
              </a:p>
            </p:txBody>
          </p:sp>
          <p:sp>
            <p:nvSpPr>
              <p:cNvPr id="21" name="文本框 22"/>
              <p:cNvSpPr txBox="1">
                <a:spLocks noChangeArrowheads="1"/>
              </p:cNvSpPr>
              <p:nvPr/>
            </p:nvSpPr>
            <p:spPr bwMode="auto">
              <a:xfrm>
                <a:off x="902075" y="1790404"/>
                <a:ext cx="1265562" cy="267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grpSp>
        <p:sp>
          <p:nvSpPr>
            <p:cNvPr id="18" name="流程图: 接点 19"/>
            <p:cNvSpPr/>
            <p:nvPr/>
          </p:nvSpPr>
          <p:spPr bwMode="auto">
            <a:xfrm>
              <a:off x="5845175" y="3500947"/>
              <a:ext cx="174625" cy="174597"/>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2" name="组合 3"/>
          <p:cNvGrpSpPr>
            <a:grpSpLocks/>
          </p:cNvGrpSpPr>
          <p:nvPr/>
        </p:nvGrpSpPr>
        <p:grpSpPr bwMode="auto">
          <a:xfrm>
            <a:off x="8033036" y="2541588"/>
            <a:ext cx="1952339" cy="3119437"/>
            <a:chOff x="8033036" y="2540794"/>
            <a:chExt cx="1952339" cy="3120231"/>
          </a:xfrm>
        </p:grpSpPr>
        <p:grpSp>
          <p:nvGrpSpPr>
            <p:cNvPr id="23" name="组合 31"/>
            <p:cNvGrpSpPr>
              <a:grpSpLocks/>
            </p:cNvGrpSpPr>
            <p:nvPr/>
          </p:nvGrpSpPr>
          <p:grpSpPr bwMode="auto">
            <a:xfrm>
              <a:off x="8033036" y="2551909"/>
              <a:ext cx="1952339" cy="3109116"/>
              <a:chOff x="903122" y="1744086"/>
              <a:chExt cx="1951649" cy="3109270"/>
            </a:xfrm>
          </p:grpSpPr>
          <p:cxnSp>
            <p:nvCxnSpPr>
              <p:cNvPr id="25" name="直接连接符 24"/>
              <p:cNvCxnSpPr>
                <a:cxnSpLocks/>
              </p:cNvCxnSpPr>
              <p:nvPr/>
            </p:nvCxnSpPr>
            <p:spPr>
              <a:xfrm flipV="1">
                <a:off x="2175561" y="1744086"/>
                <a:ext cx="9522" cy="310927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6" name="文本框 33"/>
              <p:cNvSpPr txBox="1">
                <a:spLocks noChangeArrowheads="1"/>
              </p:cNvSpPr>
              <p:nvPr/>
            </p:nvSpPr>
            <p:spPr bwMode="auto">
              <a:xfrm>
                <a:off x="2239436" y="1746824"/>
                <a:ext cx="615335" cy="2247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点击添加标题</a:t>
                </a:r>
              </a:p>
            </p:txBody>
          </p:sp>
          <p:sp>
            <p:nvSpPr>
              <p:cNvPr id="27" name="文本框 34"/>
              <p:cNvSpPr txBox="1">
                <a:spLocks noChangeArrowheads="1"/>
              </p:cNvSpPr>
              <p:nvPr/>
            </p:nvSpPr>
            <p:spPr bwMode="auto">
              <a:xfrm>
                <a:off x="903122" y="1790404"/>
                <a:ext cx="1264515" cy="267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grpSp>
        <p:sp>
          <p:nvSpPr>
            <p:cNvPr id="24" name="流程图: 接点 21"/>
            <p:cNvSpPr/>
            <p:nvPr/>
          </p:nvSpPr>
          <p:spPr bwMode="auto">
            <a:xfrm>
              <a:off x="9247188" y="2540794"/>
              <a:ext cx="174625" cy="174669"/>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31964178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7" presetClass="exit" presetSubtype="10" fill="hold" nodeType="afterEffect">
                                  <p:stCondLst>
                                    <p:cond delay="0"/>
                                  </p:stCondLst>
                                  <p:childTnLst>
                                    <p:anim calcmode="lin" valueType="num">
                                      <p:cBhvr>
                                        <p:cTn id="42" dur="500"/>
                                        <p:tgtEl>
                                          <p:spTgt spid="4"/>
                                        </p:tgtEl>
                                        <p:attrNameLst>
                                          <p:attrName>ppt_w</p:attrName>
                                        </p:attrNameLst>
                                      </p:cBhvr>
                                      <p:tavLst>
                                        <p:tav tm="0">
                                          <p:val>
                                            <p:strVal val="ppt_w"/>
                                          </p:val>
                                        </p:tav>
                                        <p:tav tm="100000">
                                          <p:val>
                                            <p:fltVal val="0"/>
                                          </p:val>
                                        </p:tav>
                                      </p:tavLst>
                                    </p:anim>
                                    <p:anim calcmode="lin" valueType="num">
                                      <p:cBhvr>
                                        <p:cTn id="43" dur="500"/>
                                        <p:tgtEl>
                                          <p:spTgt spid="4"/>
                                        </p:tgtEl>
                                        <p:attrNameLst>
                                          <p:attrName>ppt_h</p:attrName>
                                        </p:attrNameLst>
                                      </p:cBhvr>
                                      <p:tavLst>
                                        <p:tav tm="0">
                                          <p:val>
                                            <p:strVal val="ppt_h"/>
                                          </p:val>
                                        </p:tav>
                                        <p:tav tm="100000">
                                          <p:val>
                                            <p:strVal val="ppt_h"/>
                                          </p:val>
                                        </p:tav>
                                      </p:tavLst>
                                    </p:anim>
                                    <p:set>
                                      <p:cBhvr>
                                        <p:cTn id="44" dur="1" fill="hold">
                                          <p:stCondLst>
                                            <p:cond delay="499"/>
                                          </p:stCondLst>
                                        </p:cTn>
                                        <p:tgtEl>
                                          <p:spTgt spid="4"/>
                                        </p:tgtEl>
                                        <p:attrNameLst>
                                          <p:attrName>style.visibility</p:attrName>
                                        </p:attrNameLst>
                                      </p:cBhvr>
                                      <p:to>
                                        <p:strVal val="hidden"/>
                                      </p:to>
                                    </p:set>
                                  </p:childTnLst>
                                </p:cTn>
                              </p:par>
                              <p:par>
                                <p:cTn id="45" presetID="17" presetClass="exit" presetSubtype="10" fill="hold" grpId="1" nodeType="withEffect">
                                  <p:stCondLst>
                                    <p:cond delay="0"/>
                                  </p:stCondLst>
                                  <p:childTnLst>
                                    <p:anim calcmode="lin" valueType="num">
                                      <p:cBhvr>
                                        <p:cTn id="46" dur="500"/>
                                        <p:tgtEl>
                                          <p:spTgt spid="9"/>
                                        </p:tgtEl>
                                        <p:attrNameLst>
                                          <p:attrName>ppt_w</p:attrName>
                                        </p:attrNameLst>
                                      </p:cBhvr>
                                      <p:tavLst>
                                        <p:tav tm="0">
                                          <p:val>
                                            <p:strVal val="ppt_w"/>
                                          </p:val>
                                        </p:tav>
                                        <p:tav tm="100000">
                                          <p:val>
                                            <p:fltVal val="0"/>
                                          </p:val>
                                        </p:tav>
                                      </p:tavLst>
                                    </p:anim>
                                    <p:anim calcmode="lin" valueType="num">
                                      <p:cBhvr>
                                        <p:cTn id="47" dur="500"/>
                                        <p:tgtEl>
                                          <p:spTgt spid="9"/>
                                        </p:tgtEl>
                                        <p:attrNameLst>
                                          <p:attrName>ppt_h</p:attrName>
                                        </p:attrNameLst>
                                      </p:cBhvr>
                                      <p:tavLst>
                                        <p:tav tm="0">
                                          <p:val>
                                            <p:strVal val="ppt_h"/>
                                          </p:val>
                                        </p:tav>
                                        <p:tav tm="100000">
                                          <p:val>
                                            <p:strVal val="ppt_h"/>
                                          </p:val>
                                        </p:tav>
                                      </p:tavLst>
                                    </p:anim>
                                    <p:set>
                                      <p:cBhvr>
                                        <p:cTn id="48" dur="1" fill="hold">
                                          <p:stCondLst>
                                            <p:cond delay="499"/>
                                          </p:stCondLst>
                                        </p:cTn>
                                        <p:tgtEl>
                                          <p:spTgt spid="9"/>
                                        </p:tgtEl>
                                        <p:attrNameLst>
                                          <p:attrName>style.visibility</p:attrName>
                                        </p:attrNameLst>
                                      </p:cBhvr>
                                      <p:to>
                                        <p:strVal val="hidden"/>
                                      </p:to>
                                    </p:set>
                                  </p:childTnLst>
                                </p:cTn>
                              </p:par>
                              <p:par>
                                <p:cTn id="49" presetID="17" presetClass="exit" presetSubtype="10" fill="hold" nodeType="withEffect">
                                  <p:stCondLst>
                                    <p:cond delay="0"/>
                                  </p:stCondLst>
                                  <p:childTnLst>
                                    <p:anim calcmode="lin" valueType="num">
                                      <p:cBhvr>
                                        <p:cTn id="50" dur="500"/>
                                        <p:tgtEl>
                                          <p:spTgt spid="10"/>
                                        </p:tgtEl>
                                        <p:attrNameLst>
                                          <p:attrName>ppt_w</p:attrName>
                                        </p:attrNameLst>
                                      </p:cBhvr>
                                      <p:tavLst>
                                        <p:tav tm="0">
                                          <p:val>
                                            <p:strVal val="ppt_w"/>
                                          </p:val>
                                        </p:tav>
                                        <p:tav tm="100000">
                                          <p:val>
                                            <p:fltVal val="0"/>
                                          </p:val>
                                        </p:tav>
                                      </p:tavLst>
                                    </p:anim>
                                    <p:anim calcmode="lin" valueType="num">
                                      <p:cBhvr>
                                        <p:cTn id="51" dur="500"/>
                                        <p:tgtEl>
                                          <p:spTgt spid="10"/>
                                        </p:tgtEl>
                                        <p:attrNameLst>
                                          <p:attrName>ppt_h</p:attrName>
                                        </p:attrNameLst>
                                      </p:cBhvr>
                                      <p:tavLst>
                                        <p:tav tm="0">
                                          <p:val>
                                            <p:strVal val="ppt_h"/>
                                          </p:val>
                                        </p:tav>
                                        <p:tav tm="100000">
                                          <p:val>
                                            <p:strVal val="ppt_h"/>
                                          </p:val>
                                        </p:tav>
                                      </p:tavLst>
                                    </p:anim>
                                    <p:set>
                                      <p:cBhvr>
                                        <p:cTn id="52" dur="1" fill="hold">
                                          <p:stCondLst>
                                            <p:cond delay="499"/>
                                          </p:stCondLst>
                                        </p:cTn>
                                        <p:tgtEl>
                                          <p:spTgt spid="10"/>
                                        </p:tgtEl>
                                        <p:attrNameLst>
                                          <p:attrName>style.visibility</p:attrName>
                                        </p:attrNameLst>
                                      </p:cBhvr>
                                      <p:to>
                                        <p:strVal val="hidden"/>
                                      </p:to>
                                    </p:set>
                                  </p:childTnLst>
                                </p:cTn>
                              </p:par>
                              <p:par>
                                <p:cTn id="53" presetID="17" presetClass="exit" presetSubtype="10" fill="hold" grpId="1" nodeType="withEffect">
                                  <p:stCondLst>
                                    <p:cond delay="0"/>
                                  </p:stCondLst>
                                  <p:childTnLst>
                                    <p:anim calcmode="lin" valueType="num">
                                      <p:cBhvr>
                                        <p:cTn id="54" dur="500"/>
                                        <p:tgtEl>
                                          <p:spTgt spid="8"/>
                                        </p:tgtEl>
                                        <p:attrNameLst>
                                          <p:attrName>ppt_w</p:attrName>
                                        </p:attrNameLst>
                                      </p:cBhvr>
                                      <p:tavLst>
                                        <p:tav tm="0">
                                          <p:val>
                                            <p:strVal val="ppt_w"/>
                                          </p:val>
                                        </p:tav>
                                        <p:tav tm="100000">
                                          <p:val>
                                            <p:fltVal val="0"/>
                                          </p:val>
                                        </p:tav>
                                      </p:tavLst>
                                    </p:anim>
                                    <p:anim calcmode="lin" valueType="num">
                                      <p:cBhvr>
                                        <p:cTn id="55" dur="500"/>
                                        <p:tgtEl>
                                          <p:spTgt spid="8"/>
                                        </p:tgtEl>
                                        <p:attrNameLst>
                                          <p:attrName>ppt_h</p:attrName>
                                        </p:attrNameLst>
                                      </p:cBhvr>
                                      <p:tavLst>
                                        <p:tav tm="0">
                                          <p:val>
                                            <p:strVal val="ppt_h"/>
                                          </p:val>
                                        </p:tav>
                                        <p:tav tm="100000">
                                          <p:val>
                                            <p:strVal val="ppt_h"/>
                                          </p:val>
                                        </p:tav>
                                      </p:tavLst>
                                    </p:anim>
                                    <p:set>
                                      <p:cBhvr>
                                        <p:cTn id="56" dur="1" fill="hold">
                                          <p:stCondLst>
                                            <p:cond delay="499"/>
                                          </p:stCondLst>
                                        </p:cTn>
                                        <p:tgtEl>
                                          <p:spTgt spid="8"/>
                                        </p:tgtEl>
                                        <p:attrNameLst>
                                          <p:attrName>style.visibility</p:attrName>
                                        </p:attrNameLst>
                                      </p:cBhvr>
                                      <p:to>
                                        <p:strVal val="hidden"/>
                                      </p:to>
                                    </p:set>
                                  </p:childTnLst>
                                </p:cTn>
                              </p:par>
                              <p:par>
                                <p:cTn id="57" presetID="17" presetClass="exit" presetSubtype="10"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strVal val="ppt_h"/>
                                          </p:val>
                                        </p:tav>
                                      </p:tavLst>
                                    </p:anim>
                                    <p:set>
                                      <p:cBhvr>
                                        <p:cTn id="60" dur="1" fill="hold">
                                          <p:stCondLst>
                                            <p:cond delay="499"/>
                                          </p:stCondLst>
                                        </p:cTn>
                                        <p:tgtEl>
                                          <p:spTgt spid="16"/>
                                        </p:tgtEl>
                                        <p:attrNameLst>
                                          <p:attrName>style.visibility</p:attrName>
                                        </p:attrNameLst>
                                      </p:cBhvr>
                                      <p:to>
                                        <p:strVal val="hidden"/>
                                      </p:to>
                                    </p:set>
                                  </p:childTnLst>
                                </p:cTn>
                              </p:par>
                              <p:par>
                                <p:cTn id="61" presetID="17" presetClass="exit" presetSubtype="10" fill="hold" grpId="1" nodeType="withEffect">
                                  <p:stCondLst>
                                    <p:cond delay="0"/>
                                  </p:stCondLst>
                                  <p:childTnLst>
                                    <p:anim calcmode="lin" valueType="num">
                                      <p:cBhvr>
                                        <p:cTn id="62" dur="500"/>
                                        <p:tgtEl>
                                          <p:spTgt spid="7"/>
                                        </p:tgtEl>
                                        <p:attrNameLst>
                                          <p:attrName>ppt_w</p:attrName>
                                        </p:attrNameLst>
                                      </p:cBhvr>
                                      <p:tavLst>
                                        <p:tav tm="0">
                                          <p:val>
                                            <p:strVal val="ppt_w"/>
                                          </p:val>
                                        </p:tav>
                                        <p:tav tm="100000">
                                          <p:val>
                                            <p:fltVal val="0"/>
                                          </p:val>
                                        </p:tav>
                                      </p:tavLst>
                                    </p:anim>
                                    <p:anim calcmode="lin" valueType="num">
                                      <p:cBhvr>
                                        <p:cTn id="63" dur="500"/>
                                        <p:tgtEl>
                                          <p:spTgt spid="7"/>
                                        </p:tgtEl>
                                        <p:attrNameLst>
                                          <p:attrName>ppt_h</p:attrName>
                                        </p:attrNameLst>
                                      </p:cBhvr>
                                      <p:tavLst>
                                        <p:tav tm="0">
                                          <p:val>
                                            <p:strVal val="ppt_h"/>
                                          </p:val>
                                        </p:tav>
                                        <p:tav tm="100000">
                                          <p:val>
                                            <p:strVal val="ppt_h"/>
                                          </p:val>
                                        </p:tav>
                                      </p:tavLst>
                                    </p:anim>
                                    <p:set>
                                      <p:cBhvr>
                                        <p:cTn id="64" dur="1" fill="hold">
                                          <p:stCondLst>
                                            <p:cond delay="499"/>
                                          </p:stCondLst>
                                        </p:cTn>
                                        <p:tgtEl>
                                          <p:spTgt spid="7"/>
                                        </p:tgtEl>
                                        <p:attrNameLst>
                                          <p:attrName>style.visibility</p:attrName>
                                        </p:attrNameLst>
                                      </p:cBhvr>
                                      <p:to>
                                        <p:strVal val="hidden"/>
                                      </p:to>
                                    </p:set>
                                  </p:childTnLst>
                                </p:cTn>
                              </p:par>
                              <p:par>
                                <p:cTn id="65" presetID="17" presetClass="exit" presetSubtype="10" fill="hold" nodeType="withEffect">
                                  <p:stCondLst>
                                    <p:cond delay="0"/>
                                  </p:stCondLst>
                                  <p:childTnLst>
                                    <p:anim calcmode="lin" valueType="num">
                                      <p:cBhvr>
                                        <p:cTn id="66" dur="500"/>
                                        <p:tgtEl>
                                          <p:spTgt spid="22"/>
                                        </p:tgtEl>
                                        <p:attrNameLst>
                                          <p:attrName>ppt_w</p:attrName>
                                        </p:attrNameLst>
                                      </p:cBhvr>
                                      <p:tavLst>
                                        <p:tav tm="0">
                                          <p:val>
                                            <p:strVal val="ppt_w"/>
                                          </p:val>
                                        </p:tav>
                                        <p:tav tm="100000">
                                          <p:val>
                                            <p:fltVal val="0"/>
                                          </p:val>
                                        </p:tav>
                                      </p:tavLst>
                                    </p:anim>
                                    <p:anim calcmode="lin" valueType="num">
                                      <p:cBhvr>
                                        <p:cTn id="67" dur="500"/>
                                        <p:tgtEl>
                                          <p:spTgt spid="22"/>
                                        </p:tgtEl>
                                        <p:attrNameLst>
                                          <p:attrName>ppt_h</p:attrName>
                                        </p:attrNameLst>
                                      </p:cBhvr>
                                      <p:tavLst>
                                        <p:tav tm="0">
                                          <p:val>
                                            <p:strVal val="ppt_h"/>
                                          </p:val>
                                        </p:tav>
                                        <p:tav tm="100000">
                                          <p:val>
                                            <p:strVal val="ppt_h"/>
                                          </p:val>
                                        </p:tav>
                                      </p:tavLst>
                                    </p:anim>
                                    <p:set>
                                      <p:cBhvr>
                                        <p:cTn id="6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5" name="流程图: 接点 25"/>
          <p:cNvSpPr/>
          <p:nvPr/>
        </p:nvSpPr>
        <p:spPr bwMode="auto">
          <a:xfrm>
            <a:off x="6667500" y="1195388"/>
            <a:ext cx="4686301" cy="4683125"/>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grpSp>
        <p:nvGrpSpPr>
          <p:cNvPr id="8" name="组合 54"/>
          <p:cNvGrpSpPr>
            <a:grpSpLocks/>
          </p:cNvGrpSpPr>
          <p:nvPr/>
        </p:nvGrpSpPr>
        <p:grpSpPr bwMode="auto">
          <a:xfrm>
            <a:off x="855663" y="1506993"/>
            <a:ext cx="5954712" cy="1701344"/>
            <a:chOff x="856452" y="1506339"/>
            <a:chExt cx="5954658" cy="1701475"/>
          </a:xfrm>
        </p:grpSpPr>
        <p:grpSp>
          <p:nvGrpSpPr>
            <p:cNvPr id="9" name="组合 44"/>
            <p:cNvGrpSpPr>
              <a:grpSpLocks/>
            </p:cNvGrpSpPr>
            <p:nvPr/>
          </p:nvGrpSpPr>
          <p:grpSpPr bwMode="auto">
            <a:xfrm>
              <a:off x="943765" y="1506339"/>
              <a:ext cx="5867345" cy="1701475"/>
              <a:chOff x="946679" y="1833804"/>
              <a:chExt cx="5867345" cy="1701475"/>
            </a:xfrm>
          </p:grpSpPr>
          <p:grpSp>
            <p:nvGrpSpPr>
              <p:cNvPr id="11" name="组合 11"/>
              <p:cNvGrpSpPr>
                <a:grpSpLocks/>
              </p:cNvGrpSpPr>
              <p:nvPr/>
            </p:nvGrpSpPr>
            <p:grpSpPr bwMode="auto">
              <a:xfrm>
                <a:off x="946679" y="1925554"/>
                <a:ext cx="5867345" cy="1609725"/>
                <a:chOff x="7640909" y="1440972"/>
                <a:chExt cx="4654542" cy="1608321"/>
              </a:xfrm>
            </p:grpSpPr>
            <p:sp>
              <p:nvSpPr>
                <p:cNvPr id="13" name="文本框 12"/>
                <p:cNvSpPr txBox="1">
                  <a:spLocks noChangeArrowheads="1"/>
                </p:cNvSpPr>
                <p:nvPr/>
              </p:nvSpPr>
              <p:spPr bwMode="auto">
                <a:xfrm>
                  <a:off x="7652825" y="1440972"/>
                  <a:ext cx="1855584" cy="522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4" name="直接连接符 13"/>
                <p:cNvCxnSpPr>
                  <a:cxnSpLocks/>
                </p:cNvCxnSpPr>
                <p:nvPr/>
              </p:nvCxnSpPr>
              <p:spPr>
                <a:xfrm>
                  <a:off x="7653501" y="2026170"/>
                  <a:ext cx="3824635" cy="1427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a:spLocks noChangeArrowheads="1"/>
                </p:cNvSpPr>
                <p:nvPr/>
              </p:nvSpPr>
              <p:spPr bwMode="auto">
                <a:xfrm>
                  <a:off x="7640909" y="2236763"/>
                  <a:ext cx="465454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pic>
            <p:nvPicPr>
              <p:cNvPr id="12"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535029" y="1833804"/>
                <a:ext cx="1175216" cy="70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流程图: 接点 52"/>
            <p:cNvSpPr/>
            <p:nvPr/>
          </p:nvSpPr>
          <p:spPr bwMode="auto">
            <a:xfrm>
              <a:off x="856452" y="2083778"/>
              <a:ext cx="174623" cy="174638"/>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55"/>
          <p:cNvGrpSpPr>
            <a:grpSpLocks/>
          </p:cNvGrpSpPr>
          <p:nvPr/>
        </p:nvGrpSpPr>
        <p:grpSpPr bwMode="auto">
          <a:xfrm>
            <a:off x="855663" y="3513408"/>
            <a:ext cx="5940425" cy="1917430"/>
            <a:chOff x="856452" y="3513956"/>
            <a:chExt cx="5939637" cy="1916222"/>
          </a:xfrm>
        </p:grpSpPr>
        <p:grpSp>
          <p:nvGrpSpPr>
            <p:cNvPr id="17" name="组合 45"/>
            <p:cNvGrpSpPr>
              <a:grpSpLocks/>
            </p:cNvGrpSpPr>
            <p:nvPr/>
          </p:nvGrpSpPr>
          <p:grpSpPr bwMode="auto">
            <a:xfrm>
              <a:off x="928744" y="3513956"/>
              <a:ext cx="5867345" cy="1916222"/>
              <a:chOff x="961700" y="3183877"/>
              <a:chExt cx="5867345" cy="1916222"/>
            </a:xfrm>
          </p:grpSpPr>
          <p:grpSp>
            <p:nvGrpSpPr>
              <p:cNvPr id="19" name="组合 11"/>
              <p:cNvGrpSpPr>
                <a:grpSpLocks/>
              </p:cNvGrpSpPr>
              <p:nvPr/>
            </p:nvGrpSpPr>
            <p:grpSpPr bwMode="auto">
              <a:xfrm>
                <a:off x="961700" y="3490374"/>
                <a:ext cx="5867345" cy="1609725"/>
                <a:chOff x="7640909" y="1440972"/>
                <a:chExt cx="4654542" cy="1608321"/>
              </a:xfrm>
            </p:grpSpPr>
            <p:sp>
              <p:nvSpPr>
                <p:cNvPr id="21" name="文本框 12"/>
                <p:cNvSpPr txBox="1">
                  <a:spLocks noChangeArrowheads="1"/>
                </p:cNvSpPr>
                <p:nvPr/>
              </p:nvSpPr>
              <p:spPr bwMode="auto">
                <a:xfrm>
                  <a:off x="7652825" y="1440972"/>
                  <a:ext cx="1855355" cy="522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22" name="直接连接符 21"/>
                <p:cNvCxnSpPr>
                  <a:cxnSpLocks/>
                </p:cNvCxnSpPr>
                <p:nvPr/>
              </p:nvCxnSpPr>
              <p:spPr>
                <a:xfrm>
                  <a:off x="7654074" y="2025308"/>
                  <a:ext cx="3824162" cy="14266"/>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3" name="文本框 14"/>
                <p:cNvSpPr txBox="1">
                  <a:spLocks noChangeArrowheads="1"/>
                </p:cNvSpPr>
                <p:nvPr/>
              </p:nvSpPr>
              <p:spPr bwMode="auto">
                <a:xfrm>
                  <a:off x="7640909" y="2236763"/>
                  <a:ext cx="465454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pic>
            <p:nvPicPr>
              <p:cNvPr id="20"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518473" y="3183877"/>
                <a:ext cx="1505821" cy="102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流程图: 接点 53"/>
            <p:cNvSpPr/>
            <p:nvPr/>
          </p:nvSpPr>
          <p:spPr bwMode="auto">
            <a:xfrm>
              <a:off x="856452" y="4321214"/>
              <a:ext cx="174602" cy="17451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2891" y="1370013"/>
            <a:ext cx="5622360" cy="3869233"/>
          </a:xfrm>
          <a:prstGeom prst="rect">
            <a:avLst/>
          </a:prstGeom>
        </p:spPr>
      </p:pic>
    </p:spTree>
    <p:extLst>
      <p:ext uri="{BB962C8B-B14F-4D97-AF65-F5344CB8AC3E}">
        <p14:creationId xmlns:p14="http://schemas.microsoft.com/office/powerpoint/2010/main" val="256618406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500"/>
                            </p:stCondLst>
                            <p:childTnLst>
                              <p:par>
                                <p:cTn id="9" presetID="22" presetClass="entr" presetSubtype="2"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1000"/>
                                        <p:tgtEl>
                                          <p:spTgt spid="24"/>
                                        </p:tgtEl>
                                      </p:cBhvr>
                                    </p:animEffect>
                                  </p:childTnLst>
                                </p:cTn>
                              </p:par>
                            </p:childTnLst>
                          </p:cTn>
                        </p:par>
                        <p:par>
                          <p:cTn id="12" fill="hold">
                            <p:stCondLst>
                              <p:cond delay="3500"/>
                            </p:stCondLst>
                            <p:childTnLst>
                              <p:par>
                                <p:cTn id="13" presetID="16" presetClass="entr" presetSubtype="2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1250"/>
                                        <p:tgtEl>
                                          <p:spTgt spid="8"/>
                                        </p:tgtEl>
                                      </p:cBhvr>
                                    </p:animEffect>
                                  </p:childTnLst>
                                </p:cTn>
                              </p:par>
                            </p:childTnLst>
                          </p:cTn>
                        </p:par>
                        <p:par>
                          <p:cTn id="16" fill="hold">
                            <p:stCondLst>
                              <p:cond delay="4750"/>
                            </p:stCondLst>
                            <p:childTnLst>
                              <p:par>
                                <p:cTn id="17" presetID="16" presetClass="entr" presetSubtype="21"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par>
                          <p:cTn id="20" fill="hold">
                            <p:stCondLst>
                              <p:cond delay="5250"/>
                            </p:stCondLst>
                            <p:childTnLst>
                              <p:par>
                                <p:cTn id="21" presetID="42" presetClass="exit" presetSubtype="0" fill="hold" nodeType="afterEffect">
                                  <p:stCondLst>
                                    <p:cond delay="0"/>
                                  </p:stCondLst>
                                  <p:childTnLst>
                                    <p:animEffect transition="out" filter="fade">
                                      <p:cBhvr>
                                        <p:cTn id="22" dur="1000"/>
                                        <p:tgtEl>
                                          <p:spTgt spid="8"/>
                                        </p:tgtEl>
                                      </p:cBhvr>
                                    </p:animEffect>
                                    <p:anim calcmode="lin" valueType="num">
                                      <p:cBhvr>
                                        <p:cTn id="23" dur="1000"/>
                                        <p:tgtEl>
                                          <p:spTgt spid="8"/>
                                        </p:tgtEl>
                                        <p:attrNameLst>
                                          <p:attrName>ppt_x</p:attrName>
                                        </p:attrNameLst>
                                      </p:cBhvr>
                                      <p:tavLst>
                                        <p:tav tm="0">
                                          <p:val>
                                            <p:strVal val="ppt_x"/>
                                          </p:val>
                                        </p:tav>
                                        <p:tav tm="100000">
                                          <p:val>
                                            <p:strVal val="ppt_x"/>
                                          </p:val>
                                        </p:tav>
                                      </p:tavLst>
                                    </p:anim>
                                    <p:anim calcmode="lin" valueType="num">
                                      <p:cBhvr>
                                        <p:cTn id="24" dur="1000"/>
                                        <p:tgtEl>
                                          <p:spTgt spid="8"/>
                                        </p:tgtEl>
                                        <p:attrNameLst>
                                          <p:attrName>ppt_y</p:attrName>
                                        </p:attrNameLst>
                                      </p:cBhvr>
                                      <p:tavLst>
                                        <p:tav tm="0">
                                          <p:val>
                                            <p:strVal val="ppt_y"/>
                                          </p:val>
                                        </p:tav>
                                        <p:tav tm="100000">
                                          <p:val>
                                            <p:strVal val="ppt_y+.1"/>
                                          </p:val>
                                        </p:tav>
                                      </p:tavLst>
                                    </p:anim>
                                    <p:set>
                                      <p:cBhvr>
                                        <p:cTn id="25" dur="1" fill="hold">
                                          <p:stCondLst>
                                            <p:cond delay="999"/>
                                          </p:stCondLst>
                                        </p:cTn>
                                        <p:tgtEl>
                                          <p:spTgt spid="8"/>
                                        </p:tgtEl>
                                        <p:attrNameLst>
                                          <p:attrName>style.visibility</p:attrName>
                                        </p:attrNameLst>
                                      </p:cBhvr>
                                      <p:to>
                                        <p:strVal val="hidden"/>
                                      </p:to>
                                    </p:set>
                                  </p:childTnLst>
                                </p:cTn>
                              </p:par>
                              <p:par>
                                <p:cTn id="26" presetID="47" presetClass="exit" presetSubtype="0" fill="hold" nodeType="withEffect">
                                  <p:stCondLst>
                                    <p:cond delay="0"/>
                                  </p:stCondLst>
                                  <p:childTnLst>
                                    <p:animEffect transition="out" filter="fade">
                                      <p:cBhvr>
                                        <p:cTn id="27" dur="1000"/>
                                        <p:tgtEl>
                                          <p:spTgt spid="16"/>
                                        </p:tgtEl>
                                      </p:cBhvr>
                                    </p:animEffect>
                                    <p:anim calcmode="lin" valueType="num">
                                      <p:cBhvr>
                                        <p:cTn id="28" dur="1000"/>
                                        <p:tgtEl>
                                          <p:spTgt spid="16"/>
                                        </p:tgtEl>
                                        <p:attrNameLst>
                                          <p:attrName>ppt_x</p:attrName>
                                        </p:attrNameLst>
                                      </p:cBhvr>
                                      <p:tavLst>
                                        <p:tav tm="0">
                                          <p:val>
                                            <p:strVal val="ppt_x"/>
                                          </p:val>
                                        </p:tav>
                                        <p:tav tm="100000">
                                          <p:val>
                                            <p:strVal val="ppt_x"/>
                                          </p:val>
                                        </p:tav>
                                      </p:tavLst>
                                    </p:anim>
                                    <p:anim calcmode="lin" valueType="num">
                                      <p:cBhvr>
                                        <p:cTn id="29" dur="1000"/>
                                        <p:tgtEl>
                                          <p:spTgt spid="16"/>
                                        </p:tgtEl>
                                        <p:attrNameLst>
                                          <p:attrName>ppt_y</p:attrName>
                                        </p:attrNameLst>
                                      </p:cBhvr>
                                      <p:tavLst>
                                        <p:tav tm="0">
                                          <p:val>
                                            <p:strVal val="ppt_y"/>
                                          </p:val>
                                        </p:tav>
                                        <p:tav tm="100000">
                                          <p:val>
                                            <p:strVal val="ppt_y-.1"/>
                                          </p:val>
                                        </p:tav>
                                      </p:tavLst>
                                    </p:anim>
                                    <p:set>
                                      <p:cBhvr>
                                        <p:cTn id="30" dur="1" fill="hold">
                                          <p:stCondLst>
                                            <p:cond delay="999"/>
                                          </p:stCondLst>
                                        </p:cTn>
                                        <p:tgtEl>
                                          <p:spTgt spid="16"/>
                                        </p:tgtEl>
                                        <p:attrNameLst>
                                          <p:attrName>style.visibility</p:attrName>
                                        </p:attrNameLst>
                                      </p:cBhvr>
                                      <p:to>
                                        <p:strVal val="hidden"/>
                                      </p:to>
                                    </p:set>
                                  </p:childTnLst>
                                </p:cTn>
                              </p:par>
                            </p:childTnLst>
                          </p:cTn>
                        </p:par>
                        <p:par>
                          <p:cTn id="31" fill="hold">
                            <p:stCondLst>
                              <p:cond delay="6250"/>
                            </p:stCondLst>
                            <p:childTnLst>
                              <p:par>
                                <p:cTn id="32" presetID="23" presetClass="exit" presetSubtype="32" fill="hold" grpId="1" nodeType="afterEffect">
                                  <p:stCondLst>
                                    <p:cond delay="0"/>
                                  </p:stCondLst>
                                  <p:childTnLst>
                                    <p:anim calcmode="lin" valueType="num">
                                      <p:cBhvr>
                                        <p:cTn id="33" dur="500"/>
                                        <p:tgtEl>
                                          <p:spTgt spid="5"/>
                                        </p:tgtEl>
                                        <p:attrNameLst>
                                          <p:attrName>ppt_w</p:attrName>
                                        </p:attrNameLst>
                                      </p:cBhvr>
                                      <p:tavLst>
                                        <p:tav tm="0">
                                          <p:val>
                                            <p:strVal val="ppt_w"/>
                                          </p:val>
                                        </p:tav>
                                        <p:tav tm="100000">
                                          <p:val>
                                            <p:fltVal val="0"/>
                                          </p:val>
                                        </p:tav>
                                      </p:tavLst>
                                    </p:anim>
                                    <p:anim calcmode="lin" valueType="num">
                                      <p:cBhvr>
                                        <p:cTn id="34" dur="500"/>
                                        <p:tgtEl>
                                          <p:spTgt spid="5"/>
                                        </p:tgtEl>
                                        <p:attrNameLst>
                                          <p:attrName>ppt_h</p:attrName>
                                        </p:attrNameLst>
                                      </p:cBhvr>
                                      <p:tavLst>
                                        <p:tav tm="0">
                                          <p:val>
                                            <p:strVal val="ppt_h"/>
                                          </p:val>
                                        </p:tav>
                                        <p:tav tm="100000">
                                          <p:val>
                                            <p:fltVal val="0"/>
                                          </p:val>
                                        </p:tav>
                                      </p:tavLst>
                                    </p:anim>
                                    <p:set>
                                      <p:cBhvr>
                                        <p:cTn id="35" dur="1" fill="hold">
                                          <p:stCondLst>
                                            <p:cond delay="499"/>
                                          </p:stCondLst>
                                        </p:cTn>
                                        <p:tgtEl>
                                          <p:spTgt spid="5"/>
                                        </p:tgtEl>
                                        <p:attrNameLst>
                                          <p:attrName>style.visibility</p:attrName>
                                        </p:attrNameLst>
                                      </p:cBhvr>
                                      <p:to>
                                        <p:strVal val="hidden"/>
                                      </p:to>
                                    </p:set>
                                  </p:childTnLst>
                                </p:cTn>
                              </p:par>
                              <p:par>
                                <p:cTn id="36" presetID="23" presetClass="exit" presetSubtype="32" fill="hold" nodeType="withEffect">
                                  <p:stCondLst>
                                    <p:cond delay="0"/>
                                  </p:stCondLst>
                                  <p:childTnLst>
                                    <p:anim calcmode="lin" valueType="num">
                                      <p:cBhvr>
                                        <p:cTn id="37" dur="500"/>
                                        <p:tgtEl>
                                          <p:spTgt spid="24"/>
                                        </p:tgtEl>
                                        <p:attrNameLst>
                                          <p:attrName>ppt_w</p:attrName>
                                        </p:attrNameLst>
                                      </p:cBhvr>
                                      <p:tavLst>
                                        <p:tav tm="0">
                                          <p:val>
                                            <p:strVal val="ppt_w"/>
                                          </p:val>
                                        </p:tav>
                                        <p:tav tm="100000">
                                          <p:val>
                                            <p:fltVal val="0"/>
                                          </p:val>
                                        </p:tav>
                                      </p:tavLst>
                                    </p:anim>
                                    <p:anim calcmode="lin" valueType="num">
                                      <p:cBhvr>
                                        <p:cTn id="38" dur="500"/>
                                        <p:tgtEl>
                                          <p:spTgt spid="24"/>
                                        </p:tgtEl>
                                        <p:attrNameLst>
                                          <p:attrName>ppt_h</p:attrName>
                                        </p:attrNameLst>
                                      </p:cBhvr>
                                      <p:tavLst>
                                        <p:tav tm="0">
                                          <p:val>
                                            <p:strVal val="ppt_h"/>
                                          </p:val>
                                        </p:tav>
                                        <p:tav tm="100000">
                                          <p:val>
                                            <p:fltVal val="0"/>
                                          </p:val>
                                        </p:tav>
                                      </p:tavLst>
                                    </p:anim>
                                    <p:set>
                                      <p:cBhvr>
                                        <p:cTn id="39"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a:grpSpLocks/>
          </p:cNvGrpSpPr>
          <p:nvPr/>
        </p:nvGrpSpPr>
        <p:grpSpPr bwMode="auto">
          <a:xfrm>
            <a:off x="1695450" y="1422036"/>
            <a:ext cx="3467100" cy="3797345"/>
            <a:chOff x="1695450" y="1422036"/>
            <a:chExt cx="3467100" cy="3797345"/>
          </a:xfrm>
        </p:grpSpPr>
        <p:sp>
          <p:nvSpPr>
            <p:cNvPr id="5" name="流程图: 接点 3"/>
            <p:cNvSpPr/>
            <p:nvPr/>
          </p:nvSpPr>
          <p:spPr>
            <a:xfrm>
              <a:off x="1695450" y="1633538"/>
              <a:ext cx="3467100" cy="346710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7"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rot="20773462">
              <a:off x="1824037" y="1422036"/>
              <a:ext cx="2805112" cy="379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6"/>
            <p:cNvSpPr txBox="1">
              <a:spLocks noChangeArrowheads="1"/>
            </p:cNvSpPr>
            <p:nvPr/>
          </p:nvSpPr>
          <p:spPr bwMode="auto">
            <a:xfrm>
              <a:off x="3429000" y="2765425"/>
              <a:ext cx="151923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a:latin typeface="南宋书局体" panose="02000000000000000000" pitchFamily="2" charset="-122"/>
                  <a:ea typeface="南宋书局体" panose="02000000000000000000" pitchFamily="2" charset="-122"/>
                </a:rPr>
                <a:t>点击添加标题</a:t>
              </a:r>
            </a:p>
          </p:txBody>
        </p:sp>
      </p:grpSp>
      <p:grpSp>
        <p:nvGrpSpPr>
          <p:cNvPr id="9" name="组合 4"/>
          <p:cNvGrpSpPr>
            <a:grpSpLocks/>
          </p:cNvGrpSpPr>
          <p:nvPr/>
        </p:nvGrpSpPr>
        <p:grpSpPr bwMode="auto">
          <a:xfrm>
            <a:off x="5764213" y="881063"/>
            <a:ext cx="4279900" cy="1423403"/>
            <a:chOff x="5763425" y="881063"/>
            <a:chExt cx="4280688" cy="1423403"/>
          </a:xfrm>
        </p:grpSpPr>
        <p:grpSp>
          <p:nvGrpSpPr>
            <p:cNvPr id="10" name="组合 11"/>
            <p:cNvGrpSpPr>
              <a:grpSpLocks/>
            </p:cNvGrpSpPr>
            <p:nvPr/>
          </p:nvGrpSpPr>
          <p:grpSpPr bwMode="auto">
            <a:xfrm>
              <a:off x="5838825" y="881063"/>
              <a:ext cx="4205288" cy="1423403"/>
              <a:chOff x="7640910" y="1440972"/>
              <a:chExt cx="4206141" cy="1422161"/>
            </a:xfrm>
          </p:grpSpPr>
          <p:sp>
            <p:nvSpPr>
              <p:cNvPr id="12" name="文本框 12"/>
              <p:cNvSpPr txBox="1">
                <a:spLocks noChangeArrowheads="1"/>
              </p:cNvSpPr>
              <p:nvPr/>
            </p:nvSpPr>
            <p:spPr bwMode="auto">
              <a:xfrm>
                <a:off x="7652825" y="1440972"/>
                <a:ext cx="2340007" cy="5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3" name="直接连接符 12"/>
              <p:cNvCxnSpPr/>
              <p:nvPr/>
            </p:nvCxnSpPr>
            <p:spPr>
              <a:xfrm>
                <a:off x="7652841" y="2026248"/>
                <a:ext cx="3825768" cy="1427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4"/>
              <p:cNvSpPr txBox="1">
                <a:spLocks noChangeArrowheads="1"/>
              </p:cNvSpPr>
              <p:nvPr/>
            </p:nvSpPr>
            <p:spPr bwMode="auto">
              <a:xfrm>
                <a:off x="7640910" y="2084497"/>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11" name="流程图: 接点 16"/>
            <p:cNvSpPr/>
            <p:nvPr/>
          </p:nvSpPr>
          <p:spPr bwMode="auto">
            <a:xfrm>
              <a:off x="5763425" y="1379538"/>
              <a:ext cx="174657"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 name="组合 2"/>
          <p:cNvGrpSpPr>
            <a:grpSpLocks/>
          </p:cNvGrpSpPr>
          <p:nvPr/>
        </p:nvGrpSpPr>
        <p:grpSpPr bwMode="auto">
          <a:xfrm>
            <a:off x="5764213" y="2505075"/>
            <a:ext cx="4279900" cy="1397213"/>
            <a:chOff x="5763425" y="2505075"/>
            <a:chExt cx="4280688" cy="1397213"/>
          </a:xfrm>
        </p:grpSpPr>
        <p:grpSp>
          <p:nvGrpSpPr>
            <p:cNvPr id="16" name="组合 27"/>
            <p:cNvGrpSpPr>
              <a:grpSpLocks/>
            </p:cNvGrpSpPr>
            <p:nvPr/>
          </p:nvGrpSpPr>
          <p:grpSpPr bwMode="auto">
            <a:xfrm>
              <a:off x="5838825" y="2505075"/>
              <a:ext cx="4205288" cy="1397213"/>
              <a:chOff x="7640910" y="1440972"/>
              <a:chExt cx="4206141" cy="1397378"/>
            </a:xfrm>
          </p:grpSpPr>
          <p:sp>
            <p:nvSpPr>
              <p:cNvPr id="18" name="文本框 28"/>
              <p:cNvSpPr txBox="1">
                <a:spLocks noChangeArrowheads="1"/>
              </p:cNvSpPr>
              <p:nvPr/>
            </p:nvSpPr>
            <p:spPr bwMode="auto">
              <a:xfrm>
                <a:off x="7652825" y="1440972"/>
                <a:ext cx="2340007" cy="52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9" name="直接连接符 18"/>
              <p:cNvCxnSpPr/>
              <p:nvPr/>
            </p:nvCxnSpPr>
            <p:spPr>
              <a:xfrm>
                <a:off x="7652841" y="2025238"/>
                <a:ext cx="3825768" cy="1429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30"/>
              <p:cNvSpPr txBox="1">
                <a:spLocks noChangeArrowheads="1"/>
              </p:cNvSpPr>
              <p:nvPr/>
            </p:nvSpPr>
            <p:spPr bwMode="auto">
              <a:xfrm>
                <a:off x="7640910" y="2058942"/>
                <a:ext cx="4206141" cy="77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17" name="流程图: 接点 17"/>
            <p:cNvSpPr/>
            <p:nvPr/>
          </p:nvSpPr>
          <p:spPr bwMode="auto">
            <a:xfrm>
              <a:off x="5763425" y="2976563"/>
              <a:ext cx="174657"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1" name="组合 1"/>
          <p:cNvGrpSpPr>
            <a:grpSpLocks/>
          </p:cNvGrpSpPr>
          <p:nvPr/>
        </p:nvGrpSpPr>
        <p:grpSpPr bwMode="auto">
          <a:xfrm>
            <a:off x="5764213" y="4127500"/>
            <a:ext cx="4279900" cy="1397213"/>
            <a:chOff x="5763425" y="4127500"/>
            <a:chExt cx="4280688" cy="1397213"/>
          </a:xfrm>
        </p:grpSpPr>
        <p:grpSp>
          <p:nvGrpSpPr>
            <p:cNvPr id="22" name="组合 39"/>
            <p:cNvGrpSpPr>
              <a:grpSpLocks/>
            </p:cNvGrpSpPr>
            <p:nvPr/>
          </p:nvGrpSpPr>
          <p:grpSpPr bwMode="auto">
            <a:xfrm>
              <a:off x="5838825" y="4127500"/>
              <a:ext cx="4205288" cy="1397213"/>
              <a:chOff x="7640910" y="1440972"/>
              <a:chExt cx="4206141" cy="1397378"/>
            </a:xfrm>
          </p:grpSpPr>
          <p:sp>
            <p:nvSpPr>
              <p:cNvPr id="24" name="文本框 40"/>
              <p:cNvSpPr txBox="1">
                <a:spLocks noChangeArrowheads="1"/>
              </p:cNvSpPr>
              <p:nvPr/>
            </p:nvSpPr>
            <p:spPr bwMode="auto">
              <a:xfrm>
                <a:off x="7652825" y="1440972"/>
                <a:ext cx="2340007" cy="52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25" name="直接连接符 24"/>
              <p:cNvCxnSpPr/>
              <p:nvPr/>
            </p:nvCxnSpPr>
            <p:spPr>
              <a:xfrm>
                <a:off x="7652841" y="2025238"/>
                <a:ext cx="3825768" cy="1429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42"/>
              <p:cNvSpPr txBox="1">
                <a:spLocks noChangeArrowheads="1"/>
              </p:cNvSpPr>
              <p:nvPr/>
            </p:nvSpPr>
            <p:spPr bwMode="auto">
              <a:xfrm>
                <a:off x="7640910" y="2058942"/>
                <a:ext cx="4206141" cy="77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23" name="流程图: 接点 18"/>
            <p:cNvSpPr/>
            <p:nvPr/>
          </p:nvSpPr>
          <p:spPr bwMode="auto">
            <a:xfrm>
              <a:off x="5763425" y="4624388"/>
              <a:ext cx="174657"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152273411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2000"/>
                            </p:stCondLst>
                            <p:childTnLst>
                              <p:par>
                                <p:cTn id="23" presetID="53" presetClass="exit" presetSubtype="32" fill="hold" nodeType="afterEffect">
                                  <p:stCondLst>
                                    <p:cond delay="0"/>
                                  </p:stCondLst>
                                  <p:childTnLst>
                                    <p:anim calcmode="lin" valueType="num">
                                      <p:cBhvr>
                                        <p:cTn id="24" dur="500"/>
                                        <p:tgtEl>
                                          <p:spTgt spid="4"/>
                                        </p:tgtEl>
                                        <p:attrNameLst>
                                          <p:attrName>ppt_w</p:attrName>
                                        </p:attrNameLst>
                                      </p:cBhvr>
                                      <p:tavLst>
                                        <p:tav tm="0">
                                          <p:val>
                                            <p:strVal val="ppt_w"/>
                                          </p:val>
                                        </p:tav>
                                        <p:tav tm="100000">
                                          <p:val>
                                            <p:fltVal val="0"/>
                                          </p:val>
                                        </p:tav>
                                      </p:tavLst>
                                    </p:anim>
                                    <p:anim calcmode="lin" valueType="num">
                                      <p:cBhvr>
                                        <p:cTn id="25" dur="500"/>
                                        <p:tgtEl>
                                          <p:spTgt spid="4"/>
                                        </p:tgtEl>
                                        <p:attrNameLst>
                                          <p:attrName>ppt_h</p:attrName>
                                        </p:attrNameLst>
                                      </p:cBhvr>
                                      <p:tavLst>
                                        <p:tav tm="0">
                                          <p:val>
                                            <p:strVal val="ppt_h"/>
                                          </p:val>
                                        </p:tav>
                                        <p:tav tm="100000">
                                          <p:val>
                                            <p:fltVal val="0"/>
                                          </p:val>
                                        </p:tav>
                                      </p:tavLst>
                                    </p:anim>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par>
                          <p:cTn id="28" fill="hold">
                            <p:stCondLst>
                              <p:cond delay="2500"/>
                            </p:stCondLst>
                            <p:childTnLst>
                              <p:par>
                                <p:cTn id="29" presetID="17" presetClass="exit" presetSubtype="10" fill="hold" nodeType="afterEffect">
                                  <p:stCondLst>
                                    <p:cond delay="0"/>
                                  </p:stCondLst>
                                  <p:childTnLst>
                                    <p:anim calcmode="lin" valueType="num">
                                      <p:cBhvr>
                                        <p:cTn id="30" dur="500"/>
                                        <p:tgtEl>
                                          <p:spTgt spid="9"/>
                                        </p:tgtEl>
                                        <p:attrNameLst>
                                          <p:attrName>ppt_w</p:attrName>
                                        </p:attrNameLst>
                                      </p:cBhvr>
                                      <p:tavLst>
                                        <p:tav tm="0">
                                          <p:val>
                                            <p:strVal val="ppt_w"/>
                                          </p:val>
                                        </p:tav>
                                        <p:tav tm="100000">
                                          <p:val>
                                            <p:fltVal val="0"/>
                                          </p:val>
                                        </p:tav>
                                      </p:tavLst>
                                    </p:anim>
                                    <p:anim calcmode="lin" valueType="num">
                                      <p:cBhvr>
                                        <p:cTn id="31" dur="500"/>
                                        <p:tgtEl>
                                          <p:spTgt spid="9"/>
                                        </p:tgtEl>
                                        <p:attrNameLst>
                                          <p:attrName>ppt_h</p:attrName>
                                        </p:attrNameLst>
                                      </p:cBhvr>
                                      <p:tavLst>
                                        <p:tav tm="0">
                                          <p:val>
                                            <p:strVal val="ppt_h"/>
                                          </p:val>
                                        </p:tav>
                                        <p:tav tm="100000">
                                          <p:val>
                                            <p:strVal val="ppt_h"/>
                                          </p:val>
                                        </p:tav>
                                      </p:tavLst>
                                    </p:anim>
                                    <p:set>
                                      <p:cBhvr>
                                        <p:cTn id="32" dur="1" fill="hold">
                                          <p:stCondLst>
                                            <p:cond delay="499"/>
                                          </p:stCondLst>
                                        </p:cTn>
                                        <p:tgtEl>
                                          <p:spTgt spid="9"/>
                                        </p:tgtEl>
                                        <p:attrNameLst>
                                          <p:attrName>style.visibility</p:attrName>
                                        </p:attrNameLst>
                                      </p:cBhvr>
                                      <p:to>
                                        <p:strVal val="hidden"/>
                                      </p:to>
                                    </p:set>
                                  </p:childTnLst>
                                </p:cTn>
                              </p:par>
                              <p:par>
                                <p:cTn id="33" presetID="17" presetClass="exit" presetSubtype="10" fill="hold" nodeType="withEffect">
                                  <p:stCondLst>
                                    <p:cond delay="0"/>
                                  </p:stCondLst>
                                  <p:childTnLst>
                                    <p:anim calcmode="lin" valueType="num">
                                      <p:cBhvr>
                                        <p:cTn id="34" dur="500"/>
                                        <p:tgtEl>
                                          <p:spTgt spid="15"/>
                                        </p:tgtEl>
                                        <p:attrNameLst>
                                          <p:attrName>ppt_w</p:attrName>
                                        </p:attrNameLst>
                                      </p:cBhvr>
                                      <p:tavLst>
                                        <p:tav tm="0">
                                          <p:val>
                                            <p:strVal val="ppt_w"/>
                                          </p:val>
                                        </p:tav>
                                        <p:tav tm="100000">
                                          <p:val>
                                            <p:fltVal val="0"/>
                                          </p:val>
                                        </p:tav>
                                      </p:tavLst>
                                    </p:anim>
                                    <p:anim calcmode="lin" valueType="num">
                                      <p:cBhvr>
                                        <p:cTn id="35" dur="500"/>
                                        <p:tgtEl>
                                          <p:spTgt spid="15"/>
                                        </p:tgtEl>
                                        <p:attrNameLst>
                                          <p:attrName>ppt_h</p:attrName>
                                        </p:attrNameLst>
                                      </p:cBhvr>
                                      <p:tavLst>
                                        <p:tav tm="0">
                                          <p:val>
                                            <p:strVal val="ppt_h"/>
                                          </p:val>
                                        </p:tav>
                                        <p:tav tm="100000">
                                          <p:val>
                                            <p:strVal val="ppt_h"/>
                                          </p:val>
                                        </p:tav>
                                      </p:tavLst>
                                    </p:anim>
                                    <p:set>
                                      <p:cBhvr>
                                        <p:cTn id="36" dur="1" fill="hold">
                                          <p:stCondLst>
                                            <p:cond delay="499"/>
                                          </p:stCondLst>
                                        </p:cTn>
                                        <p:tgtEl>
                                          <p:spTgt spid="15"/>
                                        </p:tgtEl>
                                        <p:attrNameLst>
                                          <p:attrName>style.visibility</p:attrName>
                                        </p:attrNameLst>
                                      </p:cBhvr>
                                      <p:to>
                                        <p:strVal val="hidden"/>
                                      </p:to>
                                    </p:set>
                                  </p:childTnLst>
                                </p:cTn>
                              </p:par>
                              <p:par>
                                <p:cTn id="37" presetID="17" presetClass="exit" presetSubtype="10" fill="hold" nodeType="withEffect">
                                  <p:stCondLst>
                                    <p:cond delay="0"/>
                                  </p:stCondLst>
                                  <p:childTnLst>
                                    <p:anim calcmode="lin" valueType="num">
                                      <p:cBhvr>
                                        <p:cTn id="38" dur="500"/>
                                        <p:tgtEl>
                                          <p:spTgt spid="21"/>
                                        </p:tgtEl>
                                        <p:attrNameLst>
                                          <p:attrName>ppt_w</p:attrName>
                                        </p:attrNameLst>
                                      </p:cBhvr>
                                      <p:tavLst>
                                        <p:tav tm="0">
                                          <p:val>
                                            <p:strVal val="ppt_w"/>
                                          </p:val>
                                        </p:tav>
                                        <p:tav tm="100000">
                                          <p:val>
                                            <p:fltVal val="0"/>
                                          </p:val>
                                        </p:tav>
                                      </p:tavLst>
                                    </p:anim>
                                    <p:anim calcmode="lin" valueType="num">
                                      <p:cBhvr>
                                        <p:cTn id="39" dur="500"/>
                                        <p:tgtEl>
                                          <p:spTgt spid="21"/>
                                        </p:tgtEl>
                                        <p:attrNameLst>
                                          <p:attrName>ppt_h</p:attrName>
                                        </p:attrNameLst>
                                      </p:cBhvr>
                                      <p:tavLst>
                                        <p:tav tm="0">
                                          <p:val>
                                            <p:strVal val="ppt_h"/>
                                          </p:val>
                                        </p:tav>
                                        <p:tav tm="100000">
                                          <p:val>
                                            <p:strVal val="ppt_h"/>
                                          </p:val>
                                        </p:tav>
                                      </p:tavLst>
                                    </p:anim>
                                    <p:set>
                                      <p:cBhvr>
                                        <p:cTn id="4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任意多边形: 形状 8"/>
          <p:cNvSpPr/>
          <p:nvPr/>
        </p:nvSpPr>
        <p:spPr>
          <a:xfrm>
            <a:off x="1074738" y="1584325"/>
            <a:ext cx="9969500" cy="2613025"/>
          </a:xfrm>
          <a:custGeom>
            <a:avLst/>
            <a:gdLst>
              <a:gd name="connsiteX0" fmla="*/ 0 w 9969910"/>
              <a:gd name="connsiteY0" fmla="*/ 383680 h 2672174"/>
              <a:gd name="connsiteX1" fmla="*/ 3539613 w 9969910"/>
              <a:gd name="connsiteY1" fmla="*/ 2669680 h 2672174"/>
              <a:gd name="connsiteX2" fmla="*/ 5914103 w 9969910"/>
              <a:gd name="connsiteY2" fmla="*/ 222 h 2672174"/>
              <a:gd name="connsiteX3" fmla="*/ 9969910 w 9969910"/>
              <a:gd name="connsiteY3" fmla="*/ 2551693 h 2672174"/>
              <a:gd name="connsiteX0" fmla="*/ 0 w 9969910"/>
              <a:gd name="connsiteY0" fmla="*/ 324698 h 2612510"/>
              <a:gd name="connsiteX1" fmla="*/ 3539613 w 9969910"/>
              <a:gd name="connsiteY1" fmla="*/ 2610698 h 2612510"/>
              <a:gd name="connsiteX2" fmla="*/ 6754762 w 9969910"/>
              <a:gd name="connsiteY2" fmla="*/ 234 h 2612510"/>
              <a:gd name="connsiteX3" fmla="*/ 9969910 w 9969910"/>
              <a:gd name="connsiteY3" fmla="*/ 2492711 h 2612510"/>
            </a:gdLst>
            <a:ahLst/>
            <a:cxnLst>
              <a:cxn ang="0">
                <a:pos x="connsiteX0" y="connsiteY0"/>
              </a:cxn>
              <a:cxn ang="0">
                <a:pos x="connsiteX1" y="connsiteY1"/>
              </a:cxn>
              <a:cxn ang="0">
                <a:pos x="connsiteX2" y="connsiteY2"/>
              </a:cxn>
              <a:cxn ang="0">
                <a:pos x="connsiteX3" y="connsiteY3"/>
              </a:cxn>
            </a:cxnLst>
            <a:rect l="l" t="t" r="r" b="b"/>
            <a:pathLst>
              <a:path w="9969910" h="2612510">
                <a:moveTo>
                  <a:pt x="0" y="324698"/>
                </a:moveTo>
                <a:cubicBezTo>
                  <a:pt x="1276964" y="1499653"/>
                  <a:pt x="2413819" y="2664775"/>
                  <a:pt x="3539613" y="2610698"/>
                </a:cubicBezTo>
                <a:cubicBezTo>
                  <a:pt x="4665407" y="2556621"/>
                  <a:pt x="5683046" y="19898"/>
                  <a:pt x="6754762" y="234"/>
                </a:cubicBezTo>
                <a:cubicBezTo>
                  <a:pt x="7826478" y="-19430"/>
                  <a:pt x="8477864" y="1207143"/>
                  <a:pt x="9969910" y="2492711"/>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流程图: 接点 9"/>
          <p:cNvSpPr/>
          <p:nvPr/>
        </p:nvSpPr>
        <p:spPr>
          <a:xfrm>
            <a:off x="296863" y="1196975"/>
            <a:ext cx="1619250" cy="16192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chemeClr val="bg2">
                    <a:lumMod val="25000"/>
                  </a:schemeClr>
                </a:solidFill>
                <a:latin typeface="方正舒体" panose="02010601030101010101" pitchFamily="2" charset="-122"/>
                <a:ea typeface="方正舒体" panose="02010601030101010101" pitchFamily="2" charset="-122"/>
              </a:rPr>
              <a:t>2013</a:t>
            </a:r>
            <a:endParaRPr lang="zh-CN" altLang="en-US" sz="3600" dirty="0">
              <a:solidFill>
                <a:schemeClr val="bg2">
                  <a:lumMod val="25000"/>
                </a:schemeClr>
              </a:solidFill>
              <a:latin typeface="方正舒体" panose="02010601030101010101" pitchFamily="2" charset="-122"/>
              <a:ea typeface="方正舒体" panose="02010601030101010101" pitchFamily="2" charset="-122"/>
            </a:endParaRPr>
          </a:p>
        </p:txBody>
      </p:sp>
      <p:sp>
        <p:nvSpPr>
          <p:cNvPr id="7" name="流程图: 接点 10"/>
          <p:cNvSpPr/>
          <p:nvPr/>
        </p:nvSpPr>
        <p:spPr>
          <a:xfrm>
            <a:off x="3836988" y="3295650"/>
            <a:ext cx="1617662" cy="16192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chemeClr val="bg2">
                    <a:lumMod val="25000"/>
                  </a:schemeClr>
                </a:solidFill>
                <a:latin typeface="方正舒体" panose="02010601030101010101" pitchFamily="2" charset="-122"/>
                <a:ea typeface="方正舒体" panose="02010601030101010101" pitchFamily="2" charset="-122"/>
              </a:rPr>
              <a:t>2014</a:t>
            </a:r>
            <a:endParaRPr lang="zh-CN" altLang="en-US" sz="3600" dirty="0">
              <a:solidFill>
                <a:schemeClr val="bg2">
                  <a:lumMod val="25000"/>
                </a:schemeClr>
              </a:solidFill>
              <a:latin typeface="方正舒体" panose="02010601030101010101" pitchFamily="2" charset="-122"/>
              <a:ea typeface="方正舒体" panose="02010601030101010101" pitchFamily="2" charset="-122"/>
            </a:endParaRPr>
          </a:p>
        </p:txBody>
      </p:sp>
      <p:sp>
        <p:nvSpPr>
          <p:cNvPr id="8" name="流程图: 接点 11"/>
          <p:cNvSpPr/>
          <p:nvPr/>
        </p:nvSpPr>
        <p:spPr>
          <a:xfrm>
            <a:off x="7258050" y="963613"/>
            <a:ext cx="1617663" cy="16192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chemeClr val="bg2">
                    <a:lumMod val="25000"/>
                  </a:schemeClr>
                </a:solidFill>
                <a:latin typeface="方正舒体" panose="02010601030101010101" pitchFamily="2" charset="-122"/>
                <a:ea typeface="方正舒体" panose="02010601030101010101" pitchFamily="2" charset="-122"/>
              </a:rPr>
              <a:t>2018</a:t>
            </a:r>
            <a:endParaRPr lang="zh-CN" altLang="en-US" sz="3600" dirty="0">
              <a:solidFill>
                <a:schemeClr val="bg2">
                  <a:lumMod val="25000"/>
                </a:schemeClr>
              </a:solidFill>
              <a:latin typeface="方正舒体" panose="02010601030101010101" pitchFamily="2" charset="-122"/>
              <a:ea typeface="方正舒体" panose="02010601030101010101" pitchFamily="2" charset="-122"/>
            </a:endParaRPr>
          </a:p>
        </p:txBody>
      </p:sp>
      <p:sp>
        <p:nvSpPr>
          <p:cNvPr id="9" name="流程图: 接点 12"/>
          <p:cNvSpPr/>
          <p:nvPr/>
        </p:nvSpPr>
        <p:spPr>
          <a:xfrm>
            <a:off x="10144125" y="3074988"/>
            <a:ext cx="1619250" cy="1617662"/>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dirty="0">
                <a:solidFill>
                  <a:schemeClr val="bg2">
                    <a:lumMod val="25000"/>
                  </a:schemeClr>
                </a:solidFill>
                <a:latin typeface="方正舒体" panose="02010601030101010101" pitchFamily="2" charset="-122"/>
                <a:ea typeface="方正舒体" panose="02010601030101010101" pitchFamily="2" charset="-122"/>
              </a:rPr>
              <a:t>2018</a:t>
            </a:r>
            <a:endParaRPr lang="zh-CN" altLang="en-US" sz="3600" dirty="0">
              <a:solidFill>
                <a:schemeClr val="bg2">
                  <a:lumMod val="25000"/>
                </a:schemeClr>
              </a:solidFill>
              <a:latin typeface="方正舒体" panose="02010601030101010101" pitchFamily="2" charset="-122"/>
              <a:ea typeface="方正舒体" panose="02010601030101010101" pitchFamily="2" charset="-122"/>
            </a:endParaRPr>
          </a:p>
        </p:txBody>
      </p:sp>
      <p:sp>
        <p:nvSpPr>
          <p:cNvPr id="10" name="文本框 14"/>
          <p:cNvSpPr txBox="1">
            <a:spLocks noChangeArrowheads="1"/>
          </p:cNvSpPr>
          <p:nvPr/>
        </p:nvSpPr>
        <p:spPr bwMode="auto">
          <a:xfrm>
            <a:off x="3522663" y="5591175"/>
            <a:ext cx="8480425" cy="77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水光潋滟晴方好，山色空蒙雨亦奇，欲把西湖比西子，淡妆浓抹总相宜。水光潋滟晴方好，山色空蒙雨亦奇，欲把西湖比西子</a:t>
            </a:r>
          </a:p>
        </p:txBody>
      </p:sp>
      <p:sp>
        <p:nvSpPr>
          <p:cNvPr id="11" name="文本框 16"/>
          <p:cNvSpPr txBox="1">
            <a:spLocks noChangeArrowheads="1"/>
          </p:cNvSpPr>
          <p:nvPr/>
        </p:nvSpPr>
        <p:spPr bwMode="auto">
          <a:xfrm>
            <a:off x="296863" y="2817813"/>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400">
                <a:latin typeface="南宋书局体" panose="02000000000000000000" pitchFamily="2" charset="-122"/>
                <a:ea typeface="南宋书局体" panose="02000000000000000000" pitchFamily="2" charset="-122"/>
              </a:rPr>
              <a:t>点击输入文字</a:t>
            </a:r>
          </a:p>
        </p:txBody>
      </p:sp>
      <p:sp>
        <p:nvSpPr>
          <p:cNvPr id="12" name="文本框 17"/>
          <p:cNvSpPr txBox="1">
            <a:spLocks noChangeArrowheads="1"/>
          </p:cNvSpPr>
          <p:nvPr/>
        </p:nvSpPr>
        <p:spPr bwMode="auto">
          <a:xfrm>
            <a:off x="3629025" y="286067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400">
                <a:latin typeface="南宋书局体" panose="02000000000000000000" pitchFamily="2" charset="-122"/>
                <a:ea typeface="南宋书局体" panose="02000000000000000000" pitchFamily="2" charset="-122"/>
              </a:rPr>
              <a:t>点击输入文字</a:t>
            </a:r>
          </a:p>
        </p:txBody>
      </p:sp>
      <p:sp>
        <p:nvSpPr>
          <p:cNvPr id="13" name="文本框 18"/>
          <p:cNvSpPr txBox="1">
            <a:spLocks noChangeArrowheads="1"/>
          </p:cNvSpPr>
          <p:nvPr/>
        </p:nvSpPr>
        <p:spPr bwMode="auto">
          <a:xfrm>
            <a:off x="7051675" y="2570163"/>
            <a:ext cx="2030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400">
                <a:latin typeface="南宋书局体" panose="02000000000000000000" pitchFamily="2" charset="-122"/>
                <a:ea typeface="南宋书局体" panose="02000000000000000000" pitchFamily="2" charset="-122"/>
              </a:rPr>
              <a:t>点击输入文字</a:t>
            </a:r>
          </a:p>
        </p:txBody>
      </p:sp>
      <p:sp>
        <p:nvSpPr>
          <p:cNvPr id="14" name="文本框 19"/>
          <p:cNvSpPr txBox="1">
            <a:spLocks noChangeArrowheads="1"/>
          </p:cNvSpPr>
          <p:nvPr/>
        </p:nvSpPr>
        <p:spPr bwMode="auto">
          <a:xfrm>
            <a:off x="9937750" y="255587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400">
                <a:latin typeface="南宋书局体" panose="02000000000000000000" pitchFamily="2" charset="-122"/>
                <a:ea typeface="南宋书局体" panose="02000000000000000000" pitchFamily="2" charset="-122"/>
              </a:rPr>
              <a:t>点击输入文字</a:t>
            </a:r>
          </a:p>
        </p:txBody>
      </p:sp>
    </p:spTree>
    <p:extLst>
      <p:ext uri="{BB962C8B-B14F-4D97-AF65-F5344CB8AC3E}">
        <p14:creationId xmlns:p14="http://schemas.microsoft.com/office/powerpoint/2010/main" val="236914069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0" y="1920850"/>
            <a:ext cx="4311371" cy="554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19"/>
          <p:cNvGrpSpPr>
            <a:grpSpLocks/>
          </p:cNvGrpSpPr>
          <p:nvPr/>
        </p:nvGrpSpPr>
        <p:grpSpPr bwMode="auto">
          <a:xfrm>
            <a:off x="4691063" y="695325"/>
            <a:ext cx="6931025" cy="1342725"/>
            <a:chOff x="4690731" y="1067673"/>
            <a:chExt cx="6930998" cy="1343876"/>
          </a:xfrm>
        </p:grpSpPr>
        <p:grpSp>
          <p:nvGrpSpPr>
            <p:cNvPr id="7" name="组合 6"/>
            <p:cNvGrpSpPr>
              <a:grpSpLocks/>
            </p:cNvGrpSpPr>
            <p:nvPr/>
          </p:nvGrpSpPr>
          <p:grpSpPr bwMode="auto">
            <a:xfrm>
              <a:off x="4690731" y="1067673"/>
              <a:ext cx="6930998" cy="1343876"/>
              <a:chOff x="7109467" y="507550"/>
              <a:chExt cx="6930998" cy="1343876"/>
            </a:xfrm>
          </p:grpSpPr>
          <p:sp>
            <p:nvSpPr>
              <p:cNvPr id="9" name="文本框 12"/>
              <p:cNvSpPr txBox="1">
                <a:spLocks noChangeArrowheads="1"/>
              </p:cNvSpPr>
              <p:nvPr/>
            </p:nvSpPr>
            <p:spPr bwMode="auto">
              <a:xfrm>
                <a:off x="7142589" y="507550"/>
                <a:ext cx="2339093" cy="52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0" name="直接连接符 9"/>
              <p:cNvCxnSpPr>
                <a:cxnSpLocks/>
              </p:cNvCxnSpPr>
              <p:nvPr/>
            </p:nvCxnSpPr>
            <p:spPr bwMode="auto">
              <a:xfrm>
                <a:off x="7114229" y="1049352"/>
                <a:ext cx="3824273" cy="1429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4"/>
              <p:cNvSpPr txBox="1">
                <a:spLocks noChangeArrowheads="1"/>
              </p:cNvSpPr>
              <p:nvPr/>
            </p:nvSpPr>
            <p:spPr bwMode="auto">
              <a:xfrm>
                <a:off x="7109467" y="1147811"/>
                <a:ext cx="6930998" cy="70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点击添加您的内容点击添加您的内容点击添加您的内容点击添加您的内容点击添加您的内容点击添加您的内容点击添加您的内容点击添加您的内容</a:t>
                </a:r>
              </a:p>
            </p:txBody>
          </p:sp>
        </p:grpSp>
        <p:sp>
          <p:nvSpPr>
            <p:cNvPr id="8" name="流程图: 接点 18"/>
            <p:cNvSpPr/>
            <p:nvPr/>
          </p:nvSpPr>
          <p:spPr bwMode="auto">
            <a:xfrm>
              <a:off x="4690731" y="1512554"/>
              <a:ext cx="174624" cy="17477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南宋书局体" panose="02000000000000000000" pitchFamily="2" charset="-122"/>
                <a:ea typeface="南宋书局体" panose="02000000000000000000" pitchFamily="2" charset="-122"/>
              </a:endParaRPr>
            </a:p>
          </p:txBody>
        </p:sp>
      </p:grpSp>
      <p:grpSp>
        <p:nvGrpSpPr>
          <p:cNvPr id="12" name="组合 20"/>
          <p:cNvGrpSpPr>
            <a:grpSpLocks/>
          </p:cNvGrpSpPr>
          <p:nvPr/>
        </p:nvGrpSpPr>
        <p:grpSpPr bwMode="auto">
          <a:xfrm>
            <a:off x="4691063" y="2593975"/>
            <a:ext cx="6931025" cy="1343286"/>
            <a:chOff x="4690731" y="1067673"/>
            <a:chExt cx="6930998" cy="1343260"/>
          </a:xfrm>
        </p:grpSpPr>
        <p:grpSp>
          <p:nvGrpSpPr>
            <p:cNvPr id="13" name="组合 21"/>
            <p:cNvGrpSpPr>
              <a:grpSpLocks/>
            </p:cNvGrpSpPr>
            <p:nvPr/>
          </p:nvGrpSpPr>
          <p:grpSpPr bwMode="auto">
            <a:xfrm>
              <a:off x="4690731" y="1067673"/>
              <a:ext cx="6930998" cy="1343260"/>
              <a:chOff x="7109467" y="507550"/>
              <a:chExt cx="6930998" cy="1343260"/>
            </a:xfrm>
          </p:grpSpPr>
          <p:sp>
            <p:nvSpPr>
              <p:cNvPr id="15" name="文本框 12"/>
              <p:cNvSpPr txBox="1">
                <a:spLocks noChangeArrowheads="1"/>
              </p:cNvSpPr>
              <p:nvPr/>
            </p:nvSpPr>
            <p:spPr bwMode="auto">
              <a:xfrm>
                <a:off x="7142589" y="507550"/>
                <a:ext cx="2339093" cy="5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6" name="直接连接符 15"/>
              <p:cNvCxnSpPr>
                <a:cxnSpLocks/>
              </p:cNvCxnSpPr>
              <p:nvPr/>
            </p:nvCxnSpPr>
            <p:spPr bwMode="auto">
              <a:xfrm>
                <a:off x="7114229" y="1048878"/>
                <a:ext cx="3824273" cy="142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4"/>
              <p:cNvSpPr txBox="1">
                <a:spLocks noChangeArrowheads="1"/>
              </p:cNvSpPr>
              <p:nvPr/>
            </p:nvSpPr>
            <p:spPr bwMode="auto">
              <a:xfrm>
                <a:off x="7109467" y="1147811"/>
                <a:ext cx="6930998" cy="70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点击添加您的内容点击添加您的内容点击添加您的内容点击添加您的内容点击添加您的内容点击添加您的内容点击添加您的内容点击添加您的内容</a:t>
                </a:r>
              </a:p>
            </p:txBody>
          </p:sp>
        </p:grpSp>
        <p:sp>
          <p:nvSpPr>
            <p:cNvPr id="14" name="流程图: 接点 22"/>
            <p:cNvSpPr/>
            <p:nvPr/>
          </p:nvSpPr>
          <p:spPr bwMode="auto">
            <a:xfrm>
              <a:off x="4690731" y="1513752"/>
              <a:ext cx="174624" cy="174622"/>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南宋书局体" panose="02000000000000000000" pitchFamily="2" charset="-122"/>
                <a:ea typeface="南宋书局体" panose="02000000000000000000" pitchFamily="2" charset="-122"/>
              </a:endParaRPr>
            </a:p>
          </p:txBody>
        </p:sp>
      </p:grpSp>
      <p:grpSp>
        <p:nvGrpSpPr>
          <p:cNvPr id="18" name="组合 26"/>
          <p:cNvGrpSpPr>
            <a:grpSpLocks/>
          </p:cNvGrpSpPr>
          <p:nvPr/>
        </p:nvGrpSpPr>
        <p:grpSpPr bwMode="auto">
          <a:xfrm>
            <a:off x="4691063" y="4492625"/>
            <a:ext cx="6931025" cy="1346557"/>
            <a:chOff x="4690731" y="1067673"/>
            <a:chExt cx="6930998" cy="1346531"/>
          </a:xfrm>
        </p:grpSpPr>
        <p:grpSp>
          <p:nvGrpSpPr>
            <p:cNvPr id="19" name="组合 27"/>
            <p:cNvGrpSpPr>
              <a:grpSpLocks/>
            </p:cNvGrpSpPr>
            <p:nvPr/>
          </p:nvGrpSpPr>
          <p:grpSpPr bwMode="auto">
            <a:xfrm>
              <a:off x="4690731" y="1067673"/>
              <a:ext cx="6930998" cy="1346531"/>
              <a:chOff x="7109467" y="507550"/>
              <a:chExt cx="6930998" cy="1346531"/>
            </a:xfrm>
          </p:grpSpPr>
          <p:sp>
            <p:nvSpPr>
              <p:cNvPr id="21" name="文本框 12"/>
              <p:cNvSpPr txBox="1">
                <a:spLocks noChangeArrowheads="1"/>
              </p:cNvSpPr>
              <p:nvPr/>
            </p:nvSpPr>
            <p:spPr bwMode="auto">
              <a:xfrm>
                <a:off x="7142589" y="507550"/>
                <a:ext cx="2339093" cy="5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22" name="直接连接符 21"/>
              <p:cNvCxnSpPr>
                <a:cxnSpLocks/>
              </p:cNvCxnSpPr>
              <p:nvPr/>
            </p:nvCxnSpPr>
            <p:spPr bwMode="auto">
              <a:xfrm>
                <a:off x="7114229" y="1048878"/>
                <a:ext cx="3824273" cy="142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14"/>
              <p:cNvSpPr txBox="1">
                <a:spLocks noChangeArrowheads="1"/>
              </p:cNvSpPr>
              <p:nvPr/>
            </p:nvSpPr>
            <p:spPr bwMode="auto">
              <a:xfrm>
                <a:off x="7109467" y="1147811"/>
                <a:ext cx="6930998" cy="70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点击添加您的内容点击添加您的内容点击添加您的内容点击添加您的内容点击添加您的内容点击添加您的内容点击添加您的内容点击添加您的内容</a:t>
                </a:r>
              </a:p>
            </p:txBody>
          </p:sp>
        </p:grpSp>
        <p:sp>
          <p:nvSpPr>
            <p:cNvPr id="20" name="流程图: 接点 28"/>
            <p:cNvSpPr/>
            <p:nvPr/>
          </p:nvSpPr>
          <p:spPr bwMode="auto">
            <a:xfrm>
              <a:off x="4690731" y="1513752"/>
              <a:ext cx="174624" cy="174622"/>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南宋书局体" panose="02000000000000000000" pitchFamily="2" charset="-122"/>
                <a:ea typeface="南宋书局体" panose="02000000000000000000" pitchFamily="2" charset="-122"/>
              </a:endParaRPr>
            </a:p>
          </p:txBody>
        </p:sp>
      </p:grpSp>
    </p:spTree>
    <p:extLst>
      <p:ext uri="{BB962C8B-B14F-4D97-AF65-F5344CB8AC3E}">
        <p14:creationId xmlns:p14="http://schemas.microsoft.com/office/powerpoint/2010/main" val="339143128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500"/>
                            </p:stCondLst>
                            <p:childTnLst>
                              <p:par>
                                <p:cTn id="23" presetID="20" presetClass="exit" presetSubtype="0" fill="hold" nodeType="afterEffect">
                                  <p:stCondLst>
                                    <p:cond delay="0"/>
                                  </p:stCondLst>
                                  <p:childTnLst>
                                    <p:animEffect transition="out" filter="wedge">
                                      <p:cBhvr>
                                        <p:cTn id="24" dur="2000"/>
                                        <p:tgtEl>
                                          <p:spTgt spid="4"/>
                                        </p:tgtEl>
                                      </p:cBhvr>
                                    </p:animEffect>
                                    <p:set>
                                      <p:cBhvr>
                                        <p:cTn id="25" dur="1" fill="hold">
                                          <p:stCondLst>
                                            <p:cond delay="1999"/>
                                          </p:stCondLst>
                                        </p:cTn>
                                        <p:tgtEl>
                                          <p:spTgt spid="4"/>
                                        </p:tgtEl>
                                        <p:attrNameLst>
                                          <p:attrName>style.visibility</p:attrName>
                                        </p:attrNameLst>
                                      </p:cBhvr>
                                      <p:to>
                                        <p:strVal val="hidden"/>
                                      </p:to>
                                    </p:set>
                                  </p:childTnLst>
                                </p:cTn>
                              </p:par>
                            </p:childTnLst>
                          </p:cTn>
                        </p:par>
                        <p:par>
                          <p:cTn id="26" fill="hold">
                            <p:stCondLst>
                              <p:cond delay="4500"/>
                            </p:stCondLst>
                            <p:childTnLst>
                              <p:par>
                                <p:cTn id="27" presetID="35" presetClass="exit" presetSubtype="0" fill="hold" nodeType="afterEffect">
                                  <p:stCondLst>
                                    <p:cond delay="0"/>
                                  </p:stCondLst>
                                  <p:childTnLst>
                                    <p:animEffect transition="out" filter="fade">
                                      <p:cBhvr>
                                        <p:cTn id="28" dur="2000"/>
                                        <p:tgtEl>
                                          <p:spTgt spid="5"/>
                                        </p:tgtEl>
                                      </p:cBhvr>
                                    </p:animEffect>
                                    <p:anim calcmode="lin" valueType="num">
                                      <p:cBhvr>
                                        <p:cTn id="29" dur="2000"/>
                                        <p:tgtEl>
                                          <p:spTgt spid="5"/>
                                        </p:tgtEl>
                                        <p:attrNameLst>
                                          <p:attrName>style.rotation</p:attrName>
                                        </p:attrNameLst>
                                      </p:cBhvr>
                                      <p:tavLst>
                                        <p:tav tm="0">
                                          <p:val>
                                            <p:fltVal val="0"/>
                                          </p:val>
                                        </p:tav>
                                        <p:tav tm="100000">
                                          <p:val>
                                            <p:fltVal val="720"/>
                                          </p:val>
                                        </p:tav>
                                      </p:tavLst>
                                    </p:anim>
                                    <p:anim calcmode="lin" valueType="num">
                                      <p:cBhvr>
                                        <p:cTn id="30" dur="2000"/>
                                        <p:tgtEl>
                                          <p:spTgt spid="5"/>
                                        </p:tgtEl>
                                        <p:attrNameLst>
                                          <p:attrName>ppt_h</p:attrName>
                                        </p:attrNameLst>
                                      </p:cBhvr>
                                      <p:tavLst>
                                        <p:tav tm="0">
                                          <p:val>
                                            <p:strVal val="ppt_h"/>
                                          </p:val>
                                        </p:tav>
                                        <p:tav tm="100000">
                                          <p:val>
                                            <p:fltVal val="0"/>
                                          </p:val>
                                        </p:tav>
                                      </p:tavLst>
                                    </p:anim>
                                    <p:anim calcmode="lin" valueType="num">
                                      <p:cBhvr>
                                        <p:cTn id="31" dur="2000"/>
                                        <p:tgtEl>
                                          <p:spTgt spid="5"/>
                                        </p:tgtEl>
                                        <p:attrNameLst>
                                          <p:attrName>ppt_w</p:attrName>
                                        </p:attrNameLst>
                                      </p:cBhvr>
                                      <p:tavLst>
                                        <p:tav tm="0">
                                          <p:val>
                                            <p:strVal val="ppt_w"/>
                                          </p:val>
                                        </p:tav>
                                        <p:tav tm="100000">
                                          <p:val>
                                            <p:fltVal val="0"/>
                                          </p:val>
                                        </p:tav>
                                      </p:tavLst>
                                    </p:anim>
                                    <p:set>
                                      <p:cBhvr>
                                        <p:cTn id="32" dur="1" fill="hold">
                                          <p:stCondLst>
                                            <p:cond delay="1999"/>
                                          </p:stCondLst>
                                        </p:cTn>
                                        <p:tgtEl>
                                          <p:spTgt spid="5"/>
                                        </p:tgtEl>
                                        <p:attrNameLst>
                                          <p:attrName>style.visibility</p:attrName>
                                        </p:attrNameLst>
                                      </p:cBhvr>
                                      <p:to>
                                        <p:strVal val="hidden"/>
                                      </p:to>
                                    </p:set>
                                  </p:childTnLst>
                                </p:cTn>
                              </p:par>
                              <p:par>
                                <p:cTn id="33" presetID="35" presetClass="exit" presetSubtype="0" fill="hold" nodeType="withEffect">
                                  <p:stCondLst>
                                    <p:cond delay="0"/>
                                  </p:stCondLst>
                                  <p:childTnLst>
                                    <p:animEffect transition="out" filter="fade">
                                      <p:cBhvr>
                                        <p:cTn id="34" dur="2000"/>
                                        <p:tgtEl>
                                          <p:spTgt spid="12"/>
                                        </p:tgtEl>
                                      </p:cBhvr>
                                    </p:animEffect>
                                    <p:anim calcmode="lin" valueType="num">
                                      <p:cBhvr>
                                        <p:cTn id="35" dur="2000"/>
                                        <p:tgtEl>
                                          <p:spTgt spid="12"/>
                                        </p:tgtEl>
                                        <p:attrNameLst>
                                          <p:attrName>style.rotation</p:attrName>
                                        </p:attrNameLst>
                                      </p:cBhvr>
                                      <p:tavLst>
                                        <p:tav tm="0">
                                          <p:val>
                                            <p:fltVal val="0"/>
                                          </p:val>
                                        </p:tav>
                                        <p:tav tm="100000">
                                          <p:val>
                                            <p:fltVal val="720"/>
                                          </p:val>
                                        </p:tav>
                                      </p:tavLst>
                                    </p:anim>
                                    <p:anim calcmode="lin" valueType="num">
                                      <p:cBhvr>
                                        <p:cTn id="36" dur="2000"/>
                                        <p:tgtEl>
                                          <p:spTgt spid="12"/>
                                        </p:tgtEl>
                                        <p:attrNameLst>
                                          <p:attrName>ppt_h</p:attrName>
                                        </p:attrNameLst>
                                      </p:cBhvr>
                                      <p:tavLst>
                                        <p:tav tm="0">
                                          <p:val>
                                            <p:strVal val="ppt_h"/>
                                          </p:val>
                                        </p:tav>
                                        <p:tav tm="100000">
                                          <p:val>
                                            <p:fltVal val="0"/>
                                          </p:val>
                                        </p:tav>
                                      </p:tavLst>
                                    </p:anim>
                                    <p:anim calcmode="lin" valueType="num">
                                      <p:cBhvr>
                                        <p:cTn id="37" dur="2000"/>
                                        <p:tgtEl>
                                          <p:spTgt spid="12"/>
                                        </p:tgtEl>
                                        <p:attrNameLst>
                                          <p:attrName>ppt_w</p:attrName>
                                        </p:attrNameLst>
                                      </p:cBhvr>
                                      <p:tavLst>
                                        <p:tav tm="0">
                                          <p:val>
                                            <p:strVal val="ppt_w"/>
                                          </p:val>
                                        </p:tav>
                                        <p:tav tm="100000">
                                          <p:val>
                                            <p:fltVal val="0"/>
                                          </p:val>
                                        </p:tav>
                                      </p:tavLst>
                                    </p:anim>
                                    <p:set>
                                      <p:cBhvr>
                                        <p:cTn id="38" dur="1" fill="hold">
                                          <p:stCondLst>
                                            <p:cond delay="1999"/>
                                          </p:stCondLst>
                                        </p:cTn>
                                        <p:tgtEl>
                                          <p:spTgt spid="12"/>
                                        </p:tgtEl>
                                        <p:attrNameLst>
                                          <p:attrName>style.visibility</p:attrName>
                                        </p:attrNameLst>
                                      </p:cBhvr>
                                      <p:to>
                                        <p:strVal val="hidden"/>
                                      </p:to>
                                    </p:set>
                                  </p:childTnLst>
                                </p:cTn>
                              </p:par>
                              <p:par>
                                <p:cTn id="39" presetID="35" presetClass="exit" presetSubtype="0" fill="hold" nodeType="withEffect">
                                  <p:stCondLst>
                                    <p:cond delay="0"/>
                                  </p:stCondLst>
                                  <p:childTnLst>
                                    <p:animEffect transition="out" filter="fade">
                                      <p:cBhvr>
                                        <p:cTn id="40" dur="2000"/>
                                        <p:tgtEl>
                                          <p:spTgt spid="18"/>
                                        </p:tgtEl>
                                      </p:cBhvr>
                                    </p:animEffect>
                                    <p:anim calcmode="lin" valueType="num">
                                      <p:cBhvr>
                                        <p:cTn id="41" dur="2000"/>
                                        <p:tgtEl>
                                          <p:spTgt spid="18"/>
                                        </p:tgtEl>
                                        <p:attrNameLst>
                                          <p:attrName>style.rotation</p:attrName>
                                        </p:attrNameLst>
                                      </p:cBhvr>
                                      <p:tavLst>
                                        <p:tav tm="0">
                                          <p:val>
                                            <p:fltVal val="0"/>
                                          </p:val>
                                        </p:tav>
                                        <p:tav tm="100000">
                                          <p:val>
                                            <p:fltVal val="720"/>
                                          </p:val>
                                        </p:tav>
                                      </p:tavLst>
                                    </p:anim>
                                    <p:anim calcmode="lin" valueType="num">
                                      <p:cBhvr>
                                        <p:cTn id="42" dur="2000"/>
                                        <p:tgtEl>
                                          <p:spTgt spid="18"/>
                                        </p:tgtEl>
                                        <p:attrNameLst>
                                          <p:attrName>ppt_h</p:attrName>
                                        </p:attrNameLst>
                                      </p:cBhvr>
                                      <p:tavLst>
                                        <p:tav tm="0">
                                          <p:val>
                                            <p:strVal val="ppt_h"/>
                                          </p:val>
                                        </p:tav>
                                        <p:tav tm="100000">
                                          <p:val>
                                            <p:fltVal val="0"/>
                                          </p:val>
                                        </p:tav>
                                      </p:tavLst>
                                    </p:anim>
                                    <p:anim calcmode="lin" valueType="num">
                                      <p:cBhvr>
                                        <p:cTn id="43" dur="2000"/>
                                        <p:tgtEl>
                                          <p:spTgt spid="18"/>
                                        </p:tgtEl>
                                        <p:attrNameLst>
                                          <p:attrName>ppt_w</p:attrName>
                                        </p:attrNameLst>
                                      </p:cBhvr>
                                      <p:tavLst>
                                        <p:tav tm="0">
                                          <p:val>
                                            <p:strVal val="ppt_w"/>
                                          </p:val>
                                        </p:tav>
                                        <p:tav tm="100000">
                                          <p:val>
                                            <p:fltVal val="0"/>
                                          </p:val>
                                        </p:tav>
                                      </p:tavLst>
                                    </p:anim>
                                    <p:set>
                                      <p:cBhvr>
                                        <p:cTn id="44" dur="1" fill="hold">
                                          <p:stCondLst>
                                            <p:cond delay="1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a:grpSpLocks/>
          </p:cNvGrpSpPr>
          <p:nvPr/>
        </p:nvGrpSpPr>
        <p:grpSpPr bwMode="auto">
          <a:xfrm>
            <a:off x="6837363" y="960658"/>
            <a:ext cx="4252912" cy="1575801"/>
            <a:chOff x="3319463" y="463550"/>
            <a:chExt cx="4252912" cy="1575801"/>
          </a:xfrm>
        </p:grpSpPr>
        <p:grpSp>
          <p:nvGrpSpPr>
            <p:cNvPr id="7" name="组合 11"/>
            <p:cNvGrpSpPr>
              <a:grpSpLocks/>
            </p:cNvGrpSpPr>
            <p:nvPr/>
          </p:nvGrpSpPr>
          <p:grpSpPr bwMode="auto">
            <a:xfrm>
              <a:off x="3367088" y="463550"/>
              <a:ext cx="4205287" cy="1575801"/>
              <a:chOff x="7640910" y="1440972"/>
              <a:chExt cx="4206141" cy="1574427"/>
            </a:xfrm>
          </p:grpSpPr>
          <p:sp>
            <p:nvSpPr>
              <p:cNvPr id="10" name="文本框 12"/>
              <p:cNvSpPr txBox="1">
                <a:spLocks noChangeArrowheads="1"/>
              </p:cNvSpPr>
              <p:nvPr/>
            </p:nvSpPr>
            <p:spPr bwMode="auto">
              <a:xfrm>
                <a:off x="7652825" y="1440972"/>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a:latin typeface="方正舒体" panose="02010601030101010101" pitchFamily="2" charset="-122"/>
                    <a:ea typeface="方正舒体" panose="02010601030101010101" pitchFamily="2" charset="-122"/>
                  </a:rPr>
                  <a:t>点击添加文字</a:t>
                </a:r>
              </a:p>
            </p:txBody>
          </p:sp>
          <p:cxnSp>
            <p:nvCxnSpPr>
              <p:cNvPr id="11" name="直接连接符 10"/>
              <p:cNvCxnSpPr>
                <a:cxnSpLocks/>
              </p:cNvCxnSpPr>
              <p:nvPr/>
            </p:nvCxnSpPr>
            <p:spPr>
              <a:xfrm>
                <a:off x="7653613" y="2026249"/>
                <a:ext cx="3825064" cy="14275"/>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9" name="流程图: 接点 9"/>
            <p:cNvSpPr/>
            <p:nvPr/>
          </p:nvSpPr>
          <p:spPr bwMode="auto">
            <a:xfrm>
              <a:off x="3319463" y="976313"/>
              <a:ext cx="174625"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a:grpSpLocks/>
          </p:cNvGrpSpPr>
          <p:nvPr/>
        </p:nvGrpSpPr>
        <p:grpSpPr bwMode="auto">
          <a:xfrm>
            <a:off x="6680200" y="4936000"/>
            <a:ext cx="4259263" cy="1575801"/>
            <a:chOff x="3327400" y="4800600"/>
            <a:chExt cx="4259263" cy="1575801"/>
          </a:xfrm>
        </p:grpSpPr>
        <p:grpSp>
          <p:nvGrpSpPr>
            <p:cNvPr id="15" name="组合 11"/>
            <p:cNvGrpSpPr>
              <a:grpSpLocks/>
            </p:cNvGrpSpPr>
            <p:nvPr/>
          </p:nvGrpSpPr>
          <p:grpSpPr bwMode="auto">
            <a:xfrm>
              <a:off x="3381375" y="4800600"/>
              <a:ext cx="4205288" cy="1575801"/>
              <a:chOff x="7640910" y="1440972"/>
              <a:chExt cx="4206141" cy="1574427"/>
            </a:xfrm>
          </p:grpSpPr>
          <p:sp>
            <p:nvSpPr>
              <p:cNvPr id="18" name="文本框 12"/>
              <p:cNvSpPr txBox="1">
                <a:spLocks noChangeArrowheads="1"/>
              </p:cNvSpPr>
              <p:nvPr/>
            </p:nvSpPr>
            <p:spPr bwMode="auto">
              <a:xfrm>
                <a:off x="7652825" y="1440972"/>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a:latin typeface="方正舒体" panose="02010601030101010101" pitchFamily="2" charset="-122"/>
                    <a:ea typeface="方正舒体" panose="02010601030101010101" pitchFamily="2" charset="-122"/>
                  </a:rPr>
                  <a:t>点击添加文字</a:t>
                </a:r>
              </a:p>
            </p:txBody>
          </p:sp>
          <p:cxnSp>
            <p:nvCxnSpPr>
              <p:cNvPr id="19" name="直接连接符 18"/>
              <p:cNvCxnSpPr>
                <a:cxnSpLocks/>
              </p:cNvCxnSpPr>
              <p:nvPr/>
            </p:nvCxnSpPr>
            <p:spPr>
              <a:xfrm>
                <a:off x="7653613" y="2027835"/>
                <a:ext cx="3825064" cy="1427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17" name="流程图: 接点 19"/>
            <p:cNvSpPr/>
            <p:nvPr/>
          </p:nvSpPr>
          <p:spPr bwMode="auto">
            <a:xfrm>
              <a:off x="3327400" y="5300663"/>
              <a:ext cx="174625"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1" name="组合 20"/>
          <p:cNvGrpSpPr>
            <a:grpSpLocks/>
          </p:cNvGrpSpPr>
          <p:nvPr/>
        </p:nvGrpSpPr>
        <p:grpSpPr bwMode="auto">
          <a:xfrm>
            <a:off x="4547393" y="2918862"/>
            <a:ext cx="4260850" cy="1575801"/>
            <a:chOff x="3325813" y="2668588"/>
            <a:chExt cx="4260850" cy="1575801"/>
          </a:xfrm>
        </p:grpSpPr>
        <p:grpSp>
          <p:nvGrpSpPr>
            <p:cNvPr id="22" name="组合 11"/>
            <p:cNvGrpSpPr>
              <a:grpSpLocks/>
            </p:cNvGrpSpPr>
            <p:nvPr/>
          </p:nvGrpSpPr>
          <p:grpSpPr bwMode="auto">
            <a:xfrm>
              <a:off x="3381375" y="2668588"/>
              <a:ext cx="4205288" cy="1575801"/>
              <a:chOff x="7640910" y="1440973"/>
              <a:chExt cx="4206141" cy="1574426"/>
            </a:xfrm>
          </p:grpSpPr>
          <p:sp>
            <p:nvSpPr>
              <p:cNvPr id="27" name="文本框 12"/>
              <p:cNvSpPr txBox="1">
                <a:spLocks noChangeArrowheads="1"/>
              </p:cNvSpPr>
              <p:nvPr/>
            </p:nvSpPr>
            <p:spPr bwMode="auto">
              <a:xfrm>
                <a:off x="7652825" y="1440973"/>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3200">
                    <a:latin typeface="方正舒体" panose="02010601030101010101" pitchFamily="2" charset="-122"/>
                    <a:ea typeface="方正舒体" panose="02010601030101010101" pitchFamily="2" charset="-122"/>
                  </a:rPr>
                  <a:t>点击添加文字</a:t>
                </a:r>
              </a:p>
            </p:txBody>
          </p:sp>
          <p:cxnSp>
            <p:nvCxnSpPr>
              <p:cNvPr id="28" name="直接连接符 27"/>
              <p:cNvCxnSpPr>
                <a:cxnSpLocks/>
              </p:cNvCxnSpPr>
              <p:nvPr/>
            </p:nvCxnSpPr>
            <p:spPr>
              <a:xfrm>
                <a:off x="7653613" y="2026249"/>
                <a:ext cx="3825064" cy="1427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24" name="流程图: 接点 29"/>
            <p:cNvSpPr/>
            <p:nvPr/>
          </p:nvSpPr>
          <p:spPr bwMode="auto">
            <a:xfrm>
              <a:off x="3325813" y="3165475"/>
              <a:ext cx="174625" cy="17462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322" y="3252787"/>
            <a:ext cx="4147344" cy="3890667"/>
          </a:xfrm>
          <a:prstGeom prst="rect">
            <a:avLst/>
          </a:prstGeom>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8068" y="745843"/>
            <a:ext cx="1600200" cy="1600200"/>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68559" y="2718837"/>
            <a:ext cx="1600200" cy="1600200"/>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3688" y="4952253"/>
            <a:ext cx="1600200" cy="1600200"/>
          </a:xfrm>
          <a:prstGeom prst="rect">
            <a:avLst/>
          </a:prstGeom>
        </p:spPr>
      </p:pic>
    </p:spTree>
    <p:extLst>
      <p:ext uri="{BB962C8B-B14F-4D97-AF65-F5344CB8AC3E}">
        <p14:creationId xmlns:p14="http://schemas.microsoft.com/office/powerpoint/2010/main" val="266251617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500"/>
                                        <p:tgtEl>
                                          <p:spTgt spid="4"/>
                                        </p:tgtEl>
                                      </p:cBhvr>
                                    </p:animEffect>
                                  </p:childTnLst>
                                </p:cTn>
                              </p:par>
                            </p:childTnLst>
                          </p:cTn>
                        </p:par>
                        <p:par>
                          <p:cTn id="21" fill="hold">
                            <p:stCondLst>
                              <p:cond delay="2500"/>
                            </p:stCondLst>
                            <p:childTnLst>
                              <p:par>
                                <p:cTn id="22" presetID="15"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1000" fill="hold"/>
                                        <p:tgtEl>
                                          <p:spTgt spid="32"/>
                                        </p:tgtEl>
                                        <p:attrNameLst>
                                          <p:attrName>ppt_w</p:attrName>
                                        </p:attrNameLst>
                                      </p:cBhvr>
                                      <p:tavLst>
                                        <p:tav tm="0">
                                          <p:val>
                                            <p:fltVal val="0"/>
                                          </p:val>
                                        </p:tav>
                                        <p:tav tm="100000">
                                          <p:val>
                                            <p:strVal val="#ppt_w"/>
                                          </p:val>
                                        </p:tav>
                                      </p:tavLst>
                                    </p:anim>
                                    <p:anim calcmode="lin" valueType="num">
                                      <p:cBhvr>
                                        <p:cTn id="25" dur="1000" fill="hold"/>
                                        <p:tgtEl>
                                          <p:spTgt spid="32"/>
                                        </p:tgtEl>
                                        <p:attrNameLst>
                                          <p:attrName>ppt_h</p:attrName>
                                        </p:attrNameLst>
                                      </p:cBhvr>
                                      <p:tavLst>
                                        <p:tav tm="0">
                                          <p:val>
                                            <p:fltVal val="0"/>
                                          </p:val>
                                        </p:tav>
                                        <p:tav tm="100000">
                                          <p:val>
                                            <p:strVal val="#ppt_h"/>
                                          </p:val>
                                        </p:tav>
                                      </p:tavLst>
                                    </p:anim>
                                    <p:anim calcmode="lin" valueType="num">
                                      <p:cBhvr>
                                        <p:cTn id="26"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500"/>
                            </p:stCondLst>
                            <p:childTnLst>
                              <p:par>
                                <p:cTn id="29" presetID="16" presetClass="entr" presetSubtype="37"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outVertical)">
                                      <p:cBhvr>
                                        <p:cTn id="31" dur="500"/>
                                        <p:tgtEl>
                                          <p:spTgt spid="21"/>
                                        </p:tgtEl>
                                      </p:cBhvr>
                                    </p:animEffect>
                                  </p:childTnLst>
                                </p:cTn>
                              </p:par>
                            </p:childTnLst>
                          </p:cTn>
                        </p:par>
                        <p:par>
                          <p:cTn id="32" fill="hold">
                            <p:stCondLst>
                              <p:cond delay="4000"/>
                            </p:stCondLst>
                            <p:childTnLst>
                              <p:par>
                                <p:cTn id="33" presetID="15"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1000" fill="hold"/>
                                        <p:tgtEl>
                                          <p:spTgt spid="33"/>
                                        </p:tgtEl>
                                        <p:attrNameLst>
                                          <p:attrName>ppt_w</p:attrName>
                                        </p:attrNameLst>
                                      </p:cBhvr>
                                      <p:tavLst>
                                        <p:tav tm="0">
                                          <p:val>
                                            <p:fltVal val="0"/>
                                          </p:val>
                                        </p:tav>
                                        <p:tav tm="100000">
                                          <p:val>
                                            <p:strVal val="#ppt_w"/>
                                          </p:val>
                                        </p:tav>
                                      </p:tavLst>
                                    </p:anim>
                                    <p:anim calcmode="lin" valueType="num">
                                      <p:cBhvr>
                                        <p:cTn id="36" dur="1000" fill="hold"/>
                                        <p:tgtEl>
                                          <p:spTgt spid="33"/>
                                        </p:tgtEl>
                                        <p:attrNameLst>
                                          <p:attrName>ppt_h</p:attrName>
                                        </p:attrNameLst>
                                      </p:cBhvr>
                                      <p:tavLst>
                                        <p:tav tm="0">
                                          <p:val>
                                            <p:fltVal val="0"/>
                                          </p:val>
                                        </p:tav>
                                        <p:tav tm="100000">
                                          <p:val>
                                            <p:strVal val="#ppt_h"/>
                                          </p:val>
                                        </p:tav>
                                      </p:tavLst>
                                    </p:anim>
                                    <p:anim calcmode="lin" valueType="num">
                                      <p:cBhvr>
                                        <p:cTn id="37"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6" presetClass="entr" presetSubtype="37"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outVertical)">
                                      <p:cBhvr>
                                        <p:cTn id="42" dur="500"/>
                                        <p:tgtEl>
                                          <p:spTgt spid="13"/>
                                        </p:tgtEl>
                                      </p:cBhvr>
                                    </p:animEffect>
                                  </p:childTnLst>
                                </p:cTn>
                              </p:par>
                            </p:childTnLst>
                          </p:cTn>
                        </p:par>
                        <p:par>
                          <p:cTn id="43" fill="hold">
                            <p:stCondLst>
                              <p:cond delay="5500"/>
                            </p:stCondLst>
                            <p:childTnLst>
                              <p:par>
                                <p:cTn id="44" presetID="31" presetClass="exit" presetSubtype="0" fill="hold" nodeType="afterEffect">
                                  <p:stCondLst>
                                    <p:cond delay="0"/>
                                  </p:stCondLst>
                                  <p:childTnLst>
                                    <p:anim calcmode="lin" valueType="num">
                                      <p:cBhvr>
                                        <p:cTn id="45" dur="1000"/>
                                        <p:tgtEl>
                                          <p:spTgt spid="30"/>
                                        </p:tgtEl>
                                        <p:attrNameLst>
                                          <p:attrName>ppt_w</p:attrName>
                                        </p:attrNameLst>
                                      </p:cBhvr>
                                      <p:tavLst>
                                        <p:tav tm="0">
                                          <p:val>
                                            <p:strVal val="ppt_w"/>
                                          </p:val>
                                        </p:tav>
                                        <p:tav tm="100000">
                                          <p:val>
                                            <p:fltVal val="0"/>
                                          </p:val>
                                        </p:tav>
                                      </p:tavLst>
                                    </p:anim>
                                    <p:anim calcmode="lin" valueType="num">
                                      <p:cBhvr>
                                        <p:cTn id="46" dur="1000"/>
                                        <p:tgtEl>
                                          <p:spTgt spid="30"/>
                                        </p:tgtEl>
                                        <p:attrNameLst>
                                          <p:attrName>ppt_h</p:attrName>
                                        </p:attrNameLst>
                                      </p:cBhvr>
                                      <p:tavLst>
                                        <p:tav tm="0">
                                          <p:val>
                                            <p:strVal val="ppt_h"/>
                                          </p:val>
                                        </p:tav>
                                        <p:tav tm="100000">
                                          <p:val>
                                            <p:fltVal val="0"/>
                                          </p:val>
                                        </p:tav>
                                      </p:tavLst>
                                    </p:anim>
                                    <p:anim calcmode="lin" valueType="num">
                                      <p:cBhvr>
                                        <p:cTn id="47" dur="1000"/>
                                        <p:tgtEl>
                                          <p:spTgt spid="30"/>
                                        </p:tgtEl>
                                        <p:attrNameLst>
                                          <p:attrName>style.rotation</p:attrName>
                                        </p:attrNameLst>
                                      </p:cBhvr>
                                      <p:tavLst>
                                        <p:tav tm="0">
                                          <p:val>
                                            <p:fltVal val="0"/>
                                          </p:val>
                                        </p:tav>
                                        <p:tav tm="100000">
                                          <p:val>
                                            <p:fltVal val="90"/>
                                          </p:val>
                                        </p:tav>
                                      </p:tavLst>
                                    </p:anim>
                                    <p:animEffect transition="out" filter="fade">
                                      <p:cBhvr>
                                        <p:cTn id="48" dur="1000"/>
                                        <p:tgtEl>
                                          <p:spTgt spid="30"/>
                                        </p:tgtEl>
                                      </p:cBhvr>
                                    </p:animEffect>
                                    <p:set>
                                      <p:cBhvr>
                                        <p:cTn id="49" dur="1" fill="hold">
                                          <p:stCondLst>
                                            <p:cond delay="999"/>
                                          </p:stCondLst>
                                        </p:cTn>
                                        <p:tgtEl>
                                          <p:spTgt spid="30"/>
                                        </p:tgtEl>
                                        <p:attrNameLst>
                                          <p:attrName>style.visibility</p:attrName>
                                        </p:attrNameLst>
                                      </p:cBhvr>
                                      <p:to>
                                        <p:strVal val="hidden"/>
                                      </p:to>
                                    </p:set>
                                  </p:childTnLst>
                                </p:cTn>
                              </p:par>
                            </p:childTnLst>
                          </p:cTn>
                        </p:par>
                        <p:par>
                          <p:cTn id="50" fill="hold">
                            <p:stCondLst>
                              <p:cond delay="6500"/>
                            </p:stCondLst>
                            <p:childTnLst>
                              <p:par>
                                <p:cTn id="51" presetID="42" presetClass="exit" presetSubtype="0" fill="hold" nodeType="afterEffect">
                                  <p:stCondLst>
                                    <p:cond delay="0"/>
                                  </p:stCondLst>
                                  <p:childTnLst>
                                    <p:animEffect transition="out" filter="fade">
                                      <p:cBhvr>
                                        <p:cTn id="52" dur="1000"/>
                                        <p:tgtEl>
                                          <p:spTgt spid="31"/>
                                        </p:tgtEl>
                                      </p:cBhvr>
                                    </p:animEffect>
                                    <p:anim calcmode="lin" valueType="num">
                                      <p:cBhvr>
                                        <p:cTn id="53" dur="1000"/>
                                        <p:tgtEl>
                                          <p:spTgt spid="31"/>
                                        </p:tgtEl>
                                        <p:attrNameLst>
                                          <p:attrName>ppt_x</p:attrName>
                                        </p:attrNameLst>
                                      </p:cBhvr>
                                      <p:tavLst>
                                        <p:tav tm="0">
                                          <p:val>
                                            <p:strVal val="ppt_x"/>
                                          </p:val>
                                        </p:tav>
                                        <p:tav tm="100000">
                                          <p:val>
                                            <p:strVal val="ppt_x"/>
                                          </p:val>
                                        </p:tav>
                                      </p:tavLst>
                                    </p:anim>
                                    <p:anim calcmode="lin" valueType="num">
                                      <p:cBhvr>
                                        <p:cTn id="54" dur="1000"/>
                                        <p:tgtEl>
                                          <p:spTgt spid="31"/>
                                        </p:tgtEl>
                                        <p:attrNameLst>
                                          <p:attrName>ppt_y</p:attrName>
                                        </p:attrNameLst>
                                      </p:cBhvr>
                                      <p:tavLst>
                                        <p:tav tm="0">
                                          <p:val>
                                            <p:strVal val="ppt_y"/>
                                          </p:val>
                                        </p:tav>
                                        <p:tav tm="100000">
                                          <p:val>
                                            <p:strVal val="ppt_y+.1"/>
                                          </p:val>
                                        </p:tav>
                                      </p:tavLst>
                                    </p:anim>
                                    <p:set>
                                      <p:cBhvr>
                                        <p:cTn id="55" dur="1" fill="hold">
                                          <p:stCondLst>
                                            <p:cond delay="999"/>
                                          </p:stCondLst>
                                        </p:cTn>
                                        <p:tgtEl>
                                          <p:spTgt spid="31"/>
                                        </p:tgtEl>
                                        <p:attrNameLst>
                                          <p:attrName>style.visibility</p:attrName>
                                        </p:attrNameLst>
                                      </p:cBhvr>
                                      <p:to>
                                        <p:strVal val="hidden"/>
                                      </p:to>
                                    </p:set>
                                  </p:childTnLst>
                                </p:cTn>
                              </p:par>
                              <p:par>
                                <p:cTn id="56" presetID="42" presetClass="exit" presetSubtype="0" fill="hold" nodeType="withEffect">
                                  <p:stCondLst>
                                    <p:cond delay="0"/>
                                  </p:stCondLst>
                                  <p:childTnLst>
                                    <p:animEffect transition="out" filter="fade">
                                      <p:cBhvr>
                                        <p:cTn id="57" dur="1000"/>
                                        <p:tgtEl>
                                          <p:spTgt spid="32"/>
                                        </p:tgtEl>
                                      </p:cBhvr>
                                    </p:animEffect>
                                    <p:anim calcmode="lin" valueType="num">
                                      <p:cBhvr>
                                        <p:cTn id="58" dur="1000"/>
                                        <p:tgtEl>
                                          <p:spTgt spid="32"/>
                                        </p:tgtEl>
                                        <p:attrNameLst>
                                          <p:attrName>ppt_x</p:attrName>
                                        </p:attrNameLst>
                                      </p:cBhvr>
                                      <p:tavLst>
                                        <p:tav tm="0">
                                          <p:val>
                                            <p:strVal val="ppt_x"/>
                                          </p:val>
                                        </p:tav>
                                        <p:tav tm="100000">
                                          <p:val>
                                            <p:strVal val="ppt_x"/>
                                          </p:val>
                                        </p:tav>
                                      </p:tavLst>
                                    </p:anim>
                                    <p:anim calcmode="lin" valueType="num">
                                      <p:cBhvr>
                                        <p:cTn id="59" dur="1000"/>
                                        <p:tgtEl>
                                          <p:spTgt spid="32"/>
                                        </p:tgtEl>
                                        <p:attrNameLst>
                                          <p:attrName>ppt_y</p:attrName>
                                        </p:attrNameLst>
                                      </p:cBhvr>
                                      <p:tavLst>
                                        <p:tav tm="0">
                                          <p:val>
                                            <p:strVal val="ppt_y"/>
                                          </p:val>
                                        </p:tav>
                                        <p:tav tm="100000">
                                          <p:val>
                                            <p:strVal val="ppt_y+.1"/>
                                          </p:val>
                                        </p:tav>
                                      </p:tavLst>
                                    </p:anim>
                                    <p:set>
                                      <p:cBhvr>
                                        <p:cTn id="60" dur="1" fill="hold">
                                          <p:stCondLst>
                                            <p:cond delay="999"/>
                                          </p:stCondLst>
                                        </p:cTn>
                                        <p:tgtEl>
                                          <p:spTgt spid="32"/>
                                        </p:tgtEl>
                                        <p:attrNameLst>
                                          <p:attrName>style.visibility</p:attrName>
                                        </p:attrNameLst>
                                      </p:cBhvr>
                                      <p:to>
                                        <p:strVal val="hidden"/>
                                      </p:to>
                                    </p:set>
                                  </p:childTnLst>
                                </p:cTn>
                              </p:par>
                              <p:par>
                                <p:cTn id="61" presetID="42" presetClass="exit" presetSubtype="0" fill="hold" nodeType="withEffect">
                                  <p:stCondLst>
                                    <p:cond delay="0"/>
                                  </p:stCondLst>
                                  <p:childTnLst>
                                    <p:animEffect transition="out" filter="fade">
                                      <p:cBhvr>
                                        <p:cTn id="62" dur="1000"/>
                                        <p:tgtEl>
                                          <p:spTgt spid="33"/>
                                        </p:tgtEl>
                                      </p:cBhvr>
                                    </p:animEffect>
                                    <p:anim calcmode="lin" valueType="num">
                                      <p:cBhvr>
                                        <p:cTn id="63" dur="1000"/>
                                        <p:tgtEl>
                                          <p:spTgt spid="33"/>
                                        </p:tgtEl>
                                        <p:attrNameLst>
                                          <p:attrName>ppt_x</p:attrName>
                                        </p:attrNameLst>
                                      </p:cBhvr>
                                      <p:tavLst>
                                        <p:tav tm="0">
                                          <p:val>
                                            <p:strVal val="ppt_x"/>
                                          </p:val>
                                        </p:tav>
                                        <p:tav tm="100000">
                                          <p:val>
                                            <p:strVal val="ppt_x"/>
                                          </p:val>
                                        </p:tav>
                                      </p:tavLst>
                                    </p:anim>
                                    <p:anim calcmode="lin" valueType="num">
                                      <p:cBhvr>
                                        <p:cTn id="64" dur="1000"/>
                                        <p:tgtEl>
                                          <p:spTgt spid="33"/>
                                        </p:tgtEl>
                                        <p:attrNameLst>
                                          <p:attrName>ppt_y</p:attrName>
                                        </p:attrNameLst>
                                      </p:cBhvr>
                                      <p:tavLst>
                                        <p:tav tm="0">
                                          <p:val>
                                            <p:strVal val="ppt_y"/>
                                          </p:val>
                                        </p:tav>
                                        <p:tav tm="100000">
                                          <p:val>
                                            <p:strVal val="ppt_y+.1"/>
                                          </p:val>
                                        </p:tav>
                                      </p:tavLst>
                                    </p:anim>
                                    <p:set>
                                      <p:cBhvr>
                                        <p:cTn id="65" dur="1" fill="hold">
                                          <p:stCondLst>
                                            <p:cond delay="999"/>
                                          </p:stCondLst>
                                        </p:cTn>
                                        <p:tgtEl>
                                          <p:spTgt spid="33"/>
                                        </p:tgtEl>
                                        <p:attrNameLst>
                                          <p:attrName>style.visibility</p:attrName>
                                        </p:attrNameLst>
                                      </p:cBhvr>
                                      <p:to>
                                        <p:strVal val="hidden"/>
                                      </p:to>
                                    </p:set>
                                  </p:childTnLst>
                                </p:cTn>
                              </p:par>
                            </p:childTnLst>
                          </p:cTn>
                        </p:par>
                        <p:par>
                          <p:cTn id="66" fill="hold">
                            <p:stCondLst>
                              <p:cond delay="7500"/>
                            </p:stCondLst>
                            <p:childTnLst>
                              <p:par>
                                <p:cTn id="67" presetID="2" presetClass="exit" presetSubtype="1" fill="hold" nodeType="afterEffect">
                                  <p:stCondLst>
                                    <p:cond delay="0"/>
                                  </p:stCondLst>
                                  <p:childTnLst>
                                    <p:anim calcmode="lin" valueType="num">
                                      <p:cBhvr additive="base">
                                        <p:cTn id="68" dur="500"/>
                                        <p:tgtEl>
                                          <p:spTgt spid="4"/>
                                        </p:tgtEl>
                                        <p:attrNameLst>
                                          <p:attrName>ppt_x</p:attrName>
                                        </p:attrNameLst>
                                      </p:cBhvr>
                                      <p:tavLst>
                                        <p:tav tm="0">
                                          <p:val>
                                            <p:strVal val="ppt_x"/>
                                          </p:val>
                                        </p:tav>
                                        <p:tav tm="100000">
                                          <p:val>
                                            <p:strVal val="ppt_x"/>
                                          </p:val>
                                        </p:tav>
                                      </p:tavLst>
                                    </p:anim>
                                    <p:anim calcmode="lin" valueType="num">
                                      <p:cBhvr additive="base">
                                        <p:cTn id="69" dur="500"/>
                                        <p:tgtEl>
                                          <p:spTgt spid="4"/>
                                        </p:tgtEl>
                                        <p:attrNameLst>
                                          <p:attrName>ppt_y</p:attrName>
                                        </p:attrNameLst>
                                      </p:cBhvr>
                                      <p:tavLst>
                                        <p:tav tm="0">
                                          <p:val>
                                            <p:strVal val="ppt_y"/>
                                          </p:val>
                                        </p:tav>
                                        <p:tav tm="100000">
                                          <p:val>
                                            <p:strVal val="0-ppt_h/2"/>
                                          </p:val>
                                        </p:tav>
                                      </p:tavLst>
                                    </p:anim>
                                    <p:set>
                                      <p:cBhvr>
                                        <p:cTn id="70" dur="1" fill="hold">
                                          <p:stCondLst>
                                            <p:cond delay="499"/>
                                          </p:stCondLst>
                                        </p:cTn>
                                        <p:tgtEl>
                                          <p:spTgt spid="4"/>
                                        </p:tgtEl>
                                        <p:attrNameLst>
                                          <p:attrName>style.visibility</p:attrName>
                                        </p:attrNameLst>
                                      </p:cBhvr>
                                      <p:to>
                                        <p:strVal val="hidden"/>
                                      </p:to>
                                    </p:set>
                                  </p:childTnLst>
                                </p:cTn>
                              </p:par>
                              <p:par>
                                <p:cTn id="71" presetID="2" presetClass="exit" presetSubtype="1" fill="hold" nodeType="withEffect">
                                  <p:stCondLst>
                                    <p:cond delay="0"/>
                                  </p:stCondLst>
                                  <p:childTnLst>
                                    <p:anim calcmode="lin" valueType="num">
                                      <p:cBhvr additive="base">
                                        <p:cTn id="72" dur="500"/>
                                        <p:tgtEl>
                                          <p:spTgt spid="21"/>
                                        </p:tgtEl>
                                        <p:attrNameLst>
                                          <p:attrName>ppt_x</p:attrName>
                                        </p:attrNameLst>
                                      </p:cBhvr>
                                      <p:tavLst>
                                        <p:tav tm="0">
                                          <p:val>
                                            <p:strVal val="ppt_x"/>
                                          </p:val>
                                        </p:tav>
                                        <p:tav tm="100000">
                                          <p:val>
                                            <p:strVal val="ppt_x"/>
                                          </p:val>
                                        </p:tav>
                                      </p:tavLst>
                                    </p:anim>
                                    <p:anim calcmode="lin" valueType="num">
                                      <p:cBhvr additive="base">
                                        <p:cTn id="73" dur="500"/>
                                        <p:tgtEl>
                                          <p:spTgt spid="21"/>
                                        </p:tgtEl>
                                        <p:attrNameLst>
                                          <p:attrName>ppt_y</p:attrName>
                                        </p:attrNameLst>
                                      </p:cBhvr>
                                      <p:tavLst>
                                        <p:tav tm="0">
                                          <p:val>
                                            <p:strVal val="ppt_y"/>
                                          </p:val>
                                        </p:tav>
                                        <p:tav tm="100000">
                                          <p:val>
                                            <p:strVal val="0-ppt_h/2"/>
                                          </p:val>
                                        </p:tav>
                                      </p:tavLst>
                                    </p:anim>
                                    <p:set>
                                      <p:cBhvr>
                                        <p:cTn id="74" dur="1" fill="hold">
                                          <p:stCondLst>
                                            <p:cond delay="499"/>
                                          </p:stCondLst>
                                        </p:cTn>
                                        <p:tgtEl>
                                          <p:spTgt spid="21"/>
                                        </p:tgtEl>
                                        <p:attrNameLst>
                                          <p:attrName>style.visibility</p:attrName>
                                        </p:attrNameLst>
                                      </p:cBhvr>
                                      <p:to>
                                        <p:strVal val="hidden"/>
                                      </p:to>
                                    </p:set>
                                  </p:childTnLst>
                                </p:cTn>
                              </p:par>
                              <p:par>
                                <p:cTn id="75" presetID="2" presetClass="exit" presetSubtype="1" fill="hold" nodeType="withEffect">
                                  <p:stCondLst>
                                    <p:cond delay="0"/>
                                  </p:stCondLst>
                                  <p:childTnLst>
                                    <p:anim calcmode="lin" valueType="num">
                                      <p:cBhvr additive="base">
                                        <p:cTn id="76" dur="500"/>
                                        <p:tgtEl>
                                          <p:spTgt spid="13"/>
                                        </p:tgtEl>
                                        <p:attrNameLst>
                                          <p:attrName>ppt_x</p:attrName>
                                        </p:attrNameLst>
                                      </p:cBhvr>
                                      <p:tavLst>
                                        <p:tav tm="0">
                                          <p:val>
                                            <p:strVal val="ppt_x"/>
                                          </p:val>
                                        </p:tav>
                                        <p:tav tm="100000">
                                          <p:val>
                                            <p:strVal val="ppt_x"/>
                                          </p:val>
                                        </p:tav>
                                      </p:tavLst>
                                    </p:anim>
                                    <p:anim calcmode="lin" valueType="num">
                                      <p:cBhvr additive="base">
                                        <p:cTn id="77" dur="500"/>
                                        <p:tgtEl>
                                          <p:spTgt spid="13"/>
                                        </p:tgtEl>
                                        <p:attrNameLst>
                                          <p:attrName>ppt_y</p:attrName>
                                        </p:attrNameLst>
                                      </p:cBhvr>
                                      <p:tavLst>
                                        <p:tav tm="0">
                                          <p:val>
                                            <p:strVal val="ppt_y"/>
                                          </p:val>
                                        </p:tav>
                                        <p:tav tm="100000">
                                          <p:val>
                                            <p:strVal val="0-ppt_h/2"/>
                                          </p:val>
                                        </p:tav>
                                      </p:tavLst>
                                    </p:anim>
                                    <p:set>
                                      <p:cBhvr>
                                        <p:cTn id="7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5116982" y="1270237"/>
            <a:ext cx="2020341" cy="2020341"/>
          </a:xfrm>
          <a:prstGeom prst="ellipse">
            <a:avLst/>
          </a:prstGeom>
        </p:spPr>
      </p:pic>
      <p:pic>
        <p:nvPicPr>
          <p:cNvPr id="5" name="图片 4"/>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1957780" y="1270237"/>
            <a:ext cx="1980000" cy="1980000"/>
          </a:xfrm>
          <a:prstGeom prst="ellipse">
            <a:avLst/>
          </a:prstGeom>
        </p:spPr>
      </p:pic>
      <p:pic>
        <p:nvPicPr>
          <p:cNvPr id="7" name="图片 6"/>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8316525" y="1270237"/>
            <a:ext cx="1980000" cy="1980000"/>
          </a:xfrm>
          <a:prstGeom prst="ellipse">
            <a:avLst/>
          </a:prstGeom>
        </p:spPr>
      </p:pic>
      <p:sp>
        <p:nvSpPr>
          <p:cNvPr id="8" name="文本框 7"/>
          <p:cNvSpPr txBox="1"/>
          <p:nvPr/>
        </p:nvSpPr>
        <p:spPr>
          <a:xfrm>
            <a:off x="2044135" y="3648966"/>
            <a:ext cx="1366528" cy="2667001"/>
          </a:xfrm>
          <a:prstGeom prst="rect">
            <a:avLst/>
          </a:prstGeom>
          <a:noFill/>
        </p:spPr>
        <p:txBody>
          <a:bodyPr vert="eaVert" wrap="square" rtlCol="0">
            <a:spAutoFit/>
          </a:bodyPr>
          <a:lstStyle/>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云想衣裳花想容，熊猫拂槛露华浓。若非群玉山头见，会向瑶台月下逢</a:t>
            </a:r>
          </a:p>
        </p:txBody>
      </p:sp>
      <p:grpSp>
        <p:nvGrpSpPr>
          <p:cNvPr id="9" name="组合 8"/>
          <p:cNvGrpSpPr/>
          <p:nvPr/>
        </p:nvGrpSpPr>
        <p:grpSpPr>
          <a:xfrm>
            <a:off x="3361218" y="3540096"/>
            <a:ext cx="550422" cy="2082946"/>
            <a:chOff x="4351818" y="3309682"/>
            <a:chExt cx="550422" cy="2082946"/>
          </a:xfrm>
        </p:grpSpPr>
        <p:grpSp>
          <p:nvGrpSpPr>
            <p:cNvPr id="10" name="组合 9"/>
            <p:cNvGrpSpPr/>
            <p:nvPr/>
          </p:nvGrpSpPr>
          <p:grpSpPr>
            <a:xfrm>
              <a:off x="4394199" y="3309682"/>
              <a:ext cx="508041" cy="2082946"/>
              <a:chOff x="4412435" y="3220782"/>
              <a:chExt cx="515205" cy="2112318"/>
            </a:xfrm>
          </p:grpSpPr>
          <p:pic>
            <p:nvPicPr>
              <p:cNvPr id="12" name="图片 11"/>
              <p:cNvPicPr>
                <a:picLocks/>
              </p:cNvPicPr>
              <p:nvPr/>
            </p:nvPicPr>
            <p:blipFill>
              <a:blip r:embed="rId6">
                <a:biLevel thresh="75000"/>
                <a:extLst>
                  <a:ext uri="{28A0092B-C50C-407E-A947-70E740481C1C}">
                    <a14:useLocalDpi xmlns:a14="http://schemas.microsoft.com/office/drawing/2010/main" val="0"/>
                  </a:ext>
                </a:extLst>
              </a:blip>
              <a:stretch>
                <a:fillRect/>
              </a:stretch>
            </p:blipFill>
            <p:spPr>
              <a:xfrm rot="5400000">
                <a:off x="4323093" y="3310124"/>
                <a:ext cx="693890" cy="515205"/>
              </a:xfrm>
              <a:prstGeom prst="rect">
                <a:avLst/>
              </a:prstGeom>
            </p:spPr>
          </p:pic>
          <p:sp>
            <p:nvSpPr>
              <p:cNvPr id="13" name="矩形 5"/>
              <p:cNvSpPr/>
              <p:nvPr/>
            </p:nvSpPr>
            <p:spPr bwMode="auto">
              <a:xfrm rot="5400000">
                <a:off x="3698765" y="4216039"/>
                <a:ext cx="1837895" cy="396227"/>
              </a:xfrm>
              <a:custGeom>
                <a:avLst/>
                <a:gdLst>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0 w 1882199"/>
                  <a:gd name="connsiteY4" fmla="*/ 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91440 w 1882199"/>
                  <a:gd name="connsiteY4" fmla="*/ 9144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0" fmla="*/ 120650 w 1882199"/>
                  <a:gd name="connsiteY0" fmla="*/ 0 h 373799"/>
                  <a:gd name="connsiteX1" fmla="*/ 1882199 w 1882199"/>
                  <a:gd name="connsiteY1" fmla="*/ 3175 h 373799"/>
                  <a:gd name="connsiteX2" fmla="*/ 1882199 w 1882199"/>
                  <a:gd name="connsiteY2" fmla="*/ 373799 h 373799"/>
                  <a:gd name="connsiteX3" fmla="*/ 0 w 1882199"/>
                  <a:gd name="connsiteY3" fmla="*/ 373799 h 373799"/>
                  <a:gd name="connsiteX0" fmla="*/ 0 w 1761549"/>
                  <a:gd name="connsiteY0" fmla="*/ 0 h 373799"/>
                  <a:gd name="connsiteX1" fmla="*/ 1761549 w 1761549"/>
                  <a:gd name="connsiteY1" fmla="*/ 3175 h 373799"/>
                  <a:gd name="connsiteX2" fmla="*/ 1761549 w 1761549"/>
                  <a:gd name="connsiteY2" fmla="*/ 373799 h 373799"/>
                  <a:gd name="connsiteX3" fmla="*/ 3175 w 1761549"/>
                  <a:gd name="connsiteY3" fmla="*/ 367449 h 373799"/>
                  <a:gd name="connsiteX0" fmla="*/ 0 w 1759167"/>
                  <a:gd name="connsiteY0" fmla="*/ 0 h 376181"/>
                  <a:gd name="connsiteX1" fmla="*/ 1759167 w 1759167"/>
                  <a:gd name="connsiteY1" fmla="*/ 5557 h 376181"/>
                  <a:gd name="connsiteX2" fmla="*/ 1759167 w 1759167"/>
                  <a:gd name="connsiteY2" fmla="*/ 376181 h 376181"/>
                  <a:gd name="connsiteX3" fmla="*/ 793 w 1759167"/>
                  <a:gd name="connsiteY3" fmla="*/ 369831 h 376181"/>
                </a:gdLst>
                <a:ahLst/>
                <a:cxnLst>
                  <a:cxn ang="0">
                    <a:pos x="connsiteX0" y="connsiteY0"/>
                  </a:cxn>
                  <a:cxn ang="0">
                    <a:pos x="connsiteX1" y="connsiteY1"/>
                  </a:cxn>
                  <a:cxn ang="0">
                    <a:pos x="connsiteX2" y="connsiteY2"/>
                  </a:cxn>
                  <a:cxn ang="0">
                    <a:pos x="connsiteX3" y="connsiteY3"/>
                  </a:cxn>
                </a:cxnLst>
                <a:rect l="l" t="t" r="r" b="b"/>
                <a:pathLst>
                  <a:path w="1759167" h="376181">
                    <a:moveTo>
                      <a:pt x="0" y="0"/>
                    </a:moveTo>
                    <a:lnTo>
                      <a:pt x="1759167" y="5557"/>
                    </a:lnTo>
                    <a:lnTo>
                      <a:pt x="1759167" y="376181"/>
                    </a:lnTo>
                    <a:lnTo>
                      <a:pt x="793" y="369831"/>
                    </a:lnTo>
                  </a:path>
                </a:pathLst>
              </a:cu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2000" b="0" i="0" u="none" strike="noStrike" cap="none" normalizeH="0" baseline="0">
                  <a:ln>
                    <a:noFill/>
                  </a:ln>
                  <a:solidFill>
                    <a:srgbClr val="C00000"/>
                  </a:solidFill>
                  <a:effectLst/>
                  <a:latin typeface="Arial" panose="020B0604020202020204" pitchFamily="34" charset="0"/>
                  <a:ea typeface="宋体" panose="02010600030101010101" pitchFamily="2" charset="-122"/>
                </a:endParaRPr>
              </a:p>
            </p:txBody>
          </p:sp>
        </p:grpSp>
        <p:sp>
          <p:nvSpPr>
            <p:cNvPr id="11" name="文本框 10"/>
            <p:cNvSpPr txBox="1"/>
            <p:nvPr/>
          </p:nvSpPr>
          <p:spPr>
            <a:xfrm flipH="1">
              <a:off x="4351818" y="3896330"/>
              <a:ext cx="492443" cy="1417195"/>
            </a:xfrm>
            <a:prstGeom prst="rect">
              <a:avLst/>
            </a:prstGeom>
            <a:noFill/>
          </p:spPr>
          <p:txBody>
            <a:bodyPr vert="eaVert" wrap="square" rtlCol="0">
              <a:spAutoFit/>
            </a:bodyPr>
            <a:lstStyle/>
            <a:p>
              <a:pPr lvl="0" algn="ctr"/>
              <a:r>
                <a:rPr lang="zh-CN" altLang="en-US"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伊人如画</a:t>
              </a:r>
              <a:endParaRPr lang="en-US" altLang="zh-CN"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grpSp>
      <p:sp>
        <p:nvSpPr>
          <p:cNvPr id="14" name="文本框 13"/>
          <p:cNvSpPr txBox="1"/>
          <p:nvPr/>
        </p:nvSpPr>
        <p:spPr>
          <a:xfrm>
            <a:off x="5248135" y="3648966"/>
            <a:ext cx="1366528" cy="2667001"/>
          </a:xfrm>
          <a:prstGeom prst="rect">
            <a:avLst/>
          </a:prstGeom>
          <a:noFill/>
        </p:spPr>
        <p:txBody>
          <a:bodyPr vert="eaVert" wrap="square" rtlCol="0">
            <a:spAutoFit/>
          </a:bodyPr>
          <a:lstStyle/>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云想衣裳花想容，熊猫拂槛露华浓。若非群玉山头见，会向瑶台月下逢</a:t>
            </a:r>
          </a:p>
        </p:txBody>
      </p:sp>
      <p:grpSp>
        <p:nvGrpSpPr>
          <p:cNvPr id="15" name="组合 14"/>
          <p:cNvGrpSpPr/>
          <p:nvPr/>
        </p:nvGrpSpPr>
        <p:grpSpPr>
          <a:xfrm>
            <a:off x="6566373" y="3540096"/>
            <a:ext cx="549267" cy="2082946"/>
            <a:chOff x="4352973" y="3309682"/>
            <a:chExt cx="549267" cy="2082946"/>
          </a:xfrm>
        </p:grpSpPr>
        <p:grpSp>
          <p:nvGrpSpPr>
            <p:cNvPr id="16" name="组合 15"/>
            <p:cNvGrpSpPr/>
            <p:nvPr/>
          </p:nvGrpSpPr>
          <p:grpSpPr>
            <a:xfrm>
              <a:off x="4394199" y="3309682"/>
              <a:ext cx="508041" cy="2082946"/>
              <a:chOff x="4412435" y="3220782"/>
              <a:chExt cx="515205" cy="2112318"/>
            </a:xfrm>
          </p:grpSpPr>
          <p:pic>
            <p:nvPicPr>
              <p:cNvPr id="18" name="图片 17"/>
              <p:cNvPicPr>
                <a:picLocks/>
              </p:cNvPicPr>
              <p:nvPr/>
            </p:nvPicPr>
            <p:blipFill>
              <a:blip r:embed="rId6">
                <a:biLevel thresh="75000"/>
                <a:extLst>
                  <a:ext uri="{28A0092B-C50C-407E-A947-70E740481C1C}">
                    <a14:useLocalDpi xmlns:a14="http://schemas.microsoft.com/office/drawing/2010/main" val="0"/>
                  </a:ext>
                </a:extLst>
              </a:blip>
              <a:stretch>
                <a:fillRect/>
              </a:stretch>
            </p:blipFill>
            <p:spPr>
              <a:xfrm rot="5400000">
                <a:off x="4323093" y="3310124"/>
                <a:ext cx="693890" cy="515205"/>
              </a:xfrm>
              <a:prstGeom prst="rect">
                <a:avLst/>
              </a:prstGeom>
            </p:spPr>
          </p:pic>
          <p:sp>
            <p:nvSpPr>
              <p:cNvPr id="19" name="矩形 5"/>
              <p:cNvSpPr/>
              <p:nvPr/>
            </p:nvSpPr>
            <p:spPr bwMode="auto">
              <a:xfrm rot="5400000">
                <a:off x="3698765" y="4216039"/>
                <a:ext cx="1837895" cy="396227"/>
              </a:xfrm>
              <a:custGeom>
                <a:avLst/>
                <a:gdLst>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0 w 1882199"/>
                  <a:gd name="connsiteY4" fmla="*/ 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91440 w 1882199"/>
                  <a:gd name="connsiteY4" fmla="*/ 9144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0" fmla="*/ 120650 w 1882199"/>
                  <a:gd name="connsiteY0" fmla="*/ 0 h 373799"/>
                  <a:gd name="connsiteX1" fmla="*/ 1882199 w 1882199"/>
                  <a:gd name="connsiteY1" fmla="*/ 3175 h 373799"/>
                  <a:gd name="connsiteX2" fmla="*/ 1882199 w 1882199"/>
                  <a:gd name="connsiteY2" fmla="*/ 373799 h 373799"/>
                  <a:gd name="connsiteX3" fmla="*/ 0 w 1882199"/>
                  <a:gd name="connsiteY3" fmla="*/ 373799 h 373799"/>
                  <a:gd name="connsiteX0" fmla="*/ 0 w 1761549"/>
                  <a:gd name="connsiteY0" fmla="*/ 0 h 373799"/>
                  <a:gd name="connsiteX1" fmla="*/ 1761549 w 1761549"/>
                  <a:gd name="connsiteY1" fmla="*/ 3175 h 373799"/>
                  <a:gd name="connsiteX2" fmla="*/ 1761549 w 1761549"/>
                  <a:gd name="connsiteY2" fmla="*/ 373799 h 373799"/>
                  <a:gd name="connsiteX3" fmla="*/ 3175 w 1761549"/>
                  <a:gd name="connsiteY3" fmla="*/ 367449 h 373799"/>
                  <a:gd name="connsiteX0" fmla="*/ 0 w 1759167"/>
                  <a:gd name="connsiteY0" fmla="*/ 0 h 376181"/>
                  <a:gd name="connsiteX1" fmla="*/ 1759167 w 1759167"/>
                  <a:gd name="connsiteY1" fmla="*/ 5557 h 376181"/>
                  <a:gd name="connsiteX2" fmla="*/ 1759167 w 1759167"/>
                  <a:gd name="connsiteY2" fmla="*/ 376181 h 376181"/>
                  <a:gd name="connsiteX3" fmla="*/ 793 w 1759167"/>
                  <a:gd name="connsiteY3" fmla="*/ 369831 h 376181"/>
                </a:gdLst>
                <a:ahLst/>
                <a:cxnLst>
                  <a:cxn ang="0">
                    <a:pos x="connsiteX0" y="connsiteY0"/>
                  </a:cxn>
                  <a:cxn ang="0">
                    <a:pos x="connsiteX1" y="connsiteY1"/>
                  </a:cxn>
                  <a:cxn ang="0">
                    <a:pos x="connsiteX2" y="connsiteY2"/>
                  </a:cxn>
                  <a:cxn ang="0">
                    <a:pos x="connsiteX3" y="connsiteY3"/>
                  </a:cxn>
                </a:cxnLst>
                <a:rect l="l" t="t" r="r" b="b"/>
                <a:pathLst>
                  <a:path w="1759167" h="376181">
                    <a:moveTo>
                      <a:pt x="0" y="0"/>
                    </a:moveTo>
                    <a:lnTo>
                      <a:pt x="1759167" y="5557"/>
                    </a:lnTo>
                    <a:lnTo>
                      <a:pt x="1759167" y="376181"/>
                    </a:lnTo>
                    <a:lnTo>
                      <a:pt x="793" y="369831"/>
                    </a:lnTo>
                  </a:path>
                </a:pathLst>
              </a:cu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2000" b="0" i="0" u="none" strike="noStrike" cap="none" normalizeH="0" baseline="0">
                  <a:ln>
                    <a:noFill/>
                  </a:ln>
                  <a:solidFill>
                    <a:srgbClr val="C00000"/>
                  </a:solidFill>
                  <a:effectLst/>
                  <a:latin typeface="Arial" panose="020B0604020202020204" pitchFamily="34" charset="0"/>
                  <a:ea typeface="宋体" panose="02010600030101010101" pitchFamily="2" charset="-122"/>
                </a:endParaRPr>
              </a:p>
            </p:txBody>
          </p:sp>
        </p:grpSp>
        <p:sp>
          <p:nvSpPr>
            <p:cNvPr id="17" name="文本框 16"/>
            <p:cNvSpPr txBox="1"/>
            <p:nvPr/>
          </p:nvSpPr>
          <p:spPr>
            <a:xfrm flipH="1">
              <a:off x="4352973" y="3896330"/>
              <a:ext cx="492443" cy="1417195"/>
            </a:xfrm>
            <a:prstGeom prst="rect">
              <a:avLst/>
            </a:prstGeom>
            <a:noFill/>
          </p:spPr>
          <p:txBody>
            <a:bodyPr vert="eaVert" wrap="square" rtlCol="0">
              <a:spAutoFit/>
            </a:bodyPr>
            <a:lstStyle/>
            <a:p>
              <a:pPr lvl="0" algn="ctr"/>
              <a:r>
                <a:rPr lang="zh-CN" altLang="en-US"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伊人如画</a:t>
              </a:r>
              <a:endParaRPr lang="en-US" altLang="zh-CN"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grpSp>
      <p:sp>
        <p:nvSpPr>
          <p:cNvPr id="20" name="文本框 19"/>
          <p:cNvSpPr txBox="1"/>
          <p:nvPr/>
        </p:nvSpPr>
        <p:spPr>
          <a:xfrm>
            <a:off x="8403620" y="3657023"/>
            <a:ext cx="1366528" cy="2514226"/>
          </a:xfrm>
          <a:prstGeom prst="rect">
            <a:avLst/>
          </a:prstGeom>
          <a:noFill/>
        </p:spPr>
        <p:txBody>
          <a:bodyPr vert="eaVert" wrap="square" rtlCol="0">
            <a:spAutoFit/>
          </a:bodyPr>
          <a:lstStyle/>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云想衣裳花想容，熊猫拂槛露华浓。若非群玉山头见，会向瑶台月下逢</a:t>
            </a:r>
          </a:p>
        </p:txBody>
      </p:sp>
      <p:grpSp>
        <p:nvGrpSpPr>
          <p:cNvPr id="21" name="组合 20"/>
          <p:cNvGrpSpPr/>
          <p:nvPr/>
        </p:nvGrpSpPr>
        <p:grpSpPr>
          <a:xfrm>
            <a:off x="9734560" y="3540096"/>
            <a:ext cx="536565" cy="1963628"/>
            <a:chOff x="4365675" y="3309682"/>
            <a:chExt cx="536565" cy="2082946"/>
          </a:xfrm>
        </p:grpSpPr>
        <p:grpSp>
          <p:nvGrpSpPr>
            <p:cNvPr id="22" name="组合 21"/>
            <p:cNvGrpSpPr/>
            <p:nvPr/>
          </p:nvGrpSpPr>
          <p:grpSpPr>
            <a:xfrm>
              <a:off x="4394199" y="3309682"/>
              <a:ext cx="508041" cy="2082946"/>
              <a:chOff x="4412435" y="3220782"/>
              <a:chExt cx="515205" cy="2112318"/>
            </a:xfrm>
          </p:grpSpPr>
          <p:pic>
            <p:nvPicPr>
              <p:cNvPr id="24" name="图片 23"/>
              <p:cNvPicPr>
                <a:picLocks/>
              </p:cNvPicPr>
              <p:nvPr/>
            </p:nvPicPr>
            <p:blipFill>
              <a:blip r:embed="rId6">
                <a:biLevel thresh="75000"/>
                <a:extLst>
                  <a:ext uri="{28A0092B-C50C-407E-A947-70E740481C1C}">
                    <a14:useLocalDpi xmlns:a14="http://schemas.microsoft.com/office/drawing/2010/main" val="0"/>
                  </a:ext>
                </a:extLst>
              </a:blip>
              <a:stretch>
                <a:fillRect/>
              </a:stretch>
            </p:blipFill>
            <p:spPr>
              <a:xfrm rot="5400000">
                <a:off x="4323093" y="3310124"/>
                <a:ext cx="693890" cy="515205"/>
              </a:xfrm>
              <a:prstGeom prst="rect">
                <a:avLst/>
              </a:prstGeom>
            </p:spPr>
          </p:pic>
          <p:sp>
            <p:nvSpPr>
              <p:cNvPr id="25" name="矩形 5"/>
              <p:cNvSpPr/>
              <p:nvPr/>
            </p:nvSpPr>
            <p:spPr bwMode="auto">
              <a:xfrm rot="5400000">
                <a:off x="3698765" y="4216039"/>
                <a:ext cx="1837895" cy="396227"/>
              </a:xfrm>
              <a:custGeom>
                <a:avLst/>
                <a:gdLst>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0 w 1882199"/>
                  <a:gd name="connsiteY4" fmla="*/ 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4" fmla="*/ 91440 w 1882199"/>
                  <a:gd name="connsiteY4" fmla="*/ 91440 h 370624"/>
                  <a:gd name="connsiteX0" fmla="*/ 0 w 1882199"/>
                  <a:gd name="connsiteY0" fmla="*/ 0 h 370624"/>
                  <a:gd name="connsiteX1" fmla="*/ 1882199 w 1882199"/>
                  <a:gd name="connsiteY1" fmla="*/ 0 h 370624"/>
                  <a:gd name="connsiteX2" fmla="*/ 1882199 w 1882199"/>
                  <a:gd name="connsiteY2" fmla="*/ 370624 h 370624"/>
                  <a:gd name="connsiteX3" fmla="*/ 0 w 1882199"/>
                  <a:gd name="connsiteY3" fmla="*/ 370624 h 370624"/>
                  <a:gd name="connsiteX0" fmla="*/ 120650 w 1882199"/>
                  <a:gd name="connsiteY0" fmla="*/ 0 h 373799"/>
                  <a:gd name="connsiteX1" fmla="*/ 1882199 w 1882199"/>
                  <a:gd name="connsiteY1" fmla="*/ 3175 h 373799"/>
                  <a:gd name="connsiteX2" fmla="*/ 1882199 w 1882199"/>
                  <a:gd name="connsiteY2" fmla="*/ 373799 h 373799"/>
                  <a:gd name="connsiteX3" fmla="*/ 0 w 1882199"/>
                  <a:gd name="connsiteY3" fmla="*/ 373799 h 373799"/>
                  <a:gd name="connsiteX0" fmla="*/ 0 w 1761549"/>
                  <a:gd name="connsiteY0" fmla="*/ 0 h 373799"/>
                  <a:gd name="connsiteX1" fmla="*/ 1761549 w 1761549"/>
                  <a:gd name="connsiteY1" fmla="*/ 3175 h 373799"/>
                  <a:gd name="connsiteX2" fmla="*/ 1761549 w 1761549"/>
                  <a:gd name="connsiteY2" fmla="*/ 373799 h 373799"/>
                  <a:gd name="connsiteX3" fmla="*/ 3175 w 1761549"/>
                  <a:gd name="connsiteY3" fmla="*/ 367449 h 373799"/>
                  <a:gd name="connsiteX0" fmla="*/ 0 w 1759167"/>
                  <a:gd name="connsiteY0" fmla="*/ 0 h 376181"/>
                  <a:gd name="connsiteX1" fmla="*/ 1759167 w 1759167"/>
                  <a:gd name="connsiteY1" fmla="*/ 5557 h 376181"/>
                  <a:gd name="connsiteX2" fmla="*/ 1759167 w 1759167"/>
                  <a:gd name="connsiteY2" fmla="*/ 376181 h 376181"/>
                  <a:gd name="connsiteX3" fmla="*/ 793 w 1759167"/>
                  <a:gd name="connsiteY3" fmla="*/ 369831 h 376181"/>
                </a:gdLst>
                <a:ahLst/>
                <a:cxnLst>
                  <a:cxn ang="0">
                    <a:pos x="connsiteX0" y="connsiteY0"/>
                  </a:cxn>
                  <a:cxn ang="0">
                    <a:pos x="connsiteX1" y="connsiteY1"/>
                  </a:cxn>
                  <a:cxn ang="0">
                    <a:pos x="connsiteX2" y="connsiteY2"/>
                  </a:cxn>
                  <a:cxn ang="0">
                    <a:pos x="connsiteX3" y="connsiteY3"/>
                  </a:cxn>
                </a:cxnLst>
                <a:rect l="l" t="t" r="r" b="b"/>
                <a:pathLst>
                  <a:path w="1759167" h="376181">
                    <a:moveTo>
                      <a:pt x="0" y="0"/>
                    </a:moveTo>
                    <a:lnTo>
                      <a:pt x="1759167" y="5557"/>
                    </a:lnTo>
                    <a:lnTo>
                      <a:pt x="1759167" y="376181"/>
                    </a:lnTo>
                    <a:lnTo>
                      <a:pt x="793" y="369831"/>
                    </a:lnTo>
                  </a:path>
                </a:pathLst>
              </a:cu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2000" b="0" i="0" u="none" strike="noStrike" cap="none" normalizeH="0" baseline="0">
                  <a:ln>
                    <a:noFill/>
                  </a:ln>
                  <a:solidFill>
                    <a:srgbClr val="C00000"/>
                  </a:solidFill>
                  <a:effectLst/>
                  <a:latin typeface="Arial" panose="020B0604020202020204" pitchFamily="34" charset="0"/>
                  <a:ea typeface="宋体" panose="02010600030101010101" pitchFamily="2" charset="-122"/>
                </a:endParaRPr>
              </a:p>
            </p:txBody>
          </p:sp>
        </p:grpSp>
        <p:sp>
          <p:nvSpPr>
            <p:cNvPr id="23" name="文本框 22"/>
            <p:cNvSpPr txBox="1"/>
            <p:nvPr/>
          </p:nvSpPr>
          <p:spPr>
            <a:xfrm flipH="1">
              <a:off x="4365675" y="3896330"/>
              <a:ext cx="492443" cy="1417195"/>
            </a:xfrm>
            <a:prstGeom prst="rect">
              <a:avLst/>
            </a:prstGeom>
            <a:noFill/>
          </p:spPr>
          <p:txBody>
            <a:bodyPr vert="eaVert" wrap="square" rtlCol="0">
              <a:spAutoFit/>
            </a:bodyPr>
            <a:lstStyle/>
            <a:p>
              <a:pPr lvl="0" algn="ctr"/>
              <a:r>
                <a:rPr lang="zh-CN" altLang="en-US"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伊人如画</a:t>
              </a:r>
              <a:endParaRPr lang="en-US" altLang="zh-CN" sz="20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204274012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1000"/>
                                        <p:tgtEl>
                                          <p:spTgt spid="8"/>
                                        </p:tgtEl>
                                      </p:cBhvr>
                                    </p:animEffect>
                                  </p:childTnLst>
                                </p:cTn>
                              </p:par>
                              <p:par>
                                <p:cTn id="18" presetID="42" presetClass="entr" presetSubtype="0" fill="hold" nodeType="withEffect">
                                  <p:stCondLst>
                                    <p:cond delay="2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22" presetClass="entr" presetSubtype="2" fill="hold" grpId="0" nodeType="withEffect">
                                  <p:stCondLst>
                                    <p:cond delay="3750"/>
                                  </p:stCondLst>
                                  <p:childTnLst>
                                    <p:set>
                                      <p:cBhvr>
                                        <p:cTn id="29" dur="1" fill="hold">
                                          <p:stCondLst>
                                            <p:cond delay="0"/>
                                          </p:stCondLst>
                                        </p:cTn>
                                        <p:tgtEl>
                                          <p:spTgt spid="14"/>
                                        </p:tgtEl>
                                        <p:attrNameLst>
                                          <p:attrName>style.visibility</p:attrName>
                                        </p:attrNameLst>
                                      </p:cBhvr>
                                      <p:to>
                                        <p:strVal val="visible"/>
                                      </p:to>
                                    </p:set>
                                    <p:animEffect transition="in" filter="wipe(right)">
                                      <p:cBhvr>
                                        <p:cTn id="30" dur="1000"/>
                                        <p:tgtEl>
                                          <p:spTgt spid="14"/>
                                        </p:tgtEl>
                                      </p:cBhvr>
                                    </p:animEffect>
                                  </p:childTnLst>
                                </p:cTn>
                              </p:par>
                              <p:par>
                                <p:cTn id="31" presetID="42" presetClass="entr" presetSubtype="0" fill="hold" nodeType="withEffect">
                                  <p:stCondLst>
                                    <p:cond delay="4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25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22" presetClass="entr" presetSubtype="2" fill="hold" grpId="0" nodeType="withEffect">
                                  <p:stCondLst>
                                    <p:cond delay="600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1000"/>
                                        <p:tgtEl>
                                          <p:spTgt spid="20"/>
                                        </p:tgtEl>
                                      </p:cBhvr>
                                    </p:animEffect>
                                  </p:childTnLst>
                                </p:cTn>
                              </p:par>
                            </p:childTnLst>
                          </p:cTn>
                        </p:par>
                        <p:par>
                          <p:cTn id="44" fill="hold">
                            <p:stCondLst>
                              <p:cond delay="7000"/>
                            </p:stCondLst>
                            <p:childTnLst>
                              <p:par>
                                <p:cTn id="45" presetID="53" presetClass="exit" presetSubtype="32" fill="hold" nodeType="afterEffect">
                                  <p:stCondLst>
                                    <p:cond delay="0"/>
                                  </p:stCondLst>
                                  <p:childTnLst>
                                    <p:anim calcmode="lin" valueType="num">
                                      <p:cBhvr>
                                        <p:cTn id="46" dur="500"/>
                                        <p:tgtEl>
                                          <p:spTgt spid="5"/>
                                        </p:tgtEl>
                                        <p:attrNameLst>
                                          <p:attrName>ppt_w</p:attrName>
                                        </p:attrNameLst>
                                      </p:cBhvr>
                                      <p:tavLst>
                                        <p:tav tm="0">
                                          <p:val>
                                            <p:strVal val="ppt_w"/>
                                          </p:val>
                                        </p:tav>
                                        <p:tav tm="100000">
                                          <p:val>
                                            <p:fltVal val="0"/>
                                          </p:val>
                                        </p:tav>
                                      </p:tavLst>
                                    </p:anim>
                                    <p:anim calcmode="lin" valueType="num">
                                      <p:cBhvr>
                                        <p:cTn id="47" dur="500"/>
                                        <p:tgtEl>
                                          <p:spTgt spid="5"/>
                                        </p:tgtEl>
                                        <p:attrNameLst>
                                          <p:attrName>ppt_h</p:attrName>
                                        </p:attrNameLst>
                                      </p:cBhvr>
                                      <p:tavLst>
                                        <p:tav tm="0">
                                          <p:val>
                                            <p:strVal val="ppt_h"/>
                                          </p:val>
                                        </p:tav>
                                        <p:tav tm="100000">
                                          <p:val>
                                            <p:fltVal val="0"/>
                                          </p:val>
                                        </p:tav>
                                      </p:tavLst>
                                    </p:anim>
                                    <p:animEffect transition="out" filter="fade">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par>
                                <p:cTn id="50" presetID="53" presetClass="exit" presetSubtype="32" fill="hold" nodeType="withEffect">
                                  <p:stCondLst>
                                    <p:cond delay="0"/>
                                  </p:stCondLst>
                                  <p:childTnLst>
                                    <p:anim calcmode="lin" valueType="num">
                                      <p:cBhvr>
                                        <p:cTn id="51" dur="500"/>
                                        <p:tgtEl>
                                          <p:spTgt spid="4"/>
                                        </p:tgtEl>
                                        <p:attrNameLst>
                                          <p:attrName>ppt_w</p:attrName>
                                        </p:attrNameLst>
                                      </p:cBhvr>
                                      <p:tavLst>
                                        <p:tav tm="0">
                                          <p:val>
                                            <p:strVal val="ppt_w"/>
                                          </p:val>
                                        </p:tav>
                                        <p:tav tm="100000">
                                          <p:val>
                                            <p:fltVal val="0"/>
                                          </p:val>
                                        </p:tav>
                                      </p:tavLst>
                                    </p:anim>
                                    <p:anim calcmode="lin" valueType="num">
                                      <p:cBhvr>
                                        <p:cTn id="52" dur="500"/>
                                        <p:tgtEl>
                                          <p:spTgt spid="4"/>
                                        </p:tgtEl>
                                        <p:attrNameLst>
                                          <p:attrName>ppt_h</p:attrName>
                                        </p:attrNameLst>
                                      </p:cBhvr>
                                      <p:tavLst>
                                        <p:tav tm="0">
                                          <p:val>
                                            <p:strVal val="ppt_h"/>
                                          </p:val>
                                        </p:tav>
                                        <p:tav tm="100000">
                                          <p:val>
                                            <p:fltVal val="0"/>
                                          </p:val>
                                        </p:tav>
                                      </p:tavLst>
                                    </p:anim>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53" presetClass="exit" presetSubtype="32" fill="hold" nodeType="withEffect">
                                  <p:stCondLst>
                                    <p:cond delay="0"/>
                                  </p:stCondLst>
                                  <p:childTnLst>
                                    <p:anim calcmode="lin" valueType="num">
                                      <p:cBhvr>
                                        <p:cTn id="56" dur="500"/>
                                        <p:tgtEl>
                                          <p:spTgt spid="7"/>
                                        </p:tgtEl>
                                        <p:attrNameLst>
                                          <p:attrName>ppt_w</p:attrName>
                                        </p:attrNameLst>
                                      </p:cBhvr>
                                      <p:tavLst>
                                        <p:tav tm="0">
                                          <p:val>
                                            <p:strVal val="ppt_w"/>
                                          </p:val>
                                        </p:tav>
                                        <p:tav tm="100000">
                                          <p:val>
                                            <p:fltVal val="0"/>
                                          </p:val>
                                        </p:tav>
                                      </p:tavLst>
                                    </p:anim>
                                    <p:anim calcmode="lin" valueType="num">
                                      <p:cBhvr>
                                        <p:cTn id="57" dur="500"/>
                                        <p:tgtEl>
                                          <p:spTgt spid="7"/>
                                        </p:tgtEl>
                                        <p:attrNameLst>
                                          <p:attrName>ppt_h</p:attrName>
                                        </p:attrNameLst>
                                      </p:cBhvr>
                                      <p:tavLst>
                                        <p:tav tm="0">
                                          <p:val>
                                            <p:strVal val="ppt_h"/>
                                          </p:val>
                                        </p:tav>
                                        <p:tav tm="100000">
                                          <p:val>
                                            <p:fltVal val="0"/>
                                          </p:val>
                                        </p:tav>
                                      </p:tavLst>
                                    </p:anim>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childTnLst>
                          </p:cTn>
                        </p:par>
                        <p:par>
                          <p:cTn id="60" fill="hold">
                            <p:stCondLst>
                              <p:cond delay="7500"/>
                            </p:stCondLst>
                            <p:childTnLst>
                              <p:par>
                                <p:cTn id="61" presetID="17" presetClass="exit" presetSubtype="10" fill="hold" grpId="1" nodeType="afterEffect">
                                  <p:stCondLst>
                                    <p:cond delay="0"/>
                                  </p:stCondLst>
                                  <p:childTnLst>
                                    <p:anim calcmode="lin" valueType="num">
                                      <p:cBhvr>
                                        <p:cTn id="62" dur="500"/>
                                        <p:tgtEl>
                                          <p:spTgt spid="8"/>
                                        </p:tgtEl>
                                        <p:attrNameLst>
                                          <p:attrName>ppt_w</p:attrName>
                                        </p:attrNameLst>
                                      </p:cBhvr>
                                      <p:tavLst>
                                        <p:tav tm="0">
                                          <p:val>
                                            <p:strVal val="ppt_w"/>
                                          </p:val>
                                        </p:tav>
                                        <p:tav tm="100000">
                                          <p:val>
                                            <p:fltVal val="0"/>
                                          </p:val>
                                        </p:tav>
                                      </p:tavLst>
                                    </p:anim>
                                    <p:anim calcmode="lin" valueType="num">
                                      <p:cBhvr>
                                        <p:cTn id="63" dur="500"/>
                                        <p:tgtEl>
                                          <p:spTgt spid="8"/>
                                        </p:tgtEl>
                                        <p:attrNameLst>
                                          <p:attrName>ppt_h</p:attrName>
                                        </p:attrNameLst>
                                      </p:cBhvr>
                                      <p:tavLst>
                                        <p:tav tm="0">
                                          <p:val>
                                            <p:strVal val="ppt_h"/>
                                          </p:val>
                                        </p:tav>
                                        <p:tav tm="100000">
                                          <p:val>
                                            <p:strVal val="ppt_h"/>
                                          </p:val>
                                        </p:tav>
                                      </p:tavLst>
                                    </p:anim>
                                    <p:set>
                                      <p:cBhvr>
                                        <p:cTn id="64" dur="1" fill="hold">
                                          <p:stCondLst>
                                            <p:cond delay="499"/>
                                          </p:stCondLst>
                                        </p:cTn>
                                        <p:tgtEl>
                                          <p:spTgt spid="8"/>
                                        </p:tgtEl>
                                        <p:attrNameLst>
                                          <p:attrName>style.visibility</p:attrName>
                                        </p:attrNameLst>
                                      </p:cBhvr>
                                      <p:to>
                                        <p:strVal val="hidden"/>
                                      </p:to>
                                    </p:set>
                                  </p:childTnLst>
                                </p:cTn>
                              </p:par>
                              <p:par>
                                <p:cTn id="65" presetID="17" presetClass="exit" presetSubtype="10" fill="hold" grpId="1" nodeType="withEffect">
                                  <p:stCondLst>
                                    <p:cond delay="0"/>
                                  </p:stCondLst>
                                  <p:childTnLst>
                                    <p:anim calcmode="lin" valueType="num">
                                      <p:cBhvr>
                                        <p:cTn id="66" dur="500"/>
                                        <p:tgtEl>
                                          <p:spTgt spid="14"/>
                                        </p:tgtEl>
                                        <p:attrNameLst>
                                          <p:attrName>ppt_w</p:attrName>
                                        </p:attrNameLst>
                                      </p:cBhvr>
                                      <p:tavLst>
                                        <p:tav tm="0">
                                          <p:val>
                                            <p:strVal val="ppt_w"/>
                                          </p:val>
                                        </p:tav>
                                        <p:tav tm="100000">
                                          <p:val>
                                            <p:fltVal val="0"/>
                                          </p:val>
                                        </p:tav>
                                      </p:tavLst>
                                    </p:anim>
                                    <p:anim calcmode="lin" valueType="num">
                                      <p:cBhvr>
                                        <p:cTn id="67" dur="500"/>
                                        <p:tgtEl>
                                          <p:spTgt spid="14"/>
                                        </p:tgtEl>
                                        <p:attrNameLst>
                                          <p:attrName>ppt_h</p:attrName>
                                        </p:attrNameLst>
                                      </p:cBhvr>
                                      <p:tavLst>
                                        <p:tav tm="0">
                                          <p:val>
                                            <p:strVal val="ppt_h"/>
                                          </p:val>
                                        </p:tav>
                                        <p:tav tm="100000">
                                          <p:val>
                                            <p:strVal val="ppt_h"/>
                                          </p:val>
                                        </p:tav>
                                      </p:tavLst>
                                    </p:anim>
                                    <p:set>
                                      <p:cBhvr>
                                        <p:cTn id="68" dur="1" fill="hold">
                                          <p:stCondLst>
                                            <p:cond delay="499"/>
                                          </p:stCondLst>
                                        </p:cTn>
                                        <p:tgtEl>
                                          <p:spTgt spid="14"/>
                                        </p:tgtEl>
                                        <p:attrNameLst>
                                          <p:attrName>style.visibility</p:attrName>
                                        </p:attrNameLst>
                                      </p:cBhvr>
                                      <p:to>
                                        <p:strVal val="hidden"/>
                                      </p:to>
                                    </p:set>
                                  </p:childTnLst>
                                </p:cTn>
                              </p:par>
                              <p:par>
                                <p:cTn id="69" presetID="17" presetClass="exit" presetSubtype="10" fill="hold" grpId="1" nodeType="withEffect">
                                  <p:stCondLst>
                                    <p:cond delay="0"/>
                                  </p:stCondLst>
                                  <p:childTnLst>
                                    <p:anim calcmode="lin" valueType="num">
                                      <p:cBhvr>
                                        <p:cTn id="70" dur="500"/>
                                        <p:tgtEl>
                                          <p:spTgt spid="20"/>
                                        </p:tgtEl>
                                        <p:attrNameLst>
                                          <p:attrName>ppt_w</p:attrName>
                                        </p:attrNameLst>
                                      </p:cBhvr>
                                      <p:tavLst>
                                        <p:tav tm="0">
                                          <p:val>
                                            <p:strVal val="ppt_w"/>
                                          </p:val>
                                        </p:tav>
                                        <p:tav tm="100000">
                                          <p:val>
                                            <p:fltVal val="0"/>
                                          </p:val>
                                        </p:tav>
                                      </p:tavLst>
                                    </p:anim>
                                    <p:anim calcmode="lin" valueType="num">
                                      <p:cBhvr>
                                        <p:cTn id="71" dur="500"/>
                                        <p:tgtEl>
                                          <p:spTgt spid="20"/>
                                        </p:tgtEl>
                                        <p:attrNameLst>
                                          <p:attrName>ppt_h</p:attrName>
                                        </p:attrNameLst>
                                      </p:cBhvr>
                                      <p:tavLst>
                                        <p:tav tm="0">
                                          <p:val>
                                            <p:strVal val="ppt_h"/>
                                          </p:val>
                                        </p:tav>
                                        <p:tav tm="100000">
                                          <p:val>
                                            <p:strVal val="ppt_h"/>
                                          </p:val>
                                        </p:tav>
                                      </p:tavLst>
                                    </p:anim>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5" presetClass="exit" presetSubtype="10" fill="hold" nodeType="clickEffect">
                                  <p:stCondLst>
                                    <p:cond delay="0"/>
                                  </p:stCondLst>
                                  <p:childTnLst>
                                    <p:animEffect transition="out" filter="checkerboard(across)">
                                      <p:cBhvr>
                                        <p:cTn id="76" dur="500"/>
                                        <p:tgtEl>
                                          <p:spTgt spid="9"/>
                                        </p:tgtEl>
                                      </p:cBhvr>
                                    </p:animEffect>
                                    <p:set>
                                      <p:cBhvr>
                                        <p:cTn id="77" dur="1" fill="hold">
                                          <p:stCondLst>
                                            <p:cond delay="499"/>
                                          </p:stCondLst>
                                        </p:cTn>
                                        <p:tgtEl>
                                          <p:spTgt spid="9"/>
                                        </p:tgtEl>
                                        <p:attrNameLst>
                                          <p:attrName>style.visibility</p:attrName>
                                        </p:attrNameLst>
                                      </p:cBhvr>
                                      <p:to>
                                        <p:strVal val="hidden"/>
                                      </p:to>
                                    </p:set>
                                  </p:childTnLst>
                                </p:cTn>
                              </p:par>
                              <p:par>
                                <p:cTn id="78" presetID="5" presetClass="exit" presetSubtype="10" fill="hold" nodeType="withEffect">
                                  <p:stCondLst>
                                    <p:cond delay="0"/>
                                  </p:stCondLst>
                                  <p:childTnLst>
                                    <p:animEffect transition="out" filter="checkerboard(across)">
                                      <p:cBhvr>
                                        <p:cTn id="79" dur="500"/>
                                        <p:tgtEl>
                                          <p:spTgt spid="15"/>
                                        </p:tgtEl>
                                      </p:cBhvr>
                                    </p:animEffect>
                                    <p:set>
                                      <p:cBhvr>
                                        <p:cTn id="80" dur="1" fill="hold">
                                          <p:stCondLst>
                                            <p:cond delay="499"/>
                                          </p:stCondLst>
                                        </p:cTn>
                                        <p:tgtEl>
                                          <p:spTgt spid="15"/>
                                        </p:tgtEl>
                                        <p:attrNameLst>
                                          <p:attrName>style.visibility</p:attrName>
                                        </p:attrNameLst>
                                      </p:cBhvr>
                                      <p:to>
                                        <p:strVal val="hidden"/>
                                      </p:to>
                                    </p:set>
                                  </p:childTnLst>
                                </p:cTn>
                              </p:par>
                              <p:par>
                                <p:cTn id="81" presetID="5" presetClass="exit" presetSubtype="10" fill="hold" nodeType="withEffect">
                                  <p:stCondLst>
                                    <p:cond delay="0"/>
                                  </p:stCondLst>
                                  <p:childTnLst>
                                    <p:animEffect transition="out" filter="checkerboard(across)">
                                      <p:cBhvr>
                                        <p:cTn id="82" dur="500"/>
                                        <p:tgtEl>
                                          <p:spTgt spid="21"/>
                                        </p:tgtEl>
                                      </p:cBhvr>
                                    </p:animEffect>
                                    <p:set>
                                      <p:cBhvr>
                                        <p:cTn id="83"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4" grpId="0"/>
      <p:bldP spid="14"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451" y="889251"/>
            <a:ext cx="4111373" cy="4111373"/>
          </a:xfrm>
          <a:prstGeom prst="rect">
            <a:avLst/>
          </a:prstGeom>
        </p:spPr>
      </p:pic>
      <p:sp>
        <p:nvSpPr>
          <p:cNvPr id="7" name="文本框 6"/>
          <p:cNvSpPr txBox="1"/>
          <p:nvPr/>
        </p:nvSpPr>
        <p:spPr>
          <a:xfrm>
            <a:off x="3840989" y="2209800"/>
            <a:ext cx="1435008" cy="1107996"/>
          </a:xfrm>
          <a:prstGeom prst="rect">
            <a:avLst/>
          </a:prstGeom>
          <a:noFill/>
        </p:spPr>
        <p:txBody>
          <a:bodyPr wrap="none" rtlCol="0">
            <a:spAutoFit/>
          </a:bodyPr>
          <a:lstStyle/>
          <a:p>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r>
              <a:rPr lang="zh-CN" altLang="en-US" sz="6600" smtClean="0">
                <a:latin typeface="方正行楷_GBK" panose="03000509000000000000" pitchFamily="65" charset="-122"/>
                <a:ea typeface="方正行楷_GBK" panose="03000509000000000000" pitchFamily="65" charset="-122"/>
                <a:cs typeface="文鼎荊棘體" panose="02010609010101010101" pitchFamily="49" charset="-120"/>
              </a:rPr>
              <a:t>叁</a:t>
            </a:r>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endParaRPr lang="zh-CN" altLang="en-US" sz="6600">
              <a:latin typeface="方正行楷_GBK" panose="03000509000000000000" pitchFamily="65" charset="-122"/>
              <a:ea typeface="方正行楷_GBK" panose="03000509000000000000" pitchFamily="65" charset="-122"/>
              <a:cs typeface="文鼎荊棘體" panose="02010609010101010101" pitchFamily="49" charset="-120"/>
            </a:endParaRPr>
          </a:p>
        </p:txBody>
      </p:sp>
      <p:sp>
        <p:nvSpPr>
          <p:cNvPr id="10" name="文本框 9"/>
          <p:cNvSpPr txBox="1"/>
          <p:nvPr/>
        </p:nvSpPr>
        <p:spPr>
          <a:xfrm>
            <a:off x="5314523" y="2295898"/>
            <a:ext cx="2771775" cy="523220"/>
          </a:xfrm>
          <a:prstGeom prst="rect">
            <a:avLst/>
          </a:prstGeom>
          <a:noFill/>
        </p:spPr>
        <p:txBody>
          <a:bodyPr wrap="square" rtlCol="0">
            <a:spAutoFit/>
          </a:bodyPr>
          <a:lstStyle/>
          <a:p>
            <a:r>
              <a:rPr lang="zh-CN" altLang="en-US" sz="2800" smtClean="0">
                <a:latin typeface="方正行楷_GBK" panose="03000509000000000000" pitchFamily="65" charset="-122"/>
                <a:ea typeface="方正行楷_GBK" panose="03000509000000000000" pitchFamily="65" charset="-122"/>
              </a:rPr>
              <a:t>输入一级标题</a:t>
            </a:r>
            <a:endParaRPr lang="zh-CN" altLang="en-US" sz="2800">
              <a:latin typeface="方正行楷_GBK" panose="03000509000000000000" pitchFamily="65" charset="-122"/>
              <a:ea typeface="方正行楷_GBK" panose="03000509000000000000" pitchFamily="65" charset="-122"/>
            </a:endParaRPr>
          </a:p>
        </p:txBody>
      </p:sp>
      <p:sp>
        <p:nvSpPr>
          <p:cNvPr id="14" name="文本框 13"/>
          <p:cNvSpPr txBox="1"/>
          <p:nvPr/>
        </p:nvSpPr>
        <p:spPr>
          <a:xfrm>
            <a:off x="5343320" y="2714104"/>
            <a:ext cx="2800767" cy="461665"/>
          </a:xfrm>
          <a:prstGeom prst="rect">
            <a:avLst/>
          </a:prstGeom>
          <a:noFill/>
        </p:spPr>
        <p:txBody>
          <a:bodyPr wrap="none" rtlCol="0">
            <a:spAutoFit/>
          </a:bodyPr>
          <a:lstStyle/>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p:txBody>
      </p:sp>
    </p:spTree>
    <p:extLst>
      <p:ext uri="{BB962C8B-B14F-4D97-AF65-F5344CB8AC3E}">
        <p14:creationId xmlns:p14="http://schemas.microsoft.com/office/powerpoint/2010/main" val="33662863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3"/>
                                        </p:tgtEl>
                                        <p:attrNameLst>
                                          <p:attrName>r</p:attrName>
                                        </p:attrNameLst>
                                      </p:cBhvr>
                                    </p:animRot>
                                  </p:childTnLst>
                                </p:cTn>
                              </p:par>
                              <p:par>
                                <p:cTn id="11" presetID="23" presetClass="entr" presetSubtype="3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par>
                                <p:cTn id="15" presetID="10" presetClass="entr" presetSubtype="0" fill="hold" grpId="0" nodeType="withEffect">
                                  <p:stCondLst>
                                    <p:cond delay="50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250"/>
                                        <p:tgtEl>
                                          <p:spTgt spid="10"/>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cxnSp>
        <p:nvCxnSpPr>
          <p:cNvPr id="11" name="直接连接符 10"/>
          <p:cNvCxnSpPr/>
          <p:nvPr/>
        </p:nvCxnSpPr>
        <p:spPr>
          <a:xfrm flipH="1">
            <a:off x="3669393" y="1724515"/>
            <a:ext cx="1420810" cy="1420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676400" y="885021"/>
            <a:ext cx="1038225" cy="1446550"/>
          </a:xfrm>
          <a:prstGeom prst="rect">
            <a:avLst/>
          </a:prstGeom>
          <a:noFill/>
        </p:spPr>
        <p:txBody>
          <a:bodyPr wrap="square" rtlCol="0">
            <a:spAutoFit/>
          </a:bodyPr>
          <a:lstStyle/>
          <a:p>
            <a:r>
              <a:rPr lang="zh-CN" altLang="en-US" sz="8800">
                <a:latin typeface="方正字迹-邢体草书简体" panose="03000502000000000000" pitchFamily="66" charset="-122"/>
                <a:ea typeface="方正字迹-邢体草书简体" panose="03000502000000000000" pitchFamily="66" charset="-122"/>
              </a:rPr>
              <a:t>目</a:t>
            </a:r>
          </a:p>
        </p:txBody>
      </p:sp>
      <p:sp>
        <p:nvSpPr>
          <p:cNvPr id="5" name="文本框 4"/>
          <p:cNvSpPr txBox="1"/>
          <p:nvPr/>
        </p:nvSpPr>
        <p:spPr>
          <a:xfrm>
            <a:off x="857250" y="1362075"/>
            <a:ext cx="1638300" cy="1938992"/>
          </a:xfrm>
          <a:prstGeom prst="rect">
            <a:avLst/>
          </a:prstGeom>
          <a:noFill/>
        </p:spPr>
        <p:txBody>
          <a:bodyPr wrap="square" rtlCol="0">
            <a:spAutoFit/>
          </a:bodyPr>
          <a:lstStyle/>
          <a:p>
            <a:r>
              <a:rPr lang="zh-CN" altLang="en-US" sz="12000" smtClean="0">
                <a:latin typeface="方正字迹-邢体草书简体" panose="03000502000000000000" pitchFamily="66" charset="-122"/>
                <a:ea typeface="方正字迹-邢体草书简体" panose="03000502000000000000" pitchFamily="66" charset="-122"/>
              </a:rPr>
              <a:t>录</a:t>
            </a:r>
            <a:endParaRPr lang="zh-CN" altLang="en-US" sz="12000">
              <a:latin typeface="方正字迹-邢体草书简体" panose="03000502000000000000" pitchFamily="66" charset="-122"/>
              <a:ea typeface="方正字迹-邢体草书简体" panose="03000502000000000000" pitchFamily="66" charset="-122"/>
            </a:endParaRPr>
          </a:p>
        </p:txBody>
      </p:sp>
      <p:sp>
        <p:nvSpPr>
          <p:cNvPr id="6" name="文本框 5"/>
          <p:cNvSpPr txBox="1"/>
          <p:nvPr/>
        </p:nvSpPr>
        <p:spPr>
          <a:xfrm>
            <a:off x="2195512" y="2102226"/>
            <a:ext cx="461665" cy="1270933"/>
          </a:xfrm>
          <a:prstGeom prst="rect">
            <a:avLst/>
          </a:prstGeom>
          <a:noFill/>
        </p:spPr>
        <p:txBody>
          <a:bodyPr vert="eaVert" wrap="square" rtlCol="0">
            <a:spAutoFit/>
          </a:bodyPr>
          <a:lstStyle/>
          <a:p>
            <a:r>
              <a:rPr lang="en-US" altLang="zh-CN" smtClean="0"/>
              <a:t>CONTENT</a:t>
            </a:r>
            <a:endParaRPr lang="zh-CN" altLang="en-US"/>
          </a:p>
        </p:txBody>
      </p:sp>
      <p:grpSp>
        <p:nvGrpSpPr>
          <p:cNvPr id="14" name="组合 13"/>
          <p:cNvGrpSpPr/>
          <p:nvPr/>
        </p:nvGrpSpPr>
        <p:grpSpPr>
          <a:xfrm>
            <a:off x="3805010" y="1875918"/>
            <a:ext cx="1149576" cy="1098955"/>
            <a:chOff x="3805010" y="1875918"/>
            <a:chExt cx="1149576" cy="1098955"/>
          </a:xfrm>
        </p:grpSpPr>
        <p:sp>
          <p:nvSpPr>
            <p:cNvPr id="8" name="Freeform 5"/>
            <p:cNvSpPr>
              <a:spLocks noEditPoints="1"/>
            </p:cNvSpPr>
            <p:nvPr/>
          </p:nvSpPr>
          <p:spPr bwMode="auto">
            <a:xfrm rot="10800000">
              <a:off x="3805010" y="1894968"/>
              <a:ext cx="1149576" cy="1079905"/>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9" name="文本框 8"/>
            <p:cNvSpPr txBox="1"/>
            <p:nvPr/>
          </p:nvSpPr>
          <p:spPr>
            <a:xfrm>
              <a:off x="3995439" y="1875918"/>
              <a:ext cx="825867" cy="861774"/>
            </a:xfrm>
            <a:prstGeom prst="rect">
              <a:avLst/>
            </a:prstGeom>
            <a:noFill/>
          </p:spPr>
          <p:txBody>
            <a:bodyPr wrap="none" rtlCol="0">
              <a:spAutoFit/>
            </a:bodyPr>
            <a:lstStyle/>
            <a:p>
              <a:pPr algn="ctr"/>
              <a:r>
                <a:rPr lang="zh-CN" altLang="en-US" sz="5000" smtClean="0">
                  <a:solidFill>
                    <a:schemeClr val="bg1"/>
                  </a:solidFill>
                  <a:latin typeface="方正舒体" panose="02010601030101010101" pitchFamily="2" charset="-122"/>
                  <a:ea typeface="方正舒体" panose="02010601030101010101" pitchFamily="2" charset="-122"/>
                  <a:cs typeface="文鼎荊棘體" panose="02010609010101010101" pitchFamily="49" charset="-120"/>
                </a:rPr>
                <a:t>壹</a:t>
              </a:r>
              <a:endParaRPr lang="zh-CN" altLang="en-US" sz="5000">
                <a:solidFill>
                  <a:schemeClr val="bg1"/>
                </a:solidFill>
                <a:latin typeface="方正舒体" panose="02010601030101010101" pitchFamily="2" charset="-122"/>
                <a:ea typeface="方正舒体" panose="02010601030101010101" pitchFamily="2" charset="-122"/>
                <a:cs typeface="文鼎荊棘體" panose="02010609010101010101" pitchFamily="49" charset="-120"/>
              </a:endParaRPr>
            </a:p>
          </p:txBody>
        </p:sp>
      </p:grpSp>
      <p:sp>
        <p:nvSpPr>
          <p:cNvPr id="12" name="文本框 11"/>
          <p:cNvSpPr txBox="1"/>
          <p:nvPr/>
        </p:nvSpPr>
        <p:spPr>
          <a:xfrm>
            <a:off x="4100613" y="2961240"/>
            <a:ext cx="553998" cy="1938992"/>
          </a:xfrm>
          <a:prstGeom prst="rect">
            <a:avLst/>
          </a:prstGeom>
          <a:noFill/>
        </p:spPr>
        <p:txBody>
          <a:bodyPr vert="eaVert" wrap="none" rtlCol="0">
            <a:spAutoFit/>
          </a:bodyPr>
          <a:lstStyle/>
          <a:p>
            <a:r>
              <a:rPr lang="zh-CN" altLang="en-US" sz="2400" smtClean="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rPr>
              <a:t>填写文本标题</a:t>
            </a:r>
            <a:endParaRPr lang="zh-CN" altLang="en-US" sz="240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endParaRPr>
          </a:p>
        </p:txBody>
      </p:sp>
      <p:pic>
        <p:nvPicPr>
          <p:cNvPr id="13" name="seal"/>
          <p:cNvPicPr>
            <a:picLocks noChangeAspect="1"/>
          </p:cNvPicPr>
          <p:nvPr/>
        </p:nvPicPr>
        <p:blipFill>
          <a:blip r:embed="rId3"/>
          <a:stretch>
            <a:fillRect/>
          </a:stretch>
        </p:blipFill>
        <p:spPr>
          <a:xfrm>
            <a:off x="4562635" y="3008866"/>
            <a:ext cx="183952" cy="361950"/>
          </a:xfrm>
          <a:prstGeom prst="rect">
            <a:avLst/>
          </a:prstGeom>
        </p:spPr>
      </p:pic>
      <p:cxnSp>
        <p:nvCxnSpPr>
          <p:cNvPr id="15" name="直接连接符 14"/>
          <p:cNvCxnSpPr/>
          <p:nvPr/>
        </p:nvCxnSpPr>
        <p:spPr>
          <a:xfrm flipH="1">
            <a:off x="5280632" y="1710882"/>
            <a:ext cx="1420810" cy="1420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416249" y="1862285"/>
            <a:ext cx="1149576" cy="1098955"/>
            <a:chOff x="3805010" y="1875918"/>
            <a:chExt cx="1149576" cy="1098955"/>
          </a:xfrm>
        </p:grpSpPr>
        <p:sp>
          <p:nvSpPr>
            <p:cNvPr id="17" name="Freeform 5"/>
            <p:cNvSpPr>
              <a:spLocks noEditPoints="1"/>
            </p:cNvSpPr>
            <p:nvPr/>
          </p:nvSpPr>
          <p:spPr bwMode="auto">
            <a:xfrm rot="10800000">
              <a:off x="3805010" y="1894968"/>
              <a:ext cx="1149576" cy="1079905"/>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18" name="文本框 17"/>
            <p:cNvSpPr txBox="1"/>
            <p:nvPr/>
          </p:nvSpPr>
          <p:spPr>
            <a:xfrm>
              <a:off x="3995439" y="1875918"/>
              <a:ext cx="825868" cy="861774"/>
            </a:xfrm>
            <a:prstGeom prst="rect">
              <a:avLst/>
            </a:prstGeom>
            <a:noFill/>
          </p:spPr>
          <p:txBody>
            <a:bodyPr wrap="none" rtlCol="0">
              <a:spAutoFit/>
            </a:bodyPr>
            <a:lstStyle/>
            <a:p>
              <a:pPr algn="ctr"/>
              <a:r>
                <a:rPr lang="zh-CN" altLang="en-US" sz="5000" smtClean="0">
                  <a:solidFill>
                    <a:schemeClr val="bg1"/>
                  </a:solidFill>
                  <a:latin typeface="方正舒体" panose="02010601030101010101" pitchFamily="2" charset="-122"/>
                  <a:ea typeface="方正舒体" panose="02010601030101010101" pitchFamily="2" charset="-122"/>
                  <a:cs typeface="文鼎荊棘體" panose="02010609010101010101" pitchFamily="49" charset="-120"/>
                </a:rPr>
                <a:t>贰</a:t>
              </a:r>
              <a:endParaRPr lang="zh-CN" altLang="en-US" sz="5000">
                <a:solidFill>
                  <a:schemeClr val="bg1"/>
                </a:solidFill>
                <a:latin typeface="方正舒体" panose="02010601030101010101" pitchFamily="2" charset="-122"/>
                <a:ea typeface="方正舒体" panose="02010601030101010101" pitchFamily="2" charset="-122"/>
                <a:cs typeface="文鼎荊棘體" panose="02010609010101010101" pitchFamily="49" charset="-120"/>
              </a:endParaRPr>
            </a:p>
          </p:txBody>
        </p:sp>
      </p:grpSp>
      <p:sp>
        <p:nvSpPr>
          <p:cNvPr id="19" name="文本框 18"/>
          <p:cNvSpPr txBox="1"/>
          <p:nvPr/>
        </p:nvSpPr>
        <p:spPr>
          <a:xfrm>
            <a:off x="5711852" y="2947607"/>
            <a:ext cx="553998" cy="1938992"/>
          </a:xfrm>
          <a:prstGeom prst="rect">
            <a:avLst/>
          </a:prstGeom>
          <a:noFill/>
        </p:spPr>
        <p:txBody>
          <a:bodyPr vert="eaVert" wrap="none" rtlCol="0">
            <a:spAutoFit/>
          </a:bodyPr>
          <a:lstStyle/>
          <a:p>
            <a:r>
              <a:rPr lang="zh-CN" altLang="en-US" sz="2400" smtClean="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rPr>
              <a:t>填写文本标题</a:t>
            </a:r>
            <a:endParaRPr lang="zh-CN" altLang="en-US" sz="240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endParaRPr>
          </a:p>
        </p:txBody>
      </p:sp>
      <p:pic>
        <p:nvPicPr>
          <p:cNvPr id="20" name="seal"/>
          <p:cNvPicPr>
            <a:picLocks noChangeAspect="1"/>
          </p:cNvPicPr>
          <p:nvPr/>
        </p:nvPicPr>
        <p:blipFill>
          <a:blip r:embed="rId3"/>
          <a:stretch>
            <a:fillRect/>
          </a:stretch>
        </p:blipFill>
        <p:spPr>
          <a:xfrm>
            <a:off x="6173874" y="2995233"/>
            <a:ext cx="183952" cy="361950"/>
          </a:xfrm>
          <a:prstGeom prst="rect">
            <a:avLst/>
          </a:prstGeom>
        </p:spPr>
      </p:pic>
      <p:cxnSp>
        <p:nvCxnSpPr>
          <p:cNvPr id="21" name="直接连接符 20"/>
          <p:cNvCxnSpPr/>
          <p:nvPr/>
        </p:nvCxnSpPr>
        <p:spPr>
          <a:xfrm flipH="1">
            <a:off x="6861428" y="1681800"/>
            <a:ext cx="1420810" cy="1420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997045" y="1833203"/>
            <a:ext cx="1149576" cy="1098955"/>
            <a:chOff x="3805010" y="1875918"/>
            <a:chExt cx="1149576" cy="1098955"/>
          </a:xfrm>
        </p:grpSpPr>
        <p:sp>
          <p:nvSpPr>
            <p:cNvPr id="23" name="Freeform 5"/>
            <p:cNvSpPr>
              <a:spLocks noEditPoints="1"/>
            </p:cNvSpPr>
            <p:nvPr/>
          </p:nvSpPr>
          <p:spPr bwMode="auto">
            <a:xfrm rot="10800000">
              <a:off x="3805010" y="1894968"/>
              <a:ext cx="1149576" cy="1079905"/>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24" name="文本框 23"/>
            <p:cNvSpPr txBox="1"/>
            <p:nvPr/>
          </p:nvSpPr>
          <p:spPr>
            <a:xfrm>
              <a:off x="3995439" y="1875918"/>
              <a:ext cx="825868" cy="861774"/>
            </a:xfrm>
            <a:prstGeom prst="rect">
              <a:avLst/>
            </a:prstGeom>
            <a:noFill/>
          </p:spPr>
          <p:txBody>
            <a:bodyPr wrap="none" rtlCol="0">
              <a:spAutoFit/>
            </a:bodyPr>
            <a:lstStyle/>
            <a:p>
              <a:pPr algn="ctr"/>
              <a:r>
                <a:rPr lang="zh-CN" altLang="en-US" sz="5000" smtClean="0">
                  <a:solidFill>
                    <a:schemeClr val="bg1"/>
                  </a:solidFill>
                  <a:latin typeface="方正舒体" panose="02010601030101010101" pitchFamily="2" charset="-122"/>
                  <a:ea typeface="方正舒体" panose="02010601030101010101" pitchFamily="2" charset="-122"/>
                  <a:cs typeface="文鼎荊棘體" panose="02010609010101010101" pitchFamily="49" charset="-120"/>
                </a:rPr>
                <a:t>叁</a:t>
              </a:r>
              <a:endParaRPr lang="zh-CN" altLang="en-US" sz="5000">
                <a:solidFill>
                  <a:schemeClr val="bg1"/>
                </a:solidFill>
                <a:latin typeface="方正舒体" panose="02010601030101010101" pitchFamily="2" charset="-122"/>
                <a:ea typeface="方正舒体" panose="02010601030101010101" pitchFamily="2" charset="-122"/>
                <a:cs typeface="文鼎荊棘體" panose="02010609010101010101" pitchFamily="49" charset="-120"/>
              </a:endParaRPr>
            </a:p>
          </p:txBody>
        </p:sp>
      </p:grpSp>
      <p:sp>
        <p:nvSpPr>
          <p:cNvPr id="25" name="文本框 24"/>
          <p:cNvSpPr txBox="1"/>
          <p:nvPr/>
        </p:nvSpPr>
        <p:spPr>
          <a:xfrm>
            <a:off x="7292648" y="2918525"/>
            <a:ext cx="553998" cy="1938992"/>
          </a:xfrm>
          <a:prstGeom prst="rect">
            <a:avLst/>
          </a:prstGeom>
          <a:noFill/>
        </p:spPr>
        <p:txBody>
          <a:bodyPr vert="eaVert" wrap="none" rtlCol="0">
            <a:spAutoFit/>
          </a:bodyPr>
          <a:lstStyle/>
          <a:p>
            <a:r>
              <a:rPr lang="zh-CN" altLang="en-US" sz="2400" smtClean="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rPr>
              <a:t>填写文本标题</a:t>
            </a:r>
            <a:endParaRPr lang="zh-CN" altLang="en-US" sz="240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endParaRPr>
          </a:p>
        </p:txBody>
      </p:sp>
      <p:pic>
        <p:nvPicPr>
          <p:cNvPr id="26" name="seal"/>
          <p:cNvPicPr>
            <a:picLocks noChangeAspect="1"/>
          </p:cNvPicPr>
          <p:nvPr/>
        </p:nvPicPr>
        <p:blipFill>
          <a:blip r:embed="rId3"/>
          <a:stretch>
            <a:fillRect/>
          </a:stretch>
        </p:blipFill>
        <p:spPr>
          <a:xfrm>
            <a:off x="7754670" y="2966151"/>
            <a:ext cx="183952" cy="361950"/>
          </a:xfrm>
          <a:prstGeom prst="rect">
            <a:avLst/>
          </a:prstGeom>
        </p:spPr>
      </p:pic>
      <p:cxnSp>
        <p:nvCxnSpPr>
          <p:cNvPr id="27" name="直接连接符 26"/>
          <p:cNvCxnSpPr/>
          <p:nvPr/>
        </p:nvCxnSpPr>
        <p:spPr>
          <a:xfrm flipH="1">
            <a:off x="8468931" y="1697249"/>
            <a:ext cx="1420810" cy="14208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8604548" y="1848652"/>
            <a:ext cx="1149576" cy="1098955"/>
            <a:chOff x="3805010" y="1875918"/>
            <a:chExt cx="1149576" cy="1098955"/>
          </a:xfrm>
        </p:grpSpPr>
        <p:sp>
          <p:nvSpPr>
            <p:cNvPr id="29" name="Freeform 5"/>
            <p:cNvSpPr>
              <a:spLocks noEditPoints="1"/>
            </p:cNvSpPr>
            <p:nvPr/>
          </p:nvSpPr>
          <p:spPr bwMode="auto">
            <a:xfrm rot="10800000">
              <a:off x="3805010" y="1894968"/>
              <a:ext cx="1149576" cy="1079905"/>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pPr algn="ctr"/>
              <a:endParaRPr lang="zh-CN" altLang="en-US"/>
            </a:p>
          </p:txBody>
        </p:sp>
        <p:sp>
          <p:nvSpPr>
            <p:cNvPr id="30" name="文本框 29"/>
            <p:cNvSpPr txBox="1"/>
            <p:nvPr/>
          </p:nvSpPr>
          <p:spPr>
            <a:xfrm>
              <a:off x="3995439" y="1875918"/>
              <a:ext cx="825868" cy="861774"/>
            </a:xfrm>
            <a:prstGeom prst="rect">
              <a:avLst/>
            </a:prstGeom>
            <a:noFill/>
          </p:spPr>
          <p:txBody>
            <a:bodyPr wrap="none" rtlCol="0">
              <a:spAutoFit/>
            </a:bodyPr>
            <a:lstStyle/>
            <a:p>
              <a:pPr algn="ctr"/>
              <a:r>
                <a:rPr lang="zh-CN" altLang="en-US" sz="5000" smtClean="0">
                  <a:solidFill>
                    <a:schemeClr val="bg1"/>
                  </a:solidFill>
                  <a:latin typeface="方正舒体" panose="02010601030101010101" pitchFamily="2" charset="-122"/>
                  <a:ea typeface="方正舒体" panose="02010601030101010101" pitchFamily="2" charset="-122"/>
                  <a:cs typeface="文鼎荊棘體" panose="02010609010101010101" pitchFamily="49" charset="-120"/>
                </a:rPr>
                <a:t>肆</a:t>
              </a:r>
              <a:endParaRPr lang="zh-CN" altLang="en-US" sz="5000">
                <a:solidFill>
                  <a:schemeClr val="bg1"/>
                </a:solidFill>
                <a:latin typeface="方正舒体" panose="02010601030101010101" pitchFamily="2" charset="-122"/>
                <a:ea typeface="方正舒体" panose="02010601030101010101" pitchFamily="2" charset="-122"/>
                <a:cs typeface="文鼎荊棘體" panose="02010609010101010101" pitchFamily="49" charset="-120"/>
              </a:endParaRPr>
            </a:p>
          </p:txBody>
        </p:sp>
      </p:grpSp>
      <p:sp>
        <p:nvSpPr>
          <p:cNvPr id="31" name="文本框 30"/>
          <p:cNvSpPr txBox="1"/>
          <p:nvPr/>
        </p:nvSpPr>
        <p:spPr>
          <a:xfrm>
            <a:off x="8900151" y="2933974"/>
            <a:ext cx="553998" cy="1938992"/>
          </a:xfrm>
          <a:prstGeom prst="rect">
            <a:avLst/>
          </a:prstGeom>
          <a:noFill/>
        </p:spPr>
        <p:txBody>
          <a:bodyPr vert="eaVert" wrap="none" rtlCol="0">
            <a:spAutoFit/>
          </a:bodyPr>
          <a:lstStyle/>
          <a:p>
            <a:r>
              <a:rPr lang="zh-CN" altLang="en-US" sz="2400" smtClean="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rPr>
              <a:t>填写文本标题</a:t>
            </a:r>
            <a:endParaRPr lang="zh-CN" altLang="en-US" sz="2400">
              <a:solidFill>
                <a:srgbClr val="14141A"/>
              </a:solidFill>
              <a:latin typeface="方正行楷_GBK" panose="03000509000000000000" pitchFamily="65" charset="-122"/>
              <a:ea typeface="方正行楷_GBK" panose="03000509000000000000" pitchFamily="65" charset="-122"/>
              <a:cs typeface="Times New Roman" panose="02020603050405020304" pitchFamily="18" charset="0"/>
            </a:endParaRPr>
          </a:p>
        </p:txBody>
      </p:sp>
      <p:pic>
        <p:nvPicPr>
          <p:cNvPr id="32" name="seal"/>
          <p:cNvPicPr>
            <a:picLocks noChangeAspect="1"/>
          </p:cNvPicPr>
          <p:nvPr/>
        </p:nvPicPr>
        <p:blipFill>
          <a:blip r:embed="rId3"/>
          <a:stretch>
            <a:fillRect/>
          </a:stretch>
        </p:blipFill>
        <p:spPr>
          <a:xfrm>
            <a:off x="9362173" y="2981600"/>
            <a:ext cx="183952" cy="361950"/>
          </a:xfrm>
          <a:prstGeom prst="rect">
            <a:avLst/>
          </a:prstGeom>
        </p:spPr>
      </p:pic>
    </p:spTree>
    <p:extLst>
      <p:ext uri="{BB962C8B-B14F-4D97-AF65-F5344CB8AC3E}">
        <p14:creationId xmlns:p14="http://schemas.microsoft.com/office/powerpoint/2010/main" val="349120743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750"/>
                                        <p:tgtEl>
                                          <p:spTgt spid="6"/>
                                        </p:tgtEl>
                                      </p:cBhvr>
                                    </p:animEffect>
                                  </p:childTnLst>
                                </p:cTn>
                              </p:par>
                            </p:childTnLst>
                          </p:cTn>
                        </p:par>
                        <p:par>
                          <p:cTn id="17" fill="hold">
                            <p:stCondLst>
                              <p:cond delay="2250"/>
                            </p:stCondLst>
                            <p:childTnLst>
                              <p:par>
                                <p:cTn id="18" presetID="53" presetClass="entr" presetSubtype="1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par>
                          <p:cTn id="23" fill="hold">
                            <p:stCondLst>
                              <p:cond delay="2750"/>
                            </p:stCondLst>
                            <p:childTnLst>
                              <p:par>
                                <p:cTn id="24" presetID="22" presetClass="entr" presetSubtype="1"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325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42"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425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4750"/>
                            </p:stCondLst>
                            <p:childTnLst>
                              <p:par>
                                <p:cTn id="43" presetID="22" presetClass="entr" presetSubtype="1"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5250"/>
                            </p:stCondLst>
                            <p:childTnLst>
                              <p:par>
                                <p:cTn id="47" presetID="10" presetClass="entr" presetSubtype="0" fill="hold" grpId="0" nodeType="after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42"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6250"/>
                            </p:stCondLst>
                            <p:childTnLst>
                              <p:par>
                                <p:cTn id="56" presetID="53" presetClass="entr" presetSubtype="16"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childTnLst>
                          </p:cTn>
                        </p:par>
                        <p:par>
                          <p:cTn id="61" fill="hold">
                            <p:stCondLst>
                              <p:cond delay="6750"/>
                            </p:stCondLst>
                            <p:childTnLst>
                              <p:par>
                                <p:cTn id="62" presetID="22" presetClass="entr" presetSubtype="1"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par>
                          <p:cTn id="65" fill="hold">
                            <p:stCondLst>
                              <p:cond delay="7250"/>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42" presetClass="entr" presetSubtype="0"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53" presetClass="entr" presetSubtype="16"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childTnLst>
                          </p:cTn>
                        </p:par>
                        <p:par>
                          <p:cTn id="80" fill="hold">
                            <p:stCondLst>
                              <p:cond delay="8750"/>
                            </p:stCondLst>
                            <p:childTnLst>
                              <p:par>
                                <p:cTn id="81" presetID="22" presetClass="entr" presetSubtype="1"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up)">
                                      <p:cBhvr>
                                        <p:cTn id="83" dur="500"/>
                                        <p:tgtEl>
                                          <p:spTgt spid="27"/>
                                        </p:tgtEl>
                                      </p:cBhvr>
                                    </p:animEffect>
                                  </p:childTnLst>
                                </p:cTn>
                              </p:par>
                            </p:childTnLst>
                          </p:cTn>
                        </p:par>
                        <p:par>
                          <p:cTn id="84" fill="hold">
                            <p:stCondLst>
                              <p:cond delay="9250"/>
                            </p:stCondLst>
                            <p:childTnLst>
                              <p:par>
                                <p:cTn id="85" presetID="10" presetClass="entr" presetSubtype="0" fill="hold" grpId="0" nodeType="afterEffect">
                                  <p:stCondLst>
                                    <p:cond delay="0"/>
                                  </p:stCondLst>
                                  <p:iterate type="lt">
                                    <p:tmPct val="10000"/>
                                  </p:iterate>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42" presetClass="entr" presetSubtype="0" fill="hold"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2" grpId="0"/>
      <p:bldP spid="19" grpId="0"/>
      <p:bldP spid="25"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矩形 3"/>
          <p:cNvSpPr/>
          <p:nvPr/>
        </p:nvSpPr>
        <p:spPr>
          <a:xfrm>
            <a:off x="1977002" y="2292185"/>
            <a:ext cx="4042798" cy="812530"/>
          </a:xfrm>
          <a:prstGeom prst="rect">
            <a:avLst/>
          </a:prstGeom>
        </p:spPr>
        <p:txBody>
          <a:bodyPr wrap="square">
            <a:spAutoFit/>
          </a:bodyPr>
          <a:lstStyle/>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云想衣裳花想容，熊猫拂槛露华浓</a:t>
            </a:r>
            <a:endParaRPr lang="en-US" altLang="zh-CN"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endParaRPr>
          </a:p>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若非群玉山头见，会向瑶台月下逢</a:t>
            </a:r>
          </a:p>
        </p:txBody>
      </p:sp>
      <p:cxnSp>
        <p:nvCxnSpPr>
          <p:cNvPr id="5" name="直接连接符 4"/>
          <p:cNvCxnSpPr/>
          <p:nvPr/>
        </p:nvCxnSpPr>
        <p:spPr bwMode="auto">
          <a:xfrm flipH="1">
            <a:off x="2101203" y="5439415"/>
            <a:ext cx="8665222" cy="0"/>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组合 6"/>
          <p:cNvGrpSpPr/>
          <p:nvPr/>
        </p:nvGrpSpPr>
        <p:grpSpPr>
          <a:xfrm>
            <a:off x="2101202" y="1635877"/>
            <a:ext cx="1013801" cy="740757"/>
            <a:chOff x="2482202" y="1521577"/>
            <a:chExt cx="1013801" cy="740757"/>
          </a:xfrm>
        </p:grpSpPr>
        <p:sp>
          <p:nvSpPr>
            <p:cNvPr id="8" name="矩形 7"/>
            <p:cNvSpPr/>
            <p:nvPr/>
          </p:nvSpPr>
          <p:spPr>
            <a:xfrm>
              <a:off x="2873536" y="1521577"/>
              <a:ext cx="622467" cy="674865"/>
            </a:xfrm>
            <a:prstGeom prst="rect">
              <a:avLst/>
            </a:prstGeom>
          </p:spPr>
          <p:txBody>
            <a:bodyPr wrap="square">
              <a:spAutoFit/>
            </a:bodyPr>
            <a:lstStyle/>
            <a:p>
              <a:pPr algn="just">
                <a:lnSpc>
                  <a:spcPct val="130000"/>
                </a:lnSpc>
              </a:pPr>
              <a:r>
                <a:rPr lang="zh-CN" altLang="en-US"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壹</a:t>
              </a:r>
              <a:endParaRPr lang="en-US" altLang="zh-CN"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pic>
          <p:nvPicPr>
            <p:cNvPr id="9" name="图片 8"/>
            <p:cNvPicPr>
              <a:picLocks/>
            </p:cNvPicPr>
            <p:nvPr/>
          </p:nvPicPr>
          <p:blipFill>
            <a:blip r:embed="rId4">
              <a:biLevel thresh="75000"/>
              <a:extLst>
                <a:ext uri="{28A0092B-C50C-407E-A947-70E740481C1C}">
                  <a14:useLocalDpi xmlns:a14="http://schemas.microsoft.com/office/drawing/2010/main" val="0"/>
                </a:ext>
              </a:extLst>
            </a:blip>
            <a:stretch>
              <a:fillRect/>
            </a:stretch>
          </p:blipFill>
          <p:spPr>
            <a:xfrm rot="5400000">
              <a:off x="2394102" y="1666193"/>
              <a:ext cx="684241" cy="508041"/>
            </a:xfrm>
            <a:prstGeom prst="rect">
              <a:avLst/>
            </a:prstGeom>
          </p:spPr>
        </p:pic>
      </p:grpSp>
      <p:sp>
        <p:nvSpPr>
          <p:cNvPr id="10" name="矩形 9"/>
          <p:cNvSpPr/>
          <p:nvPr/>
        </p:nvSpPr>
        <p:spPr>
          <a:xfrm>
            <a:off x="2001452" y="4044785"/>
            <a:ext cx="4042798" cy="812530"/>
          </a:xfrm>
          <a:prstGeom prst="rect">
            <a:avLst/>
          </a:prstGeom>
        </p:spPr>
        <p:txBody>
          <a:bodyPr wrap="square">
            <a:spAutoFit/>
          </a:bodyPr>
          <a:lstStyle/>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云想衣裳花想容，熊猫拂槛露华浓</a:t>
            </a:r>
            <a:endParaRPr lang="en-US" altLang="zh-CN"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endParaRPr>
          </a:p>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若非群玉山头见，会向瑶台月下逢</a:t>
            </a:r>
          </a:p>
        </p:txBody>
      </p:sp>
      <p:grpSp>
        <p:nvGrpSpPr>
          <p:cNvPr id="11" name="组合 10"/>
          <p:cNvGrpSpPr/>
          <p:nvPr/>
        </p:nvGrpSpPr>
        <p:grpSpPr>
          <a:xfrm>
            <a:off x="2125652" y="3388477"/>
            <a:ext cx="1013801" cy="740757"/>
            <a:chOff x="2506652" y="3274177"/>
            <a:chExt cx="1013801" cy="740757"/>
          </a:xfrm>
        </p:grpSpPr>
        <p:sp>
          <p:nvSpPr>
            <p:cNvPr id="12" name="矩形 11"/>
            <p:cNvSpPr/>
            <p:nvPr/>
          </p:nvSpPr>
          <p:spPr>
            <a:xfrm>
              <a:off x="2897986" y="3274177"/>
              <a:ext cx="622467" cy="674865"/>
            </a:xfrm>
            <a:prstGeom prst="rect">
              <a:avLst/>
            </a:prstGeom>
          </p:spPr>
          <p:txBody>
            <a:bodyPr wrap="square">
              <a:spAutoFit/>
            </a:bodyPr>
            <a:lstStyle/>
            <a:p>
              <a:pPr algn="just">
                <a:lnSpc>
                  <a:spcPct val="130000"/>
                </a:lnSpc>
              </a:pPr>
              <a:r>
                <a:rPr lang="zh-CN" altLang="en-US"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贰</a:t>
              </a:r>
              <a:endParaRPr lang="en-US" altLang="zh-CN"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pic>
          <p:nvPicPr>
            <p:cNvPr id="13" name="图片 12"/>
            <p:cNvPicPr>
              <a:picLocks/>
            </p:cNvPicPr>
            <p:nvPr/>
          </p:nvPicPr>
          <p:blipFill>
            <a:blip r:embed="rId4">
              <a:biLevel thresh="75000"/>
              <a:extLst>
                <a:ext uri="{28A0092B-C50C-407E-A947-70E740481C1C}">
                  <a14:useLocalDpi xmlns:a14="http://schemas.microsoft.com/office/drawing/2010/main" val="0"/>
                </a:ext>
              </a:extLst>
            </a:blip>
            <a:stretch>
              <a:fillRect/>
            </a:stretch>
          </p:blipFill>
          <p:spPr>
            <a:xfrm rot="5400000">
              <a:off x="2418552" y="3418793"/>
              <a:ext cx="684241" cy="508041"/>
            </a:xfrm>
            <a:prstGeom prst="rect">
              <a:avLst/>
            </a:prstGeom>
          </p:spPr>
        </p:pic>
      </p:grpSp>
      <p:sp>
        <p:nvSpPr>
          <p:cNvPr id="14" name="矩形 13"/>
          <p:cNvSpPr/>
          <p:nvPr/>
        </p:nvSpPr>
        <p:spPr>
          <a:xfrm>
            <a:off x="6901453" y="2292185"/>
            <a:ext cx="4042798" cy="812530"/>
          </a:xfrm>
          <a:prstGeom prst="rect">
            <a:avLst/>
          </a:prstGeom>
        </p:spPr>
        <p:txBody>
          <a:bodyPr wrap="square">
            <a:spAutoFit/>
          </a:bodyPr>
          <a:lstStyle/>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云想衣裳花想容，熊猫拂槛露华浓</a:t>
            </a:r>
            <a:endParaRPr lang="en-US" altLang="zh-CN"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endParaRPr>
          </a:p>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若非群玉山头见，会向瑶台月下逢</a:t>
            </a:r>
          </a:p>
        </p:txBody>
      </p:sp>
      <p:grpSp>
        <p:nvGrpSpPr>
          <p:cNvPr id="15" name="组合 14"/>
          <p:cNvGrpSpPr/>
          <p:nvPr/>
        </p:nvGrpSpPr>
        <p:grpSpPr>
          <a:xfrm>
            <a:off x="7025653" y="1635877"/>
            <a:ext cx="1013801" cy="740757"/>
            <a:chOff x="7406653" y="1521577"/>
            <a:chExt cx="1013801" cy="740757"/>
          </a:xfrm>
        </p:grpSpPr>
        <p:sp>
          <p:nvSpPr>
            <p:cNvPr id="16" name="矩形 15"/>
            <p:cNvSpPr/>
            <p:nvPr/>
          </p:nvSpPr>
          <p:spPr>
            <a:xfrm>
              <a:off x="7797987" y="1521577"/>
              <a:ext cx="622467" cy="674865"/>
            </a:xfrm>
            <a:prstGeom prst="rect">
              <a:avLst/>
            </a:prstGeom>
          </p:spPr>
          <p:txBody>
            <a:bodyPr wrap="square">
              <a:spAutoFit/>
            </a:bodyPr>
            <a:lstStyle/>
            <a:p>
              <a:pPr algn="just">
                <a:lnSpc>
                  <a:spcPct val="130000"/>
                </a:lnSpc>
              </a:pPr>
              <a:r>
                <a:rPr lang="zh-CN" altLang="en-US"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叁</a:t>
              </a:r>
              <a:endParaRPr lang="en-US" altLang="zh-CN"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pic>
          <p:nvPicPr>
            <p:cNvPr id="17" name="图片 16"/>
            <p:cNvPicPr>
              <a:picLocks/>
            </p:cNvPicPr>
            <p:nvPr/>
          </p:nvPicPr>
          <p:blipFill>
            <a:blip r:embed="rId4">
              <a:biLevel thresh="75000"/>
              <a:extLst>
                <a:ext uri="{28A0092B-C50C-407E-A947-70E740481C1C}">
                  <a14:useLocalDpi xmlns:a14="http://schemas.microsoft.com/office/drawing/2010/main" val="0"/>
                </a:ext>
              </a:extLst>
            </a:blip>
            <a:stretch>
              <a:fillRect/>
            </a:stretch>
          </p:blipFill>
          <p:spPr>
            <a:xfrm rot="5400000">
              <a:off x="7318553" y="1666193"/>
              <a:ext cx="684241" cy="508041"/>
            </a:xfrm>
            <a:prstGeom prst="rect">
              <a:avLst/>
            </a:prstGeom>
          </p:spPr>
        </p:pic>
      </p:grpSp>
      <p:sp>
        <p:nvSpPr>
          <p:cNvPr id="18" name="矩形 17"/>
          <p:cNvSpPr/>
          <p:nvPr/>
        </p:nvSpPr>
        <p:spPr>
          <a:xfrm>
            <a:off x="6925903" y="4044785"/>
            <a:ext cx="4042798" cy="812530"/>
          </a:xfrm>
          <a:prstGeom prst="rect">
            <a:avLst/>
          </a:prstGeom>
        </p:spPr>
        <p:txBody>
          <a:bodyPr wrap="square">
            <a:spAutoFit/>
          </a:bodyPr>
          <a:lstStyle/>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云想衣裳花想容，熊猫拂槛露华浓</a:t>
            </a:r>
            <a:endParaRPr lang="en-US" altLang="zh-CN"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endParaRPr>
          </a:p>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若非群玉山头见，会向瑶台月下逢</a:t>
            </a:r>
          </a:p>
        </p:txBody>
      </p:sp>
      <p:grpSp>
        <p:nvGrpSpPr>
          <p:cNvPr id="19" name="组合 18"/>
          <p:cNvGrpSpPr/>
          <p:nvPr/>
        </p:nvGrpSpPr>
        <p:grpSpPr>
          <a:xfrm>
            <a:off x="7050103" y="3388477"/>
            <a:ext cx="1013801" cy="740757"/>
            <a:chOff x="7431103" y="3274177"/>
            <a:chExt cx="1013801" cy="740757"/>
          </a:xfrm>
        </p:grpSpPr>
        <p:sp>
          <p:nvSpPr>
            <p:cNvPr id="20" name="矩形 19"/>
            <p:cNvSpPr/>
            <p:nvPr/>
          </p:nvSpPr>
          <p:spPr>
            <a:xfrm>
              <a:off x="7822437" y="3274177"/>
              <a:ext cx="622467" cy="674865"/>
            </a:xfrm>
            <a:prstGeom prst="rect">
              <a:avLst/>
            </a:prstGeom>
          </p:spPr>
          <p:txBody>
            <a:bodyPr wrap="square">
              <a:spAutoFit/>
            </a:bodyPr>
            <a:lstStyle/>
            <a:p>
              <a:pPr algn="just">
                <a:lnSpc>
                  <a:spcPct val="130000"/>
                </a:lnSpc>
              </a:pPr>
              <a:r>
                <a:rPr lang="zh-CN" altLang="en-US"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肆</a:t>
              </a:r>
              <a:endParaRPr lang="en-US" altLang="zh-CN" sz="32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pic>
          <p:nvPicPr>
            <p:cNvPr id="21" name="图片 20"/>
            <p:cNvPicPr>
              <a:picLocks/>
            </p:cNvPicPr>
            <p:nvPr/>
          </p:nvPicPr>
          <p:blipFill>
            <a:blip r:embed="rId4">
              <a:biLevel thresh="75000"/>
              <a:extLst>
                <a:ext uri="{28A0092B-C50C-407E-A947-70E740481C1C}">
                  <a14:useLocalDpi xmlns:a14="http://schemas.microsoft.com/office/drawing/2010/main" val="0"/>
                </a:ext>
              </a:extLst>
            </a:blip>
            <a:stretch>
              <a:fillRect/>
            </a:stretch>
          </p:blipFill>
          <p:spPr>
            <a:xfrm rot="5400000">
              <a:off x="7343003" y="3418793"/>
              <a:ext cx="684241" cy="508041"/>
            </a:xfrm>
            <a:prstGeom prst="rect">
              <a:avLst/>
            </a:prstGeom>
          </p:spPr>
        </p:pic>
      </p:grpSp>
    </p:spTree>
    <p:extLst>
      <p:ext uri="{BB962C8B-B14F-4D97-AF65-F5344CB8AC3E}">
        <p14:creationId xmlns:p14="http://schemas.microsoft.com/office/powerpoint/2010/main" val="273000348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strVal val="#ppt_w*0.70"/>
                                          </p:val>
                                        </p:tav>
                                        <p:tav tm="100000">
                                          <p:val>
                                            <p:strVal val="#ppt_w"/>
                                          </p:val>
                                        </p:tav>
                                      </p:tavLst>
                                    </p:anim>
                                    <p:anim calcmode="lin" valueType="num">
                                      <p:cBhvr>
                                        <p:cTn id="8" dur="750" fill="hold"/>
                                        <p:tgtEl>
                                          <p:spTgt spid="7"/>
                                        </p:tgtEl>
                                        <p:attrNameLst>
                                          <p:attrName>ppt_h</p:attrName>
                                        </p:attrNameLst>
                                      </p:cBhvr>
                                      <p:tavLst>
                                        <p:tav tm="0">
                                          <p:val>
                                            <p:strVal val="#ppt_h"/>
                                          </p:val>
                                        </p:tav>
                                        <p:tav tm="100000">
                                          <p:val>
                                            <p:strVal val="#ppt_h"/>
                                          </p:val>
                                        </p:tav>
                                      </p:tavLst>
                                    </p:anim>
                                    <p:animEffect transition="in" filter="fade">
                                      <p:cBhvr>
                                        <p:cTn id="9" dur="750"/>
                                        <p:tgtEl>
                                          <p:spTgt spid="7"/>
                                        </p:tgtEl>
                                      </p:cBhvr>
                                    </p:animEffect>
                                  </p:childTnLst>
                                </p:cTn>
                              </p:par>
                              <p:par>
                                <p:cTn id="10" presetID="12" presetClass="entr" presetSubtype="4" fill="hold" grpId="0" nodeType="withEffect">
                                  <p:stCondLst>
                                    <p:cond delay="250"/>
                                  </p:stCondLst>
                                  <p:iterate type="wd">
                                    <p:tmPct val="6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strVal val="#ppt_w*0.70"/>
                                          </p:val>
                                        </p:tav>
                                        <p:tav tm="100000">
                                          <p:val>
                                            <p:strVal val="#ppt_w"/>
                                          </p:val>
                                        </p:tav>
                                      </p:tavLst>
                                    </p:anim>
                                    <p:anim calcmode="lin" valueType="num">
                                      <p:cBhvr>
                                        <p:cTn id="18" dur="750" fill="hold"/>
                                        <p:tgtEl>
                                          <p:spTgt spid="11"/>
                                        </p:tgtEl>
                                        <p:attrNameLst>
                                          <p:attrName>ppt_h</p:attrName>
                                        </p:attrNameLst>
                                      </p:cBhvr>
                                      <p:tavLst>
                                        <p:tav tm="0">
                                          <p:val>
                                            <p:strVal val="#ppt_h"/>
                                          </p:val>
                                        </p:tav>
                                        <p:tav tm="100000">
                                          <p:val>
                                            <p:strVal val="#ppt_h"/>
                                          </p:val>
                                        </p:tav>
                                      </p:tavLst>
                                    </p:anim>
                                    <p:animEffect transition="in" filter="fade">
                                      <p:cBhvr>
                                        <p:cTn id="19" dur="750"/>
                                        <p:tgtEl>
                                          <p:spTgt spid="11"/>
                                        </p:tgtEl>
                                      </p:cBhvr>
                                    </p:animEffect>
                                  </p:childTnLst>
                                </p:cTn>
                              </p:par>
                              <p:par>
                                <p:cTn id="20" presetID="12" presetClass="entr" presetSubtype="4" fill="hold" grpId="0" nodeType="withEffect">
                                  <p:stCondLst>
                                    <p:cond delay="250"/>
                                  </p:stCondLst>
                                  <p:iterate type="wd">
                                    <p:tmPct val="6000"/>
                                  </p:iterate>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750" fill="hold"/>
                                        <p:tgtEl>
                                          <p:spTgt spid="15"/>
                                        </p:tgtEl>
                                        <p:attrNameLst>
                                          <p:attrName>ppt_w</p:attrName>
                                        </p:attrNameLst>
                                      </p:cBhvr>
                                      <p:tavLst>
                                        <p:tav tm="0">
                                          <p:val>
                                            <p:strVal val="#ppt_w*0.70"/>
                                          </p:val>
                                        </p:tav>
                                        <p:tav tm="100000">
                                          <p:val>
                                            <p:strVal val="#ppt_w"/>
                                          </p:val>
                                        </p:tav>
                                      </p:tavLst>
                                    </p:anim>
                                    <p:anim calcmode="lin" valueType="num">
                                      <p:cBhvr>
                                        <p:cTn id="28" dur="750" fill="hold"/>
                                        <p:tgtEl>
                                          <p:spTgt spid="15"/>
                                        </p:tgtEl>
                                        <p:attrNameLst>
                                          <p:attrName>ppt_h</p:attrName>
                                        </p:attrNameLst>
                                      </p:cBhvr>
                                      <p:tavLst>
                                        <p:tav tm="0">
                                          <p:val>
                                            <p:strVal val="#ppt_h"/>
                                          </p:val>
                                        </p:tav>
                                        <p:tav tm="100000">
                                          <p:val>
                                            <p:strVal val="#ppt_h"/>
                                          </p:val>
                                        </p:tav>
                                      </p:tavLst>
                                    </p:anim>
                                    <p:animEffect transition="in" filter="fade">
                                      <p:cBhvr>
                                        <p:cTn id="29" dur="750"/>
                                        <p:tgtEl>
                                          <p:spTgt spid="15"/>
                                        </p:tgtEl>
                                      </p:cBhvr>
                                    </p:animEffect>
                                  </p:childTnLst>
                                </p:cTn>
                              </p:par>
                              <p:par>
                                <p:cTn id="30" presetID="12" presetClass="entr" presetSubtype="4" fill="hold" grpId="0" nodeType="withEffect">
                                  <p:stCondLst>
                                    <p:cond delay="250"/>
                                  </p:stCondLst>
                                  <p:iterate type="wd">
                                    <p:tmPct val="6000"/>
                                  </p:iterate>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childTnLst>
                          </p:cTn>
                        </p:par>
                        <p:par>
                          <p:cTn id="34" fill="hold">
                            <p:stCondLst>
                              <p:cond delay="4500"/>
                            </p:stCondLst>
                            <p:childTnLst>
                              <p:par>
                                <p:cTn id="35" presetID="55"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750" fill="hold"/>
                                        <p:tgtEl>
                                          <p:spTgt spid="19"/>
                                        </p:tgtEl>
                                        <p:attrNameLst>
                                          <p:attrName>ppt_w</p:attrName>
                                        </p:attrNameLst>
                                      </p:cBhvr>
                                      <p:tavLst>
                                        <p:tav tm="0">
                                          <p:val>
                                            <p:strVal val="#ppt_w*0.70"/>
                                          </p:val>
                                        </p:tav>
                                        <p:tav tm="100000">
                                          <p:val>
                                            <p:strVal val="#ppt_w"/>
                                          </p:val>
                                        </p:tav>
                                      </p:tavLst>
                                    </p:anim>
                                    <p:anim calcmode="lin" valueType="num">
                                      <p:cBhvr>
                                        <p:cTn id="38" dur="750" fill="hold"/>
                                        <p:tgtEl>
                                          <p:spTgt spid="19"/>
                                        </p:tgtEl>
                                        <p:attrNameLst>
                                          <p:attrName>ppt_h</p:attrName>
                                        </p:attrNameLst>
                                      </p:cBhvr>
                                      <p:tavLst>
                                        <p:tav tm="0">
                                          <p:val>
                                            <p:strVal val="#ppt_h"/>
                                          </p:val>
                                        </p:tav>
                                        <p:tav tm="100000">
                                          <p:val>
                                            <p:strVal val="#ppt_h"/>
                                          </p:val>
                                        </p:tav>
                                      </p:tavLst>
                                    </p:anim>
                                    <p:animEffect transition="in" filter="fade">
                                      <p:cBhvr>
                                        <p:cTn id="39" dur="750"/>
                                        <p:tgtEl>
                                          <p:spTgt spid="19"/>
                                        </p:tgtEl>
                                      </p:cBhvr>
                                    </p:animEffect>
                                  </p:childTnLst>
                                </p:cTn>
                              </p:par>
                              <p:par>
                                <p:cTn id="40" presetID="12" presetClass="entr" presetSubtype="4" fill="hold" grpId="0" nodeType="withEffect">
                                  <p:stCondLst>
                                    <p:cond delay="250"/>
                                  </p:stCondLst>
                                  <p:iterate type="wd">
                                    <p:tmPct val="6000"/>
                                  </p:iterate>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ppt_y</p:attrName>
                                        </p:attrNameLst>
                                      </p:cBhvr>
                                      <p:tavLst>
                                        <p:tav tm="0">
                                          <p:val>
                                            <p:strVal val="#ppt_y+#ppt_h*1.125000"/>
                                          </p:val>
                                        </p:tav>
                                        <p:tav tm="100000">
                                          <p:val>
                                            <p:strVal val="#ppt_y"/>
                                          </p:val>
                                        </p:tav>
                                      </p:tavLst>
                                    </p:anim>
                                    <p:animEffect transition="in" filter="wipe(up)">
                                      <p:cBhvr>
                                        <p:cTn id="43" dur="500"/>
                                        <p:tgtEl>
                                          <p:spTgt spid="18"/>
                                        </p:tgtEl>
                                      </p:cBhvr>
                                    </p:animEffect>
                                  </p:childTnLst>
                                </p:cTn>
                              </p:par>
                            </p:childTnLst>
                          </p:cTn>
                        </p:par>
                        <p:par>
                          <p:cTn id="44" fill="hold">
                            <p:stCondLst>
                              <p:cond delay="6000"/>
                            </p:stCondLst>
                            <p:childTnLst>
                              <p:par>
                                <p:cTn id="45" presetID="16" presetClass="entr" presetSubtype="2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4"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p:nvPr/>
        </p:nvGrpSpPr>
        <p:grpSpPr>
          <a:xfrm>
            <a:off x="4431024" y="1904691"/>
            <a:ext cx="3605376" cy="3642909"/>
            <a:chOff x="6995221" y="2298721"/>
            <a:chExt cx="3241261" cy="3275003"/>
          </a:xfrm>
        </p:grpSpPr>
        <p:pic>
          <p:nvPicPr>
            <p:cNvPr id="5" name="图片 4"/>
            <p:cNvPicPr>
              <a:picLocks noChangeAspect="1"/>
            </p:cNvPicPr>
            <p:nvPr/>
          </p:nvPicPr>
          <p:blipFill>
            <a:blip r:embed="rId4">
              <a:biLevel thresh="50000"/>
            </a:blip>
            <a:srcRect l="66458"/>
            <a:stretch>
              <a:fillRect/>
            </a:stretch>
          </p:blipFill>
          <p:spPr>
            <a:xfrm>
              <a:off x="6995221" y="2844779"/>
              <a:ext cx="568486" cy="2188654"/>
            </a:xfrm>
            <a:custGeom>
              <a:avLst/>
              <a:gdLst>
                <a:gd name="connsiteX0" fmla="*/ 412253 w 568486"/>
                <a:gd name="connsiteY0" fmla="*/ 0 h 2188654"/>
                <a:gd name="connsiteX1" fmla="*/ 568486 w 568486"/>
                <a:gd name="connsiteY1" fmla="*/ 0 h 2188654"/>
                <a:gd name="connsiteX2" fmla="*/ 568486 w 568486"/>
                <a:gd name="connsiteY2" fmla="*/ 2188654 h 2188654"/>
                <a:gd name="connsiteX3" fmla="*/ 425031 w 568486"/>
                <a:gd name="connsiteY3" fmla="*/ 2188654 h 2188654"/>
                <a:gd name="connsiteX4" fmla="*/ 369113 w 568486"/>
                <a:gd name="connsiteY4" fmla="*/ 2126468 h 2188654"/>
                <a:gd name="connsiteX5" fmla="*/ 0 w 568486"/>
                <a:gd name="connsiteY5" fmla="*/ 1087222 h 2188654"/>
                <a:gd name="connsiteX6" fmla="*/ 369113 w 568486"/>
                <a:gd name="connsiteY6" fmla="*/ 47977 h 218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486" h="2188654">
                  <a:moveTo>
                    <a:pt x="412253" y="0"/>
                  </a:moveTo>
                  <a:lnTo>
                    <a:pt x="568486" y="0"/>
                  </a:lnTo>
                  <a:lnTo>
                    <a:pt x="568486" y="2188654"/>
                  </a:lnTo>
                  <a:lnTo>
                    <a:pt x="425031" y="2188654"/>
                  </a:lnTo>
                  <a:lnTo>
                    <a:pt x="369113" y="2126468"/>
                  </a:lnTo>
                  <a:cubicBezTo>
                    <a:pt x="138520" y="1844051"/>
                    <a:pt x="0" y="1481987"/>
                    <a:pt x="0" y="1087222"/>
                  </a:cubicBezTo>
                  <a:cubicBezTo>
                    <a:pt x="0" y="692457"/>
                    <a:pt x="138520" y="330393"/>
                    <a:pt x="369113" y="47977"/>
                  </a:cubicBezTo>
                  <a:close/>
                </a:path>
              </a:pathLst>
            </a:custGeom>
          </p:spPr>
        </p:pic>
        <p:pic>
          <p:nvPicPr>
            <p:cNvPr id="7" name="图片 6"/>
            <p:cNvPicPr>
              <a:picLocks noChangeAspect="1"/>
            </p:cNvPicPr>
            <p:nvPr/>
          </p:nvPicPr>
          <p:blipFill>
            <a:blip r:embed="rId4">
              <a:biLevel thresh="75000"/>
            </a:blip>
            <a:srcRect l="66458"/>
            <a:stretch>
              <a:fillRect/>
            </a:stretch>
          </p:blipFill>
          <p:spPr>
            <a:xfrm flipH="1">
              <a:off x="9655593" y="2836028"/>
              <a:ext cx="568486" cy="2188654"/>
            </a:xfrm>
            <a:custGeom>
              <a:avLst/>
              <a:gdLst>
                <a:gd name="connsiteX0" fmla="*/ 412253 w 568486"/>
                <a:gd name="connsiteY0" fmla="*/ 0 h 2188654"/>
                <a:gd name="connsiteX1" fmla="*/ 568486 w 568486"/>
                <a:gd name="connsiteY1" fmla="*/ 0 h 2188654"/>
                <a:gd name="connsiteX2" fmla="*/ 568486 w 568486"/>
                <a:gd name="connsiteY2" fmla="*/ 2188654 h 2188654"/>
                <a:gd name="connsiteX3" fmla="*/ 425031 w 568486"/>
                <a:gd name="connsiteY3" fmla="*/ 2188654 h 2188654"/>
                <a:gd name="connsiteX4" fmla="*/ 369113 w 568486"/>
                <a:gd name="connsiteY4" fmla="*/ 2126468 h 2188654"/>
                <a:gd name="connsiteX5" fmla="*/ 0 w 568486"/>
                <a:gd name="connsiteY5" fmla="*/ 1087222 h 2188654"/>
                <a:gd name="connsiteX6" fmla="*/ 369113 w 568486"/>
                <a:gd name="connsiteY6" fmla="*/ 47977 h 2188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486" h="2188654">
                  <a:moveTo>
                    <a:pt x="412253" y="0"/>
                  </a:moveTo>
                  <a:lnTo>
                    <a:pt x="568486" y="0"/>
                  </a:lnTo>
                  <a:lnTo>
                    <a:pt x="568486" y="2188654"/>
                  </a:lnTo>
                  <a:lnTo>
                    <a:pt x="425031" y="2188654"/>
                  </a:lnTo>
                  <a:lnTo>
                    <a:pt x="369113" y="2126468"/>
                  </a:lnTo>
                  <a:cubicBezTo>
                    <a:pt x="138520" y="1844051"/>
                    <a:pt x="0" y="1481987"/>
                    <a:pt x="0" y="1087222"/>
                  </a:cubicBezTo>
                  <a:cubicBezTo>
                    <a:pt x="0" y="692457"/>
                    <a:pt x="138520" y="330393"/>
                    <a:pt x="369113" y="47977"/>
                  </a:cubicBezTo>
                  <a:close/>
                </a:path>
              </a:pathLst>
            </a:cu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2906" y="2298721"/>
              <a:ext cx="2893576" cy="3240805"/>
            </a:xfrm>
            <a:custGeom>
              <a:avLst/>
              <a:gdLst>
                <a:gd name="connsiteX0" fmla="*/ 754153 w 2219456"/>
                <a:gd name="connsiteY0" fmla="*/ 0 h 3228928"/>
                <a:gd name="connsiteX1" fmla="*/ 1447771 w 2219456"/>
                <a:gd name="connsiteY1" fmla="*/ 0 h 3228928"/>
                <a:gd name="connsiteX2" fmla="*/ 1581636 w 2219456"/>
                <a:gd name="connsiteY2" fmla="*/ 34790 h 3228928"/>
                <a:gd name="connsiteX3" fmla="*/ 2129156 w 2219456"/>
                <a:gd name="connsiteY3" fmla="*/ 334418 h 3228928"/>
                <a:gd name="connsiteX4" fmla="*/ 2219456 w 2219456"/>
                <a:gd name="connsiteY4" fmla="*/ 417369 h 3228928"/>
                <a:gd name="connsiteX5" fmla="*/ 2219456 w 2219456"/>
                <a:gd name="connsiteY5" fmla="*/ 2772897 h 3228928"/>
                <a:gd name="connsiteX6" fmla="*/ 2129156 w 2219456"/>
                <a:gd name="connsiteY6" fmla="*/ 2855849 h 3228928"/>
                <a:gd name="connsiteX7" fmla="*/ 1100962 w 2219456"/>
                <a:gd name="connsiteY7" fmla="*/ 3228928 h 3228928"/>
                <a:gd name="connsiteX8" fmla="*/ 72768 w 2219456"/>
                <a:gd name="connsiteY8" fmla="*/ 2855849 h 3228928"/>
                <a:gd name="connsiteX9" fmla="*/ 0 w 2219456"/>
                <a:gd name="connsiteY9" fmla="*/ 2789002 h 3228928"/>
                <a:gd name="connsiteX10" fmla="*/ 0 w 2219456"/>
                <a:gd name="connsiteY10" fmla="*/ 401264 h 3228928"/>
                <a:gd name="connsiteX11" fmla="*/ 72768 w 2219456"/>
                <a:gd name="connsiteY11" fmla="*/ 334418 h 3228928"/>
                <a:gd name="connsiteX12" fmla="*/ 620288 w 2219456"/>
                <a:gd name="connsiteY12" fmla="*/ 34790 h 3228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19456" h="3228928">
                  <a:moveTo>
                    <a:pt x="754153" y="0"/>
                  </a:moveTo>
                  <a:lnTo>
                    <a:pt x="1447771" y="0"/>
                  </a:lnTo>
                  <a:lnTo>
                    <a:pt x="1581636" y="34790"/>
                  </a:lnTo>
                  <a:cubicBezTo>
                    <a:pt x="1784096" y="98439"/>
                    <a:pt x="1969492" y="201234"/>
                    <a:pt x="2129156" y="334418"/>
                  </a:cubicBezTo>
                  <a:lnTo>
                    <a:pt x="2219456" y="417369"/>
                  </a:lnTo>
                  <a:lnTo>
                    <a:pt x="2219456" y="2772897"/>
                  </a:lnTo>
                  <a:lnTo>
                    <a:pt x="2129156" y="2855849"/>
                  </a:lnTo>
                  <a:cubicBezTo>
                    <a:pt x="1849743" y="3088919"/>
                    <a:pt x="1491529" y="3228928"/>
                    <a:pt x="1100962" y="3228928"/>
                  </a:cubicBezTo>
                  <a:cubicBezTo>
                    <a:pt x="710395" y="3228928"/>
                    <a:pt x="352181" y="3088919"/>
                    <a:pt x="72768" y="2855849"/>
                  </a:cubicBezTo>
                  <a:lnTo>
                    <a:pt x="0" y="2789002"/>
                  </a:lnTo>
                  <a:lnTo>
                    <a:pt x="0" y="401264"/>
                  </a:lnTo>
                  <a:lnTo>
                    <a:pt x="72768" y="334418"/>
                  </a:lnTo>
                  <a:cubicBezTo>
                    <a:pt x="232432" y="201234"/>
                    <a:pt x="417828" y="98439"/>
                    <a:pt x="620288" y="34790"/>
                  </a:cubicBezTo>
                  <a:close/>
                </a:path>
              </a:pathLst>
            </a:custGeom>
            <a:ln w="3175">
              <a:noFill/>
            </a:ln>
          </p:spPr>
        </p:pic>
        <p:sp>
          <p:nvSpPr>
            <p:cNvPr id="9" name="椭圆 8"/>
            <p:cNvSpPr/>
            <p:nvPr/>
          </p:nvSpPr>
          <p:spPr bwMode="auto">
            <a:xfrm>
              <a:off x="6995221" y="2306135"/>
              <a:ext cx="3232844" cy="3267589"/>
            </a:xfrm>
            <a:prstGeom prst="ellipse">
              <a:avLst/>
            </a:prstGeom>
            <a:noFill/>
            <a:ln w="76200" cap="flat" cmpd="sng" algn="ctr">
              <a:solidFill>
                <a:schemeClr val="tx1"/>
              </a:solidFill>
              <a:prstDash val="solid"/>
              <a:round/>
              <a:headEnd type="none" w="med" len="med"/>
              <a:tailEnd type="none" w="med" len="med"/>
            </a:ln>
            <a:effectLs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0" name="直接连接符 9"/>
            <p:cNvCxnSpPr/>
            <p:nvPr/>
          </p:nvCxnSpPr>
          <p:spPr bwMode="auto">
            <a:xfrm>
              <a:off x="7455960" y="2784662"/>
              <a:ext cx="0" cy="2310535"/>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flipV="1">
              <a:off x="9754626" y="2771962"/>
              <a:ext cx="0" cy="2310535"/>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文本框 11"/>
          <p:cNvSpPr txBox="1"/>
          <p:nvPr/>
        </p:nvSpPr>
        <p:spPr>
          <a:xfrm>
            <a:off x="2614221" y="1369901"/>
            <a:ext cx="1366528" cy="4933408"/>
          </a:xfrm>
          <a:prstGeom prst="rect">
            <a:avLst/>
          </a:prstGeom>
          <a:noFill/>
        </p:spPr>
        <p:txBody>
          <a:bodyPr vert="eaVert" wrap="square" rtlCol="0">
            <a:spAutoFit/>
          </a:bodyPr>
          <a:lstStyle/>
          <a:p>
            <a:pPr algn="just">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上邪</a:t>
            </a:r>
            <a:r>
              <a:rPr lang="en-US" altLang="zh-CN" sz="1600" spc="300" dirty="0">
                <a:solidFill>
                  <a:schemeClr val="tx1">
                    <a:lumMod val="75000"/>
                    <a:lumOff val="25000"/>
                  </a:schemeClr>
                </a:solidFill>
                <a:latin typeface="方正隶变_GBK" panose="03000509000000000000" pitchFamily="65" charset="-122"/>
                <a:ea typeface="方正隶变_GBK" panose="03000509000000000000" pitchFamily="65" charset="-122"/>
              </a:rPr>
              <a:t>! </a:t>
            </a:r>
          </a:p>
          <a:p>
            <a:pPr algn="just">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我欲与君相知，长命无绝衰。 </a:t>
            </a:r>
          </a:p>
          <a:p>
            <a:pPr algn="just">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山无陵，江水为竭，冬雷震震，夏雨雪，天地合，乃敢与君绝！ </a:t>
            </a:r>
          </a:p>
        </p:txBody>
      </p:sp>
      <p:grpSp>
        <p:nvGrpSpPr>
          <p:cNvPr id="13" name="组合 12"/>
          <p:cNvGrpSpPr/>
          <p:nvPr/>
        </p:nvGrpSpPr>
        <p:grpSpPr>
          <a:xfrm>
            <a:off x="1761529" y="1250948"/>
            <a:ext cx="586580" cy="2800352"/>
            <a:chOff x="4315660" y="3309680"/>
            <a:chExt cx="586580" cy="2800352"/>
          </a:xfrm>
        </p:grpSpPr>
        <p:pic>
          <p:nvPicPr>
            <p:cNvPr id="14" name="图片 13"/>
            <p:cNvPicPr>
              <a:picLocks/>
            </p:cNvPicPr>
            <p:nvPr/>
          </p:nvPicPr>
          <p:blipFill>
            <a:blip r:embed="rId6">
              <a:biLevel thresh="75000"/>
              <a:extLst>
                <a:ext uri="{28A0092B-C50C-407E-A947-70E740481C1C}">
                  <a14:useLocalDpi xmlns:a14="http://schemas.microsoft.com/office/drawing/2010/main" val="0"/>
                </a:ext>
              </a:extLst>
            </a:blip>
            <a:stretch>
              <a:fillRect/>
            </a:stretch>
          </p:blipFill>
          <p:spPr>
            <a:xfrm rot="5400000">
              <a:off x="4306099" y="3397780"/>
              <a:ext cx="684241" cy="508041"/>
            </a:xfrm>
            <a:prstGeom prst="rect">
              <a:avLst/>
            </a:prstGeom>
          </p:spPr>
        </p:pic>
        <p:sp>
          <p:nvSpPr>
            <p:cNvPr id="15" name="文本框 14"/>
            <p:cNvSpPr txBox="1"/>
            <p:nvPr/>
          </p:nvSpPr>
          <p:spPr>
            <a:xfrm flipH="1">
              <a:off x="4315660" y="3896330"/>
              <a:ext cx="553998" cy="2213702"/>
            </a:xfrm>
            <a:prstGeom prst="rect">
              <a:avLst/>
            </a:prstGeom>
            <a:noFill/>
          </p:spPr>
          <p:txBody>
            <a:bodyPr vert="eaVert" wrap="square" rtlCol="0">
              <a:spAutoFit/>
            </a:bodyPr>
            <a:lstStyle/>
            <a:p>
              <a:pPr lvl="0"/>
              <a:r>
                <a:rPr lang="zh-CN" altLang="en-US" sz="2400" kern="100" smtClean="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填写标题</a:t>
              </a:r>
              <a:endParaRPr lang="en-US" altLang="zh-CN" sz="24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grpSp>
      <p:sp>
        <p:nvSpPr>
          <p:cNvPr id="16" name="文本框 15"/>
          <p:cNvSpPr txBox="1"/>
          <p:nvPr/>
        </p:nvSpPr>
        <p:spPr>
          <a:xfrm>
            <a:off x="8560600" y="1369900"/>
            <a:ext cx="1366528" cy="5048679"/>
          </a:xfrm>
          <a:prstGeom prst="rect">
            <a:avLst/>
          </a:prstGeom>
          <a:noFill/>
        </p:spPr>
        <p:txBody>
          <a:bodyPr vert="eaVert" wrap="square" rtlCol="0">
            <a:spAutoFit/>
          </a:bodyPr>
          <a:lstStyle/>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上邪</a:t>
            </a:r>
            <a:r>
              <a:rPr lang="en-US" altLang="zh-CN" sz="1600" spc="300" dirty="0">
                <a:solidFill>
                  <a:schemeClr val="tx1">
                    <a:lumMod val="75000"/>
                    <a:lumOff val="25000"/>
                  </a:schemeClr>
                </a:solidFill>
                <a:latin typeface="方正隶变_GBK" panose="03000509000000000000" pitchFamily="65" charset="-122"/>
                <a:ea typeface="方正隶变_GBK" panose="03000509000000000000" pitchFamily="65" charset="-122"/>
              </a:rPr>
              <a:t>! </a:t>
            </a:r>
          </a:p>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我欲与君相知，长命无绝衰。 </a:t>
            </a:r>
            <a:endParaRPr lang="en-US" altLang="zh-CN" sz="1600" spc="300" dirty="0">
              <a:solidFill>
                <a:schemeClr val="tx1">
                  <a:lumMod val="75000"/>
                  <a:lumOff val="25000"/>
                </a:schemeClr>
              </a:solidFill>
              <a:latin typeface="方正隶变_GBK" panose="03000509000000000000" pitchFamily="65" charset="-122"/>
              <a:ea typeface="方正隶变_GBK" panose="03000509000000000000" pitchFamily="65" charset="-122"/>
            </a:endParaRPr>
          </a:p>
          <a:p>
            <a:pPr>
              <a:lnSpc>
                <a:spcPct val="120000"/>
              </a:lnSpc>
            </a:pPr>
            <a:r>
              <a:rPr lang="zh-CN" altLang="en-US" sz="1600" spc="300" dirty="0">
                <a:solidFill>
                  <a:schemeClr val="tx1">
                    <a:lumMod val="75000"/>
                    <a:lumOff val="25000"/>
                  </a:schemeClr>
                </a:solidFill>
                <a:latin typeface="方正隶变_GBK" panose="03000509000000000000" pitchFamily="65" charset="-122"/>
                <a:ea typeface="方正隶变_GBK" panose="03000509000000000000" pitchFamily="65" charset="-122"/>
              </a:rPr>
              <a:t>山无陵，江水为竭，冬雷震震，夏雨雪，天地合，乃敢与君绝！ </a:t>
            </a:r>
          </a:p>
        </p:txBody>
      </p:sp>
      <p:grpSp>
        <p:nvGrpSpPr>
          <p:cNvPr id="17" name="组合 16"/>
          <p:cNvGrpSpPr/>
          <p:nvPr/>
        </p:nvGrpSpPr>
        <p:grpSpPr>
          <a:xfrm>
            <a:off x="10094931" y="1268184"/>
            <a:ext cx="572725" cy="2003845"/>
            <a:chOff x="4329515" y="3309680"/>
            <a:chExt cx="572725" cy="2003845"/>
          </a:xfrm>
        </p:grpSpPr>
        <p:pic>
          <p:nvPicPr>
            <p:cNvPr id="18" name="图片 17"/>
            <p:cNvPicPr>
              <a:picLocks/>
            </p:cNvPicPr>
            <p:nvPr/>
          </p:nvPicPr>
          <p:blipFill>
            <a:blip r:embed="rId6">
              <a:biLevel thresh="75000"/>
              <a:extLst>
                <a:ext uri="{28A0092B-C50C-407E-A947-70E740481C1C}">
                  <a14:useLocalDpi xmlns:a14="http://schemas.microsoft.com/office/drawing/2010/main" val="0"/>
                </a:ext>
              </a:extLst>
            </a:blip>
            <a:stretch>
              <a:fillRect/>
            </a:stretch>
          </p:blipFill>
          <p:spPr>
            <a:xfrm rot="5400000">
              <a:off x="4306099" y="3397780"/>
              <a:ext cx="684241" cy="508041"/>
            </a:xfrm>
            <a:prstGeom prst="rect">
              <a:avLst/>
            </a:prstGeom>
          </p:spPr>
        </p:pic>
        <p:sp>
          <p:nvSpPr>
            <p:cNvPr id="19" name="文本框 18"/>
            <p:cNvSpPr txBox="1"/>
            <p:nvPr/>
          </p:nvSpPr>
          <p:spPr>
            <a:xfrm flipH="1">
              <a:off x="4329515" y="3896330"/>
              <a:ext cx="553998" cy="1417195"/>
            </a:xfrm>
            <a:prstGeom prst="rect">
              <a:avLst/>
            </a:prstGeom>
            <a:noFill/>
          </p:spPr>
          <p:txBody>
            <a:bodyPr vert="eaVert" wrap="square" rtlCol="0">
              <a:spAutoFit/>
            </a:bodyPr>
            <a:lstStyle/>
            <a:p>
              <a:pPr lvl="0"/>
              <a:r>
                <a:rPr lang="zh-CN" altLang="en-US" sz="2400" kern="100" smtClean="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填写标题</a:t>
              </a:r>
              <a:endParaRPr lang="en-US" altLang="zh-CN" sz="24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endParaRPr>
            </a:p>
          </p:txBody>
        </p:sp>
      </p:grpSp>
    </p:spTree>
    <p:extLst>
      <p:ext uri="{BB962C8B-B14F-4D97-AF65-F5344CB8AC3E}">
        <p14:creationId xmlns:p14="http://schemas.microsoft.com/office/powerpoint/2010/main" val="202578943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5"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750" fill="hold"/>
                                        <p:tgtEl>
                                          <p:spTgt spid="13"/>
                                        </p:tgtEl>
                                        <p:attrNameLst>
                                          <p:attrName>ppt_w</p:attrName>
                                        </p:attrNameLst>
                                      </p:cBhvr>
                                      <p:tavLst>
                                        <p:tav tm="0">
                                          <p:val>
                                            <p:strVal val="#ppt_w*0.70"/>
                                          </p:val>
                                        </p:tav>
                                        <p:tav tm="100000">
                                          <p:val>
                                            <p:strVal val="#ppt_w"/>
                                          </p:val>
                                        </p:tav>
                                      </p:tavLst>
                                    </p:anim>
                                    <p:anim calcmode="lin" valueType="num">
                                      <p:cBhvr>
                                        <p:cTn id="15" dur="750" fill="hold"/>
                                        <p:tgtEl>
                                          <p:spTgt spid="13"/>
                                        </p:tgtEl>
                                        <p:attrNameLst>
                                          <p:attrName>ppt_h</p:attrName>
                                        </p:attrNameLst>
                                      </p:cBhvr>
                                      <p:tavLst>
                                        <p:tav tm="0">
                                          <p:val>
                                            <p:strVal val="#ppt_h"/>
                                          </p:val>
                                        </p:tav>
                                        <p:tav tm="100000">
                                          <p:val>
                                            <p:strVal val="#ppt_h"/>
                                          </p:val>
                                        </p:tav>
                                      </p:tavLst>
                                    </p:anim>
                                    <p:animEffect transition="in" filter="fade">
                                      <p:cBhvr>
                                        <p:cTn id="16" dur="750"/>
                                        <p:tgtEl>
                                          <p:spTgt spid="13"/>
                                        </p:tgtEl>
                                      </p:cBhvr>
                                    </p:animEffect>
                                  </p:childTnLst>
                                </p:cTn>
                              </p:par>
                            </p:childTnLst>
                          </p:cTn>
                        </p:par>
                        <p:par>
                          <p:cTn id="17" fill="hold">
                            <p:stCondLst>
                              <p:cond delay="1750"/>
                            </p:stCondLst>
                            <p:childTnLst>
                              <p:par>
                                <p:cTn id="18" presetID="55"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750" fill="hold"/>
                                        <p:tgtEl>
                                          <p:spTgt spid="17"/>
                                        </p:tgtEl>
                                        <p:attrNameLst>
                                          <p:attrName>ppt_w</p:attrName>
                                        </p:attrNameLst>
                                      </p:cBhvr>
                                      <p:tavLst>
                                        <p:tav tm="0">
                                          <p:val>
                                            <p:strVal val="#ppt_w*0.70"/>
                                          </p:val>
                                        </p:tav>
                                        <p:tav tm="100000">
                                          <p:val>
                                            <p:strVal val="#ppt_w"/>
                                          </p:val>
                                        </p:tav>
                                      </p:tavLst>
                                    </p:anim>
                                    <p:anim calcmode="lin" valueType="num">
                                      <p:cBhvr>
                                        <p:cTn id="21" dur="750" fill="hold"/>
                                        <p:tgtEl>
                                          <p:spTgt spid="17"/>
                                        </p:tgtEl>
                                        <p:attrNameLst>
                                          <p:attrName>ppt_h</p:attrName>
                                        </p:attrNameLst>
                                      </p:cBhvr>
                                      <p:tavLst>
                                        <p:tav tm="0">
                                          <p:val>
                                            <p:strVal val="#ppt_h"/>
                                          </p:val>
                                        </p:tav>
                                        <p:tav tm="100000">
                                          <p:val>
                                            <p:strVal val="#ppt_h"/>
                                          </p:val>
                                        </p:tav>
                                      </p:tavLst>
                                    </p:anim>
                                    <p:animEffect transition="in" filter="fade">
                                      <p:cBhvr>
                                        <p:cTn id="22" dur="750"/>
                                        <p:tgtEl>
                                          <p:spTgt spid="17"/>
                                        </p:tgtEl>
                                      </p:cBhvr>
                                    </p:animEffect>
                                  </p:childTnLst>
                                </p:cTn>
                              </p:par>
                            </p:childTnLst>
                          </p:cTn>
                        </p:par>
                        <p:par>
                          <p:cTn id="23" fill="hold">
                            <p:stCondLst>
                              <p:cond delay="2500"/>
                            </p:stCondLst>
                            <p:childTnLst>
                              <p:par>
                                <p:cTn id="24" presetID="12" presetClass="entr" presetSubtype="8" fill="hold" grpId="0" nodeType="afterEffect">
                                  <p:stCondLst>
                                    <p:cond delay="0"/>
                                  </p:stCondLst>
                                  <p:iterate type="wd">
                                    <p:tmPct val="6000"/>
                                  </p:iterate>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p:tgtEl>
                                          <p:spTgt spid="12"/>
                                        </p:tgtEl>
                                        <p:attrNameLst>
                                          <p:attrName>ppt_x</p:attrName>
                                        </p:attrNameLst>
                                      </p:cBhvr>
                                      <p:tavLst>
                                        <p:tav tm="0">
                                          <p:val>
                                            <p:strVal val="#ppt_x-#ppt_w*1.125000"/>
                                          </p:val>
                                        </p:tav>
                                        <p:tav tm="100000">
                                          <p:val>
                                            <p:strVal val="#ppt_x"/>
                                          </p:val>
                                        </p:tav>
                                      </p:tavLst>
                                    </p:anim>
                                    <p:animEffect transition="in" filter="wipe(right)">
                                      <p:cBhvr>
                                        <p:cTn id="27" dur="1000"/>
                                        <p:tgtEl>
                                          <p:spTgt spid="12"/>
                                        </p:tgtEl>
                                      </p:cBhvr>
                                    </p:animEffect>
                                  </p:childTnLst>
                                </p:cTn>
                              </p:par>
                            </p:childTnLst>
                          </p:cTn>
                        </p:par>
                        <p:par>
                          <p:cTn id="28" fill="hold">
                            <p:stCondLst>
                              <p:cond delay="5780"/>
                            </p:stCondLst>
                            <p:childTnLst>
                              <p:par>
                                <p:cTn id="29" presetID="12" presetClass="entr" presetSubtype="8" fill="hold" grpId="0" nodeType="afterEffect">
                                  <p:stCondLst>
                                    <p:cond delay="0"/>
                                  </p:stCondLst>
                                  <p:iterate type="wd">
                                    <p:tmPct val="6000"/>
                                  </p:iterate>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p:tgtEl>
                                          <p:spTgt spid="16"/>
                                        </p:tgtEl>
                                        <p:attrNameLst>
                                          <p:attrName>ppt_x</p:attrName>
                                        </p:attrNameLst>
                                      </p:cBhvr>
                                      <p:tavLst>
                                        <p:tav tm="0">
                                          <p:val>
                                            <p:strVal val="#ppt_x-#ppt_w*1.125000"/>
                                          </p:val>
                                        </p:tav>
                                        <p:tav tm="100000">
                                          <p:val>
                                            <p:strVal val="#ppt_x"/>
                                          </p:val>
                                        </p:tav>
                                      </p:tavLst>
                                    </p:anim>
                                    <p:animEffect transition="in" filter="wipe(right)">
                                      <p:cBhvr>
                                        <p:cTn id="32" dur="1000"/>
                                        <p:tgtEl>
                                          <p:spTgt spid="16"/>
                                        </p:tgtEl>
                                      </p:cBhvr>
                                    </p:animEffect>
                                  </p:childTnLst>
                                </p:cTn>
                              </p:par>
                            </p:childTnLst>
                          </p:cTn>
                        </p:par>
                        <p:par>
                          <p:cTn id="33" fill="hold">
                            <p:stCondLst>
                              <p:cond delay="9060"/>
                            </p:stCondLst>
                            <p:childTnLst>
                              <p:par>
                                <p:cTn id="34" presetID="31" presetClass="exit" presetSubtype="0" fill="hold" nodeType="afterEffect">
                                  <p:stCondLst>
                                    <p:cond delay="0"/>
                                  </p:stCondLst>
                                  <p:childTnLst>
                                    <p:anim calcmode="lin" valueType="num">
                                      <p:cBhvr>
                                        <p:cTn id="35" dur="1000"/>
                                        <p:tgtEl>
                                          <p:spTgt spid="4"/>
                                        </p:tgtEl>
                                        <p:attrNameLst>
                                          <p:attrName>ppt_w</p:attrName>
                                        </p:attrNameLst>
                                      </p:cBhvr>
                                      <p:tavLst>
                                        <p:tav tm="0">
                                          <p:val>
                                            <p:strVal val="ppt_w"/>
                                          </p:val>
                                        </p:tav>
                                        <p:tav tm="100000">
                                          <p:val>
                                            <p:fltVal val="0"/>
                                          </p:val>
                                        </p:tav>
                                      </p:tavLst>
                                    </p:anim>
                                    <p:anim calcmode="lin" valueType="num">
                                      <p:cBhvr>
                                        <p:cTn id="36" dur="1000"/>
                                        <p:tgtEl>
                                          <p:spTgt spid="4"/>
                                        </p:tgtEl>
                                        <p:attrNameLst>
                                          <p:attrName>ppt_h</p:attrName>
                                        </p:attrNameLst>
                                      </p:cBhvr>
                                      <p:tavLst>
                                        <p:tav tm="0">
                                          <p:val>
                                            <p:strVal val="ppt_h"/>
                                          </p:val>
                                        </p:tav>
                                        <p:tav tm="100000">
                                          <p:val>
                                            <p:fltVal val="0"/>
                                          </p:val>
                                        </p:tav>
                                      </p:tavLst>
                                    </p:anim>
                                    <p:anim calcmode="lin" valueType="num">
                                      <p:cBhvr>
                                        <p:cTn id="37" dur="1000"/>
                                        <p:tgtEl>
                                          <p:spTgt spid="4"/>
                                        </p:tgtEl>
                                        <p:attrNameLst>
                                          <p:attrName>style.rotation</p:attrName>
                                        </p:attrNameLst>
                                      </p:cBhvr>
                                      <p:tavLst>
                                        <p:tav tm="0">
                                          <p:val>
                                            <p:fltVal val="0"/>
                                          </p:val>
                                        </p:tav>
                                        <p:tav tm="100000">
                                          <p:val>
                                            <p:fltVal val="90"/>
                                          </p:val>
                                        </p:tav>
                                      </p:tavLst>
                                    </p:anim>
                                    <p:animEffect transition="out" filter="fade">
                                      <p:cBhvr>
                                        <p:cTn id="38" dur="1000"/>
                                        <p:tgtEl>
                                          <p:spTgt spid="4"/>
                                        </p:tgtEl>
                                      </p:cBhvr>
                                    </p:animEffect>
                                    <p:set>
                                      <p:cBhvr>
                                        <p:cTn id="39" dur="1" fill="hold">
                                          <p:stCondLst>
                                            <p:cond delay="999"/>
                                          </p:stCondLst>
                                        </p:cTn>
                                        <p:tgtEl>
                                          <p:spTgt spid="4"/>
                                        </p:tgtEl>
                                        <p:attrNameLst>
                                          <p:attrName>style.visibility</p:attrName>
                                        </p:attrNameLst>
                                      </p:cBhvr>
                                      <p:to>
                                        <p:strVal val="hidden"/>
                                      </p:to>
                                    </p:set>
                                  </p:childTnLst>
                                </p:cTn>
                              </p:par>
                            </p:childTnLst>
                          </p:cTn>
                        </p:par>
                        <p:par>
                          <p:cTn id="40" fill="hold">
                            <p:stCondLst>
                              <p:cond delay="10060"/>
                            </p:stCondLst>
                            <p:childTnLst>
                              <p:par>
                                <p:cTn id="41" presetID="2" presetClass="exit" presetSubtype="4" fill="hold" nodeType="afterEffect">
                                  <p:stCondLst>
                                    <p:cond delay="0"/>
                                  </p:stCondLst>
                                  <p:childTnLst>
                                    <p:anim calcmode="lin" valueType="num">
                                      <p:cBhvr additive="base">
                                        <p:cTn id="42" dur="500"/>
                                        <p:tgtEl>
                                          <p:spTgt spid="13"/>
                                        </p:tgtEl>
                                        <p:attrNameLst>
                                          <p:attrName>ppt_x</p:attrName>
                                        </p:attrNameLst>
                                      </p:cBhvr>
                                      <p:tavLst>
                                        <p:tav tm="0">
                                          <p:val>
                                            <p:strVal val="ppt_x"/>
                                          </p:val>
                                        </p:tav>
                                        <p:tav tm="100000">
                                          <p:val>
                                            <p:strVal val="ppt_x"/>
                                          </p:val>
                                        </p:tav>
                                      </p:tavLst>
                                    </p:anim>
                                    <p:anim calcmode="lin" valueType="num">
                                      <p:cBhvr additive="base">
                                        <p:cTn id="43" dur="500"/>
                                        <p:tgtEl>
                                          <p:spTgt spid="13"/>
                                        </p:tgtEl>
                                        <p:attrNameLst>
                                          <p:attrName>ppt_y</p:attrName>
                                        </p:attrNameLst>
                                      </p:cBhvr>
                                      <p:tavLst>
                                        <p:tav tm="0">
                                          <p:val>
                                            <p:strVal val="ppt_y"/>
                                          </p:val>
                                        </p:tav>
                                        <p:tav tm="100000">
                                          <p:val>
                                            <p:strVal val="1+ppt_h/2"/>
                                          </p:val>
                                        </p:tav>
                                      </p:tavLst>
                                    </p:anim>
                                    <p:set>
                                      <p:cBhvr>
                                        <p:cTn id="44" dur="1" fill="hold">
                                          <p:stCondLst>
                                            <p:cond delay="499"/>
                                          </p:stCondLst>
                                        </p:cTn>
                                        <p:tgtEl>
                                          <p:spTgt spid="13"/>
                                        </p:tgtEl>
                                        <p:attrNameLst>
                                          <p:attrName>style.visibility</p:attrName>
                                        </p:attrNameLst>
                                      </p:cBhvr>
                                      <p:to>
                                        <p:strVal val="hidden"/>
                                      </p:to>
                                    </p:set>
                                  </p:childTnLst>
                                </p:cTn>
                              </p:par>
                              <p:par>
                                <p:cTn id="45" presetID="2" presetClass="exit" presetSubtype="4" fill="hold" nodeType="withEffect">
                                  <p:stCondLst>
                                    <p:cond delay="0"/>
                                  </p:stCondLst>
                                  <p:childTnLst>
                                    <p:anim calcmode="lin" valueType="num">
                                      <p:cBhvr additive="base">
                                        <p:cTn id="46" dur="500"/>
                                        <p:tgtEl>
                                          <p:spTgt spid="17"/>
                                        </p:tgtEl>
                                        <p:attrNameLst>
                                          <p:attrName>ppt_x</p:attrName>
                                        </p:attrNameLst>
                                      </p:cBhvr>
                                      <p:tavLst>
                                        <p:tav tm="0">
                                          <p:val>
                                            <p:strVal val="ppt_x"/>
                                          </p:val>
                                        </p:tav>
                                        <p:tav tm="100000">
                                          <p:val>
                                            <p:strVal val="ppt_x"/>
                                          </p:val>
                                        </p:tav>
                                      </p:tavLst>
                                    </p:anim>
                                    <p:anim calcmode="lin" valueType="num">
                                      <p:cBhvr additive="base">
                                        <p:cTn id="47" dur="500"/>
                                        <p:tgtEl>
                                          <p:spTgt spid="17"/>
                                        </p:tgtEl>
                                        <p:attrNameLst>
                                          <p:attrName>ppt_y</p:attrName>
                                        </p:attrNameLst>
                                      </p:cBhvr>
                                      <p:tavLst>
                                        <p:tav tm="0">
                                          <p:val>
                                            <p:strVal val="ppt_y"/>
                                          </p:val>
                                        </p:tav>
                                        <p:tav tm="100000">
                                          <p:val>
                                            <p:strVal val="1+ppt_h/2"/>
                                          </p:val>
                                        </p:tav>
                                      </p:tavLst>
                                    </p:anim>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10560"/>
                            </p:stCondLst>
                            <p:childTnLst>
                              <p:par>
                                <p:cTn id="50" presetID="12" presetClass="exit" presetSubtype="2" fill="hold" grpId="1" nodeType="afterEffect">
                                  <p:stCondLst>
                                    <p:cond delay="0"/>
                                  </p:stCondLst>
                                  <p:iterate type="wd">
                                    <p:tmPct val="0"/>
                                  </p:iterate>
                                  <p:childTnLst>
                                    <p:anim calcmode="lin" valueType="num">
                                      <p:cBhvr additive="base">
                                        <p:cTn id="51" dur="500"/>
                                        <p:tgtEl>
                                          <p:spTgt spid="12"/>
                                        </p:tgtEl>
                                        <p:attrNameLst>
                                          <p:attrName>ppt_x</p:attrName>
                                        </p:attrNameLst>
                                      </p:cBhvr>
                                      <p:tavLst>
                                        <p:tav tm="0">
                                          <p:val>
                                            <p:strVal val="#ppt_x"/>
                                          </p:val>
                                        </p:tav>
                                        <p:tav tm="100000">
                                          <p:val>
                                            <p:strVal val="#ppt_x+#ppt_w*1.125000"/>
                                          </p:val>
                                        </p:tav>
                                      </p:tavLst>
                                    </p:anim>
                                    <p:animEffect transition="out" filter="wipe(right)">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12" presetClass="exit" presetSubtype="2" fill="hold" grpId="1" nodeType="withEffect">
                                  <p:stCondLst>
                                    <p:cond delay="0"/>
                                  </p:stCondLst>
                                  <p:iterate type="wd">
                                    <p:tmPct val="0"/>
                                  </p:iterate>
                                  <p:childTnLst>
                                    <p:anim calcmode="lin" valueType="num">
                                      <p:cBhvr additive="base">
                                        <p:cTn id="55" dur="500"/>
                                        <p:tgtEl>
                                          <p:spTgt spid="16"/>
                                        </p:tgtEl>
                                        <p:attrNameLst>
                                          <p:attrName>ppt_x</p:attrName>
                                        </p:attrNameLst>
                                      </p:cBhvr>
                                      <p:tavLst>
                                        <p:tav tm="0">
                                          <p:val>
                                            <p:strVal val="#ppt_x"/>
                                          </p:val>
                                        </p:tav>
                                        <p:tav tm="100000">
                                          <p:val>
                                            <p:strVal val="#ppt_x+#ppt_w*1.125000"/>
                                          </p:val>
                                        </p:tav>
                                      </p:tavLst>
                                    </p:anim>
                                    <p:animEffect transition="out" filter="wipe(right)">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6" grpId="0"/>
      <p:bldP spid="16"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23" name="图片 22"/>
          <p:cNvPicPr>
            <a:picLocks noChangeAspect="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6135528" y="3276957"/>
            <a:ext cx="6463757" cy="3907797"/>
          </a:xfrm>
          <a:prstGeom prst="rect">
            <a:avLst/>
          </a:prstGeom>
        </p:spPr>
      </p:pic>
      <p:grpSp>
        <p:nvGrpSpPr>
          <p:cNvPr id="24" name="组合 23"/>
          <p:cNvGrpSpPr/>
          <p:nvPr/>
        </p:nvGrpSpPr>
        <p:grpSpPr>
          <a:xfrm>
            <a:off x="5771147" y="906697"/>
            <a:ext cx="2272402" cy="2946417"/>
            <a:chOff x="5771147" y="906697"/>
            <a:chExt cx="2272402" cy="2946417"/>
          </a:xfrm>
        </p:grpSpPr>
        <p:grpSp>
          <p:nvGrpSpPr>
            <p:cNvPr id="25" name="组合 24"/>
            <p:cNvGrpSpPr/>
            <p:nvPr/>
          </p:nvGrpSpPr>
          <p:grpSpPr>
            <a:xfrm>
              <a:off x="5771147" y="906697"/>
              <a:ext cx="2272402" cy="2946417"/>
              <a:chOff x="6130384" y="906697"/>
              <a:chExt cx="2272402" cy="2946417"/>
            </a:xfrm>
          </p:grpSpPr>
          <p:sp>
            <p:nvSpPr>
              <p:cNvPr id="27" name="文本框 26"/>
              <p:cNvSpPr txBox="1"/>
              <p:nvPr/>
            </p:nvSpPr>
            <p:spPr>
              <a:xfrm>
                <a:off x="7910343" y="906697"/>
                <a:ext cx="492443" cy="2400657"/>
              </a:xfrm>
              <a:prstGeom prst="rect">
                <a:avLst/>
              </a:prstGeom>
              <a:noFill/>
            </p:spPr>
            <p:txBody>
              <a:bodyPr vert="eaVert"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睹一丽人，于岩之畔</a:t>
                </a:r>
              </a:p>
            </p:txBody>
          </p:sp>
          <p:sp>
            <p:nvSpPr>
              <p:cNvPr id="28" name="文本框 27"/>
              <p:cNvSpPr txBox="1"/>
              <p:nvPr/>
            </p:nvSpPr>
            <p:spPr>
              <a:xfrm>
                <a:off x="6130384" y="906697"/>
                <a:ext cx="1785104" cy="2946417"/>
              </a:xfrm>
              <a:prstGeom prst="rect">
                <a:avLst/>
              </a:prstGeom>
              <a:noFill/>
            </p:spPr>
            <p:txBody>
              <a:bodyPr vert="eaVert" wrap="square" rtlCol="0">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乃援御者而告之曰：“尔有觌于彼者乎？彼何人斯，若此之艳也！”御者对曰：“臣闻河洛之神，名曰宓妃。然则君王所见，无乃是乎？其状若何，臣愿闻之</a:t>
                </a:r>
              </a:p>
            </p:txBody>
          </p:sp>
        </p:grpSp>
        <p:cxnSp>
          <p:nvCxnSpPr>
            <p:cNvPr id="26" name="直接连接符 25"/>
            <p:cNvCxnSpPr/>
            <p:nvPr/>
          </p:nvCxnSpPr>
          <p:spPr>
            <a:xfrm>
              <a:off x="7551106" y="970889"/>
              <a:ext cx="0" cy="2789003"/>
            </a:xfrm>
            <a:prstGeom prst="line">
              <a:avLst/>
            </a:prstGeom>
            <a:ln w="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2107412" y="3307354"/>
            <a:ext cx="2272402" cy="2946417"/>
            <a:chOff x="5771147" y="906697"/>
            <a:chExt cx="2272402" cy="2946417"/>
          </a:xfrm>
        </p:grpSpPr>
        <p:grpSp>
          <p:nvGrpSpPr>
            <p:cNvPr id="30" name="组合 29"/>
            <p:cNvGrpSpPr/>
            <p:nvPr/>
          </p:nvGrpSpPr>
          <p:grpSpPr>
            <a:xfrm>
              <a:off x="5771147" y="906697"/>
              <a:ext cx="2272402" cy="2946417"/>
              <a:chOff x="6130384" y="906697"/>
              <a:chExt cx="2272402" cy="2946417"/>
            </a:xfrm>
          </p:grpSpPr>
          <p:sp>
            <p:nvSpPr>
              <p:cNvPr id="32" name="文本框 31"/>
              <p:cNvSpPr txBox="1"/>
              <p:nvPr/>
            </p:nvSpPr>
            <p:spPr>
              <a:xfrm>
                <a:off x="7910343" y="906697"/>
                <a:ext cx="492443" cy="2400657"/>
              </a:xfrm>
              <a:prstGeom prst="rect">
                <a:avLst/>
              </a:prstGeom>
              <a:noFill/>
            </p:spPr>
            <p:txBody>
              <a:bodyPr vert="eaVert"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睹一丽人，于岩之畔</a:t>
                </a:r>
              </a:p>
            </p:txBody>
          </p:sp>
          <p:sp>
            <p:nvSpPr>
              <p:cNvPr id="33" name="文本框 32"/>
              <p:cNvSpPr txBox="1"/>
              <p:nvPr/>
            </p:nvSpPr>
            <p:spPr>
              <a:xfrm>
                <a:off x="6130384" y="906697"/>
                <a:ext cx="1785104" cy="2946417"/>
              </a:xfrm>
              <a:prstGeom prst="rect">
                <a:avLst/>
              </a:prstGeom>
              <a:noFill/>
            </p:spPr>
            <p:txBody>
              <a:bodyPr vert="eaVert" wrap="square" rtlCol="0">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乃援御者而告之曰：“尔有觌于彼者乎？彼何人斯，若此之艳也！”御者对曰：“臣闻河洛之神，名曰宓妃。然则君王所见，无乃是乎？其状若何，臣愿闻之</a:t>
                </a:r>
              </a:p>
            </p:txBody>
          </p:sp>
        </p:grpSp>
        <p:cxnSp>
          <p:nvCxnSpPr>
            <p:cNvPr id="31" name="直接连接符 30"/>
            <p:cNvCxnSpPr/>
            <p:nvPr/>
          </p:nvCxnSpPr>
          <p:spPr>
            <a:xfrm>
              <a:off x="7551106" y="970889"/>
              <a:ext cx="0" cy="2789003"/>
            </a:xfrm>
            <a:prstGeom prst="line">
              <a:avLst/>
            </a:prstGeom>
            <a:ln w="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2012889"/>
      </p:ext>
    </p:extLst>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矩形 3"/>
          <p:cNvSpPr/>
          <p:nvPr/>
        </p:nvSpPr>
        <p:spPr>
          <a:xfrm>
            <a:off x="2124075" y="3611479"/>
            <a:ext cx="6022501" cy="1532727"/>
          </a:xfrm>
          <a:prstGeom prst="rect">
            <a:avLst/>
          </a:prstGeom>
        </p:spPr>
        <p:txBody>
          <a:bodyPr wrap="square">
            <a:spAutoFit/>
          </a:bodyPr>
          <a:lstStyle/>
          <a:p>
            <a:pPr algn="just">
              <a:lnSpc>
                <a:spcPct val="130000"/>
              </a:lnSpc>
              <a:spcAft>
                <a:spcPts val="0"/>
              </a:spcAft>
            </a:pPr>
            <a:r>
              <a:rPr lang="zh-CN" altLang="en-US" kern="100" dirty="0">
                <a:solidFill>
                  <a:schemeClr val="tx1">
                    <a:lumMod val="75000"/>
                    <a:lumOff val="25000"/>
                  </a:schemeClr>
                </a:solidFill>
                <a:latin typeface="方正隶变_GBK" panose="03000509000000000000" pitchFamily="65" charset="-122"/>
                <a:ea typeface="方正隶变_GBK" panose="03000509000000000000" pitchFamily="65" charset="-122"/>
                <a:cs typeface="Times New Roman" panose="02020603050405020304" pitchFamily="18" charset="0"/>
              </a:rPr>
              <a:t>轻罗小扇白兰花，纤腰玉带舞天纱。疑是仙女下凡来，回眸一笑胜星华。俊眉修眼，顾盼神飞，文彩精华，见之忘俗。有女妖且丽，裴回湘水湄。水湄兰杜芳，采之将寄谁。瓠犀发皓齿，双蛾颦翠眉。红脸如开莲，素肤若凝脂</a:t>
            </a:r>
          </a:p>
        </p:txBody>
      </p:sp>
      <p:cxnSp>
        <p:nvCxnSpPr>
          <p:cNvPr id="5" name="直接连接符 4"/>
          <p:cNvCxnSpPr/>
          <p:nvPr/>
        </p:nvCxnSpPr>
        <p:spPr bwMode="auto">
          <a:xfrm flipH="1">
            <a:off x="2249488" y="3342476"/>
            <a:ext cx="5807306" cy="0"/>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2225073" y="2064842"/>
            <a:ext cx="6042630" cy="1172629"/>
          </a:xfrm>
          <a:prstGeom prst="rect">
            <a:avLst/>
          </a:prstGeom>
        </p:spPr>
        <p:txBody>
          <a:bodyPr wrap="square">
            <a:spAutoFit/>
          </a:bodyPr>
          <a:lstStyle/>
          <a:p>
            <a:pPr algn="just">
              <a:lnSpc>
                <a:spcPct val="130000"/>
              </a:lnSpc>
            </a:pPr>
            <a:endParaRPr lang="en-US" altLang="zh-CN" kern="100" dirty="0">
              <a:solidFill>
                <a:srgbClr val="C00000"/>
              </a:solidFill>
              <a:latin typeface="方正隶变_GBK" panose="03000509000000000000" pitchFamily="65" charset="-122"/>
              <a:ea typeface="方正隶变_GBK" panose="03000509000000000000" pitchFamily="65" charset="-122"/>
              <a:cs typeface="Times New Roman" panose="02020603050405020304" pitchFamily="18" charset="0"/>
            </a:endParaRPr>
          </a:p>
          <a:p>
            <a:pPr algn="just">
              <a:lnSpc>
                <a:spcPct val="130000"/>
              </a:lnSpc>
            </a:pPr>
            <a:r>
              <a:rPr lang="zh-CN" altLang="en-US" kern="100" dirty="0">
                <a:solidFill>
                  <a:srgbClr val="C00000"/>
                </a:solidFill>
                <a:latin typeface="方正隶变_GBK" panose="03000509000000000000" pitchFamily="65" charset="-122"/>
                <a:ea typeface="方正隶变_GBK" panose="03000509000000000000" pitchFamily="65" charset="-122"/>
                <a:cs typeface="Times New Roman" panose="02020603050405020304" pitchFamily="18" charset="0"/>
              </a:rPr>
              <a:t>云想衣裳花想容，熊猫拂槛露华浓</a:t>
            </a:r>
            <a:r>
              <a:rPr lang="en-US" altLang="zh-CN" kern="100" dirty="0">
                <a:solidFill>
                  <a:srgbClr val="C00000"/>
                </a:solidFill>
                <a:latin typeface="方正隶变_GBK" panose="03000509000000000000" pitchFamily="65" charset="-122"/>
                <a:ea typeface="方正隶变_GBK" panose="03000509000000000000" pitchFamily="65" charset="-122"/>
                <a:cs typeface="Times New Roman" panose="02020603050405020304" pitchFamily="18" charset="0"/>
              </a:rPr>
              <a:t>;</a:t>
            </a:r>
            <a:r>
              <a:rPr lang="zh-CN" altLang="en-US" kern="100" dirty="0">
                <a:solidFill>
                  <a:srgbClr val="C00000"/>
                </a:solidFill>
                <a:latin typeface="方正隶变_GBK" panose="03000509000000000000" pitchFamily="65" charset="-122"/>
                <a:ea typeface="方正隶变_GBK" panose="03000509000000000000" pitchFamily="65" charset="-122"/>
                <a:cs typeface="Times New Roman" panose="02020603050405020304" pitchFamily="18" charset="0"/>
              </a:rPr>
              <a:t>若非群玉山头见，会向瑶台月下逢</a:t>
            </a:r>
            <a:endParaRPr lang="zh-CN" altLang="en-US" sz="2800" dirty="0">
              <a:solidFill>
                <a:srgbClr val="C00000"/>
              </a:solidFill>
              <a:latin typeface="方正隶变_GBK" panose="03000509000000000000" pitchFamily="65" charset="-122"/>
              <a:ea typeface="方正隶变_GBK" panose="03000509000000000000" pitchFamily="65" charset="-122"/>
            </a:endParaRPr>
          </a:p>
        </p:txBody>
      </p:sp>
      <p:pic>
        <p:nvPicPr>
          <p:cNvPr id="8" name="图片 7"/>
          <p:cNvPicPr>
            <a:picLocks/>
          </p:cNvPicPr>
          <p:nvPr/>
        </p:nvPicPr>
        <p:blipFill>
          <a:blip r:embed="rId4">
            <a:extLst>
              <a:ext uri="{28A0092B-C50C-407E-A947-70E740481C1C}">
                <a14:useLocalDpi xmlns:a14="http://schemas.microsoft.com/office/drawing/2010/main" val="0"/>
              </a:ext>
            </a:extLst>
          </a:blip>
          <a:stretch>
            <a:fillRect/>
          </a:stretch>
        </p:blipFill>
        <p:spPr>
          <a:xfrm flipH="1">
            <a:off x="9061471" y="2468453"/>
            <a:ext cx="3130529" cy="4389547"/>
          </a:xfrm>
          <a:prstGeom prst="rect">
            <a:avLst/>
          </a:prstGeom>
        </p:spPr>
      </p:pic>
      <p:sp>
        <p:nvSpPr>
          <p:cNvPr id="9" name="矩形 8"/>
          <p:cNvSpPr/>
          <p:nvPr/>
        </p:nvSpPr>
        <p:spPr>
          <a:xfrm>
            <a:off x="2124075" y="1827471"/>
            <a:ext cx="2339102" cy="602024"/>
          </a:xfrm>
          <a:prstGeom prst="rect">
            <a:avLst/>
          </a:prstGeom>
        </p:spPr>
        <p:txBody>
          <a:bodyPr wrap="none">
            <a:spAutoFit/>
          </a:bodyPr>
          <a:lstStyle/>
          <a:p>
            <a:pPr algn="just">
              <a:lnSpc>
                <a:spcPct val="130000"/>
              </a:lnSpc>
            </a:pPr>
            <a:r>
              <a:rPr lang="en-US" altLang="zh-CN" sz="28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a:t>
            </a:r>
            <a:r>
              <a:rPr lang="zh-CN" altLang="en-US" sz="28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伊人如画</a:t>
            </a:r>
            <a:r>
              <a:rPr lang="en-US" altLang="zh-CN" sz="2800" kern="100" dirty="0">
                <a:solidFill>
                  <a:srgbClr val="C00000"/>
                </a:solidFill>
                <a:latin typeface="南宋书局体" panose="02000000000000000000" pitchFamily="2" charset="-122"/>
                <a:ea typeface="南宋书局体" panose="02000000000000000000" pitchFamily="2" charset="-122"/>
                <a:cs typeface="Times New Roman" panose="02020603050405020304" pitchFamily="18" charset="0"/>
              </a:rPr>
              <a:t>】</a:t>
            </a:r>
          </a:p>
        </p:txBody>
      </p:sp>
    </p:spTree>
    <p:extLst>
      <p:ext uri="{BB962C8B-B14F-4D97-AF65-F5344CB8AC3E}">
        <p14:creationId xmlns:p14="http://schemas.microsoft.com/office/powerpoint/2010/main" val="3655755570"/>
      </p:ext>
    </p:extLst>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0.70"/>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p:nvPr/>
        </p:nvGrpSpPr>
        <p:grpSpPr>
          <a:xfrm>
            <a:off x="7445875" y="3904551"/>
            <a:ext cx="3015958" cy="646331"/>
            <a:chOff x="8241992" y="1976807"/>
            <a:chExt cx="3015958" cy="646331"/>
          </a:xfrm>
        </p:grpSpPr>
        <p:sp>
          <p:nvSpPr>
            <p:cNvPr id="5" name="Freeform 145"/>
            <p:cNvSpPr>
              <a:spLocks noEditPoints="1"/>
            </p:cNvSpPr>
            <p:nvPr/>
          </p:nvSpPr>
          <p:spPr bwMode="auto">
            <a:xfrm>
              <a:off x="8241992" y="2071134"/>
              <a:ext cx="942877" cy="545528"/>
            </a:xfrm>
            <a:custGeom>
              <a:avLst/>
              <a:gdLst>
                <a:gd name="T0" fmla="*/ 408 w 420"/>
                <a:gd name="T1" fmla="*/ 42 h 242"/>
                <a:gd name="T2" fmla="*/ 355 w 420"/>
                <a:gd name="T3" fmla="*/ 36 h 242"/>
                <a:gd name="T4" fmla="*/ 319 w 420"/>
                <a:gd name="T5" fmla="*/ 15 h 242"/>
                <a:gd name="T6" fmla="*/ 323 w 420"/>
                <a:gd name="T7" fmla="*/ 32 h 242"/>
                <a:gd name="T8" fmla="*/ 315 w 420"/>
                <a:gd name="T9" fmla="*/ 12 h 242"/>
                <a:gd name="T10" fmla="*/ 249 w 420"/>
                <a:gd name="T11" fmla="*/ 34 h 242"/>
                <a:gd name="T12" fmla="*/ 243 w 420"/>
                <a:gd name="T13" fmla="*/ 78 h 242"/>
                <a:gd name="T14" fmla="*/ 237 w 420"/>
                <a:gd name="T15" fmla="*/ 78 h 242"/>
                <a:gd name="T16" fmla="*/ 237 w 420"/>
                <a:gd name="T17" fmla="*/ 55 h 242"/>
                <a:gd name="T18" fmla="*/ 237 w 420"/>
                <a:gd name="T19" fmla="*/ 99 h 242"/>
                <a:gd name="T20" fmla="*/ 180 w 420"/>
                <a:gd name="T21" fmla="*/ 90 h 242"/>
                <a:gd name="T22" fmla="*/ 154 w 420"/>
                <a:gd name="T23" fmla="*/ 103 h 242"/>
                <a:gd name="T24" fmla="*/ 176 w 420"/>
                <a:gd name="T25" fmla="*/ 164 h 242"/>
                <a:gd name="T26" fmla="*/ 192 w 420"/>
                <a:gd name="T27" fmla="*/ 145 h 242"/>
                <a:gd name="T28" fmla="*/ 201 w 420"/>
                <a:gd name="T29" fmla="*/ 124 h 242"/>
                <a:gd name="T30" fmla="*/ 106 w 420"/>
                <a:gd name="T31" fmla="*/ 166 h 242"/>
                <a:gd name="T32" fmla="*/ 112 w 420"/>
                <a:gd name="T33" fmla="*/ 173 h 242"/>
                <a:gd name="T34" fmla="*/ 285 w 420"/>
                <a:gd name="T35" fmla="*/ 160 h 242"/>
                <a:gd name="T36" fmla="*/ 95 w 420"/>
                <a:gd name="T37" fmla="*/ 185 h 242"/>
                <a:gd name="T38" fmla="*/ 118 w 420"/>
                <a:gd name="T39" fmla="*/ 198 h 242"/>
                <a:gd name="T40" fmla="*/ 367 w 420"/>
                <a:gd name="T41" fmla="*/ 128 h 242"/>
                <a:gd name="T42" fmla="*/ 376 w 420"/>
                <a:gd name="T43" fmla="*/ 82 h 242"/>
                <a:gd name="T44" fmla="*/ 384 w 420"/>
                <a:gd name="T45" fmla="*/ 101 h 242"/>
                <a:gd name="T46" fmla="*/ 378 w 420"/>
                <a:gd name="T47" fmla="*/ 93 h 242"/>
                <a:gd name="T48" fmla="*/ 408 w 420"/>
                <a:gd name="T49" fmla="*/ 71 h 242"/>
                <a:gd name="T50" fmla="*/ 327 w 420"/>
                <a:gd name="T51" fmla="*/ 124 h 242"/>
                <a:gd name="T52" fmla="*/ 272 w 420"/>
                <a:gd name="T53" fmla="*/ 215 h 242"/>
                <a:gd name="T54" fmla="*/ 340 w 420"/>
                <a:gd name="T55" fmla="*/ 61 h 242"/>
                <a:gd name="T56" fmla="*/ 245 w 420"/>
                <a:gd name="T57" fmla="*/ 112 h 242"/>
                <a:gd name="T58" fmla="*/ 281 w 420"/>
                <a:gd name="T59" fmla="*/ 160 h 242"/>
                <a:gd name="T60" fmla="*/ 258 w 420"/>
                <a:gd name="T61" fmla="*/ 150 h 242"/>
                <a:gd name="T62" fmla="*/ 270 w 420"/>
                <a:gd name="T63" fmla="*/ 143 h 242"/>
                <a:gd name="T64" fmla="*/ 256 w 420"/>
                <a:gd name="T65" fmla="*/ 118 h 242"/>
                <a:gd name="T66" fmla="*/ 349 w 420"/>
                <a:gd name="T67" fmla="*/ 105 h 242"/>
                <a:gd name="T68" fmla="*/ 321 w 420"/>
                <a:gd name="T69" fmla="*/ 95 h 242"/>
                <a:gd name="T70" fmla="*/ 222 w 420"/>
                <a:gd name="T71" fmla="*/ 2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0" h="242">
                  <a:moveTo>
                    <a:pt x="408" y="71"/>
                  </a:moveTo>
                  <a:cubicBezTo>
                    <a:pt x="408" y="71"/>
                    <a:pt x="420" y="55"/>
                    <a:pt x="408" y="42"/>
                  </a:cubicBezTo>
                  <a:cubicBezTo>
                    <a:pt x="399" y="31"/>
                    <a:pt x="386" y="36"/>
                    <a:pt x="386" y="36"/>
                  </a:cubicBezTo>
                  <a:cubicBezTo>
                    <a:pt x="386" y="13"/>
                    <a:pt x="361" y="12"/>
                    <a:pt x="355" y="36"/>
                  </a:cubicBezTo>
                  <a:cubicBezTo>
                    <a:pt x="351" y="50"/>
                    <a:pt x="329" y="69"/>
                    <a:pt x="311" y="36"/>
                  </a:cubicBezTo>
                  <a:cubicBezTo>
                    <a:pt x="306" y="27"/>
                    <a:pt x="311" y="19"/>
                    <a:pt x="319" y="15"/>
                  </a:cubicBezTo>
                  <a:cubicBezTo>
                    <a:pt x="327" y="12"/>
                    <a:pt x="340" y="25"/>
                    <a:pt x="329" y="31"/>
                  </a:cubicBezTo>
                  <a:cubicBezTo>
                    <a:pt x="329" y="23"/>
                    <a:pt x="319" y="29"/>
                    <a:pt x="323" y="32"/>
                  </a:cubicBezTo>
                  <a:cubicBezTo>
                    <a:pt x="327" y="42"/>
                    <a:pt x="338" y="36"/>
                    <a:pt x="340" y="32"/>
                  </a:cubicBezTo>
                  <a:cubicBezTo>
                    <a:pt x="351" y="13"/>
                    <a:pt x="329" y="2"/>
                    <a:pt x="315" y="12"/>
                  </a:cubicBezTo>
                  <a:cubicBezTo>
                    <a:pt x="302" y="0"/>
                    <a:pt x="281" y="0"/>
                    <a:pt x="279" y="25"/>
                  </a:cubicBezTo>
                  <a:cubicBezTo>
                    <a:pt x="270" y="13"/>
                    <a:pt x="251" y="17"/>
                    <a:pt x="249" y="34"/>
                  </a:cubicBezTo>
                  <a:cubicBezTo>
                    <a:pt x="214" y="34"/>
                    <a:pt x="207" y="55"/>
                    <a:pt x="213" y="72"/>
                  </a:cubicBezTo>
                  <a:cubicBezTo>
                    <a:pt x="218" y="95"/>
                    <a:pt x="239" y="91"/>
                    <a:pt x="243" y="78"/>
                  </a:cubicBezTo>
                  <a:cubicBezTo>
                    <a:pt x="243" y="74"/>
                    <a:pt x="241" y="71"/>
                    <a:pt x="237" y="67"/>
                  </a:cubicBezTo>
                  <a:cubicBezTo>
                    <a:pt x="237" y="67"/>
                    <a:pt x="243" y="74"/>
                    <a:pt x="237" y="78"/>
                  </a:cubicBezTo>
                  <a:cubicBezTo>
                    <a:pt x="232" y="82"/>
                    <a:pt x="228" y="76"/>
                    <a:pt x="228" y="74"/>
                  </a:cubicBezTo>
                  <a:cubicBezTo>
                    <a:pt x="220" y="59"/>
                    <a:pt x="234" y="55"/>
                    <a:pt x="237" y="55"/>
                  </a:cubicBezTo>
                  <a:cubicBezTo>
                    <a:pt x="256" y="55"/>
                    <a:pt x="258" y="69"/>
                    <a:pt x="258" y="76"/>
                  </a:cubicBezTo>
                  <a:cubicBezTo>
                    <a:pt x="256" y="86"/>
                    <a:pt x="251" y="97"/>
                    <a:pt x="237" y="99"/>
                  </a:cubicBezTo>
                  <a:cubicBezTo>
                    <a:pt x="218" y="103"/>
                    <a:pt x="205" y="84"/>
                    <a:pt x="186" y="84"/>
                  </a:cubicBezTo>
                  <a:cubicBezTo>
                    <a:pt x="176" y="84"/>
                    <a:pt x="173" y="86"/>
                    <a:pt x="180" y="90"/>
                  </a:cubicBezTo>
                  <a:cubicBezTo>
                    <a:pt x="186" y="93"/>
                    <a:pt x="184" y="105"/>
                    <a:pt x="178" y="107"/>
                  </a:cubicBezTo>
                  <a:cubicBezTo>
                    <a:pt x="171" y="109"/>
                    <a:pt x="167" y="90"/>
                    <a:pt x="154" y="103"/>
                  </a:cubicBezTo>
                  <a:cubicBezTo>
                    <a:pt x="148" y="107"/>
                    <a:pt x="142" y="124"/>
                    <a:pt x="163" y="128"/>
                  </a:cubicBezTo>
                  <a:cubicBezTo>
                    <a:pt x="157" y="141"/>
                    <a:pt x="165" y="158"/>
                    <a:pt x="176" y="164"/>
                  </a:cubicBezTo>
                  <a:cubicBezTo>
                    <a:pt x="195" y="175"/>
                    <a:pt x="207" y="160"/>
                    <a:pt x="207" y="156"/>
                  </a:cubicBezTo>
                  <a:cubicBezTo>
                    <a:pt x="213" y="141"/>
                    <a:pt x="194" y="135"/>
                    <a:pt x="192" y="145"/>
                  </a:cubicBezTo>
                  <a:cubicBezTo>
                    <a:pt x="190" y="154"/>
                    <a:pt x="173" y="147"/>
                    <a:pt x="176" y="133"/>
                  </a:cubicBezTo>
                  <a:cubicBezTo>
                    <a:pt x="178" y="129"/>
                    <a:pt x="186" y="122"/>
                    <a:pt x="201" y="124"/>
                  </a:cubicBezTo>
                  <a:cubicBezTo>
                    <a:pt x="234" y="129"/>
                    <a:pt x="237" y="179"/>
                    <a:pt x="195" y="187"/>
                  </a:cubicBezTo>
                  <a:cubicBezTo>
                    <a:pt x="165" y="190"/>
                    <a:pt x="154" y="167"/>
                    <a:pt x="106" y="166"/>
                  </a:cubicBezTo>
                  <a:cubicBezTo>
                    <a:pt x="80" y="164"/>
                    <a:pt x="53" y="175"/>
                    <a:pt x="42" y="179"/>
                  </a:cubicBezTo>
                  <a:cubicBezTo>
                    <a:pt x="62" y="177"/>
                    <a:pt x="89" y="167"/>
                    <a:pt x="112" y="173"/>
                  </a:cubicBezTo>
                  <a:cubicBezTo>
                    <a:pt x="146" y="179"/>
                    <a:pt x="175" y="204"/>
                    <a:pt x="205" y="206"/>
                  </a:cubicBezTo>
                  <a:cubicBezTo>
                    <a:pt x="243" y="207"/>
                    <a:pt x="270" y="181"/>
                    <a:pt x="285" y="160"/>
                  </a:cubicBezTo>
                  <a:cubicBezTo>
                    <a:pt x="281" y="200"/>
                    <a:pt x="241" y="219"/>
                    <a:pt x="199" y="217"/>
                  </a:cubicBezTo>
                  <a:cubicBezTo>
                    <a:pt x="159" y="213"/>
                    <a:pt x="152" y="192"/>
                    <a:pt x="95" y="185"/>
                  </a:cubicBezTo>
                  <a:cubicBezTo>
                    <a:pt x="61" y="181"/>
                    <a:pt x="23" y="188"/>
                    <a:pt x="0" y="198"/>
                  </a:cubicBezTo>
                  <a:cubicBezTo>
                    <a:pt x="34" y="187"/>
                    <a:pt x="76" y="187"/>
                    <a:pt x="118" y="198"/>
                  </a:cubicBezTo>
                  <a:cubicBezTo>
                    <a:pt x="171" y="213"/>
                    <a:pt x="192" y="242"/>
                    <a:pt x="258" y="234"/>
                  </a:cubicBezTo>
                  <a:cubicBezTo>
                    <a:pt x="306" y="230"/>
                    <a:pt x="353" y="202"/>
                    <a:pt x="367" y="128"/>
                  </a:cubicBezTo>
                  <a:cubicBezTo>
                    <a:pt x="368" y="118"/>
                    <a:pt x="363" y="110"/>
                    <a:pt x="365" y="99"/>
                  </a:cubicBezTo>
                  <a:cubicBezTo>
                    <a:pt x="365" y="91"/>
                    <a:pt x="368" y="82"/>
                    <a:pt x="376" y="82"/>
                  </a:cubicBezTo>
                  <a:cubicBezTo>
                    <a:pt x="386" y="80"/>
                    <a:pt x="393" y="84"/>
                    <a:pt x="397" y="90"/>
                  </a:cubicBezTo>
                  <a:cubicBezTo>
                    <a:pt x="403" y="97"/>
                    <a:pt x="389" y="110"/>
                    <a:pt x="384" y="101"/>
                  </a:cubicBezTo>
                  <a:cubicBezTo>
                    <a:pt x="389" y="99"/>
                    <a:pt x="389" y="93"/>
                    <a:pt x="387" y="91"/>
                  </a:cubicBezTo>
                  <a:cubicBezTo>
                    <a:pt x="386" y="90"/>
                    <a:pt x="380" y="90"/>
                    <a:pt x="378" y="93"/>
                  </a:cubicBezTo>
                  <a:cubicBezTo>
                    <a:pt x="374" y="103"/>
                    <a:pt x="386" y="114"/>
                    <a:pt x="397" y="110"/>
                  </a:cubicBezTo>
                  <a:cubicBezTo>
                    <a:pt x="410" y="107"/>
                    <a:pt x="420" y="91"/>
                    <a:pt x="408" y="71"/>
                  </a:cubicBezTo>
                  <a:close/>
                  <a:moveTo>
                    <a:pt x="222" y="221"/>
                  </a:moveTo>
                  <a:cubicBezTo>
                    <a:pt x="308" y="215"/>
                    <a:pt x="327" y="158"/>
                    <a:pt x="327" y="124"/>
                  </a:cubicBezTo>
                  <a:cubicBezTo>
                    <a:pt x="330" y="124"/>
                    <a:pt x="330" y="124"/>
                    <a:pt x="330" y="124"/>
                  </a:cubicBezTo>
                  <a:cubicBezTo>
                    <a:pt x="330" y="143"/>
                    <a:pt x="329" y="190"/>
                    <a:pt x="272" y="215"/>
                  </a:cubicBezTo>
                  <a:cubicBezTo>
                    <a:pt x="330" y="202"/>
                    <a:pt x="346" y="152"/>
                    <a:pt x="346" y="124"/>
                  </a:cubicBezTo>
                  <a:cubicBezTo>
                    <a:pt x="374" y="110"/>
                    <a:pt x="361" y="71"/>
                    <a:pt x="340" y="61"/>
                  </a:cubicBezTo>
                  <a:cubicBezTo>
                    <a:pt x="325" y="57"/>
                    <a:pt x="291" y="53"/>
                    <a:pt x="273" y="84"/>
                  </a:cubicBezTo>
                  <a:cubicBezTo>
                    <a:pt x="258" y="84"/>
                    <a:pt x="241" y="101"/>
                    <a:pt x="245" y="112"/>
                  </a:cubicBezTo>
                  <a:cubicBezTo>
                    <a:pt x="220" y="118"/>
                    <a:pt x="226" y="145"/>
                    <a:pt x="232" y="154"/>
                  </a:cubicBezTo>
                  <a:cubicBezTo>
                    <a:pt x="239" y="169"/>
                    <a:pt x="264" y="179"/>
                    <a:pt x="281" y="160"/>
                  </a:cubicBezTo>
                  <a:cubicBezTo>
                    <a:pt x="291" y="148"/>
                    <a:pt x="283" y="139"/>
                    <a:pt x="279" y="133"/>
                  </a:cubicBezTo>
                  <a:cubicBezTo>
                    <a:pt x="268" y="124"/>
                    <a:pt x="243" y="133"/>
                    <a:pt x="258" y="150"/>
                  </a:cubicBezTo>
                  <a:cubicBezTo>
                    <a:pt x="260" y="154"/>
                    <a:pt x="256" y="147"/>
                    <a:pt x="260" y="143"/>
                  </a:cubicBezTo>
                  <a:cubicBezTo>
                    <a:pt x="262" y="139"/>
                    <a:pt x="268" y="139"/>
                    <a:pt x="270" y="143"/>
                  </a:cubicBezTo>
                  <a:cubicBezTo>
                    <a:pt x="275" y="147"/>
                    <a:pt x="268" y="156"/>
                    <a:pt x="260" y="158"/>
                  </a:cubicBezTo>
                  <a:cubicBezTo>
                    <a:pt x="239" y="158"/>
                    <a:pt x="234" y="124"/>
                    <a:pt x="256" y="118"/>
                  </a:cubicBezTo>
                  <a:cubicBezTo>
                    <a:pt x="256" y="103"/>
                    <a:pt x="264" y="93"/>
                    <a:pt x="283" y="95"/>
                  </a:cubicBezTo>
                  <a:cubicBezTo>
                    <a:pt x="292" y="63"/>
                    <a:pt x="357" y="63"/>
                    <a:pt x="349" y="105"/>
                  </a:cubicBezTo>
                  <a:cubicBezTo>
                    <a:pt x="348" y="118"/>
                    <a:pt x="323" y="114"/>
                    <a:pt x="332" y="103"/>
                  </a:cubicBezTo>
                  <a:cubicBezTo>
                    <a:pt x="336" y="95"/>
                    <a:pt x="330" y="90"/>
                    <a:pt x="321" y="95"/>
                  </a:cubicBezTo>
                  <a:cubicBezTo>
                    <a:pt x="315" y="97"/>
                    <a:pt x="315" y="107"/>
                    <a:pt x="315" y="112"/>
                  </a:cubicBezTo>
                  <a:cubicBezTo>
                    <a:pt x="317" y="145"/>
                    <a:pt x="310" y="204"/>
                    <a:pt x="222" y="2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南宋书局体" panose="02000000000000000000" pitchFamily="2" charset="-122"/>
                <a:ea typeface="南宋书局体" panose="02000000000000000000" pitchFamily="2" charset="-122"/>
              </a:endParaRPr>
            </a:p>
          </p:txBody>
        </p:sp>
        <p:sp>
          <p:nvSpPr>
            <p:cNvPr id="7" name="文本框 6"/>
            <p:cNvSpPr txBox="1"/>
            <p:nvPr/>
          </p:nvSpPr>
          <p:spPr>
            <a:xfrm>
              <a:off x="9184869" y="1976807"/>
              <a:ext cx="2073081" cy="646331"/>
            </a:xfrm>
            <a:prstGeom prst="rect">
              <a:avLst/>
            </a:prstGeom>
            <a:noFill/>
          </p:spPr>
          <p:txBody>
            <a:bodyPr wrap="square" rtlCol="0">
              <a:spAutoFit/>
            </a:bodyPr>
            <a:lstStyle/>
            <a:p>
              <a:r>
                <a:rPr lang="zh-CN" altLang="en-US" sz="3600" dirty="0" smtClean="0">
                  <a:solidFill>
                    <a:schemeClr val="tx1">
                      <a:lumMod val="85000"/>
                      <a:lumOff val="15000"/>
                    </a:schemeClr>
                  </a:solidFill>
                  <a:latin typeface="南宋书局体" panose="02000000000000000000" pitchFamily="2" charset="-122"/>
                  <a:ea typeface="南宋书局体" panose="02000000000000000000" pitchFamily="2" charset="-122"/>
                </a:rPr>
                <a:t>输入标题</a:t>
              </a:r>
              <a:endParaRPr lang="zh-CN" altLang="en-US" sz="3600" dirty="0">
                <a:solidFill>
                  <a:schemeClr val="tx1">
                    <a:lumMod val="85000"/>
                    <a:lumOff val="15000"/>
                  </a:schemeClr>
                </a:solidFill>
                <a:latin typeface="南宋书局体" panose="02000000000000000000" pitchFamily="2" charset="-122"/>
                <a:ea typeface="南宋书局体" panose="02000000000000000000" pitchFamily="2" charset="-122"/>
              </a:endParaRPr>
            </a:p>
          </p:txBody>
        </p:sp>
      </p:grpSp>
      <p:sp>
        <p:nvSpPr>
          <p:cNvPr id="8" name="文本框 7"/>
          <p:cNvSpPr txBox="1"/>
          <p:nvPr/>
        </p:nvSpPr>
        <p:spPr>
          <a:xfrm>
            <a:off x="6777780" y="4656861"/>
            <a:ext cx="3785652" cy="1498600"/>
          </a:xfrm>
          <a:prstGeom prst="rect">
            <a:avLst/>
          </a:prstGeom>
          <a:noFill/>
        </p:spPr>
        <p:txBody>
          <a:bodyPr vert="eaVert" wrap="square" rtlCol="0">
            <a:spAutoFit/>
          </a:bodyPr>
          <a:lstStyle/>
          <a:p>
            <a:pPr>
              <a:lnSpc>
                <a:spcPct val="130000"/>
              </a:lnSpc>
            </a:pP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国风好色而不淫，小雅怨诽而不</a:t>
            </a:r>
            <a:r>
              <a:rPr lang="zh-CN" altLang="en-US" dirty="0" smtClean="0">
                <a:solidFill>
                  <a:schemeClr val="tx1">
                    <a:lumMod val="75000"/>
                    <a:lumOff val="25000"/>
                  </a:schemeClr>
                </a:solidFill>
                <a:latin typeface="方正隶变_GBK" panose="03000509000000000000" pitchFamily="65" charset="-122"/>
                <a:ea typeface="方正隶变_GBK" panose="03000509000000000000" pitchFamily="65" charset="-122"/>
              </a:rPr>
              <a:t>乱若</a:t>
            </a: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离骚者，可谓兼之矣。”即指诗经</a:t>
            </a:r>
            <a:r>
              <a:rPr lang="en-US" altLang="zh-CN" dirty="0">
                <a:solidFill>
                  <a:schemeClr val="tx1">
                    <a:lumMod val="75000"/>
                    <a:lumOff val="25000"/>
                  </a:schemeClr>
                </a:solidFill>
                <a:latin typeface="方正隶变_GBK" panose="03000509000000000000" pitchFamily="65" charset="-122"/>
                <a:ea typeface="方正隶变_GBK" panose="03000509000000000000" pitchFamily="65" charset="-122"/>
              </a:rPr>
              <a:t>·</a:t>
            </a: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国风描写男女感情之事却不过分失当，是对诗经比较高的</a:t>
            </a:r>
            <a:r>
              <a:rPr lang="zh-CN" altLang="en-US" dirty="0" smtClean="0">
                <a:solidFill>
                  <a:schemeClr val="tx1">
                    <a:lumMod val="75000"/>
                    <a:lumOff val="25000"/>
                  </a:schemeClr>
                </a:solidFill>
                <a:latin typeface="方正隶变_GBK" panose="03000509000000000000" pitchFamily="65" charset="-122"/>
                <a:ea typeface="方正隶变_GBK" panose="03000509000000000000" pitchFamily="65" charset="-122"/>
              </a:rPr>
              <a:t>评价</a:t>
            </a:r>
            <a:endPar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grpSp>
        <p:nvGrpSpPr>
          <p:cNvPr id="9" name="组合 8"/>
          <p:cNvGrpSpPr/>
          <p:nvPr/>
        </p:nvGrpSpPr>
        <p:grpSpPr>
          <a:xfrm>
            <a:off x="1904754" y="3904551"/>
            <a:ext cx="3015958" cy="646331"/>
            <a:chOff x="2700871" y="1976807"/>
            <a:chExt cx="3015958" cy="646331"/>
          </a:xfrm>
        </p:grpSpPr>
        <p:sp>
          <p:nvSpPr>
            <p:cNvPr id="10" name="Freeform 145"/>
            <p:cNvSpPr>
              <a:spLocks noEditPoints="1"/>
            </p:cNvSpPr>
            <p:nvPr/>
          </p:nvSpPr>
          <p:spPr bwMode="auto">
            <a:xfrm>
              <a:off x="2700871" y="2071134"/>
              <a:ext cx="942877" cy="545528"/>
            </a:xfrm>
            <a:custGeom>
              <a:avLst/>
              <a:gdLst>
                <a:gd name="T0" fmla="*/ 408 w 420"/>
                <a:gd name="T1" fmla="*/ 42 h 242"/>
                <a:gd name="T2" fmla="*/ 355 w 420"/>
                <a:gd name="T3" fmla="*/ 36 h 242"/>
                <a:gd name="T4" fmla="*/ 319 w 420"/>
                <a:gd name="T5" fmla="*/ 15 h 242"/>
                <a:gd name="T6" fmla="*/ 323 w 420"/>
                <a:gd name="T7" fmla="*/ 32 h 242"/>
                <a:gd name="T8" fmla="*/ 315 w 420"/>
                <a:gd name="T9" fmla="*/ 12 h 242"/>
                <a:gd name="T10" fmla="*/ 249 w 420"/>
                <a:gd name="T11" fmla="*/ 34 h 242"/>
                <a:gd name="T12" fmla="*/ 243 w 420"/>
                <a:gd name="T13" fmla="*/ 78 h 242"/>
                <a:gd name="T14" fmla="*/ 237 w 420"/>
                <a:gd name="T15" fmla="*/ 78 h 242"/>
                <a:gd name="T16" fmla="*/ 237 w 420"/>
                <a:gd name="T17" fmla="*/ 55 h 242"/>
                <a:gd name="T18" fmla="*/ 237 w 420"/>
                <a:gd name="T19" fmla="*/ 99 h 242"/>
                <a:gd name="T20" fmla="*/ 180 w 420"/>
                <a:gd name="T21" fmla="*/ 90 h 242"/>
                <a:gd name="T22" fmla="*/ 154 w 420"/>
                <a:gd name="T23" fmla="*/ 103 h 242"/>
                <a:gd name="T24" fmla="*/ 176 w 420"/>
                <a:gd name="T25" fmla="*/ 164 h 242"/>
                <a:gd name="T26" fmla="*/ 192 w 420"/>
                <a:gd name="T27" fmla="*/ 145 h 242"/>
                <a:gd name="T28" fmla="*/ 201 w 420"/>
                <a:gd name="T29" fmla="*/ 124 h 242"/>
                <a:gd name="T30" fmla="*/ 106 w 420"/>
                <a:gd name="T31" fmla="*/ 166 h 242"/>
                <a:gd name="T32" fmla="*/ 112 w 420"/>
                <a:gd name="T33" fmla="*/ 173 h 242"/>
                <a:gd name="T34" fmla="*/ 285 w 420"/>
                <a:gd name="T35" fmla="*/ 160 h 242"/>
                <a:gd name="T36" fmla="*/ 95 w 420"/>
                <a:gd name="T37" fmla="*/ 185 h 242"/>
                <a:gd name="T38" fmla="*/ 118 w 420"/>
                <a:gd name="T39" fmla="*/ 198 h 242"/>
                <a:gd name="T40" fmla="*/ 367 w 420"/>
                <a:gd name="T41" fmla="*/ 128 h 242"/>
                <a:gd name="T42" fmla="*/ 376 w 420"/>
                <a:gd name="T43" fmla="*/ 82 h 242"/>
                <a:gd name="T44" fmla="*/ 384 w 420"/>
                <a:gd name="T45" fmla="*/ 101 h 242"/>
                <a:gd name="T46" fmla="*/ 378 w 420"/>
                <a:gd name="T47" fmla="*/ 93 h 242"/>
                <a:gd name="T48" fmla="*/ 408 w 420"/>
                <a:gd name="T49" fmla="*/ 71 h 242"/>
                <a:gd name="T50" fmla="*/ 327 w 420"/>
                <a:gd name="T51" fmla="*/ 124 h 242"/>
                <a:gd name="T52" fmla="*/ 272 w 420"/>
                <a:gd name="T53" fmla="*/ 215 h 242"/>
                <a:gd name="T54" fmla="*/ 340 w 420"/>
                <a:gd name="T55" fmla="*/ 61 h 242"/>
                <a:gd name="T56" fmla="*/ 245 w 420"/>
                <a:gd name="T57" fmla="*/ 112 h 242"/>
                <a:gd name="T58" fmla="*/ 281 w 420"/>
                <a:gd name="T59" fmla="*/ 160 h 242"/>
                <a:gd name="T60" fmla="*/ 258 w 420"/>
                <a:gd name="T61" fmla="*/ 150 h 242"/>
                <a:gd name="T62" fmla="*/ 270 w 420"/>
                <a:gd name="T63" fmla="*/ 143 h 242"/>
                <a:gd name="T64" fmla="*/ 256 w 420"/>
                <a:gd name="T65" fmla="*/ 118 h 242"/>
                <a:gd name="T66" fmla="*/ 349 w 420"/>
                <a:gd name="T67" fmla="*/ 105 h 242"/>
                <a:gd name="T68" fmla="*/ 321 w 420"/>
                <a:gd name="T69" fmla="*/ 95 h 242"/>
                <a:gd name="T70" fmla="*/ 222 w 420"/>
                <a:gd name="T71" fmla="*/ 2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0" h="242">
                  <a:moveTo>
                    <a:pt x="408" y="71"/>
                  </a:moveTo>
                  <a:cubicBezTo>
                    <a:pt x="408" y="71"/>
                    <a:pt x="420" y="55"/>
                    <a:pt x="408" y="42"/>
                  </a:cubicBezTo>
                  <a:cubicBezTo>
                    <a:pt x="399" y="31"/>
                    <a:pt x="386" y="36"/>
                    <a:pt x="386" y="36"/>
                  </a:cubicBezTo>
                  <a:cubicBezTo>
                    <a:pt x="386" y="13"/>
                    <a:pt x="361" y="12"/>
                    <a:pt x="355" y="36"/>
                  </a:cubicBezTo>
                  <a:cubicBezTo>
                    <a:pt x="351" y="50"/>
                    <a:pt x="329" y="69"/>
                    <a:pt x="311" y="36"/>
                  </a:cubicBezTo>
                  <a:cubicBezTo>
                    <a:pt x="306" y="27"/>
                    <a:pt x="311" y="19"/>
                    <a:pt x="319" y="15"/>
                  </a:cubicBezTo>
                  <a:cubicBezTo>
                    <a:pt x="327" y="12"/>
                    <a:pt x="340" y="25"/>
                    <a:pt x="329" y="31"/>
                  </a:cubicBezTo>
                  <a:cubicBezTo>
                    <a:pt x="329" y="23"/>
                    <a:pt x="319" y="29"/>
                    <a:pt x="323" y="32"/>
                  </a:cubicBezTo>
                  <a:cubicBezTo>
                    <a:pt x="327" y="42"/>
                    <a:pt x="338" y="36"/>
                    <a:pt x="340" y="32"/>
                  </a:cubicBezTo>
                  <a:cubicBezTo>
                    <a:pt x="351" y="13"/>
                    <a:pt x="329" y="2"/>
                    <a:pt x="315" y="12"/>
                  </a:cubicBezTo>
                  <a:cubicBezTo>
                    <a:pt x="302" y="0"/>
                    <a:pt x="281" y="0"/>
                    <a:pt x="279" y="25"/>
                  </a:cubicBezTo>
                  <a:cubicBezTo>
                    <a:pt x="270" y="13"/>
                    <a:pt x="251" y="17"/>
                    <a:pt x="249" y="34"/>
                  </a:cubicBezTo>
                  <a:cubicBezTo>
                    <a:pt x="214" y="34"/>
                    <a:pt x="207" y="55"/>
                    <a:pt x="213" y="72"/>
                  </a:cubicBezTo>
                  <a:cubicBezTo>
                    <a:pt x="218" y="95"/>
                    <a:pt x="239" y="91"/>
                    <a:pt x="243" y="78"/>
                  </a:cubicBezTo>
                  <a:cubicBezTo>
                    <a:pt x="243" y="74"/>
                    <a:pt x="241" y="71"/>
                    <a:pt x="237" y="67"/>
                  </a:cubicBezTo>
                  <a:cubicBezTo>
                    <a:pt x="237" y="67"/>
                    <a:pt x="243" y="74"/>
                    <a:pt x="237" y="78"/>
                  </a:cubicBezTo>
                  <a:cubicBezTo>
                    <a:pt x="232" y="82"/>
                    <a:pt x="228" y="76"/>
                    <a:pt x="228" y="74"/>
                  </a:cubicBezTo>
                  <a:cubicBezTo>
                    <a:pt x="220" y="59"/>
                    <a:pt x="234" y="55"/>
                    <a:pt x="237" y="55"/>
                  </a:cubicBezTo>
                  <a:cubicBezTo>
                    <a:pt x="256" y="55"/>
                    <a:pt x="258" y="69"/>
                    <a:pt x="258" y="76"/>
                  </a:cubicBezTo>
                  <a:cubicBezTo>
                    <a:pt x="256" y="86"/>
                    <a:pt x="251" y="97"/>
                    <a:pt x="237" y="99"/>
                  </a:cubicBezTo>
                  <a:cubicBezTo>
                    <a:pt x="218" y="103"/>
                    <a:pt x="205" y="84"/>
                    <a:pt x="186" y="84"/>
                  </a:cubicBezTo>
                  <a:cubicBezTo>
                    <a:pt x="176" y="84"/>
                    <a:pt x="173" y="86"/>
                    <a:pt x="180" y="90"/>
                  </a:cubicBezTo>
                  <a:cubicBezTo>
                    <a:pt x="186" y="93"/>
                    <a:pt x="184" y="105"/>
                    <a:pt x="178" y="107"/>
                  </a:cubicBezTo>
                  <a:cubicBezTo>
                    <a:pt x="171" y="109"/>
                    <a:pt x="167" y="90"/>
                    <a:pt x="154" y="103"/>
                  </a:cubicBezTo>
                  <a:cubicBezTo>
                    <a:pt x="148" y="107"/>
                    <a:pt x="142" y="124"/>
                    <a:pt x="163" y="128"/>
                  </a:cubicBezTo>
                  <a:cubicBezTo>
                    <a:pt x="157" y="141"/>
                    <a:pt x="165" y="158"/>
                    <a:pt x="176" y="164"/>
                  </a:cubicBezTo>
                  <a:cubicBezTo>
                    <a:pt x="195" y="175"/>
                    <a:pt x="207" y="160"/>
                    <a:pt x="207" y="156"/>
                  </a:cubicBezTo>
                  <a:cubicBezTo>
                    <a:pt x="213" y="141"/>
                    <a:pt x="194" y="135"/>
                    <a:pt x="192" y="145"/>
                  </a:cubicBezTo>
                  <a:cubicBezTo>
                    <a:pt x="190" y="154"/>
                    <a:pt x="173" y="147"/>
                    <a:pt x="176" y="133"/>
                  </a:cubicBezTo>
                  <a:cubicBezTo>
                    <a:pt x="178" y="129"/>
                    <a:pt x="186" y="122"/>
                    <a:pt x="201" y="124"/>
                  </a:cubicBezTo>
                  <a:cubicBezTo>
                    <a:pt x="234" y="129"/>
                    <a:pt x="237" y="179"/>
                    <a:pt x="195" y="187"/>
                  </a:cubicBezTo>
                  <a:cubicBezTo>
                    <a:pt x="165" y="190"/>
                    <a:pt x="154" y="167"/>
                    <a:pt x="106" y="166"/>
                  </a:cubicBezTo>
                  <a:cubicBezTo>
                    <a:pt x="80" y="164"/>
                    <a:pt x="53" y="175"/>
                    <a:pt x="42" y="179"/>
                  </a:cubicBezTo>
                  <a:cubicBezTo>
                    <a:pt x="62" y="177"/>
                    <a:pt x="89" y="167"/>
                    <a:pt x="112" y="173"/>
                  </a:cubicBezTo>
                  <a:cubicBezTo>
                    <a:pt x="146" y="179"/>
                    <a:pt x="175" y="204"/>
                    <a:pt x="205" y="206"/>
                  </a:cubicBezTo>
                  <a:cubicBezTo>
                    <a:pt x="243" y="207"/>
                    <a:pt x="270" y="181"/>
                    <a:pt x="285" y="160"/>
                  </a:cubicBezTo>
                  <a:cubicBezTo>
                    <a:pt x="281" y="200"/>
                    <a:pt x="241" y="219"/>
                    <a:pt x="199" y="217"/>
                  </a:cubicBezTo>
                  <a:cubicBezTo>
                    <a:pt x="159" y="213"/>
                    <a:pt x="152" y="192"/>
                    <a:pt x="95" y="185"/>
                  </a:cubicBezTo>
                  <a:cubicBezTo>
                    <a:pt x="61" y="181"/>
                    <a:pt x="23" y="188"/>
                    <a:pt x="0" y="198"/>
                  </a:cubicBezTo>
                  <a:cubicBezTo>
                    <a:pt x="34" y="187"/>
                    <a:pt x="76" y="187"/>
                    <a:pt x="118" y="198"/>
                  </a:cubicBezTo>
                  <a:cubicBezTo>
                    <a:pt x="171" y="213"/>
                    <a:pt x="192" y="242"/>
                    <a:pt x="258" y="234"/>
                  </a:cubicBezTo>
                  <a:cubicBezTo>
                    <a:pt x="306" y="230"/>
                    <a:pt x="353" y="202"/>
                    <a:pt x="367" y="128"/>
                  </a:cubicBezTo>
                  <a:cubicBezTo>
                    <a:pt x="368" y="118"/>
                    <a:pt x="363" y="110"/>
                    <a:pt x="365" y="99"/>
                  </a:cubicBezTo>
                  <a:cubicBezTo>
                    <a:pt x="365" y="91"/>
                    <a:pt x="368" y="82"/>
                    <a:pt x="376" y="82"/>
                  </a:cubicBezTo>
                  <a:cubicBezTo>
                    <a:pt x="386" y="80"/>
                    <a:pt x="393" y="84"/>
                    <a:pt x="397" y="90"/>
                  </a:cubicBezTo>
                  <a:cubicBezTo>
                    <a:pt x="403" y="97"/>
                    <a:pt x="389" y="110"/>
                    <a:pt x="384" y="101"/>
                  </a:cubicBezTo>
                  <a:cubicBezTo>
                    <a:pt x="389" y="99"/>
                    <a:pt x="389" y="93"/>
                    <a:pt x="387" y="91"/>
                  </a:cubicBezTo>
                  <a:cubicBezTo>
                    <a:pt x="386" y="90"/>
                    <a:pt x="380" y="90"/>
                    <a:pt x="378" y="93"/>
                  </a:cubicBezTo>
                  <a:cubicBezTo>
                    <a:pt x="374" y="103"/>
                    <a:pt x="386" y="114"/>
                    <a:pt x="397" y="110"/>
                  </a:cubicBezTo>
                  <a:cubicBezTo>
                    <a:pt x="410" y="107"/>
                    <a:pt x="420" y="91"/>
                    <a:pt x="408" y="71"/>
                  </a:cubicBezTo>
                  <a:close/>
                  <a:moveTo>
                    <a:pt x="222" y="221"/>
                  </a:moveTo>
                  <a:cubicBezTo>
                    <a:pt x="308" y="215"/>
                    <a:pt x="327" y="158"/>
                    <a:pt x="327" y="124"/>
                  </a:cubicBezTo>
                  <a:cubicBezTo>
                    <a:pt x="330" y="124"/>
                    <a:pt x="330" y="124"/>
                    <a:pt x="330" y="124"/>
                  </a:cubicBezTo>
                  <a:cubicBezTo>
                    <a:pt x="330" y="143"/>
                    <a:pt x="329" y="190"/>
                    <a:pt x="272" y="215"/>
                  </a:cubicBezTo>
                  <a:cubicBezTo>
                    <a:pt x="330" y="202"/>
                    <a:pt x="346" y="152"/>
                    <a:pt x="346" y="124"/>
                  </a:cubicBezTo>
                  <a:cubicBezTo>
                    <a:pt x="374" y="110"/>
                    <a:pt x="361" y="71"/>
                    <a:pt x="340" y="61"/>
                  </a:cubicBezTo>
                  <a:cubicBezTo>
                    <a:pt x="325" y="57"/>
                    <a:pt x="291" y="53"/>
                    <a:pt x="273" y="84"/>
                  </a:cubicBezTo>
                  <a:cubicBezTo>
                    <a:pt x="258" y="84"/>
                    <a:pt x="241" y="101"/>
                    <a:pt x="245" y="112"/>
                  </a:cubicBezTo>
                  <a:cubicBezTo>
                    <a:pt x="220" y="118"/>
                    <a:pt x="226" y="145"/>
                    <a:pt x="232" y="154"/>
                  </a:cubicBezTo>
                  <a:cubicBezTo>
                    <a:pt x="239" y="169"/>
                    <a:pt x="264" y="179"/>
                    <a:pt x="281" y="160"/>
                  </a:cubicBezTo>
                  <a:cubicBezTo>
                    <a:pt x="291" y="148"/>
                    <a:pt x="283" y="139"/>
                    <a:pt x="279" y="133"/>
                  </a:cubicBezTo>
                  <a:cubicBezTo>
                    <a:pt x="268" y="124"/>
                    <a:pt x="243" y="133"/>
                    <a:pt x="258" y="150"/>
                  </a:cubicBezTo>
                  <a:cubicBezTo>
                    <a:pt x="260" y="154"/>
                    <a:pt x="256" y="147"/>
                    <a:pt x="260" y="143"/>
                  </a:cubicBezTo>
                  <a:cubicBezTo>
                    <a:pt x="262" y="139"/>
                    <a:pt x="268" y="139"/>
                    <a:pt x="270" y="143"/>
                  </a:cubicBezTo>
                  <a:cubicBezTo>
                    <a:pt x="275" y="147"/>
                    <a:pt x="268" y="156"/>
                    <a:pt x="260" y="158"/>
                  </a:cubicBezTo>
                  <a:cubicBezTo>
                    <a:pt x="239" y="158"/>
                    <a:pt x="234" y="124"/>
                    <a:pt x="256" y="118"/>
                  </a:cubicBezTo>
                  <a:cubicBezTo>
                    <a:pt x="256" y="103"/>
                    <a:pt x="264" y="93"/>
                    <a:pt x="283" y="95"/>
                  </a:cubicBezTo>
                  <a:cubicBezTo>
                    <a:pt x="292" y="63"/>
                    <a:pt x="357" y="63"/>
                    <a:pt x="349" y="105"/>
                  </a:cubicBezTo>
                  <a:cubicBezTo>
                    <a:pt x="348" y="118"/>
                    <a:pt x="323" y="114"/>
                    <a:pt x="332" y="103"/>
                  </a:cubicBezTo>
                  <a:cubicBezTo>
                    <a:pt x="336" y="95"/>
                    <a:pt x="330" y="90"/>
                    <a:pt x="321" y="95"/>
                  </a:cubicBezTo>
                  <a:cubicBezTo>
                    <a:pt x="315" y="97"/>
                    <a:pt x="315" y="107"/>
                    <a:pt x="315" y="112"/>
                  </a:cubicBezTo>
                  <a:cubicBezTo>
                    <a:pt x="317" y="145"/>
                    <a:pt x="310" y="204"/>
                    <a:pt x="222" y="2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南宋书局体" panose="02000000000000000000" pitchFamily="2" charset="-122"/>
                <a:ea typeface="南宋书局体" panose="02000000000000000000" pitchFamily="2" charset="-122"/>
              </a:endParaRPr>
            </a:p>
          </p:txBody>
        </p:sp>
        <p:sp>
          <p:nvSpPr>
            <p:cNvPr id="11" name="文本框 10"/>
            <p:cNvSpPr txBox="1"/>
            <p:nvPr/>
          </p:nvSpPr>
          <p:spPr>
            <a:xfrm>
              <a:off x="3643748" y="1976807"/>
              <a:ext cx="2073081" cy="646331"/>
            </a:xfrm>
            <a:prstGeom prst="rect">
              <a:avLst/>
            </a:prstGeom>
            <a:noFill/>
          </p:spPr>
          <p:txBody>
            <a:bodyPr wrap="square" rtlCol="0">
              <a:spAutoFit/>
            </a:bodyPr>
            <a:lstStyle/>
            <a:p>
              <a:r>
                <a:rPr lang="zh-CN" altLang="en-US" sz="3600" dirty="0" smtClean="0">
                  <a:solidFill>
                    <a:schemeClr val="tx1">
                      <a:lumMod val="85000"/>
                      <a:lumOff val="15000"/>
                    </a:schemeClr>
                  </a:solidFill>
                  <a:latin typeface="南宋书局体" panose="02000000000000000000" pitchFamily="2" charset="-122"/>
                  <a:ea typeface="南宋书局体" panose="02000000000000000000" pitchFamily="2" charset="-122"/>
                </a:rPr>
                <a:t>输入标题</a:t>
              </a:r>
              <a:endParaRPr lang="zh-CN" altLang="en-US" sz="3600" dirty="0">
                <a:solidFill>
                  <a:schemeClr val="tx1">
                    <a:lumMod val="85000"/>
                    <a:lumOff val="15000"/>
                  </a:schemeClr>
                </a:solidFill>
                <a:latin typeface="南宋书局体" panose="02000000000000000000" pitchFamily="2" charset="-122"/>
                <a:ea typeface="南宋书局体" panose="02000000000000000000" pitchFamily="2" charset="-122"/>
              </a:endParaRPr>
            </a:p>
          </p:txBody>
        </p:sp>
      </p:grpSp>
      <p:sp>
        <p:nvSpPr>
          <p:cNvPr id="12" name="文本框 11"/>
          <p:cNvSpPr txBox="1"/>
          <p:nvPr/>
        </p:nvSpPr>
        <p:spPr>
          <a:xfrm>
            <a:off x="1236663" y="4656861"/>
            <a:ext cx="3785652" cy="1498600"/>
          </a:xfrm>
          <a:prstGeom prst="rect">
            <a:avLst/>
          </a:prstGeom>
          <a:noFill/>
        </p:spPr>
        <p:txBody>
          <a:bodyPr vert="eaVert" wrap="square" rtlCol="0">
            <a:spAutoFit/>
          </a:bodyPr>
          <a:lstStyle/>
          <a:p>
            <a:pPr>
              <a:lnSpc>
                <a:spcPct val="130000"/>
              </a:lnSpc>
            </a:pP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国风好色而不淫，小雅怨诽而不</a:t>
            </a:r>
            <a:r>
              <a:rPr lang="zh-CN" altLang="en-US" dirty="0" smtClean="0">
                <a:solidFill>
                  <a:schemeClr val="tx1">
                    <a:lumMod val="75000"/>
                    <a:lumOff val="25000"/>
                  </a:schemeClr>
                </a:solidFill>
                <a:latin typeface="方正隶变_GBK" panose="03000509000000000000" pitchFamily="65" charset="-122"/>
                <a:ea typeface="方正隶变_GBK" panose="03000509000000000000" pitchFamily="65" charset="-122"/>
              </a:rPr>
              <a:t>乱若</a:t>
            </a: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离骚者，可谓兼之矣。”即指诗经</a:t>
            </a:r>
            <a:r>
              <a:rPr lang="en-US" altLang="zh-CN" dirty="0">
                <a:solidFill>
                  <a:schemeClr val="tx1">
                    <a:lumMod val="75000"/>
                    <a:lumOff val="25000"/>
                  </a:schemeClr>
                </a:solidFill>
                <a:latin typeface="方正隶变_GBK" panose="03000509000000000000" pitchFamily="65" charset="-122"/>
                <a:ea typeface="方正隶变_GBK" panose="03000509000000000000" pitchFamily="65" charset="-122"/>
              </a:rPr>
              <a:t>·</a:t>
            </a:r>
            <a:r>
              <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rPr>
              <a:t>国风描写男女感情之事却不过分失当，是对诗经比较高的</a:t>
            </a:r>
            <a:r>
              <a:rPr lang="zh-CN" altLang="en-US" dirty="0" smtClean="0">
                <a:solidFill>
                  <a:schemeClr val="tx1">
                    <a:lumMod val="75000"/>
                    <a:lumOff val="25000"/>
                  </a:schemeClr>
                </a:solidFill>
                <a:latin typeface="方正隶变_GBK" panose="03000509000000000000" pitchFamily="65" charset="-122"/>
                <a:ea typeface="方正隶变_GBK" panose="03000509000000000000" pitchFamily="65" charset="-122"/>
              </a:rPr>
              <a:t>评价</a:t>
            </a:r>
            <a:endParaRPr lang="zh-CN" altLang="en-US"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596876" y="97669"/>
            <a:ext cx="9595124" cy="4130048"/>
          </a:xfrm>
          <a:prstGeom prst="rect">
            <a:avLst/>
          </a:prstGeom>
        </p:spPr>
      </p:pic>
    </p:spTree>
    <p:extLst>
      <p:ext uri="{BB962C8B-B14F-4D97-AF65-F5344CB8AC3E}">
        <p14:creationId xmlns:p14="http://schemas.microsoft.com/office/powerpoint/2010/main" val="11506676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文本框 3"/>
          <p:cNvSpPr txBox="1"/>
          <p:nvPr/>
        </p:nvSpPr>
        <p:spPr>
          <a:xfrm>
            <a:off x="8698679" y="1148178"/>
            <a:ext cx="711488" cy="2062103"/>
          </a:xfrm>
          <a:prstGeom prst="rect">
            <a:avLst/>
          </a:prstGeom>
          <a:noFill/>
        </p:spPr>
        <p:txBody>
          <a:bodyPr wrap="square" rtlCol="0">
            <a:spAutoFit/>
          </a:bodyPr>
          <a:lstStyle/>
          <a:p>
            <a:r>
              <a:rPr lang="zh-CN" altLang="en-US" sz="3200" dirty="0" smtClean="0">
                <a:solidFill>
                  <a:schemeClr val="tx1">
                    <a:lumMod val="85000"/>
                    <a:lumOff val="15000"/>
                  </a:schemeClr>
                </a:solidFill>
                <a:latin typeface="南宋书局体" panose="02000000000000000000" pitchFamily="2" charset="-122"/>
                <a:ea typeface="南宋书局体" panose="02000000000000000000" pitchFamily="2" charset="-122"/>
              </a:rPr>
              <a:t>输入标题</a:t>
            </a:r>
            <a:endParaRPr lang="zh-CN" altLang="en-US" sz="3200" dirty="0">
              <a:solidFill>
                <a:schemeClr val="tx1">
                  <a:lumMod val="85000"/>
                  <a:lumOff val="15000"/>
                </a:schemeClr>
              </a:solidFill>
              <a:latin typeface="南宋书局体" panose="02000000000000000000" pitchFamily="2" charset="-122"/>
              <a:ea typeface="南宋书局体" panose="02000000000000000000" pitchFamily="2" charset="-122"/>
            </a:endParaRPr>
          </a:p>
        </p:txBody>
      </p:sp>
      <p:sp>
        <p:nvSpPr>
          <p:cNvPr id="5" name="文本框 4"/>
          <p:cNvSpPr txBox="1"/>
          <p:nvPr/>
        </p:nvSpPr>
        <p:spPr>
          <a:xfrm>
            <a:off x="3838390" y="1525975"/>
            <a:ext cx="4985980" cy="1395026"/>
          </a:xfrm>
          <a:prstGeom prst="rect">
            <a:avLst/>
          </a:prstGeom>
          <a:noFill/>
        </p:spPr>
        <p:txBody>
          <a:bodyPr vert="eaVert" wrap="square" rtlCol="0">
            <a:spAutoFit/>
          </a:bodyPr>
          <a:lstStyle/>
          <a:p>
            <a:pPr>
              <a:lnSpc>
                <a:spcPct val="130000"/>
              </a:lnSpc>
            </a:pP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国风好色而不淫，小雅怨诽而不</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乱若</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离骚者，可谓兼之</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矣</a:t>
            </a: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a:p>
            <a:pPr>
              <a:lnSpc>
                <a:spcPct val="130000"/>
              </a:lnSpc>
            </a:pP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即</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指诗经</a:t>
            </a:r>
            <a:r>
              <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rPr>
              <a:t>·</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国风描写男女感情之事却不过分失当，是对诗经比较高的评价国风好色而不淫，小雅怨诽而不乱若离骚者，可谓兼之</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矣</a:t>
            </a: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sp>
        <p:nvSpPr>
          <p:cNvPr id="7" name="文本框 6"/>
          <p:cNvSpPr txBox="1"/>
          <p:nvPr/>
        </p:nvSpPr>
        <p:spPr>
          <a:xfrm>
            <a:off x="3575422" y="3820270"/>
            <a:ext cx="711488" cy="2062103"/>
          </a:xfrm>
          <a:prstGeom prst="rect">
            <a:avLst/>
          </a:prstGeom>
          <a:noFill/>
        </p:spPr>
        <p:txBody>
          <a:bodyPr wrap="square" rtlCol="0">
            <a:spAutoFit/>
          </a:bodyPr>
          <a:lstStyle/>
          <a:p>
            <a:r>
              <a:rPr lang="zh-CN" altLang="en-US" sz="3200" dirty="0" smtClean="0">
                <a:solidFill>
                  <a:schemeClr val="tx1">
                    <a:lumMod val="85000"/>
                    <a:lumOff val="15000"/>
                  </a:schemeClr>
                </a:solidFill>
                <a:latin typeface="南宋书局体" panose="02000000000000000000" pitchFamily="2" charset="-122"/>
                <a:ea typeface="南宋书局体" panose="02000000000000000000" pitchFamily="2" charset="-122"/>
              </a:rPr>
              <a:t>输入标题</a:t>
            </a:r>
            <a:endParaRPr lang="zh-CN" altLang="en-US" sz="3200" dirty="0">
              <a:solidFill>
                <a:schemeClr val="tx1">
                  <a:lumMod val="85000"/>
                  <a:lumOff val="15000"/>
                </a:schemeClr>
              </a:solidFill>
              <a:latin typeface="南宋书局体" panose="02000000000000000000" pitchFamily="2" charset="-122"/>
              <a:ea typeface="南宋书局体" panose="02000000000000000000" pitchFamily="2" charset="-122"/>
            </a:endParaRPr>
          </a:p>
        </p:txBody>
      </p:sp>
      <p:sp>
        <p:nvSpPr>
          <p:cNvPr id="8" name="文本框 7"/>
          <p:cNvSpPr txBox="1"/>
          <p:nvPr/>
        </p:nvSpPr>
        <p:spPr>
          <a:xfrm>
            <a:off x="4872026" y="4153808"/>
            <a:ext cx="4985980" cy="1395026"/>
          </a:xfrm>
          <a:prstGeom prst="rect">
            <a:avLst/>
          </a:prstGeom>
          <a:noFill/>
        </p:spPr>
        <p:txBody>
          <a:bodyPr vert="eaVert" wrap="square" rtlCol="0">
            <a:spAutoFit/>
          </a:bodyPr>
          <a:lstStyle/>
          <a:p>
            <a:pPr>
              <a:lnSpc>
                <a:spcPct val="130000"/>
              </a:lnSpc>
            </a:pP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国风好色而不淫，小雅怨诽而不</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乱若</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离骚者，可谓兼之</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矣</a:t>
            </a: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a:p>
            <a:pPr>
              <a:lnSpc>
                <a:spcPct val="130000"/>
              </a:lnSpc>
            </a:pP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即</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指诗经</a:t>
            </a:r>
            <a:r>
              <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rPr>
              <a:t>·</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国风描写男女感情之事却不过分失当，是对诗经比较高的评价国风好色而不淫，小雅怨诽而不乱若离骚者，可谓兼之</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矣</a:t>
            </a: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675" y="3210281"/>
            <a:ext cx="3961905" cy="4228571"/>
          </a:xfrm>
          <a:prstGeom prst="rect">
            <a:avLst/>
          </a:prstGeom>
        </p:spPr>
      </p:pic>
    </p:spTree>
    <p:extLst>
      <p:ext uri="{BB962C8B-B14F-4D97-AF65-F5344CB8AC3E}">
        <p14:creationId xmlns:p14="http://schemas.microsoft.com/office/powerpoint/2010/main" val="35183360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1000"/>
                                        <p:tgtEl>
                                          <p:spTgt spid="5"/>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23319" y="106273"/>
            <a:ext cx="6854309" cy="7029312"/>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15424" y="1144546"/>
            <a:ext cx="5279510" cy="4952765"/>
          </a:xfrm>
          <a:prstGeom prst="rect">
            <a:avLst/>
          </a:prstGeom>
        </p:spPr>
      </p:pic>
      <p:sp>
        <p:nvSpPr>
          <p:cNvPr id="8" name="文本框 7"/>
          <p:cNvSpPr txBox="1"/>
          <p:nvPr/>
        </p:nvSpPr>
        <p:spPr>
          <a:xfrm>
            <a:off x="9678945" y="1607457"/>
            <a:ext cx="711488" cy="4031873"/>
          </a:xfrm>
          <a:prstGeom prst="rect">
            <a:avLst/>
          </a:prstGeom>
          <a:noFill/>
        </p:spPr>
        <p:txBody>
          <a:bodyPr wrap="square" rtlCol="0">
            <a:spAutoFit/>
          </a:bodyPr>
          <a:lstStyle/>
          <a:p>
            <a:r>
              <a:rPr lang="zh-CN" altLang="en-US" sz="3200" dirty="0" smtClean="0">
                <a:solidFill>
                  <a:schemeClr val="tx1">
                    <a:lumMod val="85000"/>
                    <a:lumOff val="15000"/>
                  </a:schemeClr>
                </a:solidFill>
                <a:latin typeface="南宋书局体" panose="02000000000000000000" pitchFamily="2" charset="-122"/>
                <a:ea typeface="南宋书局体" panose="02000000000000000000" pitchFamily="2" charset="-122"/>
              </a:rPr>
              <a:t>点击输入您的标题</a:t>
            </a:r>
            <a:endParaRPr lang="zh-CN" altLang="en-US" sz="3200" dirty="0">
              <a:solidFill>
                <a:schemeClr val="tx1">
                  <a:lumMod val="85000"/>
                  <a:lumOff val="15000"/>
                </a:schemeClr>
              </a:solidFill>
              <a:latin typeface="南宋书局体" panose="02000000000000000000" pitchFamily="2" charset="-122"/>
              <a:ea typeface="南宋书局体" panose="02000000000000000000" pitchFamily="2" charset="-122"/>
            </a:endParaRPr>
          </a:p>
        </p:txBody>
      </p:sp>
      <p:sp>
        <p:nvSpPr>
          <p:cNvPr id="9" name="文本框 8"/>
          <p:cNvSpPr txBox="1"/>
          <p:nvPr/>
        </p:nvSpPr>
        <p:spPr>
          <a:xfrm>
            <a:off x="8213929" y="1787978"/>
            <a:ext cx="1465016" cy="3670830"/>
          </a:xfrm>
          <a:prstGeom prst="rect">
            <a:avLst/>
          </a:prstGeom>
          <a:noFill/>
        </p:spPr>
        <p:txBody>
          <a:bodyPr vert="eaVert" wrap="square" rtlCol="0">
            <a:spAutoFit/>
          </a:bodyPr>
          <a:lstStyle/>
          <a:p>
            <a:pPr>
              <a:lnSpc>
                <a:spcPct val="130000"/>
              </a:lnSpc>
            </a:pP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国风好色而不淫，小雅怨诽而不</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乱若</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离骚者，可谓兼之</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矣</a:t>
            </a:r>
            <a:endPar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a:p>
            <a:pPr>
              <a:lnSpc>
                <a:spcPct val="130000"/>
              </a:lnSpc>
            </a:pP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即</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指诗经</a:t>
            </a:r>
            <a:r>
              <a:rPr lang="en-US" altLang="zh-CN" sz="1600" dirty="0">
                <a:solidFill>
                  <a:schemeClr val="tx1">
                    <a:lumMod val="75000"/>
                    <a:lumOff val="25000"/>
                  </a:schemeClr>
                </a:solidFill>
                <a:latin typeface="方正隶变_GBK" panose="03000509000000000000" pitchFamily="65" charset="-122"/>
                <a:ea typeface="方正隶变_GBK" panose="03000509000000000000" pitchFamily="65" charset="-122"/>
              </a:rPr>
              <a:t>·</a:t>
            </a:r>
            <a:r>
              <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rPr>
              <a:t>国风描写男女感情之事却不过分失当，是对诗经比较高的</a:t>
            </a:r>
            <a:r>
              <a:rPr lang="zh-CN" altLang="en-US" sz="1600" dirty="0" smtClean="0">
                <a:solidFill>
                  <a:schemeClr val="tx1">
                    <a:lumMod val="75000"/>
                    <a:lumOff val="25000"/>
                  </a:schemeClr>
                </a:solidFill>
                <a:latin typeface="方正隶变_GBK" panose="03000509000000000000" pitchFamily="65" charset="-122"/>
                <a:ea typeface="方正隶变_GBK" panose="03000509000000000000" pitchFamily="65" charset="-122"/>
              </a:rPr>
              <a:t>评价</a:t>
            </a:r>
            <a:endParaRPr lang="zh-CN" altLang="en-US" sz="1600" dirty="0">
              <a:solidFill>
                <a:schemeClr val="tx1">
                  <a:lumMod val="75000"/>
                  <a:lumOff val="25000"/>
                </a:schemeClr>
              </a:solidFill>
              <a:latin typeface="方正隶变_GBK" panose="03000509000000000000" pitchFamily="65" charset="-122"/>
              <a:ea typeface="方正隶变_GBK" panose="03000509000000000000" pitchFamily="65" charset="-122"/>
            </a:endParaRPr>
          </a:p>
        </p:txBody>
      </p:sp>
    </p:spTree>
    <p:extLst>
      <p:ext uri="{BB962C8B-B14F-4D97-AF65-F5344CB8AC3E}">
        <p14:creationId xmlns:p14="http://schemas.microsoft.com/office/powerpoint/2010/main" val="30391536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prestig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par>
                                <p:cTn id="8" presetID="42" presetClass="entr" presetSubtype="0" fill="hold" nodeType="withEffect">
                                  <p:stCondLst>
                                    <p:cond delay="7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250"/>
                                        <p:tgtEl>
                                          <p:spTgt spid="5"/>
                                        </p:tgtEl>
                                      </p:cBhvr>
                                    </p:animEffect>
                                    <p:anim calcmode="lin" valueType="num">
                                      <p:cBhvr>
                                        <p:cTn id="11" dur="1250" fill="hold"/>
                                        <p:tgtEl>
                                          <p:spTgt spid="5"/>
                                        </p:tgtEl>
                                        <p:attrNameLst>
                                          <p:attrName>ppt_x</p:attrName>
                                        </p:attrNameLst>
                                      </p:cBhvr>
                                      <p:tavLst>
                                        <p:tav tm="0">
                                          <p:val>
                                            <p:strVal val="#ppt_x"/>
                                          </p:val>
                                        </p:tav>
                                        <p:tav tm="100000">
                                          <p:val>
                                            <p:strVal val="#ppt_x"/>
                                          </p:val>
                                        </p:tav>
                                      </p:tavLst>
                                    </p:anim>
                                    <p:anim calcmode="lin" valueType="num">
                                      <p:cBhvr>
                                        <p:cTn id="12" dur="1250" fill="hold"/>
                                        <p:tgtEl>
                                          <p:spTgt spid="5"/>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2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2" presetClass="entr" presetSubtype="2" fill="hold" grpId="0" nodeType="withEffect">
                                  <p:stCondLst>
                                    <p:cond delay="325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t="69630" r="40608"/>
          <a:stretch/>
        </p:blipFill>
        <p:spPr>
          <a:xfrm>
            <a:off x="-1" y="4138111"/>
            <a:ext cx="3797893" cy="2719889"/>
          </a:xfrm>
          <a:prstGeom prst="rect">
            <a:avLst/>
          </a:prstGeom>
        </p:spPr>
      </p:pic>
      <p:sp>
        <p:nvSpPr>
          <p:cNvPr id="5" name="矩形 4"/>
          <p:cNvSpPr/>
          <p:nvPr/>
        </p:nvSpPr>
        <p:spPr>
          <a:xfrm>
            <a:off x="3797892" y="1231080"/>
            <a:ext cx="5235134" cy="932563"/>
          </a:xfrm>
          <a:prstGeom prst="rect">
            <a:avLst/>
          </a:prstGeom>
        </p:spPr>
        <p:txBody>
          <a:bodyPr wrap="square">
            <a:spAutoFit/>
          </a:bodyPr>
          <a:lstStyle/>
          <a:p>
            <a:pPr>
              <a:lnSpc>
                <a:spcPct val="130000"/>
              </a:lnSpc>
            </a:pPr>
            <a:r>
              <a:rPr lang="zh-CN" altLang="en-US" sz="1400" spc="600" smtClean="0">
                <a:latin typeface="方正隶变_GBK" panose="03000509000000000000" pitchFamily="65" charset="-122"/>
                <a:ea typeface="方正隶变_GBK" panose="03000509000000000000" pitchFamily="65" charset="-122"/>
              </a:rPr>
              <a:t>中华民族承载着五千年的文明历史，正在以开放的态度走向现代化，普及国学已经成为我们的重要职责</a:t>
            </a:r>
            <a:endParaRPr lang="en-US" altLang="zh-CN" sz="1400" spc="600" dirty="0">
              <a:latin typeface="方正隶变_GBK" panose="03000509000000000000" pitchFamily="65" charset="-122"/>
              <a:ea typeface="方正隶变_GBK" panose="03000509000000000000" pitchFamily="65" charset="-122"/>
            </a:endParaRPr>
          </a:p>
        </p:txBody>
      </p:sp>
      <p:sp>
        <p:nvSpPr>
          <p:cNvPr id="7" name="文本框 6"/>
          <p:cNvSpPr txBox="1"/>
          <p:nvPr/>
        </p:nvSpPr>
        <p:spPr>
          <a:xfrm>
            <a:off x="2471910" y="1175314"/>
            <a:ext cx="800219" cy="674224"/>
          </a:xfrm>
          <a:prstGeom prst="rect">
            <a:avLst/>
          </a:prstGeom>
          <a:noFill/>
        </p:spPr>
        <p:txBody>
          <a:bodyPr vert="eaVert" wrap="none" rtlCol="0">
            <a:spAutoFit/>
          </a:bodyPr>
          <a:lstStyle/>
          <a:p>
            <a:r>
              <a:rPr lang="zh-CN" altLang="en-US" sz="4000" b="1" spc="600" dirty="0">
                <a:solidFill>
                  <a:schemeClr val="tx1">
                    <a:lumMod val="85000"/>
                    <a:lumOff val="15000"/>
                  </a:schemeClr>
                </a:solidFill>
                <a:latin typeface="南宋书局体" panose="02000000000000000000" pitchFamily="2" charset="-122"/>
                <a:ea typeface="南宋书局体" panose="02000000000000000000" pitchFamily="2" charset="-122"/>
                <a:cs typeface="经典行书简" panose="02010609010101010101" pitchFamily="49" charset="-122"/>
              </a:rPr>
              <a:t>壹</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225621">
            <a:off x="2101566" y="1229912"/>
            <a:ext cx="1693305" cy="931437"/>
          </a:xfrm>
          <a:prstGeom prst="rect">
            <a:avLst/>
          </a:prstGeom>
          <a:effectLst/>
        </p:spPr>
      </p:pic>
      <p:sp>
        <p:nvSpPr>
          <p:cNvPr id="9" name="矩形 8"/>
          <p:cNvSpPr/>
          <p:nvPr/>
        </p:nvSpPr>
        <p:spPr>
          <a:xfrm>
            <a:off x="4641455" y="2585598"/>
            <a:ext cx="5235134" cy="932563"/>
          </a:xfrm>
          <a:prstGeom prst="rect">
            <a:avLst/>
          </a:prstGeom>
        </p:spPr>
        <p:txBody>
          <a:bodyPr wrap="square">
            <a:spAutoFit/>
          </a:bodyPr>
          <a:lstStyle/>
          <a:p>
            <a:pPr>
              <a:lnSpc>
                <a:spcPct val="130000"/>
              </a:lnSpc>
            </a:pPr>
            <a:r>
              <a:rPr lang="zh-CN" altLang="en-US" sz="1400" spc="600" smtClean="0">
                <a:latin typeface="方正隶变_GBK" panose="03000509000000000000" pitchFamily="65" charset="-122"/>
                <a:ea typeface="方正隶变_GBK" panose="03000509000000000000" pitchFamily="65" charset="-122"/>
              </a:rPr>
              <a:t>中华民族承载着五千年的文明历史，正在以开放的态度走向现代化，普及国学已经成为我们的重要职责</a:t>
            </a:r>
            <a:endParaRPr lang="en-US" altLang="zh-CN" sz="1400" spc="600" dirty="0">
              <a:latin typeface="方正隶变_GBK" panose="03000509000000000000" pitchFamily="65" charset="-122"/>
              <a:ea typeface="方正隶变_GBK" panose="03000509000000000000" pitchFamily="65" charset="-122"/>
            </a:endParaRPr>
          </a:p>
        </p:txBody>
      </p:sp>
      <p:sp>
        <p:nvSpPr>
          <p:cNvPr id="10" name="文本框 9"/>
          <p:cNvSpPr txBox="1"/>
          <p:nvPr/>
        </p:nvSpPr>
        <p:spPr>
          <a:xfrm>
            <a:off x="3315473" y="2529832"/>
            <a:ext cx="800219" cy="674224"/>
          </a:xfrm>
          <a:prstGeom prst="rect">
            <a:avLst/>
          </a:prstGeom>
          <a:noFill/>
        </p:spPr>
        <p:txBody>
          <a:bodyPr vert="eaVert" wrap="none" rtlCol="0">
            <a:spAutoFit/>
          </a:bodyPr>
          <a:lstStyle/>
          <a:p>
            <a:r>
              <a:rPr lang="zh-CN" altLang="en-US" sz="4000" b="1" spc="600" dirty="0">
                <a:solidFill>
                  <a:schemeClr val="tx1">
                    <a:lumMod val="85000"/>
                    <a:lumOff val="15000"/>
                  </a:schemeClr>
                </a:solidFill>
                <a:latin typeface="南宋书局体" panose="02000000000000000000" pitchFamily="2" charset="-122"/>
                <a:ea typeface="南宋书局体" panose="02000000000000000000" pitchFamily="2" charset="-122"/>
                <a:cs typeface="经典行书简" panose="02010609010101010101" pitchFamily="49" charset="-122"/>
              </a:rPr>
              <a:t>贰</a:t>
            </a: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83943">
            <a:off x="2951969" y="2562145"/>
            <a:ext cx="1693305" cy="931437"/>
          </a:xfrm>
          <a:prstGeom prst="rect">
            <a:avLst/>
          </a:prstGeom>
          <a:effectLst/>
        </p:spPr>
      </p:pic>
      <p:sp>
        <p:nvSpPr>
          <p:cNvPr id="12" name="矩形 11"/>
          <p:cNvSpPr/>
          <p:nvPr/>
        </p:nvSpPr>
        <p:spPr>
          <a:xfrm>
            <a:off x="5485018" y="3940116"/>
            <a:ext cx="5235134" cy="932563"/>
          </a:xfrm>
          <a:prstGeom prst="rect">
            <a:avLst/>
          </a:prstGeom>
        </p:spPr>
        <p:txBody>
          <a:bodyPr wrap="square">
            <a:spAutoFit/>
          </a:bodyPr>
          <a:lstStyle/>
          <a:p>
            <a:pPr>
              <a:lnSpc>
                <a:spcPct val="130000"/>
              </a:lnSpc>
            </a:pPr>
            <a:r>
              <a:rPr lang="zh-CN" altLang="en-US" sz="1400" spc="600" smtClean="0">
                <a:latin typeface="方正隶变_GBK" panose="03000509000000000000" pitchFamily="65" charset="-122"/>
                <a:ea typeface="方正隶变_GBK" panose="03000509000000000000" pitchFamily="65" charset="-122"/>
              </a:rPr>
              <a:t>中华民族承载着五千年的文明历史，正在以开放的态度走向现代化，普及国学已经成为我们的重要职责</a:t>
            </a:r>
            <a:endParaRPr lang="en-US" altLang="zh-CN" sz="1400" spc="600" dirty="0">
              <a:latin typeface="方正隶变_GBK" panose="03000509000000000000" pitchFamily="65" charset="-122"/>
              <a:ea typeface="方正隶变_GBK" panose="03000509000000000000" pitchFamily="65" charset="-122"/>
            </a:endParaRPr>
          </a:p>
        </p:txBody>
      </p:sp>
      <p:sp>
        <p:nvSpPr>
          <p:cNvPr id="13" name="文本框 12"/>
          <p:cNvSpPr txBox="1"/>
          <p:nvPr/>
        </p:nvSpPr>
        <p:spPr>
          <a:xfrm>
            <a:off x="4159036" y="3884350"/>
            <a:ext cx="800219" cy="674224"/>
          </a:xfrm>
          <a:prstGeom prst="rect">
            <a:avLst/>
          </a:prstGeom>
          <a:noFill/>
        </p:spPr>
        <p:txBody>
          <a:bodyPr vert="eaVert" wrap="none" rtlCol="0">
            <a:spAutoFit/>
          </a:bodyPr>
          <a:lstStyle/>
          <a:p>
            <a:r>
              <a:rPr lang="zh-CN" altLang="en-US" sz="4000" b="1" spc="600" dirty="0">
                <a:solidFill>
                  <a:schemeClr val="tx1">
                    <a:lumMod val="85000"/>
                    <a:lumOff val="15000"/>
                  </a:schemeClr>
                </a:solidFill>
                <a:latin typeface="南宋书局体" panose="02000000000000000000" pitchFamily="2" charset="-122"/>
                <a:ea typeface="南宋书局体" panose="02000000000000000000" pitchFamily="2" charset="-122"/>
                <a:cs typeface="经典行书简" panose="02010609010101010101" pitchFamily="49" charset="-122"/>
              </a:rPr>
              <a:t>叁</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056546">
            <a:off x="3777051" y="3917787"/>
            <a:ext cx="1693305" cy="931437"/>
          </a:xfrm>
          <a:prstGeom prst="rect">
            <a:avLst/>
          </a:prstGeom>
          <a:effectLst/>
        </p:spPr>
      </p:pic>
      <p:sp>
        <p:nvSpPr>
          <p:cNvPr id="15" name="矩形 14"/>
          <p:cNvSpPr/>
          <p:nvPr/>
        </p:nvSpPr>
        <p:spPr>
          <a:xfrm>
            <a:off x="6328581" y="5294633"/>
            <a:ext cx="5235134" cy="932563"/>
          </a:xfrm>
          <a:prstGeom prst="rect">
            <a:avLst/>
          </a:prstGeom>
        </p:spPr>
        <p:txBody>
          <a:bodyPr wrap="square">
            <a:spAutoFit/>
          </a:bodyPr>
          <a:lstStyle/>
          <a:p>
            <a:pPr>
              <a:lnSpc>
                <a:spcPct val="130000"/>
              </a:lnSpc>
            </a:pPr>
            <a:r>
              <a:rPr lang="zh-CN" altLang="en-US" sz="1400" spc="600" smtClean="0">
                <a:latin typeface="方正隶变_GBK" panose="03000509000000000000" pitchFamily="65" charset="-122"/>
                <a:ea typeface="方正隶变_GBK" panose="03000509000000000000" pitchFamily="65" charset="-122"/>
              </a:rPr>
              <a:t>中华民族承载着五千年的文明历史，正在以开放的态度走向现代化，普及国学已经成为我们的重要职责</a:t>
            </a:r>
            <a:endParaRPr lang="en-US" altLang="zh-CN" sz="1400" spc="600" dirty="0">
              <a:latin typeface="方正隶变_GBK" panose="03000509000000000000" pitchFamily="65" charset="-122"/>
              <a:ea typeface="方正隶变_GBK" panose="03000509000000000000" pitchFamily="65" charset="-122"/>
            </a:endParaRPr>
          </a:p>
        </p:txBody>
      </p:sp>
      <p:sp>
        <p:nvSpPr>
          <p:cNvPr id="16" name="文本框 15"/>
          <p:cNvSpPr txBox="1"/>
          <p:nvPr/>
        </p:nvSpPr>
        <p:spPr>
          <a:xfrm>
            <a:off x="5002599" y="5238867"/>
            <a:ext cx="800219" cy="674224"/>
          </a:xfrm>
          <a:prstGeom prst="rect">
            <a:avLst/>
          </a:prstGeom>
          <a:noFill/>
        </p:spPr>
        <p:txBody>
          <a:bodyPr vert="eaVert" wrap="none" rtlCol="0">
            <a:spAutoFit/>
          </a:bodyPr>
          <a:lstStyle/>
          <a:p>
            <a:r>
              <a:rPr lang="zh-CN" altLang="en-US" sz="4000" b="1" spc="600" dirty="0">
                <a:solidFill>
                  <a:schemeClr val="tx1">
                    <a:lumMod val="85000"/>
                    <a:lumOff val="15000"/>
                  </a:schemeClr>
                </a:solidFill>
                <a:latin typeface="南宋书局体" panose="02000000000000000000" pitchFamily="2" charset="-122"/>
                <a:ea typeface="南宋书局体" panose="02000000000000000000" pitchFamily="2" charset="-122"/>
                <a:cs typeface="经典行书简" panose="02010609010101010101" pitchFamily="49" charset="-122"/>
              </a:rPr>
              <a:t>肆</a:t>
            </a: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280225">
            <a:off x="4577772" y="5202398"/>
            <a:ext cx="1693305" cy="931437"/>
          </a:xfrm>
          <a:prstGeom prst="rect">
            <a:avLst/>
          </a:prstGeom>
          <a:effectLst/>
        </p:spPr>
      </p:pic>
    </p:spTree>
    <p:extLst>
      <p:ext uri="{BB962C8B-B14F-4D97-AF65-F5344CB8AC3E}">
        <p14:creationId xmlns:p14="http://schemas.microsoft.com/office/powerpoint/2010/main" val="426345288"/>
      </p:ext>
    </p:extLst>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8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33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par>
                                <p:cTn id="13" presetID="12" presetClass="entr" presetSubtype="4" fill="hold" grpId="0" nodeType="withEffect">
                                  <p:stCondLst>
                                    <p:cond delay="3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22" presetClass="entr" presetSubtype="8" fill="hold" grpId="0" nodeType="withEffect">
                                  <p:stCondLst>
                                    <p:cond delay="400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2" presetClass="entr" presetSubtype="8" fill="hold" nodeType="withEffect">
                                  <p:stCondLst>
                                    <p:cond delay="4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ppt_x</p:attrName>
                                        </p:attrNameLst>
                                      </p:cBhvr>
                                      <p:tavLst>
                                        <p:tav tm="0">
                                          <p:val>
                                            <p:strVal val="#ppt_x-#ppt_w*1.125000"/>
                                          </p:val>
                                        </p:tav>
                                        <p:tav tm="100000">
                                          <p:val>
                                            <p:strVal val="#ppt_x"/>
                                          </p:val>
                                        </p:tav>
                                      </p:tavLst>
                                    </p:anim>
                                    <p:animEffect transition="in" filter="wipe(right)">
                                      <p:cBhvr>
                                        <p:cTn id="23" dur="500"/>
                                        <p:tgtEl>
                                          <p:spTgt spid="11"/>
                                        </p:tgtEl>
                                      </p:cBhvr>
                                    </p:animEffect>
                                  </p:childTnLst>
                                </p:cTn>
                              </p:par>
                              <p:par>
                                <p:cTn id="24" presetID="12" presetClass="entr" presetSubtype="4" fill="hold" grpId="0" nodeType="withEffect">
                                  <p:stCondLst>
                                    <p:cond delay="47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ppt_y</p:attrName>
                                        </p:attrNameLst>
                                      </p:cBhvr>
                                      <p:tavLst>
                                        <p:tav tm="0">
                                          <p:val>
                                            <p:strVal val="#ppt_y+#ppt_h*1.125000"/>
                                          </p:val>
                                        </p:tav>
                                        <p:tav tm="100000">
                                          <p:val>
                                            <p:strVal val="#ppt_y"/>
                                          </p:val>
                                        </p:tav>
                                      </p:tavLst>
                                    </p:anim>
                                    <p:animEffect transition="in" filter="wipe(up)">
                                      <p:cBhvr>
                                        <p:cTn id="27" dur="500"/>
                                        <p:tgtEl>
                                          <p:spTgt spid="10"/>
                                        </p:tgtEl>
                                      </p:cBhvr>
                                    </p:animEffect>
                                  </p:childTnLst>
                                </p:cTn>
                              </p:par>
                              <p:par>
                                <p:cTn id="28" presetID="22" presetClass="entr" presetSubtype="8" fill="hold" grpId="0" nodeType="withEffect">
                                  <p:stCondLst>
                                    <p:cond delay="520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12" presetClass="entr" presetSubtype="8" fill="hold" nodeType="withEffect">
                                  <p:stCondLst>
                                    <p:cond delay="57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right)">
                                      <p:cBhvr>
                                        <p:cTn id="34" dur="500"/>
                                        <p:tgtEl>
                                          <p:spTgt spid="14"/>
                                        </p:tgtEl>
                                      </p:cBhvr>
                                    </p:animEffect>
                                  </p:childTnLst>
                                </p:cTn>
                              </p:par>
                              <p:par>
                                <p:cTn id="35" presetID="12" presetClass="entr" presetSubtype="4" fill="hold" grpId="0" nodeType="withEffect">
                                  <p:stCondLst>
                                    <p:cond delay="59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par>
                                <p:cTn id="39" presetID="22" presetClass="entr" presetSubtype="8" fill="hold" grpId="0" nodeType="withEffect">
                                  <p:stCondLst>
                                    <p:cond delay="640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12" presetClass="entr" presetSubtype="8" fill="hold" nodeType="withEffect">
                                  <p:stCondLst>
                                    <p:cond delay="690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p:tgtEl>
                                          <p:spTgt spid="17"/>
                                        </p:tgtEl>
                                        <p:attrNameLst>
                                          <p:attrName>ppt_x</p:attrName>
                                        </p:attrNameLst>
                                      </p:cBhvr>
                                      <p:tavLst>
                                        <p:tav tm="0">
                                          <p:val>
                                            <p:strVal val="#ppt_x-#ppt_w*1.125000"/>
                                          </p:val>
                                        </p:tav>
                                        <p:tav tm="100000">
                                          <p:val>
                                            <p:strVal val="#ppt_x"/>
                                          </p:val>
                                        </p:tav>
                                      </p:tavLst>
                                    </p:anim>
                                    <p:animEffect transition="in" filter="wipe(right)">
                                      <p:cBhvr>
                                        <p:cTn id="45" dur="500"/>
                                        <p:tgtEl>
                                          <p:spTgt spid="17"/>
                                        </p:tgtEl>
                                      </p:cBhvr>
                                    </p:animEffect>
                                  </p:childTnLst>
                                </p:cTn>
                              </p:par>
                              <p:par>
                                <p:cTn id="46" presetID="12" presetClass="entr" presetSubtype="4" fill="hold" grpId="0" nodeType="withEffect">
                                  <p:stCondLst>
                                    <p:cond delay="710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up)">
                                      <p:cBhvr>
                                        <p:cTn id="49" dur="500"/>
                                        <p:tgtEl>
                                          <p:spTgt spid="16"/>
                                        </p:tgtEl>
                                      </p:cBhvr>
                                    </p:animEffect>
                                  </p:childTnLst>
                                </p:cTn>
                              </p:par>
                              <p:par>
                                <p:cTn id="50" presetID="22" presetClass="entr" presetSubtype="8" fill="hold" grpId="0" nodeType="withEffect">
                                  <p:stCondLst>
                                    <p:cond delay="760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2" grpId="0"/>
      <p:bldP spid="13"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6681" y="-472465"/>
            <a:ext cx="5706779" cy="7725401"/>
          </a:xfrm>
          <a:prstGeom prst="rect">
            <a:avLst/>
          </a:prstGeom>
        </p:spPr>
      </p:pic>
      <p:sp>
        <p:nvSpPr>
          <p:cNvPr id="5" name="矩形 4"/>
          <p:cNvSpPr/>
          <p:nvPr/>
        </p:nvSpPr>
        <p:spPr>
          <a:xfrm>
            <a:off x="7966176" y="1887511"/>
            <a:ext cx="2812059" cy="1052596"/>
          </a:xfrm>
          <a:prstGeom prst="rect">
            <a:avLst/>
          </a:prstGeom>
        </p:spPr>
        <p:txBody>
          <a:bodyPr wrap="square">
            <a:spAutoFit/>
          </a:bodyPr>
          <a:lstStyle/>
          <a:p>
            <a:pPr>
              <a:lnSpc>
                <a:spcPct val="130000"/>
              </a:lnSpc>
            </a:pPr>
            <a:r>
              <a:rPr lang="zh-CN" altLang="en-US" sz="16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en-US" altLang="zh-CN" sz="1600" dirty="0">
              <a:latin typeface="方正隶变_GBK" panose="03000509000000000000" pitchFamily="65" charset="-122"/>
              <a:ea typeface="方正隶变_GBK" panose="03000509000000000000" pitchFamily="65" charset="-122"/>
            </a:endParaRPr>
          </a:p>
        </p:txBody>
      </p:sp>
      <p:sp>
        <p:nvSpPr>
          <p:cNvPr id="7" name="文本框 6"/>
          <p:cNvSpPr txBox="1"/>
          <p:nvPr/>
        </p:nvSpPr>
        <p:spPr>
          <a:xfrm>
            <a:off x="7966176" y="1561810"/>
            <a:ext cx="1569660" cy="461665"/>
          </a:xfrm>
          <a:prstGeom prst="rect">
            <a:avLst/>
          </a:prstGeom>
          <a:noFill/>
          <a:effectLst/>
        </p:spPr>
        <p:txBody>
          <a:bodyPr vert="horz" wrap="none" rtlCol="0">
            <a:spAutoFit/>
          </a:bodyPr>
          <a:lstStyle/>
          <a:p>
            <a:r>
              <a:rPr lang="zh-CN" altLang="en-US" sz="2400"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sp>
        <p:nvSpPr>
          <p:cNvPr id="8" name="矩形 7"/>
          <p:cNvSpPr/>
          <p:nvPr/>
        </p:nvSpPr>
        <p:spPr>
          <a:xfrm>
            <a:off x="8084541" y="3757726"/>
            <a:ext cx="2812059" cy="1052596"/>
          </a:xfrm>
          <a:prstGeom prst="rect">
            <a:avLst/>
          </a:prstGeom>
        </p:spPr>
        <p:txBody>
          <a:bodyPr wrap="square">
            <a:spAutoFit/>
          </a:bodyPr>
          <a:lstStyle/>
          <a:p>
            <a:pPr>
              <a:lnSpc>
                <a:spcPct val="130000"/>
              </a:lnSpc>
            </a:pPr>
            <a:r>
              <a:rPr lang="zh-CN" altLang="en-US" sz="16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en-US" altLang="zh-CN" sz="1600" dirty="0">
              <a:latin typeface="方正隶变_GBK" panose="03000509000000000000" pitchFamily="65" charset="-122"/>
              <a:ea typeface="方正隶变_GBK" panose="03000509000000000000" pitchFamily="65" charset="-122"/>
            </a:endParaRPr>
          </a:p>
        </p:txBody>
      </p:sp>
      <p:sp>
        <p:nvSpPr>
          <p:cNvPr id="9" name="文本框 8"/>
          <p:cNvSpPr txBox="1"/>
          <p:nvPr/>
        </p:nvSpPr>
        <p:spPr>
          <a:xfrm>
            <a:off x="8084541" y="3390236"/>
            <a:ext cx="1569660" cy="461665"/>
          </a:xfrm>
          <a:prstGeom prst="rect">
            <a:avLst/>
          </a:prstGeom>
          <a:noFill/>
          <a:effectLst/>
        </p:spPr>
        <p:txBody>
          <a:bodyPr vert="horz" wrap="none" rtlCol="0">
            <a:spAutoFit/>
          </a:bodyPr>
          <a:lstStyle/>
          <a:p>
            <a:r>
              <a:rPr lang="zh-CN" altLang="en-US" sz="2400"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sp>
        <p:nvSpPr>
          <p:cNvPr id="10" name="矩形 9"/>
          <p:cNvSpPr/>
          <p:nvPr/>
        </p:nvSpPr>
        <p:spPr>
          <a:xfrm>
            <a:off x="1364622" y="1887511"/>
            <a:ext cx="2786277" cy="1052596"/>
          </a:xfrm>
          <a:prstGeom prst="rect">
            <a:avLst/>
          </a:prstGeom>
        </p:spPr>
        <p:txBody>
          <a:bodyPr wrap="square">
            <a:spAutoFit/>
          </a:bodyPr>
          <a:lstStyle/>
          <a:p>
            <a:pPr>
              <a:lnSpc>
                <a:spcPct val="130000"/>
              </a:lnSpc>
            </a:pPr>
            <a:r>
              <a:rPr lang="zh-CN" altLang="en-US" sz="16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en-US" altLang="zh-CN" sz="1600" dirty="0">
              <a:latin typeface="方正隶变_GBK" panose="03000509000000000000" pitchFamily="65" charset="-122"/>
              <a:ea typeface="方正隶变_GBK" panose="03000509000000000000" pitchFamily="65" charset="-122"/>
            </a:endParaRPr>
          </a:p>
        </p:txBody>
      </p:sp>
      <p:sp>
        <p:nvSpPr>
          <p:cNvPr id="11" name="文本框 10"/>
          <p:cNvSpPr txBox="1"/>
          <p:nvPr/>
        </p:nvSpPr>
        <p:spPr>
          <a:xfrm>
            <a:off x="2607021" y="1425846"/>
            <a:ext cx="1569660" cy="461665"/>
          </a:xfrm>
          <a:prstGeom prst="rect">
            <a:avLst/>
          </a:prstGeom>
          <a:noFill/>
          <a:effectLst/>
        </p:spPr>
        <p:txBody>
          <a:bodyPr vert="horz" wrap="none" rtlCol="0">
            <a:spAutoFit/>
          </a:bodyPr>
          <a:lstStyle/>
          <a:p>
            <a:r>
              <a:rPr lang="zh-CN" altLang="en-US" sz="2400"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sp>
        <p:nvSpPr>
          <p:cNvPr id="12" name="矩形 11"/>
          <p:cNvSpPr/>
          <p:nvPr/>
        </p:nvSpPr>
        <p:spPr>
          <a:xfrm>
            <a:off x="1342511" y="4179183"/>
            <a:ext cx="2812059" cy="1052596"/>
          </a:xfrm>
          <a:prstGeom prst="rect">
            <a:avLst/>
          </a:prstGeom>
        </p:spPr>
        <p:txBody>
          <a:bodyPr wrap="square">
            <a:spAutoFit/>
          </a:bodyPr>
          <a:lstStyle/>
          <a:p>
            <a:pPr>
              <a:lnSpc>
                <a:spcPct val="130000"/>
              </a:lnSpc>
            </a:pPr>
            <a:r>
              <a:rPr lang="zh-CN" altLang="en-US" sz="16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en-US" altLang="zh-CN" sz="1600" dirty="0">
              <a:latin typeface="方正隶变_GBK" panose="03000509000000000000" pitchFamily="65" charset="-122"/>
              <a:ea typeface="方正隶变_GBK" panose="03000509000000000000" pitchFamily="65" charset="-122"/>
            </a:endParaRPr>
          </a:p>
        </p:txBody>
      </p:sp>
      <p:sp>
        <p:nvSpPr>
          <p:cNvPr id="13" name="文本框 12"/>
          <p:cNvSpPr txBox="1"/>
          <p:nvPr/>
        </p:nvSpPr>
        <p:spPr>
          <a:xfrm>
            <a:off x="2581239" y="3833791"/>
            <a:ext cx="1569660" cy="461665"/>
          </a:xfrm>
          <a:prstGeom prst="rect">
            <a:avLst/>
          </a:prstGeom>
          <a:noFill/>
          <a:effectLst/>
        </p:spPr>
        <p:txBody>
          <a:bodyPr vert="horz" wrap="none" rtlCol="0">
            <a:spAutoFit/>
          </a:bodyPr>
          <a:lstStyle/>
          <a:p>
            <a:r>
              <a:rPr lang="zh-CN" altLang="en-US" sz="2400"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sp>
        <p:nvSpPr>
          <p:cNvPr id="14" name="文本框 13"/>
          <p:cNvSpPr txBox="1"/>
          <p:nvPr/>
        </p:nvSpPr>
        <p:spPr>
          <a:xfrm>
            <a:off x="983506" y="1060457"/>
            <a:ext cx="4042652" cy="4110694"/>
          </a:xfrm>
          <a:custGeom>
            <a:avLst/>
            <a:gdLst/>
            <a:ahLst/>
            <a:cxnLst/>
            <a:rect l="l" t="t" r="r" b="b"/>
            <a:pathLst>
              <a:path w="940358" h="956185">
                <a:moveTo>
                  <a:pt x="186225" y="409856"/>
                </a:moveTo>
                <a:cubicBezTo>
                  <a:pt x="163008" y="449035"/>
                  <a:pt x="139428" y="488577"/>
                  <a:pt x="115486" y="528481"/>
                </a:cubicBezTo>
                <a:cubicBezTo>
                  <a:pt x="119113" y="530658"/>
                  <a:pt x="122378" y="533923"/>
                  <a:pt x="125280" y="538276"/>
                </a:cubicBezTo>
                <a:cubicBezTo>
                  <a:pt x="132536" y="544080"/>
                  <a:pt x="143056" y="550247"/>
                  <a:pt x="156841" y="556777"/>
                </a:cubicBezTo>
                <a:cubicBezTo>
                  <a:pt x="166999" y="561130"/>
                  <a:pt x="172440" y="562944"/>
                  <a:pt x="173166" y="562219"/>
                </a:cubicBezTo>
                <a:cubicBezTo>
                  <a:pt x="177519" y="562219"/>
                  <a:pt x="180058" y="558954"/>
                  <a:pt x="180784" y="552424"/>
                </a:cubicBezTo>
                <a:cubicBezTo>
                  <a:pt x="181510" y="542992"/>
                  <a:pt x="183323" y="495469"/>
                  <a:pt x="186225" y="409856"/>
                </a:cubicBezTo>
                <a:close/>
                <a:moveTo>
                  <a:pt x="114873" y="268036"/>
                </a:moveTo>
                <a:cubicBezTo>
                  <a:pt x="119635" y="267719"/>
                  <a:pt x="124192" y="267832"/>
                  <a:pt x="128545" y="268376"/>
                </a:cubicBezTo>
                <a:cubicBezTo>
                  <a:pt x="148135" y="273455"/>
                  <a:pt x="162283" y="286877"/>
                  <a:pt x="170989" y="308643"/>
                </a:cubicBezTo>
                <a:cubicBezTo>
                  <a:pt x="173166" y="317350"/>
                  <a:pt x="171715" y="324243"/>
                  <a:pt x="166636" y="329321"/>
                </a:cubicBezTo>
                <a:cubicBezTo>
                  <a:pt x="160832" y="336577"/>
                  <a:pt x="151037" y="343469"/>
                  <a:pt x="137252" y="349999"/>
                </a:cubicBezTo>
                <a:cubicBezTo>
                  <a:pt x="124192" y="357254"/>
                  <a:pt x="110770" y="368500"/>
                  <a:pt x="96984" y="383737"/>
                </a:cubicBezTo>
                <a:cubicBezTo>
                  <a:pt x="89729" y="391717"/>
                  <a:pt x="83925" y="396796"/>
                  <a:pt x="79572" y="398973"/>
                </a:cubicBezTo>
                <a:cubicBezTo>
                  <a:pt x="74493" y="400424"/>
                  <a:pt x="71591" y="400061"/>
                  <a:pt x="70865" y="397885"/>
                </a:cubicBezTo>
                <a:cubicBezTo>
                  <a:pt x="70140" y="394982"/>
                  <a:pt x="71228" y="391355"/>
                  <a:pt x="74130" y="387001"/>
                </a:cubicBezTo>
                <a:cubicBezTo>
                  <a:pt x="85013" y="374667"/>
                  <a:pt x="94082" y="358343"/>
                  <a:pt x="101338" y="338028"/>
                </a:cubicBezTo>
                <a:cubicBezTo>
                  <a:pt x="101338" y="336577"/>
                  <a:pt x="101700" y="335488"/>
                  <a:pt x="102426" y="334763"/>
                </a:cubicBezTo>
                <a:cubicBezTo>
                  <a:pt x="112584" y="292682"/>
                  <a:pt x="101338" y="279259"/>
                  <a:pt x="68689" y="294496"/>
                </a:cubicBezTo>
                <a:cubicBezTo>
                  <a:pt x="63610" y="295221"/>
                  <a:pt x="60708" y="294133"/>
                  <a:pt x="59982" y="291231"/>
                </a:cubicBezTo>
                <a:cubicBezTo>
                  <a:pt x="59257" y="288328"/>
                  <a:pt x="61433" y="285426"/>
                  <a:pt x="66512" y="282524"/>
                </a:cubicBezTo>
                <a:cubicBezTo>
                  <a:pt x="84469" y="273818"/>
                  <a:pt x="100589" y="268988"/>
                  <a:pt x="114873" y="268036"/>
                </a:cubicBezTo>
                <a:close/>
                <a:moveTo>
                  <a:pt x="636784" y="209608"/>
                </a:moveTo>
                <a:cubicBezTo>
                  <a:pt x="649844" y="209608"/>
                  <a:pt x="660001" y="213961"/>
                  <a:pt x="667257" y="222667"/>
                </a:cubicBezTo>
                <a:cubicBezTo>
                  <a:pt x="670159" y="229197"/>
                  <a:pt x="670522" y="278171"/>
                  <a:pt x="668345" y="369589"/>
                </a:cubicBezTo>
                <a:cubicBezTo>
                  <a:pt x="673424" y="628605"/>
                  <a:pt x="665806" y="808176"/>
                  <a:pt x="645490" y="908300"/>
                </a:cubicBezTo>
                <a:cubicBezTo>
                  <a:pt x="640412" y="940224"/>
                  <a:pt x="635696" y="956185"/>
                  <a:pt x="631343" y="956185"/>
                </a:cubicBezTo>
                <a:cubicBezTo>
                  <a:pt x="627715" y="956185"/>
                  <a:pt x="625538" y="951469"/>
                  <a:pt x="624813" y="942037"/>
                </a:cubicBezTo>
                <a:cubicBezTo>
                  <a:pt x="616106" y="849169"/>
                  <a:pt x="616106" y="697894"/>
                  <a:pt x="624813" y="488214"/>
                </a:cubicBezTo>
                <a:cubicBezTo>
                  <a:pt x="627715" y="416386"/>
                  <a:pt x="627715" y="355078"/>
                  <a:pt x="624813" y="304290"/>
                </a:cubicBezTo>
                <a:cubicBezTo>
                  <a:pt x="622636" y="270916"/>
                  <a:pt x="612841" y="255316"/>
                  <a:pt x="595428" y="257493"/>
                </a:cubicBezTo>
                <a:cubicBezTo>
                  <a:pt x="588173" y="257493"/>
                  <a:pt x="585996" y="252777"/>
                  <a:pt x="588899" y="243345"/>
                </a:cubicBezTo>
                <a:cubicBezTo>
                  <a:pt x="592526" y="234639"/>
                  <a:pt x="597605" y="227021"/>
                  <a:pt x="604135" y="220491"/>
                </a:cubicBezTo>
                <a:cubicBezTo>
                  <a:pt x="612116" y="213235"/>
                  <a:pt x="622999" y="209608"/>
                  <a:pt x="636784" y="209608"/>
                </a:cubicBezTo>
                <a:close/>
                <a:moveTo>
                  <a:pt x="174526" y="64047"/>
                </a:moveTo>
                <a:cubicBezTo>
                  <a:pt x="177247" y="63503"/>
                  <a:pt x="180784" y="63775"/>
                  <a:pt x="185137" y="64863"/>
                </a:cubicBezTo>
                <a:cubicBezTo>
                  <a:pt x="198197" y="69942"/>
                  <a:pt x="209443" y="77197"/>
                  <a:pt x="218875" y="86629"/>
                </a:cubicBezTo>
                <a:cubicBezTo>
                  <a:pt x="234836" y="99689"/>
                  <a:pt x="241366" y="119278"/>
                  <a:pt x="238464" y="145398"/>
                </a:cubicBezTo>
                <a:cubicBezTo>
                  <a:pt x="237013" y="150476"/>
                  <a:pt x="235925" y="167164"/>
                  <a:pt x="235199" y="195460"/>
                </a:cubicBezTo>
                <a:cubicBezTo>
                  <a:pt x="227218" y="418925"/>
                  <a:pt x="224316" y="539364"/>
                  <a:pt x="226493" y="556777"/>
                </a:cubicBezTo>
                <a:cubicBezTo>
                  <a:pt x="230120" y="592329"/>
                  <a:pt x="227581" y="616634"/>
                  <a:pt x="218875" y="629694"/>
                </a:cubicBezTo>
                <a:cubicBezTo>
                  <a:pt x="213796" y="635498"/>
                  <a:pt x="208717" y="638400"/>
                  <a:pt x="203638" y="638400"/>
                </a:cubicBezTo>
                <a:cubicBezTo>
                  <a:pt x="183323" y="637675"/>
                  <a:pt x="168813" y="627154"/>
                  <a:pt x="160106" y="606839"/>
                </a:cubicBezTo>
                <a:cubicBezTo>
                  <a:pt x="154302" y="599584"/>
                  <a:pt x="146684" y="591240"/>
                  <a:pt x="137252" y="581808"/>
                </a:cubicBezTo>
                <a:cubicBezTo>
                  <a:pt x="128545" y="572376"/>
                  <a:pt x="118751" y="558954"/>
                  <a:pt x="107868" y="541541"/>
                </a:cubicBezTo>
                <a:cubicBezTo>
                  <a:pt x="83925" y="573465"/>
                  <a:pt x="71953" y="589789"/>
                  <a:pt x="71953" y="590515"/>
                </a:cubicBezTo>
                <a:cubicBezTo>
                  <a:pt x="63972" y="594868"/>
                  <a:pt x="57443" y="596682"/>
                  <a:pt x="52364" y="595956"/>
                </a:cubicBezTo>
                <a:cubicBezTo>
                  <a:pt x="35677" y="589426"/>
                  <a:pt x="23705" y="581446"/>
                  <a:pt x="16450" y="572014"/>
                </a:cubicBezTo>
                <a:cubicBezTo>
                  <a:pt x="-238" y="548796"/>
                  <a:pt x="-4228" y="525942"/>
                  <a:pt x="4478" y="503450"/>
                </a:cubicBezTo>
                <a:cubicBezTo>
                  <a:pt x="16087" y="475154"/>
                  <a:pt x="25519" y="457379"/>
                  <a:pt x="32774" y="450123"/>
                </a:cubicBezTo>
                <a:cubicBezTo>
                  <a:pt x="39304" y="443593"/>
                  <a:pt x="38216" y="449398"/>
                  <a:pt x="29509" y="467536"/>
                </a:cubicBezTo>
                <a:cubicBezTo>
                  <a:pt x="22980" y="482772"/>
                  <a:pt x="19352" y="496920"/>
                  <a:pt x="18626" y="509980"/>
                </a:cubicBezTo>
                <a:cubicBezTo>
                  <a:pt x="17901" y="524491"/>
                  <a:pt x="21891" y="534286"/>
                  <a:pt x="30598" y="539364"/>
                </a:cubicBezTo>
                <a:cubicBezTo>
                  <a:pt x="34951" y="541541"/>
                  <a:pt x="40755" y="539364"/>
                  <a:pt x="48011" y="532835"/>
                </a:cubicBezTo>
                <a:cubicBezTo>
                  <a:pt x="88641" y="498734"/>
                  <a:pt x="135075" y="449035"/>
                  <a:pt x="187314" y="383737"/>
                </a:cubicBezTo>
                <a:cubicBezTo>
                  <a:pt x="196746" y="197999"/>
                  <a:pt x="193844" y="97512"/>
                  <a:pt x="178607" y="82276"/>
                </a:cubicBezTo>
                <a:cubicBezTo>
                  <a:pt x="169901" y="77197"/>
                  <a:pt x="166636" y="72481"/>
                  <a:pt x="168813" y="68128"/>
                </a:cubicBezTo>
                <a:cubicBezTo>
                  <a:pt x="169901" y="65951"/>
                  <a:pt x="171805" y="64591"/>
                  <a:pt x="174526" y="64047"/>
                </a:cubicBezTo>
                <a:close/>
                <a:moveTo>
                  <a:pt x="822884" y="57245"/>
                </a:moveTo>
                <a:cubicBezTo>
                  <a:pt x="832316" y="57245"/>
                  <a:pt x="845013" y="59784"/>
                  <a:pt x="860975" y="64863"/>
                </a:cubicBezTo>
                <a:cubicBezTo>
                  <a:pt x="887820" y="73569"/>
                  <a:pt x="904870" y="88806"/>
                  <a:pt x="912125" y="110572"/>
                </a:cubicBezTo>
                <a:cubicBezTo>
                  <a:pt x="915028" y="130161"/>
                  <a:pt x="900154" y="154104"/>
                  <a:pt x="867505" y="182400"/>
                </a:cubicBezTo>
                <a:cubicBezTo>
                  <a:pt x="850818" y="197636"/>
                  <a:pt x="826875" y="225207"/>
                  <a:pt x="795677" y="265111"/>
                </a:cubicBezTo>
                <a:cubicBezTo>
                  <a:pt x="789147" y="275269"/>
                  <a:pt x="786245" y="281799"/>
                  <a:pt x="786970" y="284701"/>
                </a:cubicBezTo>
                <a:cubicBezTo>
                  <a:pt x="786970" y="288328"/>
                  <a:pt x="790235" y="291593"/>
                  <a:pt x="796765" y="294496"/>
                </a:cubicBezTo>
                <a:cubicBezTo>
                  <a:pt x="826512" y="306104"/>
                  <a:pt x="853357" y="326056"/>
                  <a:pt x="877300" y="354352"/>
                </a:cubicBezTo>
                <a:cubicBezTo>
                  <a:pt x="928813" y="418925"/>
                  <a:pt x="948765" y="480596"/>
                  <a:pt x="937156" y="539364"/>
                </a:cubicBezTo>
                <a:cubicBezTo>
                  <a:pt x="931352" y="561856"/>
                  <a:pt x="921557" y="576730"/>
                  <a:pt x="907772" y="583985"/>
                </a:cubicBezTo>
                <a:cubicBezTo>
                  <a:pt x="900517" y="585436"/>
                  <a:pt x="889271" y="583622"/>
                  <a:pt x="874035" y="578543"/>
                </a:cubicBezTo>
                <a:cubicBezTo>
                  <a:pt x="851543" y="569837"/>
                  <a:pt x="822522" y="554238"/>
                  <a:pt x="786970" y="531746"/>
                </a:cubicBezTo>
                <a:cubicBezTo>
                  <a:pt x="747066" y="506352"/>
                  <a:pt x="723486" y="490028"/>
                  <a:pt x="716230" y="482772"/>
                </a:cubicBezTo>
                <a:cubicBezTo>
                  <a:pt x="711877" y="477694"/>
                  <a:pt x="710789" y="473703"/>
                  <a:pt x="712966" y="470801"/>
                </a:cubicBezTo>
                <a:cubicBezTo>
                  <a:pt x="716593" y="468624"/>
                  <a:pt x="720946" y="470076"/>
                  <a:pt x="726025" y="475154"/>
                </a:cubicBezTo>
                <a:cubicBezTo>
                  <a:pt x="765930" y="504176"/>
                  <a:pt x="809825" y="516510"/>
                  <a:pt x="857710" y="512157"/>
                </a:cubicBezTo>
                <a:cubicBezTo>
                  <a:pt x="867868" y="509255"/>
                  <a:pt x="874035" y="506352"/>
                  <a:pt x="876211" y="503450"/>
                </a:cubicBezTo>
                <a:cubicBezTo>
                  <a:pt x="879113" y="497646"/>
                  <a:pt x="877300" y="478419"/>
                  <a:pt x="870770" y="445770"/>
                </a:cubicBezTo>
                <a:cubicBezTo>
                  <a:pt x="842474" y="355078"/>
                  <a:pt x="809462" y="309732"/>
                  <a:pt x="771734" y="309732"/>
                </a:cubicBezTo>
                <a:cubicBezTo>
                  <a:pt x="764479" y="309006"/>
                  <a:pt x="759400" y="304290"/>
                  <a:pt x="756498" y="295584"/>
                </a:cubicBezTo>
                <a:cubicBezTo>
                  <a:pt x="755047" y="289054"/>
                  <a:pt x="759037" y="278171"/>
                  <a:pt x="768469" y="262935"/>
                </a:cubicBezTo>
                <a:cubicBezTo>
                  <a:pt x="777901" y="250600"/>
                  <a:pt x="798942" y="208519"/>
                  <a:pt x="831591" y="136691"/>
                </a:cubicBezTo>
                <a:cubicBezTo>
                  <a:pt x="839572" y="120729"/>
                  <a:pt x="841023" y="110572"/>
                  <a:pt x="835944" y="106219"/>
                </a:cubicBezTo>
                <a:cubicBezTo>
                  <a:pt x="820708" y="93884"/>
                  <a:pt x="761939" y="109484"/>
                  <a:pt x="659639" y="153016"/>
                </a:cubicBezTo>
                <a:cubicBezTo>
                  <a:pt x="612479" y="171880"/>
                  <a:pt x="579104" y="176958"/>
                  <a:pt x="559514" y="168252"/>
                </a:cubicBezTo>
                <a:cubicBezTo>
                  <a:pt x="553710" y="164624"/>
                  <a:pt x="548631" y="159183"/>
                  <a:pt x="544278" y="151927"/>
                </a:cubicBezTo>
                <a:cubicBezTo>
                  <a:pt x="541376" y="145398"/>
                  <a:pt x="543553" y="142495"/>
                  <a:pt x="550808" y="143221"/>
                </a:cubicBezTo>
                <a:cubicBezTo>
                  <a:pt x="559514" y="143947"/>
                  <a:pt x="570760" y="143947"/>
                  <a:pt x="584545" y="143221"/>
                </a:cubicBezTo>
                <a:cubicBezTo>
                  <a:pt x="606311" y="142495"/>
                  <a:pt x="627352" y="138505"/>
                  <a:pt x="647667" y="131250"/>
                </a:cubicBezTo>
                <a:cubicBezTo>
                  <a:pt x="676689" y="119641"/>
                  <a:pt x="712240" y="106944"/>
                  <a:pt x="754321" y="93159"/>
                </a:cubicBezTo>
                <a:cubicBezTo>
                  <a:pt x="776087" y="86629"/>
                  <a:pt x="790598" y="80099"/>
                  <a:pt x="797853" y="73569"/>
                </a:cubicBezTo>
                <a:cubicBezTo>
                  <a:pt x="808011" y="63412"/>
                  <a:pt x="816355" y="57970"/>
                  <a:pt x="822884" y="57245"/>
                </a:cubicBezTo>
                <a:close/>
                <a:moveTo>
                  <a:pt x="344030" y="109"/>
                </a:moveTo>
                <a:cubicBezTo>
                  <a:pt x="347657" y="472"/>
                  <a:pt x="352373" y="1741"/>
                  <a:pt x="358178" y="3918"/>
                </a:cubicBezTo>
                <a:cubicBezTo>
                  <a:pt x="377042" y="11173"/>
                  <a:pt x="390101" y="20242"/>
                  <a:pt x="397357" y="31125"/>
                </a:cubicBezTo>
                <a:cubicBezTo>
                  <a:pt x="405338" y="43460"/>
                  <a:pt x="405700" y="70304"/>
                  <a:pt x="398445" y="111660"/>
                </a:cubicBezTo>
                <a:cubicBezTo>
                  <a:pt x="390464" y="171880"/>
                  <a:pt x="385023" y="227021"/>
                  <a:pt x="382121" y="277083"/>
                </a:cubicBezTo>
                <a:cubicBezTo>
                  <a:pt x="382121" y="276357"/>
                  <a:pt x="383209" y="275994"/>
                  <a:pt x="385385" y="275994"/>
                </a:cubicBezTo>
                <a:cubicBezTo>
                  <a:pt x="402073" y="274543"/>
                  <a:pt x="428192" y="263660"/>
                  <a:pt x="463744" y="243345"/>
                </a:cubicBezTo>
                <a:cubicBezTo>
                  <a:pt x="472450" y="238266"/>
                  <a:pt x="480431" y="235364"/>
                  <a:pt x="487686" y="234639"/>
                </a:cubicBezTo>
                <a:cubicBezTo>
                  <a:pt x="515982" y="236090"/>
                  <a:pt x="534483" y="244433"/>
                  <a:pt x="543190" y="259670"/>
                </a:cubicBezTo>
                <a:cubicBezTo>
                  <a:pt x="545366" y="264748"/>
                  <a:pt x="545366" y="269827"/>
                  <a:pt x="543190" y="274906"/>
                </a:cubicBezTo>
                <a:cubicBezTo>
                  <a:pt x="541013" y="279259"/>
                  <a:pt x="534483" y="282887"/>
                  <a:pt x="523600" y="285789"/>
                </a:cubicBezTo>
                <a:cubicBezTo>
                  <a:pt x="517796" y="287240"/>
                  <a:pt x="512717" y="289054"/>
                  <a:pt x="508364" y="291231"/>
                </a:cubicBezTo>
                <a:cubicBezTo>
                  <a:pt x="466283" y="306467"/>
                  <a:pt x="423476" y="307555"/>
                  <a:pt x="379944" y="294496"/>
                </a:cubicBezTo>
                <a:cubicBezTo>
                  <a:pt x="369061" y="437426"/>
                  <a:pt x="369424" y="525579"/>
                  <a:pt x="381032" y="558954"/>
                </a:cubicBezTo>
                <a:cubicBezTo>
                  <a:pt x="384660" y="572739"/>
                  <a:pt x="392278" y="583985"/>
                  <a:pt x="403887" y="592691"/>
                </a:cubicBezTo>
                <a:cubicBezTo>
                  <a:pt x="422025" y="605025"/>
                  <a:pt x="450684" y="603574"/>
                  <a:pt x="489863" y="588338"/>
                </a:cubicBezTo>
                <a:cubicBezTo>
                  <a:pt x="515982" y="578906"/>
                  <a:pt x="532669" y="574553"/>
                  <a:pt x="539925" y="575278"/>
                </a:cubicBezTo>
                <a:cubicBezTo>
                  <a:pt x="559514" y="580357"/>
                  <a:pt x="571848" y="587613"/>
                  <a:pt x="576927" y="597045"/>
                </a:cubicBezTo>
                <a:cubicBezTo>
                  <a:pt x="582006" y="605751"/>
                  <a:pt x="581280" y="615909"/>
                  <a:pt x="574751" y="627517"/>
                </a:cubicBezTo>
                <a:cubicBezTo>
                  <a:pt x="569672" y="634047"/>
                  <a:pt x="562416" y="637312"/>
                  <a:pt x="552985" y="637312"/>
                </a:cubicBezTo>
                <a:cubicBezTo>
                  <a:pt x="544278" y="638763"/>
                  <a:pt x="533395" y="643116"/>
                  <a:pt x="520335" y="650372"/>
                </a:cubicBezTo>
                <a:cubicBezTo>
                  <a:pt x="487686" y="670686"/>
                  <a:pt x="465557" y="682295"/>
                  <a:pt x="453949" y="685197"/>
                </a:cubicBezTo>
                <a:cubicBezTo>
                  <a:pt x="445968" y="686648"/>
                  <a:pt x="441615" y="687011"/>
                  <a:pt x="440889" y="686286"/>
                </a:cubicBezTo>
                <a:cubicBezTo>
                  <a:pt x="439438" y="683383"/>
                  <a:pt x="441252" y="679756"/>
                  <a:pt x="446331" y="675403"/>
                </a:cubicBezTo>
                <a:cubicBezTo>
                  <a:pt x="452860" y="670324"/>
                  <a:pt x="458302" y="665608"/>
                  <a:pt x="462655" y="661255"/>
                </a:cubicBezTo>
                <a:cubicBezTo>
                  <a:pt x="471362" y="656176"/>
                  <a:pt x="475352" y="651097"/>
                  <a:pt x="474627" y="646018"/>
                </a:cubicBezTo>
                <a:cubicBezTo>
                  <a:pt x="473175" y="638763"/>
                  <a:pt x="459390" y="634772"/>
                  <a:pt x="433271" y="634047"/>
                </a:cubicBezTo>
                <a:cubicBezTo>
                  <a:pt x="404249" y="630419"/>
                  <a:pt x="385385" y="624252"/>
                  <a:pt x="376679" y="615546"/>
                </a:cubicBezTo>
                <a:cubicBezTo>
                  <a:pt x="370875" y="609741"/>
                  <a:pt x="365796" y="604663"/>
                  <a:pt x="361443" y="600309"/>
                </a:cubicBezTo>
                <a:cubicBezTo>
                  <a:pt x="331696" y="569111"/>
                  <a:pt x="324440" y="453388"/>
                  <a:pt x="339677" y="253140"/>
                </a:cubicBezTo>
                <a:cubicBezTo>
                  <a:pt x="352736" y="114562"/>
                  <a:pt x="351648" y="34028"/>
                  <a:pt x="336412" y="11536"/>
                </a:cubicBezTo>
                <a:cubicBezTo>
                  <a:pt x="333510" y="7183"/>
                  <a:pt x="333510" y="3918"/>
                  <a:pt x="336412" y="1741"/>
                </a:cubicBezTo>
                <a:cubicBezTo>
                  <a:pt x="337863" y="290"/>
                  <a:pt x="340402" y="-254"/>
                  <a:pt x="344030" y="109"/>
                </a:cubicBezTo>
                <a:close/>
              </a:path>
            </a:pathLst>
          </a:custGeom>
          <a:solidFill>
            <a:srgbClr val="DB2922">
              <a:alpha val="3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800" dirty="0">
              <a:latin typeface="经典行书简" panose="02010609010101010101" pitchFamily="49" charset="-122"/>
              <a:ea typeface="经典行书简" panose="02010609010101010101" pitchFamily="49" charset="-122"/>
              <a:cs typeface="经典行书简" panose="02010609010101010101" pitchFamily="49" charset="-122"/>
            </a:endParaRPr>
          </a:p>
        </p:txBody>
      </p:sp>
    </p:spTree>
    <p:extLst>
      <p:ext uri="{BB962C8B-B14F-4D97-AF65-F5344CB8AC3E}">
        <p14:creationId xmlns:p14="http://schemas.microsoft.com/office/powerpoint/2010/main" val="537333163"/>
      </p:ext>
    </p:extLst>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7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anim calcmode="lin" valueType="num">
                                      <p:cBhvr>
                                        <p:cTn id="16" dur="500" fill="hold"/>
                                        <p:tgtEl>
                                          <p:spTgt spid="11"/>
                                        </p:tgtEl>
                                        <p:attrNameLst>
                                          <p:attrName>ppt_x</p:attrName>
                                        </p:attrNameLst>
                                      </p:cBhvr>
                                      <p:tavLst>
                                        <p:tav tm="0">
                                          <p:val>
                                            <p:strVal val="#ppt_x"/>
                                          </p:val>
                                        </p:tav>
                                        <p:tav tm="100000">
                                          <p:val>
                                            <p:strVal val="#ppt_x"/>
                                          </p:val>
                                        </p:tav>
                                      </p:tavLst>
                                    </p:anim>
                                    <p:anim calcmode="lin" valueType="num">
                                      <p:cBhvr>
                                        <p:cTn id="17" dur="500" fill="hold"/>
                                        <p:tgtEl>
                                          <p:spTgt spid="1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2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4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1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9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8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ppt_x</p:attrName>
                                        </p:attrNameLst>
                                      </p:cBhvr>
                                      <p:tavLst>
                                        <p:tav tm="0">
                                          <p:val>
                                            <p:strVal val="#ppt_x"/>
                                          </p:val>
                                        </p:tav>
                                        <p:tav tm="100000">
                                          <p:val>
                                            <p:strVal val="#ppt_x"/>
                                          </p:val>
                                        </p:tav>
                                      </p:tavLst>
                                    </p:anim>
                                    <p:anim calcmode="lin" valueType="num">
                                      <p:cBhvr>
                                        <p:cTn id="42" dur="5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6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3300"/>
                            </p:stCondLst>
                            <p:childTnLst>
                              <p:par>
                                <p:cTn id="49" presetID="12" presetClass="exit" presetSubtype="4" fill="hold" nodeType="afterEffect">
                                  <p:stCondLst>
                                    <p:cond delay="0"/>
                                  </p:stCondLst>
                                  <p:childTnLst>
                                    <p:anim calcmode="lin" valueType="num">
                                      <p:cBhvr additive="base">
                                        <p:cTn id="50" dur="500"/>
                                        <p:tgtEl>
                                          <p:spTgt spid="4"/>
                                        </p:tgtEl>
                                        <p:attrNameLst>
                                          <p:attrName>ppt_y</p:attrName>
                                        </p:attrNameLst>
                                      </p:cBhvr>
                                      <p:tavLst>
                                        <p:tav tm="0">
                                          <p:val>
                                            <p:strVal val="#ppt_y"/>
                                          </p:val>
                                        </p:tav>
                                        <p:tav tm="100000">
                                          <p:val>
                                            <p:strVal val="#ppt_y+#ppt_h*1.125000"/>
                                          </p:val>
                                        </p:tav>
                                      </p:tavLst>
                                    </p:anim>
                                    <p:animEffect transition="out" filter="wipe(down)">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par>
                          <p:cTn id="53" fill="hold">
                            <p:stCondLst>
                              <p:cond delay="3800"/>
                            </p:stCondLst>
                            <p:childTnLst>
                              <p:par>
                                <p:cTn id="54" presetID="55" presetClass="exit" presetSubtype="0" fill="hold" grpId="1" nodeType="afterEffect">
                                  <p:stCondLst>
                                    <p:cond delay="0"/>
                                  </p:stCondLst>
                                  <p:childTnLst>
                                    <p:anim calcmode="lin" valueType="num">
                                      <p:cBhvr>
                                        <p:cTn id="55" dur="1000"/>
                                        <p:tgtEl>
                                          <p:spTgt spid="10"/>
                                        </p:tgtEl>
                                        <p:attrNameLst>
                                          <p:attrName>ppt_w</p:attrName>
                                        </p:attrNameLst>
                                      </p:cBhvr>
                                      <p:tavLst>
                                        <p:tav tm="0">
                                          <p:val>
                                            <p:strVal val="ppt_w"/>
                                          </p:val>
                                        </p:tav>
                                        <p:tav tm="100000">
                                          <p:val>
                                            <p:strVal val="ppt_w*0.70"/>
                                          </p:val>
                                        </p:tav>
                                      </p:tavLst>
                                    </p:anim>
                                    <p:anim calcmode="lin" valueType="num">
                                      <p:cBhvr>
                                        <p:cTn id="56" dur="1000"/>
                                        <p:tgtEl>
                                          <p:spTgt spid="10"/>
                                        </p:tgtEl>
                                        <p:attrNameLst>
                                          <p:attrName>ppt_h</p:attrName>
                                        </p:attrNameLst>
                                      </p:cBhvr>
                                      <p:tavLst>
                                        <p:tav tm="0">
                                          <p:val>
                                            <p:strVal val="ppt_h"/>
                                          </p:val>
                                        </p:tav>
                                        <p:tav tm="100000">
                                          <p:val>
                                            <p:strVal val="ppt_h"/>
                                          </p:val>
                                        </p:tav>
                                      </p:tavLst>
                                    </p:anim>
                                    <p:animEffect transition="out" filter="fade">
                                      <p:cBhvr>
                                        <p:cTn id="57" dur="1000"/>
                                        <p:tgtEl>
                                          <p:spTgt spid="10"/>
                                        </p:tgtEl>
                                      </p:cBhvr>
                                    </p:animEffect>
                                    <p:set>
                                      <p:cBhvr>
                                        <p:cTn id="58" dur="1" fill="hold">
                                          <p:stCondLst>
                                            <p:cond delay="999"/>
                                          </p:stCondLst>
                                        </p:cTn>
                                        <p:tgtEl>
                                          <p:spTgt spid="10"/>
                                        </p:tgtEl>
                                        <p:attrNameLst>
                                          <p:attrName>style.visibility</p:attrName>
                                        </p:attrNameLst>
                                      </p:cBhvr>
                                      <p:to>
                                        <p:strVal val="hidden"/>
                                      </p:to>
                                    </p:set>
                                  </p:childTnLst>
                                </p:cTn>
                              </p:par>
                              <p:par>
                                <p:cTn id="59" presetID="55" presetClass="exit" presetSubtype="0" fill="hold" grpId="1" nodeType="withEffect">
                                  <p:stCondLst>
                                    <p:cond delay="0"/>
                                  </p:stCondLst>
                                  <p:childTnLst>
                                    <p:anim calcmode="lin" valueType="num">
                                      <p:cBhvr>
                                        <p:cTn id="60" dur="1000"/>
                                        <p:tgtEl>
                                          <p:spTgt spid="11"/>
                                        </p:tgtEl>
                                        <p:attrNameLst>
                                          <p:attrName>ppt_w</p:attrName>
                                        </p:attrNameLst>
                                      </p:cBhvr>
                                      <p:tavLst>
                                        <p:tav tm="0">
                                          <p:val>
                                            <p:strVal val="ppt_w"/>
                                          </p:val>
                                        </p:tav>
                                        <p:tav tm="100000">
                                          <p:val>
                                            <p:strVal val="ppt_w*0.70"/>
                                          </p:val>
                                        </p:tav>
                                      </p:tavLst>
                                    </p:anim>
                                    <p:anim calcmode="lin" valueType="num">
                                      <p:cBhvr>
                                        <p:cTn id="61" dur="1000"/>
                                        <p:tgtEl>
                                          <p:spTgt spid="11"/>
                                        </p:tgtEl>
                                        <p:attrNameLst>
                                          <p:attrName>ppt_h</p:attrName>
                                        </p:attrNameLst>
                                      </p:cBhvr>
                                      <p:tavLst>
                                        <p:tav tm="0">
                                          <p:val>
                                            <p:strVal val="ppt_h"/>
                                          </p:val>
                                        </p:tav>
                                        <p:tav tm="100000">
                                          <p:val>
                                            <p:strVal val="ppt_h"/>
                                          </p:val>
                                        </p:tav>
                                      </p:tavLst>
                                    </p:anim>
                                    <p:animEffect transition="out" filter="fade">
                                      <p:cBhvr>
                                        <p:cTn id="62" dur="1000"/>
                                        <p:tgtEl>
                                          <p:spTgt spid="11"/>
                                        </p:tgtEl>
                                      </p:cBhvr>
                                    </p:animEffect>
                                    <p:set>
                                      <p:cBhvr>
                                        <p:cTn id="63" dur="1" fill="hold">
                                          <p:stCondLst>
                                            <p:cond delay="999"/>
                                          </p:stCondLst>
                                        </p:cTn>
                                        <p:tgtEl>
                                          <p:spTgt spid="11"/>
                                        </p:tgtEl>
                                        <p:attrNameLst>
                                          <p:attrName>style.visibility</p:attrName>
                                        </p:attrNameLst>
                                      </p:cBhvr>
                                      <p:to>
                                        <p:strVal val="hidden"/>
                                      </p:to>
                                    </p:set>
                                  </p:childTnLst>
                                </p:cTn>
                              </p:par>
                              <p:par>
                                <p:cTn id="64" presetID="55" presetClass="exit" presetSubtype="0" fill="hold" grpId="1" nodeType="withEffect">
                                  <p:stCondLst>
                                    <p:cond delay="0"/>
                                  </p:stCondLst>
                                  <p:childTnLst>
                                    <p:anim calcmode="lin" valueType="num">
                                      <p:cBhvr>
                                        <p:cTn id="65" dur="1000"/>
                                        <p:tgtEl>
                                          <p:spTgt spid="7"/>
                                        </p:tgtEl>
                                        <p:attrNameLst>
                                          <p:attrName>ppt_w</p:attrName>
                                        </p:attrNameLst>
                                      </p:cBhvr>
                                      <p:tavLst>
                                        <p:tav tm="0">
                                          <p:val>
                                            <p:strVal val="ppt_w"/>
                                          </p:val>
                                        </p:tav>
                                        <p:tav tm="100000">
                                          <p:val>
                                            <p:strVal val="ppt_w*0.70"/>
                                          </p:val>
                                        </p:tav>
                                      </p:tavLst>
                                    </p:anim>
                                    <p:anim calcmode="lin" valueType="num">
                                      <p:cBhvr>
                                        <p:cTn id="66" dur="1000"/>
                                        <p:tgtEl>
                                          <p:spTgt spid="7"/>
                                        </p:tgtEl>
                                        <p:attrNameLst>
                                          <p:attrName>ppt_h</p:attrName>
                                        </p:attrNameLst>
                                      </p:cBhvr>
                                      <p:tavLst>
                                        <p:tav tm="0">
                                          <p:val>
                                            <p:strVal val="ppt_h"/>
                                          </p:val>
                                        </p:tav>
                                        <p:tav tm="100000">
                                          <p:val>
                                            <p:strVal val="ppt_h"/>
                                          </p:val>
                                        </p:tav>
                                      </p:tavLst>
                                    </p:anim>
                                    <p:animEffect transition="out" filter="fade">
                                      <p:cBhvr>
                                        <p:cTn id="67" dur="1000"/>
                                        <p:tgtEl>
                                          <p:spTgt spid="7"/>
                                        </p:tgtEl>
                                      </p:cBhvr>
                                    </p:animEffect>
                                    <p:set>
                                      <p:cBhvr>
                                        <p:cTn id="68" dur="1" fill="hold">
                                          <p:stCondLst>
                                            <p:cond delay="999"/>
                                          </p:stCondLst>
                                        </p:cTn>
                                        <p:tgtEl>
                                          <p:spTgt spid="7"/>
                                        </p:tgtEl>
                                        <p:attrNameLst>
                                          <p:attrName>style.visibility</p:attrName>
                                        </p:attrNameLst>
                                      </p:cBhvr>
                                      <p:to>
                                        <p:strVal val="hidden"/>
                                      </p:to>
                                    </p:set>
                                  </p:childTnLst>
                                </p:cTn>
                              </p:par>
                              <p:par>
                                <p:cTn id="69" presetID="55" presetClass="exit" presetSubtype="0" fill="hold" grpId="1" nodeType="withEffect">
                                  <p:stCondLst>
                                    <p:cond delay="0"/>
                                  </p:stCondLst>
                                  <p:childTnLst>
                                    <p:anim calcmode="lin" valueType="num">
                                      <p:cBhvr>
                                        <p:cTn id="70" dur="1000"/>
                                        <p:tgtEl>
                                          <p:spTgt spid="5"/>
                                        </p:tgtEl>
                                        <p:attrNameLst>
                                          <p:attrName>ppt_w</p:attrName>
                                        </p:attrNameLst>
                                      </p:cBhvr>
                                      <p:tavLst>
                                        <p:tav tm="0">
                                          <p:val>
                                            <p:strVal val="ppt_w"/>
                                          </p:val>
                                        </p:tav>
                                        <p:tav tm="100000">
                                          <p:val>
                                            <p:strVal val="ppt_w*0.70"/>
                                          </p:val>
                                        </p:tav>
                                      </p:tavLst>
                                    </p:anim>
                                    <p:anim calcmode="lin" valueType="num">
                                      <p:cBhvr>
                                        <p:cTn id="71" dur="1000"/>
                                        <p:tgtEl>
                                          <p:spTgt spid="5"/>
                                        </p:tgtEl>
                                        <p:attrNameLst>
                                          <p:attrName>ppt_h</p:attrName>
                                        </p:attrNameLst>
                                      </p:cBhvr>
                                      <p:tavLst>
                                        <p:tav tm="0">
                                          <p:val>
                                            <p:strVal val="ppt_h"/>
                                          </p:val>
                                        </p:tav>
                                        <p:tav tm="100000">
                                          <p:val>
                                            <p:strVal val="ppt_h"/>
                                          </p:val>
                                        </p:tav>
                                      </p:tavLst>
                                    </p:anim>
                                    <p:animEffect transition="out" filter="fade">
                                      <p:cBhvr>
                                        <p:cTn id="72" dur="1000"/>
                                        <p:tgtEl>
                                          <p:spTgt spid="5"/>
                                        </p:tgtEl>
                                      </p:cBhvr>
                                    </p:animEffect>
                                    <p:set>
                                      <p:cBhvr>
                                        <p:cTn id="73" dur="1" fill="hold">
                                          <p:stCondLst>
                                            <p:cond delay="999"/>
                                          </p:stCondLst>
                                        </p:cTn>
                                        <p:tgtEl>
                                          <p:spTgt spid="5"/>
                                        </p:tgtEl>
                                        <p:attrNameLst>
                                          <p:attrName>style.visibility</p:attrName>
                                        </p:attrNameLst>
                                      </p:cBhvr>
                                      <p:to>
                                        <p:strVal val="hidden"/>
                                      </p:to>
                                    </p:set>
                                  </p:childTnLst>
                                </p:cTn>
                              </p:par>
                              <p:par>
                                <p:cTn id="74" presetID="55" presetClass="exit" presetSubtype="0" fill="hold" grpId="1" nodeType="withEffect">
                                  <p:stCondLst>
                                    <p:cond delay="0"/>
                                  </p:stCondLst>
                                  <p:childTnLst>
                                    <p:anim calcmode="lin" valueType="num">
                                      <p:cBhvr>
                                        <p:cTn id="75" dur="1000"/>
                                        <p:tgtEl>
                                          <p:spTgt spid="12"/>
                                        </p:tgtEl>
                                        <p:attrNameLst>
                                          <p:attrName>ppt_w</p:attrName>
                                        </p:attrNameLst>
                                      </p:cBhvr>
                                      <p:tavLst>
                                        <p:tav tm="0">
                                          <p:val>
                                            <p:strVal val="ppt_w"/>
                                          </p:val>
                                        </p:tav>
                                        <p:tav tm="100000">
                                          <p:val>
                                            <p:strVal val="ppt_w*0.70"/>
                                          </p:val>
                                        </p:tav>
                                      </p:tavLst>
                                    </p:anim>
                                    <p:anim calcmode="lin" valueType="num">
                                      <p:cBhvr>
                                        <p:cTn id="76" dur="1000"/>
                                        <p:tgtEl>
                                          <p:spTgt spid="12"/>
                                        </p:tgtEl>
                                        <p:attrNameLst>
                                          <p:attrName>ppt_h</p:attrName>
                                        </p:attrNameLst>
                                      </p:cBhvr>
                                      <p:tavLst>
                                        <p:tav tm="0">
                                          <p:val>
                                            <p:strVal val="ppt_h"/>
                                          </p:val>
                                        </p:tav>
                                        <p:tav tm="100000">
                                          <p:val>
                                            <p:strVal val="ppt_h"/>
                                          </p:val>
                                        </p:tav>
                                      </p:tavLst>
                                    </p:anim>
                                    <p:animEffect transition="out" filter="fade">
                                      <p:cBhvr>
                                        <p:cTn id="77" dur="1000"/>
                                        <p:tgtEl>
                                          <p:spTgt spid="12"/>
                                        </p:tgtEl>
                                      </p:cBhvr>
                                    </p:animEffect>
                                    <p:set>
                                      <p:cBhvr>
                                        <p:cTn id="78" dur="1" fill="hold">
                                          <p:stCondLst>
                                            <p:cond delay="999"/>
                                          </p:stCondLst>
                                        </p:cTn>
                                        <p:tgtEl>
                                          <p:spTgt spid="12"/>
                                        </p:tgtEl>
                                        <p:attrNameLst>
                                          <p:attrName>style.visibility</p:attrName>
                                        </p:attrNameLst>
                                      </p:cBhvr>
                                      <p:to>
                                        <p:strVal val="hidden"/>
                                      </p:to>
                                    </p:set>
                                  </p:childTnLst>
                                </p:cTn>
                              </p:par>
                              <p:par>
                                <p:cTn id="79" presetID="55" presetClass="exit" presetSubtype="0" fill="hold" grpId="1" nodeType="withEffect">
                                  <p:stCondLst>
                                    <p:cond delay="0"/>
                                  </p:stCondLst>
                                  <p:childTnLst>
                                    <p:anim calcmode="lin" valueType="num">
                                      <p:cBhvr>
                                        <p:cTn id="80" dur="1000"/>
                                        <p:tgtEl>
                                          <p:spTgt spid="13"/>
                                        </p:tgtEl>
                                        <p:attrNameLst>
                                          <p:attrName>ppt_w</p:attrName>
                                        </p:attrNameLst>
                                      </p:cBhvr>
                                      <p:tavLst>
                                        <p:tav tm="0">
                                          <p:val>
                                            <p:strVal val="ppt_w"/>
                                          </p:val>
                                        </p:tav>
                                        <p:tav tm="100000">
                                          <p:val>
                                            <p:strVal val="ppt_w*0.70"/>
                                          </p:val>
                                        </p:tav>
                                      </p:tavLst>
                                    </p:anim>
                                    <p:anim calcmode="lin" valueType="num">
                                      <p:cBhvr>
                                        <p:cTn id="81" dur="1000"/>
                                        <p:tgtEl>
                                          <p:spTgt spid="13"/>
                                        </p:tgtEl>
                                        <p:attrNameLst>
                                          <p:attrName>ppt_h</p:attrName>
                                        </p:attrNameLst>
                                      </p:cBhvr>
                                      <p:tavLst>
                                        <p:tav tm="0">
                                          <p:val>
                                            <p:strVal val="ppt_h"/>
                                          </p:val>
                                        </p:tav>
                                        <p:tav tm="100000">
                                          <p:val>
                                            <p:strVal val="ppt_h"/>
                                          </p:val>
                                        </p:tav>
                                      </p:tavLst>
                                    </p:anim>
                                    <p:animEffect transition="out" filter="fade">
                                      <p:cBhvr>
                                        <p:cTn id="82" dur="1000"/>
                                        <p:tgtEl>
                                          <p:spTgt spid="13"/>
                                        </p:tgtEl>
                                      </p:cBhvr>
                                    </p:animEffect>
                                    <p:set>
                                      <p:cBhvr>
                                        <p:cTn id="83" dur="1" fill="hold">
                                          <p:stCondLst>
                                            <p:cond delay="999"/>
                                          </p:stCondLst>
                                        </p:cTn>
                                        <p:tgtEl>
                                          <p:spTgt spid="13"/>
                                        </p:tgtEl>
                                        <p:attrNameLst>
                                          <p:attrName>style.visibility</p:attrName>
                                        </p:attrNameLst>
                                      </p:cBhvr>
                                      <p:to>
                                        <p:strVal val="hidden"/>
                                      </p:to>
                                    </p:set>
                                  </p:childTnLst>
                                </p:cTn>
                              </p:par>
                              <p:par>
                                <p:cTn id="84" presetID="55" presetClass="exit" presetSubtype="0" fill="hold" grpId="1" nodeType="withEffect">
                                  <p:stCondLst>
                                    <p:cond delay="0"/>
                                  </p:stCondLst>
                                  <p:childTnLst>
                                    <p:anim calcmode="lin" valueType="num">
                                      <p:cBhvr>
                                        <p:cTn id="85" dur="1000"/>
                                        <p:tgtEl>
                                          <p:spTgt spid="8"/>
                                        </p:tgtEl>
                                        <p:attrNameLst>
                                          <p:attrName>ppt_w</p:attrName>
                                        </p:attrNameLst>
                                      </p:cBhvr>
                                      <p:tavLst>
                                        <p:tav tm="0">
                                          <p:val>
                                            <p:strVal val="ppt_w"/>
                                          </p:val>
                                        </p:tav>
                                        <p:tav tm="100000">
                                          <p:val>
                                            <p:strVal val="ppt_w*0.70"/>
                                          </p:val>
                                        </p:tav>
                                      </p:tavLst>
                                    </p:anim>
                                    <p:anim calcmode="lin" valueType="num">
                                      <p:cBhvr>
                                        <p:cTn id="86" dur="1000"/>
                                        <p:tgtEl>
                                          <p:spTgt spid="8"/>
                                        </p:tgtEl>
                                        <p:attrNameLst>
                                          <p:attrName>ppt_h</p:attrName>
                                        </p:attrNameLst>
                                      </p:cBhvr>
                                      <p:tavLst>
                                        <p:tav tm="0">
                                          <p:val>
                                            <p:strVal val="ppt_h"/>
                                          </p:val>
                                        </p:tav>
                                        <p:tav tm="100000">
                                          <p:val>
                                            <p:strVal val="ppt_h"/>
                                          </p:val>
                                        </p:tav>
                                      </p:tavLst>
                                    </p:anim>
                                    <p:animEffect transition="out" filter="fade">
                                      <p:cBhvr>
                                        <p:cTn id="87" dur="1000"/>
                                        <p:tgtEl>
                                          <p:spTgt spid="8"/>
                                        </p:tgtEl>
                                      </p:cBhvr>
                                    </p:animEffect>
                                    <p:set>
                                      <p:cBhvr>
                                        <p:cTn id="88" dur="1" fill="hold">
                                          <p:stCondLst>
                                            <p:cond delay="999"/>
                                          </p:stCondLst>
                                        </p:cTn>
                                        <p:tgtEl>
                                          <p:spTgt spid="8"/>
                                        </p:tgtEl>
                                        <p:attrNameLst>
                                          <p:attrName>style.visibility</p:attrName>
                                        </p:attrNameLst>
                                      </p:cBhvr>
                                      <p:to>
                                        <p:strVal val="hidden"/>
                                      </p:to>
                                    </p:set>
                                  </p:childTnLst>
                                </p:cTn>
                              </p:par>
                              <p:par>
                                <p:cTn id="89" presetID="55" presetClass="exit" presetSubtype="0" fill="hold" grpId="1" nodeType="withEffect">
                                  <p:stCondLst>
                                    <p:cond delay="0"/>
                                  </p:stCondLst>
                                  <p:childTnLst>
                                    <p:anim calcmode="lin" valueType="num">
                                      <p:cBhvr>
                                        <p:cTn id="90" dur="1000"/>
                                        <p:tgtEl>
                                          <p:spTgt spid="9"/>
                                        </p:tgtEl>
                                        <p:attrNameLst>
                                          <p:attrName>ppt_w</p:attrName>
                                        </p:attrNameLst>
                                      </p:cBhvr>
                                      <p:tavLst>
                                        <p:tav tm="0">
                                          <p:val>
                                            <p:strVal val="ppt_w"/>
                                          </p:val>
                                        </p:tav>
                                        <p:tav tm="100000">
                                          <p:val>
                                            <p:strVal val="ppt_w*0.70"/>
                                          </p:val>
                                        </p:tav>
                                      </p:tavLst>
                                    </p:anim>
                                    <p:anim calcmode="lin" valueType="num">
                                      <p:cBhvr>
                                        <p:cTn id="91" dur="1000"/>
                                        <p:tgtEl>
                                          <p:spTgt spid="9"/>
                                        </p:tgtEl>
                                        <p:attrNameLst>
                                          <p:attrName>ppt_h</p:attrName>
                                        </p:attrNameLst>
                                      </p:cBhvr>
                                      <p:tavLst>
                                        <p:tav tm="0">
                                          <p:val>
                                            <p:strVal val="ppt_h"/>
                                          </p:val>
                                        </p:tav>
                                        <p:tav tm="100000">
                                          <p:val>
                                            <p:strVal val="ppt_h"/>
                                          </p:val>
                                        </p:tav>
                                      </p:tavLst>
                                    </p:anim>
                                    <p:animEffect transition="out" filter="fade">
                                      <p:cBhvr>
                                        <p:cTn id="92" dur="1000"/>
                                        <p:tgtEl>
                                          <p:spTgt spid="9"/>
                                        </p:tgtEl>
                                      </p:cBhvr>
                                    </p:animEffect>
                                    <p:set>
                                      <p:cBhvr>
                                        <p:cTn id="93"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451" y="889251"/>
            <a:ext cx="4111373" cy="4111373"/>
          </a:xfrm>
          <a:prstGeom prst="rect">
            <a:avLst/>
          </a:prstGeom>
        </p:spPr>
      </p:pic>
      <p:sp>
        <p:nvSpPr>
          <p:cNvPr id="7" name="文本框 6"/>
          <p:cNvSpPr txBox="1"/>
          <p:nvPr/>
        </p:nvSpPr>
        <p:spPr>
          <a:xfrm>
            <a:off x="3840989" y="2209800"/>
            <a:ext cx="1435008" cy="1107996"/>
          </a:xfrm>
          <a:prstGeom prst="rect">
            <a:avLst/>
          </a:prstGeom>
          <a:noFill/>
        </p:spPr>
        <p:txBody>
          <a:bodyPr wrap="none" rtlCol="0">
            <a:spAutoFit/>
          </a:bodyPr>
          <a:lstStyle/>
          <a:p>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r>
              <a:rPr lang="zh-CN" altLang="en-US" sz="6600" smtClean="0">
                <a:latin typeface="方正行楷_GBK" panose="03000509000000000000" pitchFamily="65" charset="-122"/>
                <a:ea typeface="方正行楷_GBK" panose="03000509000000000000" pitchFamily="65" charset="-122"/>
                <a:cs typeface="文鼎荊棘體" panose="02010609010101010101" pitchFamily="49" charset="-120"/>
              </a:rPr>
              <a:t>肆</a:t>
            </a:r>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endParaRPr lang="zh-CN" altLang="en-US" sz="6600">
              <a:latin typeface="方正行楷_GBK" panose="03000509000000000000" pitchFamily="65" charset="-122"/>
              <a:ea typeface="方正行楷_GBK" panose="03000509000000000000" pitchFamily="65" charset="-122"/>
              <a:cs typeface="文鼎荊棘體" panose="02010609010101010101" pitchFamily="49" charset="-120"/>
            </a:endParaRPr>
          </a:p>
        </p:txBody>
      </p:sp>
      <p:sp>
        <p:nvSpPr>
          <p:cNvPr id="10" name="文本框 9"/>
          <p:cNvSpPr txBox="1"/>
          <p:nvPr/>
        </p:nvSpPr>
        <p:spPr>
          <a:xfrm>
            <a:off x="5314523" y="2295898"/>
            <a:ext cx="2771775" cy="523220"/>
          </a:xfrm>
          <a:prstGeom prst="rect">
            <a:avLst/>
          </a:prstGeom>
          <a:noFill/>
        </p:spPr>
        <p:txBody>
          <a:bodyPr wrap="square" rtlCol="0">
            <a:spAutoFit/>
          </a:bodyPr>
          <a:lstStyle/>
          <a:p>
            <a:r>
              <a:rPr lang="zh-CN" altLang="en-US" sz="2800" smtClean="0">
                <a:latin typeface="方正行楷_GBK" panose="03000509000000000000" pitchFamily="65" charset="-122"/>
                <a:ea typeface="方正行楷_GBK" panose="03000509000000000000" pitchFamily="65" charset="-122"/>
              </a:rPr>
              <a:t>输入一级标题</a:t>
            </a:r>
            <a:endParaRPr lang="zh-CN" altLang="en-US" sz="2800">
              <a:latin typeface="方正行楷_GBK" panose="03000509000000000000" pitchFamily="65" charset="-122"/>
              <a:ea typeface="方正行楷_GBK" panose="03000509000000000000" pitchFamily="65" charset="-122"/>
            </a:endParaRPr>
          </a:p>
        </p:txBody>
      </p:sp>
      <p:sp>
        <p:nvSpPr>
          <p:cNvPr id="14" name="文本框 13"/>
          <p:cNvSpPr txBox="1"/>
          <p:nvPr/>
        </p:nvSpPr>
        <p:spPr>
          <a:xfrm>
            <a:off x="5343320" y="2714104"/>
            <a:ext cx="2800767" cy="461665"/>
          </a:xfrm>
          <a:prstGeom prst="rect">
            <a:avLst/>
          </a:prstGeom>
          <a:noFill/>
        </p:spPr>
        <p:txBody>
          <a:bodyPr wrap="none" rtlCol="0">
            <a:spAutoFit/>
          </a:bodyPr>
          <a:lstStyle/>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p:txBody>
      </p:sp>
    </p:spTree>
    <p:extLst>
      <p:ext uri="{BB962C8B-B14F-4D97-AF65-F5344CB8AC3E}">
        <p14:creationId xmlns:p14="http://schemas.microsoft.com/office/powerpoint/2010/main" val="2135417635"/>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3"/>
                                        </p:tgtEl>
                                        <p:attrNameLst>
                                          <p:attrName>r</p:attrName>
                                        </p:attrNameLst>
                                      </p:cBhvr>
                                    </p:animRot>
                                  </p:childTnLst>
                                </p:cTn>
                              </p:par>
                              <p:par>
                                <p:cTn id="11" presetID="23" presetClass="entr" presetSubtype="3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par>
                                <p:cTn id="15" presetID="10" presetClass="entr" presetSubtype="0" fill="hold" grpId="0" nodeType="withEffect">
                                  <p:stCondLst>
                                    <p:cond delay="50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250"/>
                                        <p:tgtEl>
                                          <p:spTgt spid="10"/>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451" y="889251"/>
            <a:ext cx="4111373" cy="4111373"/>
          </a:xfrm>
          <a:prstGeom prst="rect">
            <a:avLst/>
          </a:prstGeom>
        </p:spPr>
      </p:pic>
      <p:sp>
        <p:nvSpPr>
          <p:cNvPr id="7" name="文本框 6"/>
          <p:cNvSpPr txBox="1"/>
          <p:nvPr/>
        </p:nvSpPr>
        <p:spPr>
          <a:xfrm>
            <a:off x="3840989" y="2209800"/>
            <a:ext cx="1435008" cy="1107996"/>
          </a:xfrm>
          <a:prstGeom prst="rect">
            <a:avLst/>
          </a:prstGeom>
          <a:noFill/>
        </p:spPr>
        <p:txBody>
          <a:bodyPr wrap="none" rtlCol="0">
            <a:spAutoFit/>
          </a:bodyPr>
          <a:lstStyle/>
          <a:p>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r>
              <a:rPr lang="zh-CN" altLang="en-US" sz="6600" smtClean="0">
                <a:latin typeface="方正康体_GBK" panose="03000509000000000000" pitchFamily="65" charset="-122"/>
                <a:ea typeface="方正康体_GBK" panose="03000509000000000000" pitchFamily="65" charset="-122"/>
                <a:cs typeface="文鼎荊棘體" panose="02010609010101010101" pitchFamily="49" charset="-120"/>
              </a:rPr>
              <a:t>壹</a:t>
            </a:r>
            <a:r>
              <a:rPr lang="en-US" altLang="zh-CN" sz="6600" smtClean="0">
                <a:latin typeface="方正行楷_GBK" panose="03000509000000000000" pitchFamily="65" charset="-122"/>
                <a:ea typeface="方正行楷_GBK" panose="03000509000000000000" pitchFamily="65" charset="-122"/>
                <a:cs typeface="文鼎荊棘體" panose="02010609010101010101" pitchFamily="49" charset="-120"/>
              </a:rPr>
              <a:t>]</a:t>
            </a:r>
            <a:endParaRPr lang="zh-CN" altLang="en-US" sz="6600">
              <a:latin typeface="方正行楷_GBK" panose="03000509000000000000" pitchFamily="65" charset="-122"/>
              <a:ea typeface="方正行楷_GBK" panose="03000509000000000000" pitchFamily="65" charset="-122"/>
              <a:cs typeface="文鼎荊棘體" panose="02010609010101010101" pitchFamily="49" charset="-120"/>
            </a:endParaRPr>
          </a:p>
        </p:txBody>
      </p:sp>
      <p:sp>
        <p:nvSpPr>
          <p:cNvPr id="10" name="文本框 9"/>
          <p:cNvSpPr txBox="1"/>
          <p:nvPr/>
        </p:nvSpPr>
        <p:spPr>
          <a:xfrm>
            <a:off x="5314523" y="2295898"/>
            <a:ext cx="2771775" cy="523220"/>
          </a:xfrm>
          <a:prstGeom prst="rect">
            <a:avLst/>
          </a:prstGeom>
          <a:noFill/>
        </p:spPr>
        <p:txBody>
          <a:bodyPr wrap="square" rtlCol="0">
            <a:spAutoFit/>
          </a:bodyPr>
          <a:lstStyle/>
          <a:p>
            <a:r>
              <a:rPr lang="zh-CN" altLang="en-US" sz="2800" smtClean="0">
                <a:latin typeface="方正行楷_GBK" panose="03000509000000000000" pitchFamily="65" charset="-122"/>
                <a:ea typeface="方正行楷_GBK" panose="03000509000000000000" pitchFamily="65" charset="-122"/>
              </a:rPr>
              <a:t>输入一级标题</a:t>
            </a:r>
            <a:endParaRPr lang="zh-CN" altLang="en-US" sz="2800">
              <a:latin typeface="方正行楷_GBK" panose="03000509000000000000" pitchFamily="65" charset="-122"/>
              <a:ea typeface="方正行楷_GBK" panose="03000509000000000000" pitchFamily="65" charset="-122"/>
            </a:endParaRPr>
          </a:p>
        </p:txBody>
      </p:sp>
      <p:sp>
        <p:nvSpPr>
          <p:cNvPr id="14" name="文本框 13"/>
          <p:cNvSpPr txBox="1"/>
          <p:nvPr/>
        </p:nvSpPr>
        <p:spPr>
          <a:xfrm>
            <a:off x="5343320" y="2714104"/>
            <a:ext cx="2800767" cy="461665"/>
          </a:xfrm>
          <a:prstGeom prst="rect">
            <a:avLst/>
          </a:prstGeom>
          <a:noFill/>
        </p:spPr>
        <p:txBody>
          <a:bodyPr wrap="none" rtlCol="0">
            <a:spAutoFit/>
          </a:bodyPr>
          <a:lstStyle/>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a:p>
            <a:r>
              <a:rPr lang="zh-CN" altLang="en-US" sz="1200" smtClean="0">
                <a:latin typeface="方正静蕾简体" panose="02000000000000000000" pitchFamily="2" charset="-122"/>
                <a:ea typeface="方正静蕾简体" panose="02000000000000000000" pitchFamily="2" charset="-122"/>
              </a:rPr>
              <a:t>请在此处添加说明，请在此处添加说明</a:t>
            </a:r>
          </a:p>
        </p:txBody>
      </p:sp>
    </p:spTree>
    <p:extLst>
      <p:ext uri="{BB962C8B-B14F-4D97-AF65-F5344CB8AC3E}">
        <p14:creationId xmlns:p14="http://schemas.microsoft.com/office/powerpoint/2010/main" val="411727263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3"/>
                                        </p:tgtEl>
                                        <p:attrNameLst>
                                          <p:attrName>r</p:attrName>
                                        </p:attrNameLst>
                                      </p:cBhvr>
                                    </p:animRot>
                                  </p:childTnLst>
                                </p:cTn>
                              </p:par>
                              <p:par>
                                <p:cTn id="11" presetID="23" presetClass="entr" presetSubtype="3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par>
                                <p:cTn id="15" presetID="10" presetClass="entr" presetSubtype="0" fill="hold" grpId="0" nodeType="withEffect">
                                  <p:stCondLst>
                                    <p:cond delay="50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250"/>
                                        <p:tgtEl>
                                          <p:spTgt spid="10"/>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p:nvPr/>
        </p:nvGrpSpPr>
        <p:grpSpPr>
          <a:xfrm>
            <a:off x="860217" y="1576873"/>
            <a:ext cx="2333463" cy="2324131"/>
            <a:chOff x="860217" y="1576873"/>
            <a:chExt cx="2333463" cy="2324131"/>
          </a:xfrm>
        </p:grpSpPr>
        <p:pic>
          <p:nvPicPr>
            <p:cNvPr id="5" name="图片 4"/>
            <p:cNvPicPr>
              <a:picLocks noChangeAspect="1"/>
            </p:cNvPicPr>
            <p:nvPr/>
          </p:nvPicPr>
          <p:blipFill>
            <a:blip r:embed="rId4"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l="5940" t="1377" r="32420"/>
            <a:stretch>
              <a:fillRect/>
            </a:stretch>
          </p:blipFill>
          <p:spPr>
            <a:xfrm>
              <a:off x="878879" y="1586204"/>
              <a:ext cx="2314801" cy="2314800"/>
            </a:xfrm>
            <a:custGeom>
              <a:avLst/>
              <a:gdLst>
                <a:gd name="connsiteX0" fmla="*/ 1563218 w 3126436"/>
                <a:gd name="connsiteY0" fmla="*/ 0 h 3126435"/>
                <a:gd name="connsiteX1" fmla="*/ 3126436 w 3126436"/>
                <a:gd name="connsiteY1" fmla="*/ 1563218 h 3126435"/>
                <a:gd name="connsiteX2" fmla="*/ 1723048 w 3126436"/>
                <a:gd name="connsiteY2" fmla="*/ 3118365 h 3126435"/>
                <a:gd name="connsiteX3" fmla="*/ 1563239 w 3126436"/>
                <a:gd name="connsiteY3" fmla="*/ 3126435 h 3126435"/>
                <a:gd name="connsiteX4" fmla="*/ 1563198 w 3126436"/>
                <a:gd name="connsiteY4" fmla="*/ 3126435 h 3126435"/>
                <a:gd name="connsiteX5" fmla="*/ 1403388 w 3126436"/>
                <a:gd name="connsiteY5" fmla="*/ 3118365 h 3126435"/>
                <a:gd name="connsiteX6" fmla="*/ 0 w 3126436"/>
                <a:gd name="connsiteY6" fmla="*/ 1563218 h 3126435"/>
                <a:gd name="connsiteX7" fmla="*/ 1563218 w 3126436"/>
                <a:gd name="connsiteY7" fmla="*/ 0 h 312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6436" h="3126435">
                  <a:moveTo>
                    <a:pt x="1563218" y="0"/>
                  </a:moveTo>
                  <a:cubicBezTo>
                    <a:pt x="2426559" y="0"/>
                    <a:pt x="3126436" y="699877"/>
                    <a:pt x="3126436" y="1563218"/>
                  </a:cubicBezTo>
                  <a:cubicBezTo>
                    <a:pt x="3126436" y="2372600"/>
                    <a:pt x="2511310" y="3038313"/>
                    <a:pt x="1723048" y="3118365"/>
                  </a:cubicBezTo>
                  <a:lnTo>
                    <a:pt x="1563239" y="3126435"/>
                  </a:lnTo>
                  <a:lnTo>
                    <a:pt x="1563198" y="3126435"/>
                  </a:lnTo>
                  <a:lnTo>
                    <a:pt x="1403388" y="3118365"/>
                  </a:lnTo>
                  <a:cubicBezTo>
                    <a:pt x="615126" y="3038313"/>
                    <a:pt x="0" y="2372600"/>
                    <a:pt x="0" y="1563218"/>
                  </a:cubicBezTo>
                  <a:cubicBezTo>
                    <a:pt x="0" y="699877"/>
                    <a:pt x="699877" y="0"/>
                    <a:pt x="1563218" y="0"/>
                  </a:cubicBezTo>
                  <a:close/>
                </a:path>
              </a:pathLst>
            </a:custGeom>
            <a:ln>
              <a:solidFill>
                <a:schemeClr val="tx1"/>
              </a:solidFill>
            </a:ln>
          </p:spPr>
        </p:pic>
        <p:sp>
          <p:nvSpPr>
            <p:cNvPr id="7" name="饼形 6"/>
            <p:cNvSpPr/>
            <p:nvPr/>
          </p:nvSpPr>
          <p:spPr>
            <a:xfrm>
              <a:off x="860217" y="1576873"/>
              <a:ext cx="2314800" cy="2314800"/>
            </a:xfrm>
            <a:prstGeom prst="pie">
              <a:avLst>
                <a:gd name="adj1" fmla="val 6548485"/>
                <a:gd name="adj2" fmla="val 16200000"/>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4244865" y="1586204"/>
            <a:ext cx="2333463" cy="2318400"/>
            <a:chOff x="4244865" y="1586204"/>
            <a:chExt cx="2333463" cy="2318400"/>
          </a:xfrm>
        </p:grpSpPr>
        <p:pic>
          <p:nvPicPr>
            <p:cNvPr id="9" name="图片 8"/>
            <p:cNvPicPr>
              <a:picLocks noChangeAspect="1"/>
            </p:cNvPicPr>
            <p:nvPr/>
          </p:nvPicPr>
          <p:blipFill>
            <a:blip r:embed="rId4"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l="5940" t="1377" r="32420"/>
            <a:stretch>
              <a:fillRect/>
            </a:stretch>
          </p:blipFill>
          <p:spPr>
            <a:xfrm>
              <a:off x="4263527" y="1586204"/>
              <a:ext cx="2314801" cy="2314800"/>
            </a:xfrm>
            <a:custGeom>
              <a:avLst/>
              <a:gdLst>
                <a:gd name="connsiteX0" fmla="*/ 1563218 w 3126436"/>
                <a:gd name="connsiteY0" fmla="*/ 0 h 3126435"/>
                <a:gd name="connsiteX1" fmla="*/ 3126436 w 3126436"/>
                <a:gd name="connsiteY1" fmla="*/ 1563218 h 3126435"/>
                <a:gd name="connsiteX2" fmla="*/ 1723048 w 3126436"/>
                <a:gd name="connsiteY2" fmla="*/ 3118365 h 3126435"/>
                <a:gd name="connsiteX3" fmla="*/ 1563239 w 3126436"/>
                <a:gd name="connsiteY3" fmla="*/ 3126435 h 3126435"/>
                <a:gd name="connsiteX4" fmla="*/ 1563198 w 3126436"/>
                <a:gd name="connsiteY4" fmla="*/ 3126435 h 3126435"/>
                <a:gd name="connsiteX5" fmla="*/ 1403388 w 3126436"/>
                <a:gd name="connsiteY5" fmla="*/ 3118365 h 3126435"/>
                <a:gd name="connsiteX6" fmla="*/ 0 w 3126436"/>
                <a:gd name="connsiteY6" fmla="*/ 1563218 h 3126435"/>
                <a:gd name="connsiteX7" fmla="*/ 1563218 w 3126436"/>
                <a:gd name="connsiteY7" fmla="*/ 0 h 312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6436" h="3126435">
                  <a:moveTo>
                    <a:pt x="1563218" y="0"/>
                  </a:moveTo>
                  <a:cubicBezTo>
                    <a:pt x="2426559" y="0"/>
                    <a:pt x="3126436" y="699877"/>
                    <a:pt x="3126436" y="1563218"/>
                  </a:cubicBezTo>
                  <a:cubicBezTo>
                    <a:pt x="3126436" y="2372600"/>
                    <a:pt x="2511310" y="3038313"/>
                    <a:pt x="1723048" y="3118365"/>
                  </a:cubicBezTo>
                  <a:lnTo>
                    <a:pt x="1563239" y="3126435"/>
                  </a:lnTo>
                  <a:lnTo>
                    <a:pt x="1563198" y="3126435"/>
                  </a:lnTo>
                  <a:lnTo>
                    <a:pt x="1403388" y="3118365"/>
                  </a:lnTo>
                  <a:cubicBezTo>
                    <a:pt x="615126" y="3038313"/>
                    <a:pt x="0" y="2372600"/>
                    <a:pt x="0" y="1563218"/>
                  </a:cubicBezTo>
                  <a:cubicBezTo>
                    <a:pt x="0" y="699877"/>
                    <a:pt x="699877" y="0"/>
                    <a:pt x="1563218" y="0"/>
                  </a:cubicBezTo>
                  <a:close/>
                </a:path>
              </a:pathLst>
            </a:custGeom>
            <a:ln>
              <a:solidFill>
                <a:schemeClr val="tx1"/>
              </a:solidFill>
            </a:ln>
          </p:spPr>
        </p:pic>
        <p:sp>
          <p:nvSpPr>
            <p:cNvPr id="10" name="饼形 9"/>
            <p:cNvSpPr/>
            <p:nvPr/>
          </p:nvSpPr>
          <p:spPr>
            <a:xfrm>
              <a:off x="4244865" y="1586204"/>
              <a:ext cx="2318400" cy="2318400"/>
            </a:xfrm>
            <a:prstGeom prst="pie">
              <a:avLst>
                <a:gd name="adj1" fmla="val 3652118"/>
                <a:gd name="adj2" fmla="val 16200000"/>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a:off x="7705920" y="1576873"/>
            <a:ext cx="2324132" cy="2324131"/>
            <a:chOff x="7705920" y="1576873"/>
            <a:chExt cx="2324132" cy="2324131"/>
          </a:xfrm>
        </p:grpSpPr>
        <p:pic>
          <p:nvPicPr>
            <p:cNvPr id="12" name="图片 11"/>
            <p:cNvPicPr>
              <a:picLocks noChangeAspect="1"/>
            </p:cNvPicPr>
            <p:nvPr/>
          </p:nvPicPr>
          <p:blipFill>
            <a:blip r:embed="rId4"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l="5940" t="1377" r="32420"/>
            <a:stretch>
              <a:fillRect/>
            </a:stretch>
          </p:blipFill>
          <p:spPr>
            <a:xfrm>
              <a:off x="7715251" y="1586204"/>
              <a:ext cx="2314801" cy="2314800"/>
            </a:xfrm>
            <a:custGeom>
              <a:avLst/>
              <a:gdLst>
                <a:gd name="connsiteX0" fmla="*/ 1563218 w 3126436"/>
                <a:gd name="connsiteY0" fmla="*/ 0 h 3126435"/>
                <a:gd name="connsiteX1" fmla="*/ 3126436 w 3126436"/>
                <a:gd name="connsiteY1" fmla="*/ 1563218 h 3126435"/>
                <a:gd name="connsiteX2" fmla="*/ 1723048 w 3126436"/>
                <a:gd name="connsiteY2" fmla="*/ 3118365 h 3126435"/>
                <a:gd name="connsiteX3" fmla="*/ 1563239 w 3126436"/>
                <a:gd name="connsiteY3" fmla="*/ 3126435 h 3126435"/>
                <a:gd name="connsiteX4" fmla="*/ 1563198 w 3126436"/>
                <a:gd name="connsiteY4" fmla="*/ 3126435 h 3126435"/>
                <a:gd name="connsiteX5" fmla="*/ 1403388 w 3126436"/>
                <a:gd name="connsiteY5" fmla="*/ 3118365 h 3126435"/>
                <a:gd name="connsiteX6" fmla="*/ 0 w 3126436"/>
                <a:gd name="connsiteY6" fmla="*/ 1563218 h 3126435"/>
                <a:gd name="connsiteX7" fmla="*/ 1563218 w 3126436"/>
                <a:gd name="connsiteY7" fmla="*/ 0 h 3126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6436" h="3126435">
                  <a:moveTo>
                    <a:pt x="1563218" y="0"/>
                  </a:moveTo>
                  <a:cubicBezTo>
                    <a:pt x="2426559" y="0"/>
                    <a:pt x="3126436" y="699877"/>
                    <a:pt x="3126436" y="1563218"/>
                  </a:cubicBezTo>
                  <a:cubicBezTo>
                    <a:pt x="3126436" y="2372600"/>
                    <a:pt x="2511310" y="3038313"/>
                    <a:pt x="1723048" y="3118365"/>
                  </a:cubicBezTo>
                  <a:lnTo>
                    <a:pt x="1563239" y="3126435"/>
                  </a:lnTo>
                  <a:lnTo>
                    <a:pt x="1563198" y="3126435"/>
                  </a:lnTo>
                  <a:lnTo>
                    <a:pt x="1403388" y="3118365"/>
                  </a:lnTo>
                  <a:cubicBezTo>
                    <a:pt x="615126" y="3038313"/>
                    <a:pt x="0" y="2372600"/>
                    <a:pt x="0" y="1563218"/>
                  </a:cubicBezTo>
                  <a:cubicBezTo>
                    <a:pt x="0" y="699877"/>
                    <a:pt x="699877" y="0"/>
                    <a:pt x="1563218" y="0"/>
                  </a:cubicBezTo>
                  <a:close/>
                </a:path>
              </a:pathLst>
            </a:custGeom>
            <a:ln>
              <a:solidFill>
                <a:schemeClr val="tx1"/>
              </a:solidFill>
            </a:ln>
          </p:spPr>
        </p:pic>
        <p:sp>
          <p:nvSpPr>
            <p:cNvPr id="13" name="饼形 12"/>
            <p:cNvSpPr/>
            <p:nvPr/>
          </p:nvSpPr>
          <p:spPr>
            <a:xfrm>
              <a:off x="7705920" y="1576873"/>
              <a:ext cx="2318400" cy="2318400"/>
            </a:xfrm>
            <a:prstGeom prst="pie">
              <a:avLst>
                <a:gd name="adj1" fmla="val 8901243"/>
                <a:gd name="adj2" fmla="val 16200000"/>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文本框 13"/>
          <p:cNvSpPr txBox="1"/>
          <p:nvPr/>
        </p:nvSpPr>
        <p:spPr>
          <a:xfrm>
            <a:off x="1715806" y="4075009"/>
            <a:ext cx="622285" cy="369332"/>
          </a:xfrm>
          <a:prstGeom prst="rect">
            <a:avLst/>
          </a:prstGeom>
          <a:noFill/>
        </p:spPr>
        <p:txBody>
          <a:bodyPr wrap="none" rtlCol="0">
            <a:spAutoFit/>
          </a:bodyPr>
          <a:lstStyle/>
          <a:p>
            <a:pPr algn="ct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55%</a:t>
            </a:r>
            <a:endPar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15" name="文本框 14"/>
          <p:cNvSpPr txBox="1"/>
          <p:nvPr/>
        </p:nvSpPr>
        <p:spPr>
          <a:xfrm>
            <a:off x="5090319" y="4075009"/>
            <a:ext cx="623889" cy="369332"/>
          </a:xfrm>
          <a:prstGeom prst="rect">
            <a:avLst/>
          </a:prstGeom>
          <a:noFill/>
        </p:spPr>
        <p:txBody>
          <a:bodyPr wrap="none" rtlCol="0">
            <a:spAutoFit/>
          </a:bodyPr>
          <a:lstStyle/>
          <a:p>
            <a:pPr algn="ct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43%</a:t>
            </a:r>
            <a:endPar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16" name="文本框 15"/>
          <p:cNvSpPr txBox="1"/>
          <p:nvPr/>
        </p:nvSpPr>
        <p:spPr>
          <a:xfrm>
            <a:off x="8539592" y="4075009"/>
            <a:ext cx="659155" cy="369332"/>
          </a:xfrm>
          <a:prstGeom prst="rect">
            <a:avLst/>
          </a:prstGeom>
          <a:noFill/>
        </p:spPr>
        <p:txBody>
          <a:bodyPr wrap="none" rtlCol="0">
            <a:spAutoFit/>
          </a:bodyPr>
          <a:lstStyle/>
          <a:p>
            <a:pPr algn="ctr"/>
            <a:r>
              <a:rPr lang="en-US" altLang="zh-CN" dirty="0">
                <a:solidFill>
                  <a:schemeClr val="tx1">
                    <a:lumMod val="85000"/>
                    <a:lumOff val="15000"/>
                  </a:schemeClr>
                </a:solidFill>
                <a:latin typeface="方正隶变_GBK" panose="03000509000000000000" pitchFamily="65" charset="-122"/>
                <a:ea typeface="方正隶变_GBK" panose="03000509000000000000" pitchFamily="65" charset="-122"/>
              </a:rPr>
              <a:t>62%</a:t>
            </a:r>
            <a:endParaRPr lang="zh-CN" altLang="en-US" dirty="0">
              <a:solidFill>
                <a:schemeClr val="tx1">
                  <a:lumMod val="85000"/>
                  <a:lumOff val="15000"/>
                </a:schemeClr>
              </a:solidFill>
              <a:latin typeface="方正隶变_GBK" panose="03000509000000000000" pitchFamily="65" charset="-122"/>
              <a:ea typeface="方正隶变_GBK" panose="03000509000000000000" pitchFamily="65" charset="-122"/>
            </a:endParaRPr>
          </a:p>
        </p:txBody>
      </p:sp>
      <p:sp>
        <p:nvSpPr>
          <p:cNvPr id="17" name="文本框 16"/>
          <p:cNvSpPr txBox="1"/>
          <p:nvPr/>
        </p:nvSpPr>
        <p:spPr>
          <a:xfrm>
            <a:off x="2564157" y="4553029"/>
            <a:ext cx="461665" cy="1169551"/>
          </a:xfrm>
          <a:prstGeom prst="rect">
            <a:avLst/>
          </a:prstGeom>
          <a:noFill/>
          <a:effectLst/>
        </p:spPr>
        <p:txBody>
          <a:bodyPr vert="eaVert" wrap="none" rtlCol="0">
            <a:spAutoFit/>
          </a:bodyPr>
          <a:lstStyle/>
          <a:p>
            <a:r>
              <a:rPr lang="zh-CN" altLang="en-US"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cxnSp>
        <p:nvCxnSpPr>
          <p:cNvPr id="18" name="直接连接符 17"/>
          <p:cNvCxnSpPr/>
          <p:nvPr/>
        </p:nvCxnSpPr>
        <p:spPr>
          <a:xfrm>
            <a:off x="2559869" y="4617411"/>
            <a:ext cx="0" cy="1049418"/>
          </a:xfrm>
          <a:prstGeom prst="line">
            <a:avLst/>
          </a:prstGeom>
          <a:ln w="12700">
            <a:gradFill flip="none" rotWithShape="1">
              <a:gsLst>
                <a:gs pos="0">
                  <a:schemeClr val="tx1">
                    <a:lumMod val="95000"/>
                    <a:lumOff val="5000"/>
                  </a:schemeClr>
                </a:gs>
                <a:gs pos="100000">
                  <a:schemeClr val="bg2">
                    <a:lumMod val="90000"/>
                  </a:schemeClr>
                </a:gs>
              </a:gsLst>
              <a:lin ang="5400000" scaled="1"/>
              <a:tileRect/>
            </a:gra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243519" y="4568268"/>
            <a:ext cx="1261884" cy="1413431"/>
          </a:xfrm>
          <a:prstGeom prst="rect">
            <a:avLst/>
          </a:prstGeom>
          <a:noFill/>
          <a:effectLst/>
        </p:spPr>
        <p:txBody>
          <a:bodyPr vert="eaVert" wrap="square" rtlCol="0">
            <a:spAutoFit/>
          </a:bodyPr>
          <a:lstStyle/>
          <a:p>
            <a:r>
              <a:rPr lang="zh-CN" altLang="en-US" sz="1400" spc="3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zh-CN" altLang="en-US" sz="1400" spc="300" dirty="0">
              <a:latin typeface="方正隶变_GBK" panose="03000509000000000000" pitchFamily="65" charset="-122"/>
              <a:ea typeface="方正隶变_GBK" panose="03000509000000000000" pitchFamily="65" charset="-122"/>
            </a:endParaRPr>
          </a:p>
        </p:txBody>
      </p:sp>
      <p:sp>
        <p:nvSpPr>
          <p:cNvPr id="20" name="文本框 19"/>
          <p:cNvSpPr txBox="1"/>
          <p:nvPr/>
        </p:nvSpPr>
        <p:spPr>
          <a:xfrm>
            <a:off x="5939472" y="4553029"/>
            <a:ext cx="461665" cy="1169551"/>
          </a:xfrm>
          <a:prstGeom prst="rect">
            <a:avLst/>
          </a:prstGeom>
          <a:noFill/>
          <a:effectLst/>
        </p:spPr>
        <p:txBody>
          <a:bodyPr vert="eaVert" wrap="none" rtlCol="0">
            <a:spAutoFit/>
          </a:bodyPr>
          <a:lstStyle/>
          <a:p>
            <a:r>
              <a:rPr lang="zh-CN" altLang="en-US"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cxnSp>
        <p:nvCxnSpPr>
          <p:cNvPr id="21" name="直接连接符 20"/>
          <p:cNvCxnSpPr/>
          <p:nvPr/>
        </p:nvCxnSpPr>
        <p:spPr>
          <a:xfrm>
            <a:off x="5935184" y="4617411"/>
            <a:ext cx="0" cy="1049418"/>
          </a:xfrm>
          <a:prstGeom prst="line">
            <a:avLst/>
          </a:prstGeom>
          <a:ln w="12700">
            <a:gradFill flip="none" rotWithShape="1">
              <a:gsLst>
                <a:gs pos="0">
                  <a:schemeClr val="tx1">
                    <a:lumMod val="95000"/>
                    <a:lumOff val="5000"/>
                  </a:schemeClr>
                </a:gs>
                <a:gs pos="100000">
                  <a:schemeClr val="bg2">
                    <a:lumMod val="90000"/>
                  </a:schemeClr>
                </a:gs>
              </a:gsLst>
              <a:lin ang="5400000" scaled="1"/>
              <a:tileRect/>
            </a:gradFill>
          </a:ln>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18834" y="4568269"/>
            <a:ext cx="1261884" cy="1413430"/>
          </a:xfrm>
          <a:prstGeom prst="rect">
            <a:avLst/>
          </a:prstGeom>
          <a:noFill/>
          <a:effectLst/>
        </p:spPr>
        <p:txBody>
          <a:bodyPr vert="eaVert" wrap="square" rtlCol="0">
            <a:spAutoFit/>
          </a:bodyPr>
          <a:lstStyle/>
          <a:p>
            <a:r>
              <a:rPr lang="zh-CN" altLang="en-US" sz="1400" spc="3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zh-CN" altLang="en-US" sz="1400" spc="300" dirty="0">
              <a:latin typeface="方正隶变_GBK" panose="03000509000000000000" pitchFamily="65" charset="-122"/>
              <a:ea typeface="方正隶变_GBK" panose="03000509000000000000" pitchFamily="65" charset="-122"/>
            </a:endParaRPr>
          </a:p>
        </p:txBody>
      </p:sp>
      <p:sp>
        <p:nvSpPr>
          <p:cNvPr id="23" name="文本框 22"/>
          <p:cNvSpPr txBox="1"/>
          <p:nvPr/>
        </p:nvSpPr>
        <p:spPr>
          <a:xfrm>
            <a:off x="9406378" y="4553029"/>
            <a:ext cx="461665" cy="1169551"/>
          </a:xfrm>
          <a:prstGeom prst="rect">
            <a:avLst/>
          </a:prstGeom>
          <a:noFill/>
          <a:effectLst/>
        </p:spPr>
        <p:txBody>
          <a:bodyPr vert="eaVert" wrap="none" rtlCol="0">
            <a:spAutoFit/>
          </a:bodyPr>
          <a:lstStyle/>
          <a:p>
            <a:r>
              <a:rPr lang="zh-CN" altLang="en-US" spc="300" dirty="0">
                <a:solidFill>
                  <a:schemeClr val="tx1">
                    <a:lumMod val="85000"/>
                    <a:lumOff val="15000"/>
                  </a:schemeClr>
                </a:solidFill>
                <a:latin typeface="南宋书局体" panose="02000000000000000000" pitchFamily="2" charset="-122"/>
                <a:ea typeface="南宋书局体" panose="02000000000000000000" pitchFamily="2" charset="-122"/>
              </a:rPr>
              <a:t>输入标题</a:t>
            </a:r>
          </a:p>
        </p:txBody>
      </p:sp>
      <p:cxnSp>
        <p:nvCxnSpPr>
          <p:cNvPr id="24" name="直接连接符 23"/>
          <p:cNvCxnSpPr/>
          <p:nvPr/>
        </p:nvCxnSpPr>
        <p:spPr>
          <a:xfrm>
            <a:off x="9402090" y="4617411"/>
            <a:ext cx="0" cy="1049418"/>
          </a:xfrm>
          <a:prstGeom prst="line">
            <a:avLst/>
          </a:prstGeom>
          <a:ln w="12700">
            <a:gradFill flip="none" rotWithShape="1">
              <a:gsLst>
                <a:gs pos="0">
                  <a:schemeClr val="tx1">
                    <a:lumMod val="95000"/>
                    <a:lumOff val="5000"/>
                  </a:schemeClr>
                </a:gs>
                <a:gs pos="100000">
                  <a:schemeClr val="bg2">
                    <a:lumMod val="90000"/>
                  </a:schemeClr>
                </a:gs>
              </a:gsLst>
              <a:lin ang="5400000" scaled="1"/>
              <a:tileRect/>
            </a:gradFill>
          </a:ln>
          <a:effectLst/>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052903" y="4617410"/>
            <a:ext cx="1261884" cy="1453189"/>
          </a:xfrm>
          <a:prstGeom prst="rect">
            <a:avLst/>
          </a:prstGeom>
          <a:noFill/>
          <a:effectLst/>
        </p:spPr>
        <p:txBody>
          <a:bodyPr vert="eaVert" wrap="square" rtlCol="0">
            <a:spAutoFit/>
          </a:bodyPr>
          <a:lstStyle/>
          <a:p>
            <a:r>
              <a:rPr lang="zh-CN" altLang="en-US" sz="1400" spc="300" smtClean="0">
                <a:latin typeface="方正隶变_GBK" panose="03000509000000000000" pitchFamily="65" charset="-122"/>
                <a:ea typeface="方正隶变_GBK" panose="03000509000000000000" pitchFamily="65" charset="-122"/>
              </a:rPr>
              <a:t>中华民族承载着五千年的文明历史，正在以开放的态度走向现代化</a:t>
            </a:r>
            <a:endParaRPr lang="zh-CN" altLang="en-US" sz="1400" spc="300" dirty="0">
              <a:latin typeface="方正隶变_GBK" panose="03000509000000000000" pitchFamily="65" charset="-122"/>
              <a:ea typeface="方正隶变_GBK" panose="03000509000000000000" pitchFamily="65" charset="-122"/>
            </a:endParaRPr>
          </a:p>
        </p:txBody>
      </p:sp>
    </p:spTree>
    <p:extLst>
      <p:ext uri="{BB962C8B-B14F-4D97-AF65-F5344CB8AC3E}">
        <p14:creationId xmlns:p14="http://schemas.microsoft.com/office/powerpoint/2010/main" val="465086978"/>
      </p:ext>
    </p:extLst>
  </p:cSld>
  <p:clrMapOvr>
    <a:masterClrMapping/>
  </p:clrMapOvr>
  <mc:AlternateContent xmlns:mc="http://schemas.openxmlformats.org/markup-compatibility/2006">
    <mc:Choice xmlns:p14="http://schemas.microsoft.com/office/powerpoint/2010/main"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1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1500"/>
                                  </p:stCondLst>
                                  <p:childTnLst>
                                    <p:animRot by="21600000">
                                      <p:cBhvr>
                                        <p:cTn id="10" dur="500" fill="hold"/>
                                        <p:tgtEl>
                                          <p:spTgt spid="4"/>
                                        </p:tgtEl>
                                        <p:attrNameLst>
                                          <p:attrName>r</p:attrName>
                                        </p:attrNameLst>
                                      </p:cBhvr>
                                    </p:animRot>
                                  </p:childTnLst>
                                </p:cTn>
                              </p:par>
                              <p:par>
                                <p:cTn id="11" presetID="42" presetClass="entr" presetSubtype="0" fill="hold" grpId="0" nodeType="withEffect">
                                  <p:stCondLst>
                                    <p:cond delay="17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par>
                                <p:cTn id="16" presetID="23" presetClass="entr" presetSubtype="16" fill="hold" nodeType="withEffect">
                                  <p:stCondLst>
                                    <p:cond delay="20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par>
                                <p:cTn id="20" presetID="8" presetClass="emph" presetSubtype="0" fill="hold" nodeType="withEffect">
                                  <p:stCondLst>
                                    <p:cond delay="2000"/>
                                  </p:stCondLst>
                                  <p:childTnLst>
                                    <p:animRot by="21600000">
                                      <p:cBhvr>
                                        <p:cTn id="21" dur="500" fill="hold"/>
                                        <p:tgtEl>
                                          <p:spTgt spid="8"/>
                                        </p:tgtEl>
                                        <p:attrNameLst>
                                          <p:attrName>r</p:attrName>
                                        </p:attrNameLst>
                                      </p:cBhvr>
                                    </p:animRot>
                                  </p:childTnLst>
                                </p:cTn>
                              </p:par>
                              <p:par>
                                <p:cTn id="22" presetID="42" presetClass="entr" presetSubtype="0" fill="hold" grpId="0" nodeType="withEffect">
                                  <p:stCondLst>
                                    <p:cond delay="22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3" presetClass="entr" presetSubtype="16" fill="hold" nodeType="withEffect">
                                  <p:stCondLst>
                                    <p:cond delay="2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childTnLst>
                                </p:cTn>
                              </p:par>
                              <p:par>
                                <p:cTn id="31" presetID="8" presetClass="emph" presetSubtype="0" fill="hold" nodeType="withEffect">
                                  <p:stCondLst>
                                    <p:cond delay="2500"/>
                                  </p:stCondLst>
                                  <p:childTnLst>
                                    <p:animRot by="21600000">
                                      <p:cBhvr>
                                        <p:cTn id="32" dur="500" fill="hold"/>
                                        <p:tgtEl>
                                          <p:spTgt spid="11"/>
                                        </p:tgtEl>
                                        <p:attrNameLst>
                                          <p:attrName>r</p:attrName>
                                        </p:attrNameLst>
                                      </p:cBhvr>
                                    </p:animRot>
                                  </p:childTnLst>
                                </p:cTn>
                              </p:par>
                              <p:par>
                                <p:cTn id="33" presetID="42" presetClass="entr" presetSubtype="0" fill="hold" grpId="0" nodeType="withEffect">
                                  <p:stCondLst>
                                    <p:cond delay="27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anim calcmode="lin" valueType="num">
                                      <p:cBhvr>
                                        <p:cTn id="36" dur="500" fill="hold"/>
                                        <p:tgtEl>
                                          <p:spTgt spid="16"/>
                                        </p:tgtEl>
                                        <p:attrNameLst>
                                          <p:attrName>ppt_x</p:attrName>
                                        </p:attrNameLst>
                                      </p:cBhvr>
                                      <p:tavLst>
                                        <p:tav tm="0">
                                          <p:val>
                                            <p:strVal val="#ppt_x"/>
                                          </p:val>
                                        </p:tav>
                                        <p:tav tm="100000">
                                          <p:val>
                                            <p:strVal val="#ppt_x"/>
                                          </p:val>
                                        </p:tav>
                                      </p:tavLst>
                                    </p:anim>
                                    <p:anim calcmode="lin" valueType="num">
                                      <p:cBhvr>
                                        <p:cTn id="37" dur="500" fill="hold"/>
                                        <p:tgtEl>
                                          <p:spTgt spid="16"/>
                                        </p:tgtEl>
                                        <p:attrNameLst>
                                          <p:attrName>ppt_y</p:attrName>
                                        </p:attrNameLst>
                                      </p:cBhvr>
                                      <p:tavLst>
                                        <p:tav tm="0">
                                          <p:val>
                                            <p:strVal val="#ppt_y+.1"/>
                                          </p:val>
                                        </p:tav>
                                        <p:tav tm="100000">
                                          <p:val>
                                            <p:strVal val="#ppt_y"/>
                                          </p:val>
                                        </p:tav>
                                      </p:tavLst>
                                    </p:anim>
                                  </p:childTnLst>
                                </p:cTn>
                              </p:par>
                              <p:par>
                                <p:cTn id="38" presetID="22" presetClass="entr" presetSubtype="1" fill="hold" grpId="0" nodeType="withEffect">
                                  <p:stCondLst>
                                    <p:cond delay="320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22" presetClass="entr" presetSubtype="1" fill="hold" nodeType="withEffect">
                                  <p:stCondLst>
                                    <p:cond delay="340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par>
                                <p:cTn id="44" presetID="22" presetClass="entr" presetSubtype="1" fill="hold" grpId="0" nodeType="withEffect">
                                  <p:stCondLst>
                                    <p:cond delay="360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par>
                                <p:cTn id="47" presetID="22" presetClass="entr" presetSubtype="1" fill="hold" grpId="0" nodeType="withEffect">
                                  <p:stCondLst>
                                    <p:cond delay="4100"/>
                                  </p:stCondLst>
                                  <p:childTnLst>
                                    <p:set>
                                      <p:cBhvr>
                                        <p:cTn id="48" dur="1" fill="hold">
                                          <p:stCondLst>
                                            <p:cond delay="0"/>
                                          </p:stCondLst>
                                        </p:cTn>
                                        <p:tgtEl>
                                          <p:spTgt spid="20"/>
                                        </p:tgtEl>
                                        <p:attrNameLst>
                                          <p:attrName>style.visibility</p:attrName>
                                        </p:attrNameLst>
                                      </p:cBhvr>
                                      <p:to>
                                        <p:strVal val="visible"/>
                                      </p:to>
                                    </p:set>
                                    <p:animEffect transition="in" filter="wipe(up)">
                                      <p:cBhvr>
                                        <p:cTn id="49" dur="500"/>
                                        <p:tgtEl>
                                          <p:spTgt spid="20"/>
                                        </p:tgtEl>
                                      </p:cBhvr>
                                    </p:animEffect>
                                  </p:childTnLst>
                                </p:cTn>
                              </p:par>
                              <p:par>
                                <p:cTn id="50" presetID="22" presetClass="entr" presetSubtype="1" fill="hold" nodeType="withEffect">
                                  <p:stCondLst>
                                    <p:cond delay="430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par>
                                <p:cTn id="53" presetID="22" presetClass="entr" presetSubtype="1" fill="hold" grpId="0" nodeType="withEffect">
                                  <p:stCondLst>
                                    <p:cond delay="450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par>
                                <p:cTn id="56" presetID="22" presetClass="entr" presetSubtype="1" fill="hold" grpId="0" nodeType="withEffect">
                                  <p:stCondLst>
                                    <p:cond delay="500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par>
                                <p:cTn id="59" presetID="22" presetClass="entr" presetSubtype="1" fill="hold" nodeType="withEffect">
                                  <p:stCondLst>
                                    <p:cond delay="520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500"/>
                                        <p:tgtEl>
                                          <p:spTgt spid="24"/>
                                        </p:tgtEl>
                                      </p:cBhvr>
                                    </p:animEffect>
                                  </p:childTnLst>
                                </p:cTn>
                              </p:par>
                              <p:par>
                                <p:cTn id="62" presetID="22" presetClass="entr" presetSubtype="1" fill="hold" grpId="0" nodeType="withEffect">
                                  <p:stCondLst>
                                    <p:cond delay="5400"/>
                                  </p:stCondLst>
                                  <p:childTnLst>
                                    <p:set>
                                      <p:cBhvr>
                                        <p:cTn id="63" dur="1" fill="hold">
                                          <p:stCondLst>
                                            <p:cond delay="0"/>
                                          </p:stCondLst>
                                        </p:cTn>
                                        <p:tgtEl>
                                          <p:spTgt spid="25"/>
                                        </p:tgtEl>
                                        <p:attrNameLst>
                                          <p:attrName>style.visibility</p:attrName>
                                        </p:attrNameLst>
                                      </p:cBhvr>
                                      <p:to>
                                        <p:strVal val="visible"/>
                                      </p:to>
                                    </p:set>
                                    <p:animEffect transition="in" filter="wipe(up)">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P spid="20" grpId="0"/>
      <p:bldP spid="22" grpId="0"/>
      <p:bldP spid="23"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4" cstate="print">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a:off x="8039306" y="627409"/>
            <a:ext cx="3887101" cy="6731469"/>
          </a:xfrm>
          <a:prstGeom prst="rect">
            <a:avLst/>
          </a:prstGeom>
        </p:spPr>
      </p:pic>
      <p:grpSp>
        <p:nvGrpSpPr>
          <p:cNvPr id="5" name="组合 4"/>
          <p:cNvGrpSpPr/>
          <p:nvPr/>
        </p:nvGrpSpPr>
        <p:grpSpPr>
          <a:xfrm>
            <a:off x="1244451" y="952216"/>
            <a:ext cx="6305902" cy="2792783"/>
            <a:chOff x="8740692" y="1624340"/>
            <a:chExt cx="6305902" cy="2792783"/>
          </a:xfrm>
        </p:grpSpPr>
        <p:sp>
          <p:nvSpPr>
            <p:cNvPr id="7" name="文本框 6"/>
            <p:cNvSpPr txBox="1"/>
            <p:nvPr/>
          </p:nvSpPr>
          <p:spPr>
            <a:xfrm>
              <a:off x="8740692" y="1624340"/>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8" name="矩形 7"/>
            <p:cNvSpPr/>
            <p:nvPr/>
          </p:nvSpPr>
          <p:spPr>
            <a:xfrm>
              <a:off x="8740692" y="2084177"/>
              <a:ext cx="6305902" cy="2332946"/>
            </a:xfrm>
            <a:prstGeom prst="rect">
              <a:avLst/>
            </a:prstGeom>
          </p:spPr>
          <p:txBody>
            <a:bodyPr wrap="square">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从京域，言归东藩，背伊阙 ，越轘辕，经通谷，陵景山。日既西倾，车殆马烦。尔乃税驾乎蘅皋，秣驷乎芝田，容与乎阳林，流眄乎洛川。于是精移神骇，忽焉思散。俯则未察，仰以殊观。睹一丽人，于岩之畔。乃援御者而告之曰：“尔有觌于彼者乎？彼何人斯，若此之艳也！”御者对曰：“臣闻河洛之神，名曰宓妃。然则君王所见，无乃是乎？其状若何，臣愿闻之</a:t>
              </a:r>
            </a:p>
            <a:p>
              <a:pPr>
                <a:lnSpc>
                  <a:spcPct val="130000"/>
                </a:lnSpc>
              </a:pPr>
              <a:endParaRPr lang="zh-CN" altLang="en-US" sz="1600" dirty="0">
                <a:latin typeface="方正隶变_GBK" panose="03000509000000000000" pitchFamily="65" charset="-122"/>
                <a:ea typeface="方正隶变_GBK" panose="03000509000000000000" pitchFamily="65" charset="-122"/>
              </a:endParaRPr>
            </a:p>
          </p:txBody>
        </p:sp>
      </p:grpSp>
      <p:grpSp>
        <p:nvGrpSpPr>
          <p:cNvPr id="9" name="组合 8"/>
          <p:cNvGrpSpPr/>
          <p:nvPr/>
        </p:nvGrpSpPr>
        <p:grpSpPr>
          <a:xfrm>
            <a:off x="796926" y="3993144"/>
            <a:ext cx="2650500" cy="2167111"/>
            <a:chOff x="796926" y="3993144"/>
            <a:chExt cx="2650500" cy="2167111"/>
          </a:xfrm>
        </p:grpSpPr>
        <p:grpSp>
          <p:nvGrpSpPr>
            <p:cNvPr id="10" name="组合 9"/>
            <p:cNvGrpSpPr/>
            <p:nvPr/>
          </p:nvGrpSpPr>
          <p:grpSpPr>
            <a:xfrm>
              <a:off x="796926" y="3993144"/>
              <a:ext cx="2650500" cy="1767001"/>
              <a:chOff x="587376" y="4107444"/>
              <a:chExt cx="2650500" cy="1767001"/>
            </a:xfrm>
          </p:grpSpPr>
          <p:graphicFrame>
            <p:nvGraphicFramePr>
              <p:cNvPr id="12" name="图表 11"/>
              <p:cNvGraphicFramePr/>
              <p:nvPr>
                <p:extLst>
                  <p:ext uri="{D42A27DB-BD31-4B8C-83A1-F6EECF244321}">
                    <p14:modId xmlns:p14="http://schemas.microsoft.com/office/powerpoint/2010/main" val="525227301"/>
                  </p:ext>
                </p:extLst>
              </p:nvPr>
            </p:nvGraphicFramePr>
            <p:xfrm>
              <a:off x="587376" y="4107444"/>
              <a:ext cx="2650500" cy="1767001"/>
            </p:xfrm>
            <a:graphic>
              <a:graphicData uri="http://schemas.openxmlformats.org/drawingml/2006/chart">
                <c:chart xmlns:c="http://schemas.openxmlformats.org/drawingml/2006/chart" xmlns:r="http://schemas.openxmlformats.org/officeDocument/2006/relationships" r:id="rId5"/>
              </a:graphicData>
            </a:graphic>
          </p:graphicFrame>
          <p:sp>
            <p:nvSpPr>
              <p:cNvPr id="13" name="文本框 12"/>
              <p:cNvSpPr txBox="1"/>
              <p:nvPr/>
            </p:nvSpPr>
            <p:spPr>
              <a:xfrm>
                <a:off x="1416336" y="4606223"/>
                <a:ext cx="992579" cy="769441"/>
              </a:xfrm>
              <a:prstGeom prst="rect">
                <a:avLst/>
              </a:prstGeom>
              <a:noFill/>
            </p:spPr>
            <p:txBody>
              <a:bodyPr wrap="none" rtlCol="0">
                <a:spAutoFit/>
              </a:bodyPr>
              <a:lstStyle/>
              <a:p>
                <a:r>
                  <a:rPr lang="en-US" altLang="zh-CN" sz="4400" dirty="0">
                    <a:latin typeface="方正清刻本悦宋简体" panose="02000000000000000000" pitchFamily="2" charset="-122"/>
                    <a:ea typeface="方正清刻本悦宋简体" panose="02000000000000000000" pitchFamily="2" charset="-122"/>
                  </a:rPr>
                  <a:t>65</a:t>
                </a:r>
                <a:r>
                  <a:rPr lang="en-US" altLang="zh-CN" sz="3200" dirty="0">
                    <a:latin typeface="方正清刻本悦宋简体" panose="02000000000000000000" pitchFamily="2" charset="-122"/>
                    <a:ea typeface="方正清刻本悦宋简体" panose="02000000000000000000" pitchFamily="2" charset="-122"/>
                  </a:rPr>
                  <a:t>%</a:t>
                </a:r>
                <a:endParaRPr lang="zh-CN" altLang="en-US" sz="4400" dirty="0">
                  <a:latin typeface="方正清刻本悦宋简体" panose="02000000000000000000" pitchFamily="2" charset="-122"/>
                  <a:ea typeface="方正清刻本悦宋简体" panose="02000000000000000000" pitchFamily="2" charset="-122"/>
                </a:endParaRPr>
              </a:p>
            </p:txBody>
          </p:sp>
        </p:grpSp>
        <p:sp>
          <p:nvSpPr>
            <p:cNvPr id="11" name="文本框 10"/>
            <p:cNvSpPr txBox="1"/>
            <p:nvPr/>
          </p:nvSpPr>
          <p:spPr>
            <a:xfrm>
              <a:off x="1516881" y="5760145"/>
              <a:ext cx="1210588" cy="400110"/>
            </a:xfrm>
            <a:prstGeom prst="rect">
              <a:avLst/>
            </a:prstGeom>
            <a:noFill/>
          </p:spPr>
          <p:txBody>
            <a:bodyPr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关键词语</a:t>
              </a:r>
            </a:p>
          </p:txBody>
        </p:sp>
      </p:grpSp>
      <p:grpSp>
        <p:nvGrpSpPr>
          <p:cNvPr id="14" name="组合 13"/>
          <p:cNvGrpSpPr/>
          <p:nvPr/>
        </p:nvGrpSpPr>
        <p:grpSpPr>
          <a:xfrm>
            <a:off x="3072151" y="3993144"/>
            <a:ext cx="2650500" cy="2167111"/>
            <a:chOff x="3072151" y="3993144"/>
            <a:chExt cx="2650500" cy="2167111"/>
          </a:xfrm>
        </p:grpSpPr>
        <p:grpSp>
          <p:nvGrpSpPr>
            <p:cNvPr id="15" name="组合 14"/>
            <p:cNvGrpSpPr/>
            <p:nvPr/>
          </p:nvGrpSpPr>
          <p:grpSpPr>
            <a:xfrm>
              <a:off x="3072151" y="3993144"/>
              <a:ext cx="2650500" cy="1767001"/>
              <a:chOff x="3253126" y="4107444"/>
              <a:chExt cx="2650500" cy="1767001"/>
            </a:xfrm>
          </p:grpSpPr>
          <p:graphicFrame>
            <p:nvGraphicFramePr>
              <p:cNvPr id="17" name="图表 16"/>
              <p:cNvGraphicFramePr/>
              <p:nvPr>
                <p:extLst>
                  <p:ext uri="{D42A27DB-BD31-4B8C-83A1-F6EECF244321}">
                    <p14:modId xmlns:p14="http://schemas.microsoft.com/office/powerpoint/2010/main" val="3395782443"/>
                  </p:ext>
                </p:extLst>
              </p:nvPr>
            </p:nvGraphicFramePr>
            <p:xfrm>
              <a:off x="3253126" y="4107444"/>
              <a:ext cx="2650500" cy="1767001"/>
            </p:xfrm>
            <a:graphic>
              <a:graphicData uri="http://schemas.openxmlformats.org/drawingml/2006/chart">
                <c:chart xmlns:c="http://schemas.openxmlformats.org/drawingml/2006/chart" xmlns:r="http://schemas.openxmlformats.org/officeDocument/2006/relationships" r:id="rId6"/>
              </a:graphicData>
            </a:graphic>
          </p:graphicFrame>
          <p:sp>
            <p:nvSpPr>
              <p:cNvPr id="18" name="文本框 17"/>
              <p:cNvSpPr txBox="1"/>
              <p:nvPr/>
            </p:nvSpPr>
            <p:spPr>
              <a:xfrm>
                <a:off x="4082086" y="4606223"/>
                <a:ext cx="957313" cy="769441"/>
              </a:xfrm>
              <a:prstGeom prst="rect">
                <a:avLst/>
              </a:prstGeom>
              <a:noFill/>
            </p:spPr>
            <p:txBody>
              <a:bodyPr wrap="none" rtlCol="0">
                <a:spAutoFit/>
              </a:bodyPr>
              <a:lstStyle/>
              <a:p>
                <a:r>
                  <a:rPr lang="en-US" altLang="zh-CN" sz="4400" dirty="0">
                    <a:latin typeface="方正清刻本悦宋简体" panose="02000000000000000000" pitchFamily="2" charset="-122"/>
                    <a:ea typeface="方正清刻本悦宋简体" panose="02000000000000000000" pitchFamily="2" charset="-122"/>
                  </a:rPr>
                  <a:t>75</a:t>
                </a:r>
                <a:r>
                  <a:rPr lang="en-US" altLang="zh-CN" sz="3200" dirty="0">
                    <a:latin typeface="方正清刻本悦宋简体" panose="02000000000000000000" pitchFamily="2" charset="-122"/>
                    <a:ea typeface="方正清刻本悦宋简体" panose="02000000000000000000" pitchFamily="2" charset="-122"/>
                  </a:rPr>
                  <a:t>%</a:t>
                </a:r>
                <a:endParaRPr lang="zh-CN" altLang="en-US" sz="4400" dirty="0">
                  <a:latin typeface="方正清刻本悦宋简体" panose="02000000000000000000" pitchFamily="2" charset="-122"/>
                  <a:ea typeface="方正清刻本悦宋简体" panose="02000000000000000000" pitchFamily="2" charset="-122"/>
                </a:endParaRPr>
              </a:p>
            </p:txBody>
          </p:sp>
        </p:grpSp>
        <p:sp>
          <p:nvSpPr>
            <p:cNvPr id="16" name="文本框 15"/>
            <p:cNvSpPr txBox="1"/>
            <p:nvPr/>
          </p:nvSpPr>
          <p:spPr>
            <a:xfrm>
              <a:off x="3792106" y="5760145"/>
              <a:ext cx="1210588" cy="400110"/>
            </a:xfrm>
            <a:prstGeom prst="rect">
              <a:avLst/>
            </a:prstGeom>
            <a:noFill/>
          </p:spPr>
          <p:txBody>
            <a:bodyPr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关键词语</a:t>
              </a:r>
            </a:p>
          </p:txBody>
        </p:sp>
      </p:grpSp>
      <p:grpSp>
        <p:nvGrpSpPr>
          <p:cNvPr id="19" name="组合 18"/>
          <p:cNvGrpSpPr/>
          <p:nvPr/>
        </p:nvGrpSpPr>
        <p:grpSpPr>
          <a:xfrm>
            <a:off x="5347377" y="3993144"/>
            <a:ext cx="2650500" cy="2167111"/>
            <a:chOff x="5347377" y="3993144"/>
            <a:chExt cx="2650500" cy="2167111"/>
          </a:xfrm>
        </p:grpSpPr>
        <p:grpSp>
          <p:nvGrpSpPr>
            <p:cNvPr id="20" name="组合 19"/>
            <p:cNvGrpSpPr/>
            <p:nvPr/>
          </p:nvGrpSpPr>
          <p:grpSpPr>
            <a:xfrm>
              <a:off x="5347377" y="3993144"/>
              <a:ext cx="2650500" cy="1767001"/>
              <a:chOff x="5918877" y="4107444"/>
              <a:chExt cx="2650500" cy="1767001"/>
            </a:xfrm>
          </p:grpSpPr>
          <p:graphicFrame>
            <p:nvGraphicFramePr>
              <p:cNvPr id="22" name="图表 21"/>
              <p:cNvGraphicFramePr/>
              <p:nvPr>
                <p:extLst>
                  <p:ext uri="{D42A27DB-BD31-4B8C-83A1-F6EECF244321}">
                    <p14:modId xmlns:p14="http://schemas.microsoft.com/office/powerpoint/2010/main" val="619919633"/>
                  </p:ext>
                </p:extLst>
              </p:nvPr>
            </p:nvGraphicFramePr>
            <p:xfrm>
              <a:off x="5918877" y="4107444"/>
              <a:ext cx="2650500" cy="1767001"/>
            </p:xfrm>
            <a:graphic>
              <a:graphicData uri="http://schemas.openxmlformats.org/drawingml/2006/chart">
                <c:chart xmlns:c="http://schemas.openxmlformats.org/drawingml/2006/chart" xmlns:r="http://schemas.openxmlformats.org/officeDocument/2006/relationships" r:id="rId7"/>
              </a:graphicData>
            </a:graphic>
          </p:graphicFrame>
          <p:sp>
            <p:nvSpPr>
              <p:cNvPr id="23" name="文本框 22"/>
              <p:cNvSpPr txBox="1"/>
              <p:nvPr/>
            </p:nvSpPr>
            <p:spPr>
              <a:xfrm>
                <a:off x="6765470" y="4606223"/>
                <a:ext cx="957313" cy="769441"/>
              </a:xfrm>
              <a:prstGeom prst="rect">
                <a:avLst/>
              </a:prstGeom>
              <a:noFill/>
            </p:spPr>
            <p:txBody>
              <a:bodyPr wrap="none" rtlCol="0">
                <a:spAutoFit/>
              </a:bodyPr>
              <a:lstStyle/>
              <a:p>
                <a:r>
                  <a:rPr lang="en-US" altLang="zh-CN" sz="4400" dirty="0">
                    <a:latin typeface="方正清刻本悦宋简体" panose="02000000000000000000" pitchFamily="2" charset="-122"/>
                    <a:ea typeface="方正清刻本悦宋简体" panose="02000000000000000000" pitchFamily="2" charset="-122"/>
                  </a:rPr>
                  <a:t>95</a:t>
                </a:r>
                <a:r>
                  <a:rPr lang="en-US" altLang="zh-CN" sz="3200" dirty="0">
                    <a:latin typeface="方正清刻本悦宋简体" panose="02000000000000000000" pitchFamily="2" charset="-122"/>
                    <a:ea typeface="方正清刻本悦宋简体" panose="02000000000000000000" pitchFamily="2" charset="-122"/>
                  </a:rPr>
                  <a:t>%</a:t>
                </a:r>
                <a:endParaRPr lang="zh-CN" altLang="en-US" sz="4400" dirty="0">
                  <a:latin typeface="方正清刻本悦宋简体" panose="02000000000000000000" pitchFamily="2" charset="-122"/>
                  <a:ea typeface="方正清刻本悦宋简体" panose="02000000000000000000" pitchFamily="2" charset="-122"/>
                </a:endParaRPr>
              </a:p>
            </p:txBody>
          </p:sp>
        </p:grpSp>
        <p:sp>
          <p:nvSpPr>
            <p:cNvPr id="21" name="文本框 20"/>
            <p:cNvSpPr txBox="1"/>
            <p:nvPr/>
          </p:nvSpPr>
          <p:spPr>
            <a:xfrm>
              <a:off x="6067332" y="5760145"/>
              <a:ext cx="1210588" cy="400110"/>
            </a:xfrm>
            <a:prstGeom prst="rect">
              <a:avLst/>
            </a:prstGeom>
            <a:noFill/>
          </p:spPr>
          <p:txBody>
            <a:bodyPr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关键词语</a:t>
              </a:r>
            </a:p>
          </p:txBody>
        </p:sp>
      </p:grpSp>
      <p:grpSp>
        <p:nvGrpSpPr>
          <p:cNvPr id="24" name="组合 23"/>
          <p:cNvGrpSpPr/>
          <p:nvPr/>
        </p:nvGrpSpPr>
        <p:grpSpPr>
          <a:xfrm>
            <a:off x="908112" y="1047466"/>
            <a:ext cx="336339" cy="704396"/>
            <a:chOff x="4723531" y="4379187"/>
            <a:chExt cx="336339" cy="704396"/>
          </a:xfrm>
        </p:grpSpPr>
        <p:sp>
          <p:nvSpPr>
            <p:cNvPr id="25" name="任意多边形 24"/>
            <p:cNvSpPr/>
            <p:nvPr/>
          </p:nvSpPr>
          <p:spPr>
            <a:xfrm>
              <a:off x="4723531" y="4379187"/>
              <a:ext cx="319513" cy="319513"/>
            </a:xfrm>
            <a:custGeom>
              <a:avLst/>
              <a:gdLst/>
              <a:ahLst/>
              <a:cxnLst/>
              <a:rect l="l" t="t" r="r" b="b"/>
              <a:pathLst>
                <a:path w="845190" h="845190">
                  <a:moveTo>
                    <a:pt x="596575" y="479000"/>
                  </a:moveTo>
                  <a:lnTo>
                    <a:pt x="593598" y="660571"/>
                  </a:lnTo>
                  <a:lnTo>
                    <a:pt x="441794" y="660571"/>
                  </a:lnTo>
                  <a:lnTo>
                    <a:pt x="441794" y="481977"/>
                  </a:lnTo>
                  <a:close/>
                  <a:moveTo>
                    <a:pt x="620387" y="425422"/>
                  </a:moveTo>
                  <a:lnTo>
                    <a:pt x="593598" y="464117"/>
                  </a:lnTo>
                  <a:lnTo>
                    <a:pt x="444770" y="467094"/>
                  </a:lnTo>
                  <a:lnTo>
                    <a:pt x="388216" y="434352"/>
                  </a:lnTo>
                  <a:lnTo>
                    <a:pt x="391192" y="517696"/>
                  </a:lnTo>
                  <a:lnTo>
                    <a:pt x="388216" y="636758"/>
                  </a:lnTo>
                  <a:lnTo>
                    <a:pt x="385239" y="749868"/>
                  </a:lnTo>
                  <a:cubicBezTo>
                    <a:pt x="385239" y="755821"/>
                    <a:pt x="387223" y="759789"/>
                    <a:pt x="391192" y="761774"/>
                  </a:cubicBezTo>
                  <a:cubicBezTo>
                    <a:pt x="393176" y="763758"/>
                    <a:pt x="397145" y="761774"/>
                    <a:pt x="403098" y="755821"/>
                  </a:cubicBezTo>
                  <a:cubicBezTo>
                    <a:pt x="424926" y="735977"/>
                    <a:pt x="437825" y="715141"/>
                    <a:pt x="441794" y="693313"/>
                  </a:cubicBezTo>
                  <a:lnTo>
                    <a:pt x="441794" y="675453"/>
                  </a:lnTo>
                  <a:cubicBezTo>
                    <a:pt x="542997" y="675453"/>
                    <a:pt x="619395" y="678430"/>
                    <a:pt x="670989" y="684383"/>
                  </a:cubicBezTo>
                  <a:cubicBezTo>
                    <a:pt x="676942" y="684383"/>
                    <a:pt x="679919" y="683391"/>
                    <a:pt x="679919" y="681407"/>
                  </a:cubicBezTo>
                  <a:cubicBezTo>
                    <a:pt x="681903" y="681407"/>
                    <a:pt x="681903" y="678430"/>
                    <a:pt x="679919" y="672477"/>
                  </a:cubicBezTo>
                  <a:lnTo>
                    <a:pt x="673966" y="657594"/>
                  </a:lnTo>
                  <a:lnTo>
                    <a:pt x="673966" y="490907"/>
                  </a:lnTo>
                  <a:lnTo>
                    <a:pt x="688848" y="470071"/>
                  </a:lnTo>
                  <a:cubicBezTo>
                    <a:pt x="692817" y="466102"/>
                    <a:pt x="692817" y="463125"/>
                    <a:pt x="688848" y="461141"/>
                  </a:cubicBezTo>
                  <a:close/>
                  <a:moveTo>
                    <a:pt x="599551" y="294453"/>
                  </a:moveTo>
                  <a:lnTo>
                    <a:pt x="563833" y="333149"/>
                  </a:lnTo>
                  <a:lnTo>
                    <a:pt x="415005" y="339102"/>
                  </a:lnTo>
                  <a:lnTo>
                    <a:pt x="429887" y="359938"/>
                  </a:lnTo>
                  <a:cubicBezTo>
                    <a:pt x="453700" y="353985"/>
                    <a:pt x="483466" y="351008"/>
                    <a:pt x="519184" y="351008"/>
                  </a:cubicBezTo>
                  <a:lnTo>
                    <a:pt x="644200" y="348032"/>
                  </a:lnTo>
                  <a:cubicBezTo>
                    <a:pt x="650153" y="348032"/>
                    <a:pt x="652137" y="345055"/>
                    <a:pt x="650153" y="339102"/>
                  </a:cubicBezTo>
                  <a:close/>
                  <a:moveTo>
                    <a:pt x="208584" y="60087"/>
                  </a:moveTo>
                  <a:lnTo>
                    <a:pt x="206645" y="65258"/>
                  </a:lnTo>
                  <a:cubicBezTo>
                    <a:pt x="208630" y="95024"/>
                    <a:pt x="209622" y="143641"/>
                    <a:pt x="209622" y="211110"/>
                  </a:cubicBezTo>
                  <a:lnTo>
                    <a:pt x="209622" y="237899"/>
                  </a:lnTo>
                  <a:lnTo>
                    <a:pt x="81630" y="243852"/>
                  </a:lnTo>
                  <a:lnTo>
                    <a:pt x="105442" y="264688"/>
                  </a:lnTo>
                  <a:cubicBezTo>
                    <a:pt x="131239" y="260719"/>
                    <a:pt x="158028" y="257742"/>
                    <a:pt x="185809" y="255758"/>
                  </a:cubicBezTo>
                  <a:lnTo>
                    <a:pt x="209622" y="255758"/>
                  </a:lnTo>
                  <a:lnTo>
                    <a:pt x="209622" y="407563"/>
                  </a:lnTo>
                  <a:cubicBezTo>
                    <a:pt x="158028" y="425422"/>
                    <a:pt x="116356" y="439313"/>
                    <a:pt x="84606" y="449235"/>
                  </a:cubicBezTo>
                  <a:cubicBezTo>
                    <a:pt x="82622" y="449235"/>
                    <a:pt x="81630" y="451219"/>
                    <a:pt x="81630" y="455188"/>
                  </a:cubicBezTo>
                  <a:lnTo>
                    <a:pt x="105442" y="529602"/>
                  </a:lnTo>
                  <a:cubicBezTo>
                    <a:pt x="107426" y="535555"/>
                    <a:pt x="111395" y="536547"/>
                    <a:pt x="117348" y="532578"/>
                  </a:cubicBezTo>
                  <a:cubicBezTo>
                    <a:pt x="135208" y="514719"/>
                    <a:pt x="165966" y="488922"/>
                    <a:pt x="209622" y="455188"/>
                  </a:cubicBezTo>
                  <a:lnTo>
                    <a:pt x="209622" y="666524"/>
                  </a:lnTo>
                  <a:cubicBezTo>
                    <a:pt x="215575" y="690336"/>
                    <a:pt x="197716" y="699266"/>
                    <a:pt x="156044" y="693313"/>
                  </a:cubicBezTo>
                  <a:cubicBezTo>
                    <a:pt x="152075" y="693313"/>
                    <a:pt x="150091" y="694305"/>
                    <a:pt x="150091" y="696289"/>
                  </a:cubicBezTo>
                  <a:cubicBezTo>
                    <a:pt x="150091" y="698274"/>
                    <a:pt x="151083" y="700258"/>
                    <a:pt x="153067" y="702243"/>
                  </a:cubicBezTo>
                  <a:cubicBezTo>
                    <a:pt x="172911" y="714149"/>
                    <a:pt x="180848" y="733000"/>
                    <a:pt x="176880" y="758797"/>
                  </a:cubicBezTo>
                  <a:lnTo>
                    <a:pt x="179532" y="767419"/>
                  </a:lnTo>
                  <a:lnTo>
                    <a:pt x="123775" y="721415"/>
                  </a:lnTo>
                  <a:cubicBezTo>
                    <a:pt x="47301" y="644940"/>
                    <a:pt x="0" y="539292"/>
                    <a:pt x="0" y="422595"/>
                  </a:cubicBezTo>
                  <a:cubicBezTo>
                    <a:pt x="0" y="276724"/>
                    <a:pt x="73907" y="148116"/>
                    <a:pt x="186318" y="72173"/>
                  </a:cubicBezTo>
                  <a:close/>
                  <a:moveTo>
                    <a:pt x="507278" y="53352"/>
                  </a:moveTo>
                  <a:cubicBezTo>
                    <a:pt x="457669" y="210117"/>
                    <a:pt x="390200" y="331164"/>
                    <a:pt x="304872" y="416492"/>
                  </a:cubicBezTo>
                  <a:cubicBezTo>
                    <a:pt x="302887" y="420461"/>
                    <a:pt x="302887" y="422446"/>
                    <a:pt x="304872" y="422446"/>
                  </a:cubicBezTo>
                  <a:cubicBezTo>
                    <a:pt x="306856" y="422446"/>
                    <a:pt x="309833" y="421453"/>
                    <a:pt x="313801" y="419469"/>
                  </a:cubicBezTo>
                  <a:cubicBezTo>
                    <a:pt x="418973" y="326203"/>
                    <a:pt x="501325" y="221031"/>
                    <a:pt x="560856" y="103953"/>
                  </a:cubicBezTo>
                  <a:lnTo>
                    <a:pt x="563833" y="103953"/>
                  </a:lnTo>
                  <a:cubicBezTo>
                    <a:pt x="581692" y="217063"/>
                    <a:pt x="631301" y="314297"/>
                    <a:pt x="712661" y="395657"/>
                  </a:cubicBezTo>
                  <a:cubicBezTo>
                    <a:pt x="738458" y="367875"/>
                    <a:pt x="764255" y="354977"/>
                    <a:pt x="790051" y="356961"/>
                  </a:cubicBezTo>
                  <a:cubicBezTo>
                    <a:pt x="792036" y="358946"/>
                    <a:pt x="794020" y="357953"/>
                    <a:pt x="796005" y="353985"/>
                  </a:cubicBezTo>
                  <a:cubicBezTo>
                    <a:pt x="796005" y="352000"/>
                    <a:pt x="795012" y="350016"/>
                    <a:pt x="793028" y="348032"/>
                  </a:cubicBezTo>
                  <a:cubicBezTo>
                    <a:pt x="664044" y="270641"/>
                    <a:pt x="589630" y="187297"/>
                    <a:pt x="569786" y="98000"/>
                  </a:cubicBezTo>
                  <a:lnTo>
                    <a:pt x="575739" y="92047"/>
                  </a:lnTo>
                  <a:cubicBezTo>
                    <a:pt x="579708" y="90063"/>
                    <a:pt x="579708" y="87086"/>
                    <a:pt x="575739" y="83117"/>
                  </a:cubicBezTo>
                  <a:close/>
                  <a:moveTo>
                    <a:pt x="422595" y="0"/>
                  </a:moveTo>
                  <a:cubicBezTo>
                    <a:pt x="655988" y="0"/>
                    <a:pt x="845190" y="189202"/>
                    <a:pt x="845190" y="422595"/>
                  </a:cubicBezTo>
                  <a:cubicBezTo>
                    <a:pt x="845190" y="655988"/>
                    <a:pt x="655988" y="845190"/>
                    <a:pt x="422595" y="845190"/>
                  </a:cubicBezTo>
                  <a:cubicBezTo>
                    <a:pt x="335073" y="845190"/>
                    <a:pt x="253765" y="818584"/>
                    <a:pt x="186318" y="773018"/>
                  </a:cubicBezTo>
                  <a:lnTo>
                    <a:pt x="180720" y="768399"/>
                  </a:lnTo>
                  <a:lnTo>
                    <a:pt x="188786" y="767727"/>
                  </a:lnTo>
                  <a:cubicBezTo>
                    <a:pt x="244348" y="733993"/>
                    <a:pt x="272130" y="690336"/>
                    <a:pt x="272130" y="636758"/>
                  </a:cubicBezTo>
                  <a:lnTo>
                    <a:pt x="269153" y="490907"/>
                  </a:lnTo>
                  <a:lnTo>
                    <a:pt x="272130" y="410539"/>
                  </a:lnTo>
                  <a:cubicBezTo>
                    <a:pt x="276098" y="408555"/>
                    <a:pt x="282051" y="404586"/>
                    <a:pt x="289989" y="398633"/>
                  </a:cubicBezTo>
                  <a:cubicBezTo>
                    <a:pt x="311817" y="380774"/>
                    <a:pt x="329676" y="367875"/>
                    <a:pt x="343567" y="359938"/>
                  </a:cubicBezTo>
                  <a:cubicBezTo>
                    <a:pt x="349520" y="353985"/>
                    <a:pt x="348528" y="352000"/>
                    <a:pt x="340591" y="353985"/>
                  </a:cubicBezTo>
                  <a:cubicBezTo>
                    <a:pt x="332653" y="355969"/>
                    <a:pt x="321739" y="359938"/>
                    <a:pt x="307848" y="365891"/>
                  </a:cubicBezTo>
                  <a:cubicBezTo>
                    <a:pt x="291973" y="371844"/>
                    <a:pt x="280067" y="376805"/>
                    <a:pt x="272130" y="380774"/>
                  </a:cubicBezTo>
                  <a:lnTo>
                    <a:pt x="272130" y="252782"/>
                  </a:lnTo>
                  <a:lnTo>
                    <a:pt x="382262" y="246828"/>
                  </a:lnTo>
                  <a:cubicBezTo>
                    <a:pt x="388216" y="244844"/>
                    <a:pt x="390200" y="240875"/>
                    <a:pt x="388216" y="234922"/>
                  </a:cubicBezTo>
                  <a:lnTo>
                    <a:pt x="340591" y="196227"/>
                  </a:lnTo>
                  <a:lnTo>
                    <a:pt x="304872" y="231946"/>
                  </a:lnTo>
                  <a:lnTo>
                    <a:pt x="272130" y="234922"/>
                  </a:lnTo>
                  <a:lnTo>
                    <a:pt x="275106" y="115860"/>
                  </a:lnTo>
                  <a:lnTo>
                    <a:pt x="284036" y="92047"/>
                  </a:lnTo>
                  <a:cubicBezTo>
                    <a:pt x="288005" y="88078"/>
                    <a:pt x="289989" y="86094"/>
                    <a:pt x="289989" y="86094"/>
                  </a:cubicBezTo>
                  <a:cubicBezTo>
                    <a:pt x="289989" y="86094"/>
                    <a:pt x="288005" y="85102"/>
                    <a:pt x="284036" y="83117"/>
                  </a:cubicBezTo>
                  <a:lnTo>
                    <a:pt x="215575" y="59305"/>
                  </a:lnTo>
                  <a:lnTo>
                    <a:pt x="210025" y="59305"/>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26" name="任意多边形 25"/>
            <p:cNvSpPr/>
            <p:nvPr/>
          </p:nvSpPr>
          <p:spPr>
            <a:xfrm>
              <a:off x="4740357" y="4764070"/>
              <a:ext cx="319513" cy="319513"/>
            </a:xfrm>
            <a:custGeom>
              <a:avLst/>
              <a:gdLst/>
              <a:ahLst/>
              <a:cxnLst/>
              <a:rect l="l" t="t" r="r" b="b"/>
              <a:pathLst>
                <a:path w="845190" h="845190">
                  <a:moveTo>
                    <a:pt x="453701" y="476025"/>
                  </a:moveTo>
                  <a:lnTo>
                    <a:pt x="465607" y="476025"/>
                  </a:lnTo>
                  <a:cubicBezTo>
                    <a:pt x="505295" y="599056"/>
                    <a:pt x="570779" y="680415"/>
                    <a:pt x="662060" y="720103"/>
                  </a:cubicBezTo>
                  <a:cubicBezTo>
                    <a:pt x="676943" y="701251"/>
                    <a:pt x="693811" y="686865"/>
                    <a:pt x="712662" y="676943"/>
                  </a:cubicBezTo>
                  <a:lnTo>
                    <a:pt x="770636" y="661759"/>
                  </a:lnTo>
                  <a:lnTo>
                    <a:pt x="721415" y="721415"/>
                  </a:lnTo>
                  <a:cubicBezTo>
                    <a:pt x="644940" y="797890"/>
                    <a:pt x="539292" y="845190"/>
                    <a:pt x="422595" y="845190"/>
                  </a:cubicBezTo>
                  <a:cubicBezTo>
                    <a:pt x="305899" y="845190"/>
                    <a:pt x="200250" y="797890"/>
                    <a:pt x="123775" y="721415"/>
                  </a:cubicBezTo>
                  <a:lnTo>
                    <a:pt x="111154" y="706118"/>
                  </a:lnTo>
                  <a:lnTo>
                    <a:pt x="159579" y="685314"/>
                  </a:lnTo>
                  <a:cubicBezTo>
                    <a:pt x="254457" y="641038"/>
                    <a:pt x="328685" y="595087"/>
                    <a:pt x="382263" y="547462"/>
                  </a:cubicBezTo>
                  <a:lnTo>
                    <a:pt x="385240" y="684384"/>
                  </a:lnTo>
                  <a:cubicBezTo>
                    <a:pt x="389209" y="698275"/>
                    <a:pt x="375318" y="703236"/>
                    <a:pt x="343568" y="699267"/>
                  </a:cubicBezTo>
                  <a:cubicBezTo>
                    <a:pt x="339599" y="699267"/>
                    <a:pt x="337615" y="701251"/>
                    <a:pt x="337615" y="705220"/>
                  </a:cubicBezTo>
                  <a:cubicBezTo>
                    <a:pt x="337615" y="707204"/>
                    <a:pt x="339599" y="709189"/>
                    <a:pt x="343568" y="711173"/>
                  </a:cubicBezTo>
                  <a:cubicBezTo>
                    <a:pt x="357459" y="717126"/>
                    <a:pt x="364404" y="734986"/>
                    <a:pt x="364404" y="764751"/>
                  </a:cubicBezTo>
                  <a:cubicBezTo>
                    <a:pt x="366388" y="768720"/>
                    <a:pt x="369365" y="769712"/>
                    <a:pt x="373334" y="767728"/>
                  </a:cubicBezTo>
                  <a:cubicBezTo>
                    <a:pt x="422943" y="749869"/>
                    <a:pt x="448740" y="720103"/>
                    <a:pt x="450724" y="678431"/>
                  </a:cubicBezTo>
                  <a:close/>
                  <a:moveTo>
                    <a:pt x="123302" y="142650"/>
                  </a:moveTo>
                  <a:cubicBezTo>
                    <a:pt x="119334" y="142650"/>
                    <a:pt x="117349" y="144634"/>
                    <a:pt x="117349" y="148603"/>
                  </a:cubicBezTo>
                  <a:cubicBezTo>
                    <a:pt x="131240" y="162493"/>
                    <a:pt x="139177" y="188290"/>
                    <a:pt x="141162" y="225993"/>
                  </a:cubicBezTo>
                  <a:cubicBezTo>
                    <a:pt x="143146" y="237900"/>
                    <a:pt x="152076" y="242861"/>
                    <a:pt x="167951" y="240876"/>
                  </a:cubicBezTo>
                  <a:cubicBezTo>
                    <a:pt x="183826" y="234923"/>
                    <a:pt x="193748" y="224009"/>
                    <a:pt x="197717" y="208134"/>
                  </a:cubicBezTo>
                  <a:cubicBezTo>
                    <a:pt x="199701" y="186306"/>
                    <a:pt x="174896" y="164478"/>
                    <a:pt x="123302" y="142650"/>
                  </a:cubicBezTo>
                  <a:close/>
                  <a:moveTo>
                    <a:pt x="329429" y="111024"/>
                  </a:moveTo>
                  <a:cubicBezTo>
                    <a:pt x="328437" y="111272"/>
                    <a:pt x="327197" y="111892"/>
                    <a:pt x="325709" y="112884"/>
                  </a:cubicBezTo>
                  <a:lnTo>
                    <a:pt x="191763" y="321243"/>
                  </a:lnTo>
                  <a:cubicBezTo>
                    <a:pt x="183826" y="333150"/>
                    <a:pt x="171920" y="336126"/>
                    <a:pt x="156045" y="330173"/>
                  </a:cubicBezTo>
                  <a:cubicBezTo>
                    <a:pt x="150092" y="330173"/>
                    <a:pt x="149099" y="333150"/>
                    <a:pt x="153068" y="339103"/>
                  </a:cubicBezTo>
                  <a:cubicBezTo>
                    <a:pt x="168943" y="345056"/>
                    <a:pt x="175888" y="355970"/>
                    <a:pt x="173904" y="371845"/>
                  </a:cubicBezTo>
                  <a:cubicBezTo>
                    <a:pt x="171920" y="387720"/>
                    <a:pt x="167951" y="401611"/>
                    <a:pt x="161998" y="413517"/>
                  </a:cubicBezTo>
                  <a:cubicBezTo>
                    <a:pt x="156045" y="429392"/>
                    <a:pt x="159021" y="438322"/>
                    <a:pt x="170927" y="440306"/>
                  </a:cubicBezTo>
                  <a:cubicBezTo>
                    <a:pt x="190771" y="442290"/>
                    <a:pt x="207638" y="437329"/>
                    <a:pt x="221529" y="425423"/>
                  </a:cubicBezTo>
                  <a:cubicBezTo>
                    <a:pt x="237404" y="417486"/>
                    <a:pt x="242365" y="407564"/>
                    <a:pt x="236412" y="395658"/>
                  </a:cubicBezTo>
                  <a:cubicBezTo>
                    <a:pt x="232443" y="383751"/>
                    <a:pt x="230459" y="370853"/>
                    <a:pt x="230459" y="356962"/>
                  </a:cubicBezTo>
                  <a:cubicBezTo>
                    <a:pt x="230459" y="343072"/>
                    <a:pt x="233435" y="330173"/>
                    <a:pt x="239388" y="318267"/>
                  </a:cubicBezTo>
                  <a:lnTo>
                    <a:pt x="331662" y="118837"/>
                  </a:lnTo>
                  <a:cubicBezTo>
                    <a:pt x="333150" y="112884"/>
                    <a:pt x="332406" y="110280"/>
                    <a:pt x="329429" y="111024"/>
                  </a:cubicBezTo>
                  <a:close/>
                  <a:moveTo>
                    <a:pt x="434353" y="58562"/>
                  </a:moveTo>
                  <a:cubicBezTo>
                    <a:pt x="433361" y="59058"/>
                    <a:pt x="432865" y="60298"/>
                    <a:pt x="432865" y="62283"/>
                  </a:cubicBezTo>
                  <a:lnTo>
                    <a:pt x="429888" y="196228"/>
                  </a:lnTo>
                  <a:lnTo>
                    <a:pt x="295943" y="214087"/>
                  </a:lnTo>
                  <a:lnTo>
                    <a:pt x="322732" y="231947"/>
                  </a:lnTo>
                  <a:cubicBezTo>
                    <a:pt x="336623" y="227978"/>
                    <a:pt x="362420" y="223017"/>
                    <a:pt x="400123" y="217064"/>
                  </a:cubicBezTo>
                  <a:lnTo>
                    <a:pt x="429888" y="211111"/>
                  </a:lnTo>
                  <a:lnTo>
                    <a:pt x="429888" y="273618"/>
                  </a:lnTo>
                  <a:cubicBezTo>
                    <a:pt x="431873" y="337118"/>
                    <a:pt x="461638" y="372837"/>
                    <a:pt x="519185" y="380775"/>
                  </a:cubicBezTo>
                  <a:cubicBezTo>
                    <a:pt x="590623" y="388712"/>
                    <a:pt x="659084" y="383751"/>
                    <a:pt x="724568" y="365892"/>
                  </a:cubicBezTo>
                  <a:cubicBezTo>
                    <a:pt x="750365" y="353986"/>
                    <a:pt x="754334" y="338111"/>
                    <a:pt x="736474" y="318267"/>
                  </a:cubicBezTo>
                  <a:cubicBezTo>
                    <a:pt x="718615" y="306361"/>
                    <a:pt x="712662" y="287509"/>
                    <a:pt x="718615" y="261712"/>
                  </a:cubicBezTo>
                  <a:cubicBezTo>
                    <a:pt x="720599" y="257743"/>
                    <a:pt x="719607" y="255759"/>
                    <a:pt x="715638" y="255759"/>
                  </a:cubicBezTo>
                  <a:cubicBezTo>
                    <a:pt x="713654" y="253775"/>
                    <a:pt x="711670" y="254767"/>
                    <a:pt x="709685" y="258736"/>
                  </a:cubicBezTo>
                  <a:cubicBezTo>
                    <a:pt x="695795" y="288501"/>
                    <a:pt x="678928" y="305368"/>
                    <a:pt x="659084" y="309337"/>
                  </a:cubicBezTo>
                  <a:cubicBezTo>
                    <a:pt x="627334" y="319259"/>
                    <a:pt x="584670" y="322236"/>
                    <a:pt x="531092" y="318267"/>
                  </a:cubicBezTo>
                  <a:cubicBezTo>
                    <a:pt x="497357" y="318267"/>
                    <a:pt x="484459" y="306361"/>
                    <a:pt x="492396" y="282548"/>
                  </a:cubicBezTo>
                  <a:lnTo>
                    <a:pt x="495373" y="205158"/>
                  </a:lnTo>
                  <a:lnTo>
                    <a:pt x="721592" y="175392"/>
                  </a:lnTo>
                  <a:cubicBezTo>
                    <a:pt x="727545" y="171423"/>
                    <a:pt x="728537" y="167454"/>
                    <a:pt x="724568" y="163486"/>
                  </a:cubicBezTo>
                  <a:lnTo>
                    <a:pt x="673967" y="124790"/>
                  </a:lnTo>
                  <a:lnTo>
                    <a:pt x="635271" y="169439"/>
                  </a:lnTo>
                  <a:lnTo>
                    <a:pt x="495373" y="187298"/>
                  </a:lnTo>
                  <a:lnTo>
                    <a:pt x="498349" y="139673"/>
                  </a:lnTo>
                  <a:cubicBezTo>
                    <a:pt x="500334" y="121814"/>
                    <a:pt x="504302" y="109908"/>
                    <a:pt x="510256" y="103954"/>
                  </a:cubicBezTo>
                  <a:cubicBezTo>
                    <a:pt x="516209" y="99986"/>
                    <a:pt x="516209" y="96017"/>
                    <a:pt x="510256" y="92048"/>
                  </a:cubicBezTo>
                  <a:lnTo>
                    <a:pt x="438818" y="59306"/>
                  </a:lnTo>
                  <a:cubicBezTo>
                    <a:pt x="436834" y="58314"/>
                    <a:pt x="435345" y="58066"/>
                    <a:pt x="434353" y="58562"/>
                  </a:cubicBezTo>
                  <a:close/>
                  <a:moveTo>
                    <a:pt x="422595" y="0"/>
                  </a:moveTo>
                  <a:cubicBezTo>
                    <a:pt x="655988" y="0"/>
                    <a:pt x="845190" y="189202"/>
                    <a:pt x="845190" y="422595"/>
                  </a:cubicBezTo>
                  <a:cubicBezTo>
                    <a:pt x="845190" y="480943"/>
                    <a:pt x="833365" y="536530"/>
                    <a:pt x="811981" y="587088"/>
                  </a:cubicBezTo>
                  <a:lnTo>
                    <a:pt x="775170" y="654907"/>
                  </a:lnTo>
                  <a:lnTo>
                    <a:pt x="775170" y="648665"/>
                  </a:lnTo>
                  <a:cubicBezTo>
                    <a:pt x="628326" y="620884"/>
                    <a:pt x="528115" y="563337"/>
                    <a:pt x="474537" y="476025"/>
                  </a:cubicBezTo>
                  <a:lnTo>
                    <a:pt x="760287" y="470072"/>
                  </a:lnTo>
                  <a:cubicBezTo>
                    <a:pt x="764256" y="468087"/>
                    <a:pt x="764256" y="466103"/>
                    <a:pt x="760287" y="464118"/>
                  </a:cubicBezTo>
                  <a:lnTo>
                    <a:pt x="700756" y="410540"/>
                  </a:lnTo>
                  <a:lnTo>
                    <a:pt x="653131" y="458165"/>
                  </a:lnTo>
                  <a:lnTo>
                    <a:pt x="456677" y="461142"/>
                  </a:lnTo>
                  <a:lnTo>
                    <a:pt x="456677" y="404587"/>
                  </a:lnTo>
                  <a:cubicBezTo>
                    <a:pt x="458662" y="396650"/>
                    <a:pt x="455685" y="391689"/>
                    <a:pt x="447748" y="389704"/>
                  </a:cubicBezTo>
                  <a:lnTo>
                    <a:pt x="385240" y="374822"/>
                  </a:lnTo>
                  <a:cubicBezTo>
                    <a:pt x="382263" y="373829"/>
                    <a:pt x="380279" y="373829"/>
                    <a:pt x="379287" y="374822"/>
                  </a:cubicBezTo>
                  <a:cubicBezTo>
                    <a:pt x="378295" y="375814"/>
                    <a:pt x="378295" y="377798"/>
                    <a:pt x="379287" y="380775"/>
                  </a:cubicBezTo>
                  <a:lnTo>
                    <a:pt x="379287" y="461142"/>
                  </a:lnTo>
                  <a:lnTo>
                    <a:pt x="90560" y="464118"/>
                  </a:lnTo>
                  <a:lnTo>
                    <a:pt x="114373" y="487931"/>
                  </a:lnTo>
                  <a:cubicBezTo>
                    <a:pt x="138185" y="483962"/>
                    <a:pt x="168943" y="480986"/>
                    <a:pt x="206646" y="479001"/>
                  </a:cubicBezTo>
                  <a:lnTo>
                    <a:pt x="361427" y="476025"/>
                  </a:lnTo>
                  <a:cubicBezTo>
                    <a:pt x="285525" y="562345"/>
                    <a:pt x="209065" y="629690"/>
                    <a:pt x="132046" y="678059"/>
                  </a:cubicBezTo>
                  <a:lnTo>
                    <a:pt x="101657" y="694608"/>
                  </a:lnTo>
                  <a:lnTo>
                    <a:pt x="72173" y="658872"/>
                  </a:lnTo>
                  <a:cubicBezTo>
                    <a:pt x="26607" y="591425"/>
                    <a:pt x="0" y="510117"/>
                    <a:pt x="0" y="422595"/>
                  </a:cubicBezTo>
                  <a:cubicBezTo>
                    <a:pt x="0" y="276724"/>
                    <a:pt x="73907" y="148116"/>
                    <a:pt x="186318" y="72173"/>
                  </a:cubicBezTo>
                  <a:lnTo>
                    <a:pt x="195192" y="67356"/>
                  </a:lnTo>
                  <a:lnTo>
                    <a:pt x="210367" y="89816"/>
                  </a:lnTo>
                  <a:cubicBezTo>
                    <a:pt x="214832" y="102218"/>
                    <a:pt x="217560" y="117845"/>
                    <a:pt x="218552" y="136697"/>
                  </a:cubicBezTo>
                  <a:cubicBezTo>
                    <a:pt x="220537" y="148603"/>
                    <a:pt x="229467" y="153564"/>
                    <a:pt x="245342" y="151579"/>
                  </a:cubicBezTo>
                  <a:cubicBezTo>
                    <a:pt x="265185" y="141658"/>
                    <a:pt x="276099" y="129751"/>
                    <a:pt x="278084" y="115861"/>
                  </a:cubicBezTo>
                  <a:cubicBezTo>
                    <a:pt x="278084" y="100978"/>
                    <a:pt x="263015" y="86095"/>
                    <a:pt x="232877" y="71212"/>
                  </a:cubicBezTo>
                  <a:lnTo>
                    <a:pt x="207712" y="60560"/>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3566658856"/>
      </p:ext>
    </p:extLst>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aphicFrame>
        <p:nvGraphicFramePr>
          <p:cNvPr id="4" name="图表 3"/>
          <p:cNvGraphicFramePr/>
          <p:nvPr>
            <p:extLst>
              <p:ext uri="{D42A27DB-BD31-4B8C-83A1-F6EECF244321}">
                <p14:modId xmlns:p14="http://schemas.microsoft.com/office/powerpoint/2010/main" val="242075494"/>
              </p:ext>
            </p:extLst>
          </p:nvPr>
        </p:nvGraphicFramePr>
        <p:xfrm>
          <a:off x="5167158" y="2432262"/>
          <a:ext cx="6751894" cy="3984413"/>
        </p:xfrm>
        <a:graphic>
          <a:graphicData uri="http://schemas.openxmlformats.org/drawingml/2006/chart">
            <c:chart xmlns:c="http://schemas.openxmlformats.org/drawingml/2006/chart" xmlns:r="http://schemas.openxmlformats.org/officeDocument/2006/relationships" r:id="rId4"/>
          </a:graphicData>
        </a:graphic>
      </p:graphicFrame>
      <p:pic>
        <p:nvPicPr>
          <p:cNvPr id="5" name="图片 4"/>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V="1">
            <a:off x="1161220" y="1157615"/>
            <a:ext cx="2712785" cy="4778675"/>
          </a:xfrm>
          <a:prstGeom prst="rect">
            <a:avLst/>
          </a:prstGeom>
        </p:spPr>
      </p:pic>
      <p:grpSp>
        <p:nvGrpSpPr>
          <p:cNvPr id="7" name="组合 6"/>
          <p:cNvGrpSpPr/>
          <p:nvPr/>
        </p:nvGrpSpPr>
        <p:grpSpPr>
          <a:xfrm>
            <a:off x="5558323" y="828137"/>
            <a:ext cx="6305902" cy="1632466"/>
            <a:chOff x="8740692" y="1624340"/>
            <a:chExt cx="6305902" cy="1632466"/>
          </a:xfrm>
        </p:grpSpPr>
        <p:sp>
          <p:nvSpPr>
            <p:cNvPr id="8" name="文本框 7"/>
            <p:cNvSpPr txBox="1"/>
            <p:nvPr/>
          </p:nvSpPr>
          <p:spPr>
            <a:xfrm>
              <a:off x="8740692" y="1624340"/>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9" name="矩形 8"/>
            <p:cNvSpPr/>
            <p:nvPr/>
          </p:nvSpPr>
          <p:spPr>
            <a:xfrm>
              <a:off x="8740692" y="2084177"/>
              <a:ext cx="6305902" cy="1172629"/>
            </a:xfrm>
            <a:prstGeom prst="rect">
              <a:avLst/>
            </a:prstGeom>
          </p:spPr>
          <p:txBody>
            <a:bodyPr wrap="square">
              <a:spAutoFit/>
            </a:bodyPr>
            <a:lstStyle/>
            <a:p>
              <a:pPr>
                <a:lnSpc>
                  <a:spcPct val="130000"/>
                </a:lnSpc>
              </a:pPr>
              <a:r>
                <a:rPr lang="zh-CN" altLang="en-US" dirty="0">
                  <a:latin typeface="方正隶变_GBK" panose="03000509000000000000" pitchFamily="65" charset="-122"/>
                  <a:ea typeface="方正隶变_GBK" panose="03000509000000000000" pitchFamily="65" charset="-122"/>
                </a:rPr>
                <a:t>从京域，言归东藩，背伊阙 ，越轘辕，经通谷，陵景山。日既西倾，车殆马烦。尔乃税驾乎蘅皋，秣驷乎芝田，容与乎阳林，流眄乎洛川。</a:t>
              </a:r>
            </a:p>
          </p:txBody>
        </p:sp>
      </p:grpSp>
      <p:grpSp>
        <p:nvGrpSpPr>
          <p:cNvPr id="10" name="组合 9"/>
          <p:cNvGrpSpPr/>
          <p:nvPr/>
        </p:nvGrpSpPr>
        <p:grpSpPr>
          <a:xfrm>
            <a:off x="5221984" y="923387"/>
            <a:ext cx="336339" cy="704396"/>
            <a:chOff x="4723531" y="4379187"/>
            <a:chExt cx="336339" cy="704396"/>
          </a:xfrm>
        </p:grpSpPr>
        <p:sp>
          <p:nvSpPr>
            <p:cNvPr id="11" name="任意多边形 10"/>
            <p:cNvSpPr/>
            <p:nvPr/>
          </p:nvSpPr>
          <p:spPr>
            <a:xfrm>
              <a:off x="4723531" y="4379187"/>
              <a:ext cx="319513" cy="319513"/>
            </a:xfrm>
            <a:custGeom>
              <a:avLst/>
              <a:gdLst/>
              <a:ahLst/>
              <a:cxnLst/>
              <a:rect l="l" t="t" r="r" b="b"/>
              <a:pathLst>
                <a:path w="845190" h="845190">
                  <a:moveTo>
                    <a:pt x="596575" y="479000"/>
                  </a:moveTo>
                  <a:lnTo>
                    <a:pt x="593598" y="660571"/>
                  </a:lnTo>
                  <a:lnTo>
                    <a:pt x="441794" y="660571"/>
                  </a:lnTo>
                  <a:lnTo>
                    <a:pt x="441794" y="481977"/>
                  </a:lnTo>
                  <a:close/>
                  <a:moveTo>
                    <a:pt x="620387" y="425422"/>
                  </a:moveTo>
                  <a:lnTo>
                    <a:pt x="593598" y="464117"/>
                  </a:lnTo>
                  <a:lnTo>
                    <a:pt x="444770" y="467094"/>
                  </a:lnTo>
                  <a:lnTo>
                    <a:pt x="388216" y="434352"/>
                  </a:lnTo>
                  <a:lnTo>
                    <a:pt x="391192" y="517696"/>
                  </a:lnTo>
                  <a:lnTo>
                    <a:pt x="388216" y="636758"/>
                  </a:lnTo>
                  <a:lnTo>
                    <a:pt x="385239" y="749868"/>
                  </a:lnTo>
                  <a:cubicBezTo>
                    <a:pt x="385239" y="755821"/>
                    <a:pt x="387223" y="759789"/>
                    <a:pt x="391192" y="761774"/>
                  </a:cubicBezTo>
                  <a:cubicBezTo>
                    <a:pt x="393176" y="763758"/>
                    <a:pt x="397145" y="761774"/>
                    <a:pt x="403098" y="755821"/>
                  </a:cubicBezTo>
                  <a:cubicBezTo>
                    <a:pt x="424926" y="735977"/>
                    <a:pt x="437825" y="715141"/>
                    <a:pt x="441794" y="693313"/>
                  </a:cubicBezTo>
                  <a:lnTo>
                    <a:pt x="441794" y="675453"/>
                  </a:lnTo>
                  <a:cubicBezTo>
                    <a:pt x="542997" y="675453"/>
                    <a:pt x="619395" y="678430"/>
                    <a:pt x="670989" y="684383"/>
                  </a:cubicBezTo>
                  <a:cubicBezTo>
                    <a:pt x="676942" y="684383"/>
                    <a:pt x="679919" y="683391"/>
                    <a:pt x="679919" y="681407"/>
                  </a:cubicBezTo>
                  <a:cubicBezTo>
                    <a:pt x="681903" y="681407"/>
                    <a:pt x="681903" y="678430"/>
                    <a:pt x="679919" y="672477"/>
                  </a:cubicBezTo>
                  <a:lnTo>
                    <a:pt x="673966" y="657594"/>
                  </a:lnTo>
                  <a:lnTo>
                    <a:pt x="673966" y="490907"/>
                  </a:lnTo>
                  <a:lnTo>
                    <a:pt x="688848" y="470071"/>
                  </a:lnTo>
                  <a:cubicBezTo>
                    <a:pt x="692817" y="466102"/>
                    <a:pt x="692817" y="463125"/>
                    <a:pt x="688848" y="461141"/>
                  </a:cubicBezTo>
                  <a:close/>
                  <a:moveTo>
                    <a:pt x="599551" y="294453"/>
                  </a:moveTo>
                  <a:lnTo>
                    <a:pt x="563833" y="333149"/>
                  </a:lnTo>
                  <a:lnTo>
                    <a:pt x="415005" y="339102"/>
                  </a:lnTo>
                  <a:lnTo>
                    <a:pt x="429887" y="359938"/>
                  </a:lnTo>
                  <a:cubicBezTo>
                    <a:pt x="453700" y="353985"/>
                    <a:pt x="483466" y="351008"/>
                    <a:pt x="519184" y="351008"/>
                  </a:cubicBezTo>
                  <a:lnTo>
                    <a:pt x="644200" y="348032"/>
                  </a:lnTo>
                  <a:cubicBezTo>
                    <a:pt x="650153" y="348032"/>
                    <a:pt x="652137" y="345055"/>
                    <a:pt x="650153" y="339102"/>
                  </a:cubicBezTo>
                  <a:close/>
                  <a:moveTo>
                    <a:pt x="208584" y="60087"/>
                  </a:moveTo>
                  <a:lnTo>
                    <a:pt x="206645" y="65258"/>
                  </a:lnTo>
                  <a:cubicBezTo>
                    <a:pt x="208630" y="95024"/>
                    <a:pt x="209622" y="143641"/>
                    <a:pt x="209622" y="211110"/>
                  </a:cubicBezTo>
                  <a:lnTo>
                    <a:pt x="209622" y="237899"/>
                  </a:lnTo>
                  <a:lnTo>
                    <a:pt x="81630" y="243852"/>
                  </a:lnTo>
                  <a:lnTo>
                    <a:pt x="105442" y="264688"/>
                  </a:lnTo>
                  <a:cubicBezTo>
                    <a:pt x="131239" y="260719"/>
                    <a:pt x="158028" y="257742"/>
                    <a:pt x="185809" y="255758"/>
                  </a:cubicBezTo>
                  <a:lnTo>
                    <a:pt x="209622" y="255758"/>
                  </a:lnTo>
                  <a:lnTo>
                    <a:pt x="209622" y="407563"/>
                  </a:lnTo>
                  <a:cubicBezTo>
                    <a:pt x="158028" y="425422"/>
                    <a:pt x="116356" y="439313"/>
                    <a:pt x="84606" y="449235"/>
                  </a:cubicBezTo>
                  <a:cubicBezTo>
                    <a:pt x="82622" y="449235"/>
                    <a:pt x="81630" y="451219"/>
                    <a:pt x="81630" y="455188"/>
                  </a:cubicBezTo>
                  <a:lnTo>
                    <a:pt x="105442" y="529602"/>
                  </a:lnTo>
                  <a:cubicBezTo>
                    <a:pt x="107426" y="535555"/>
                    <a:pt x="111395" y="536547"/>
                    <a:pt x="117348" y="532578"/>
                  </a:cubicBezTo>
                  <a:cubicBezTo>
                    <a:pt x="135208" y="514719"/>
                    <a:pt x="165966" y="488922"/>
                    <a:pt x="209622" y="455188"/>
                  </a:cubicBezTo>
                  <a:lnTo>
                    <a:pt x="209622" y="666524"/>
                  </a:lnTo>
                  <a:cubicBezTo>
                    <a:pt x="215575" y="690336"/>
                    <a:pt x="197716" y="699266"/>
                    <a:pt x="156044" y="693313"/>
                  </a:cubicBezTo>
                  <a:cubicBezTo>
                    <a:pt x="152075" y="693313"/>
                    <a:pt x="150091" y="694305"/>
                    <a:pt x="150091" y="696289"/>
                  </a:cubicBezTo>
                  <a:cubicBezTo>
                    <a:pt x="150091" y="698274"/>
                    <a:pt x="151083" y="700258"/>
                    <a:pt x="153067" y="702243"/>
                  </a:cubicBezTo>
                  <a:cubicBezTo>
                    <a:pt x="172911" y="714149"/>
                    <a:pt x="180848" y="733000"/>
                    <a:pt x="176880" y="758797"/>
                  </a:cubicBezTo>
                  <a:lnTo>
                    <a:pt x="179532" y="767419"/>
                  </a:lnTo>
                  <a:lnTo>
                    <a:pt x="123775" y="721415"/>
                  </a:lnTo>
                  <a:cubicBezTo>
                    <a:pt x="47301" y="644940"/>
                    <a:pt x="0" y="539292"/>
                    <a:pt x="0" y="422595"/>
                  </a:cubicBezTo>
                  <a:cubicBezTo>
                    <a:pt x="0" y="276724"/>
                    <a:pt x="73907" y="148116"/>
                    <a:pt x="186318" y="72173"/>
                  </a:cubicBezTo>
                  <a:close/>
                  <a:moveTo>
                    <a:pt x="507278" y="53352"/>
                  </a:moveTo>
                  <a:cubicBezTo>
                    <a:pt x="457669" y="210117"/>
                    <a:pt x="390200" y="331164"/>
                    <a:pt x="304872" y="416492"/>
                  </a:cubicBezTo>
                  <a:cubicBezTo>
                    <a:pt x="302887" y="420461"/>
                    <a:pt x="302887" y="422446"/>
                    <a:pt x="304872" y="422446"/>
                  </a:cubicBezTo>
                  <a:cubicBezTo>
                    <a:pt x="306856" y="422446"/>
                    <a:pt x="309833" y="421453"/>
                    <a:pt x="313801" y="419469"/>
                  </a:cubicBezTo>
                  <a:cubicBezTo>
                    <a:pt x="418973" y="326203"/>
                    <a:pt x="501325" y="221031"/>
                    <a:pt x="560856" y="103953"/>
                  </a:cubicBezTo>
                  <a:lnTo>
                    <a:pt x="563833" y="103953"/>
                  </a:lnTo>
                  <a:cubicBezTo>
                    <a:pt x="581692" y="217063"/>
                    <a:pt x="631301" y="314297"/>
                    <a:pt x="712661" y="395657"/>
                  </a:cubicBezTo>
                  <a:cubicBezTo>
                    <a:pt x="738458" y="367875"/>
                    <a:pt x="764255" y="354977"/>
                    <a:pt x="790051" y="356961"/>
                  </a:cubicBezTo>
                  <a:cubicBezTo>
                    <a:pt x="792036" y="358946"/>
                    <a:pt x="794020" y="357953"/>
                    <a:pt x="796005" y="353985"/>
                  </a:cubicBezTo>
                  <a:cubicBezTo>
                    <a:pt x="796005" y="352000"/>
                    <a:pt x="795012" y="350016"/>
                    <a:pt x="793028" y="348032"/>
                  </a:cubicBezTo>
                  <a:cubicBezTo>
                    <a:pt x="664044" y="270641"/>
                    <a:pt x="589630" y="187297"/>
                    <a:pt x="569786" y="98000"/>
                  </a:cubicBezTo>
                  <a:lnTo>
                    <a:pt x="575739" y="92047"/>
                  </a:lnTo>
                  <a:cubicBezTo>
                    <a:pt x="579708" y="90063"/>
                    <a:pt x="579708" y="87086"/>
                    <a:pt x="575739" y="83117"/>
                  </a:cubicBezTo>
                  <a:close/>
                  <a:moveTo>
                    <a:pt x="422595" y="0"/>
                  </a:moveTo>
                  <a:cubicBezTo>
                    <a:pt x="655988" y="0"/>
                    <a:pt x="845190" y="189202"/>
                    <a:pt x="845190" y="422595"/>
                  </a:cubicBezTo>
                  <a:cubicBezTo>
                    <a:pt x="845190" y="655988"/>
                    <a:pt x="655988" y="845190"/>
                    <a:pt x="422595" y="845190"/>
                  </a:cubicBezTo>
                  <a:cubicBezTo>
                    <a:pt x="335073" y="845190"/>
                    <a:pt x="253765" y="818584"/>
                    <a:pt x="186318" y="773018"/>
                  </a:cubicBezTo>
                  <a:lnTo>
                    <a:pt x="180720" y="768399"/>
                  </a:lnTo>
                  <a:lnTo>
                    <a:pt x="188786" y="767727"/>
                  </a:lnTo>
                  <a:cubicBezTo>
                    <a:pt x="244348" y="733993"/>
                    <a:pt x="272130" y="690336"/>
                    <a:pt x="272130" y="636758"/>
                  </a:cubicBezTo>
                  <a:lnTo>
                    <a:pt x="269153" y="490907"/>
                  </a:lnTo>
                  <a:lnTo>
                    <a:pt x="272130" y="410539"/>
                  </a:lnTo>
                  <a:cubicBezTo>
                    <a:pt x="276098" y="408555"/>
                    <a:pt x="282051" y="404586"/>
                    <a:pt x="289989" y="398633"/>
                  </a:cubicBezTo>
                  <a:cubicBezTo>
                    <a:pt x="311817" y="380774"/>
                    <a:pt x="329676" y="367875"/>
                    <a:pt x="343567" y="359938"/>
                  </a:cubicBezTo>
                  <a:cubicBezTo>
                    <a:pt x="349520" y="353985"/>
                    <a:pt x="348528" y="352000"/>
                    <a:pt x="340591" y="353985"/>
                  </a:cubicBezTo>
                  <a:cubicBezTo>
                    <a:pt x="332653" y="355969"/>
                    <a:pt x="321739" y="359938"/>
                    <a:pt x="307848" y="365891"/>
                  </a:cubicBezTo>
                  <a:cubicBezTo>
                    <a:pt x="291973" y="371844"/>
                    <a:pt x="280067" y="376805"/>
                    <a:pt x="272130" y="380774"/>
                  </a:cubicBezTo>
                  <a:lnTo>
                    <a:pt x="272130" y="252782"/>
                  </a:lnTo>
                  <a:lnTo>
                    <a:pt x="382262" y="246828"/>
                  </a:lnTo>
                  <a:cubicBezTo>
                    <a:pt x="388216" y="244844"/>
                    <a:pt x="390200" y="240875"/>
                    <a:pt x="388216" y="234922"/>
                  </a:cubicBezTo>
                  <a:lnTo>
                    <a:pt x="340591" y="196227"/>
                  </a:lnTo>
                  <a:lnTo>
                    <a:pt x="304872" y="231946"/>
                  </a:lnTo>
                  <a:lnTo>
                    <a:pt x="272130" y="234922"/>
                  </a:lnTo>
                  <a:lnTo>
                    <a:pt x="275106" y="115860"/>
                  </a:lnTo>
                  <a:lnTo>
                    <a:pt x="284036" y="92047"/>
                  </a:lnTo>
                  <a:cubicBezTo>
                    <a:pt x="288005" y="88078"/>
                    <a:pt x="289989" y="86094"/>
                    <a:pt x="289989" y="86094"/>
                  </a:cubicBezTo>
                  <a:cubicBezTo>
                    <a:pt x="289989" y="86094"/>
                    <a:pt x="288005" y="85102"/>
                    <a:pt x="284036" y="83117"/>
                  </a:cubicBezTo>
                  <a:lnTo>
                    <a:pt x="215575" y="59305"/>
                  </a:lnTo>
                  <a:lnTo>
                    <a:pt x="210025" y="59305"/>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任意多边形 11"/>
            <p:cNvSpPr/>
            <p:nvPr/>
          </p:nvSpPr>
          <p:spPr>
            <a:xfrm>
              <a:off x="4740357" y="4764070"/>
              <a:ext cx="319513" cy="319513"/>
            </a:xfrm>
            <a:custGeom>
              <a:avLst/>
              <a:gdLst/>
              <a:ahLst/>
              <a:cxnLst/>
              <a:rect l="l" t="t" r="r" b="b"/>
              <a:pathLst>
                <a:path w="845190" h="845190">
                  <a:moveTo>
                    <a:pt x="453701" y="476025"/>
                  </a:moveTo>
                  <a:lnTo>
                    <a:pt x="465607" y="476025"/>
                  </a:lnTo>
                  <a:cubicBezTo>
                    <a:pt x="505295" y="599056"/>
                    <a:pt x="570779" y="680415"/>
                    <a:pt x="662060" y="720103"/>
                  </a:cubicBezTo>
                  <a:cubicBezTo>
                    <a:pt x="676943" y="701251"/>
                    <a:pt x="693811" y="686865"/>
                    <a:pt x="712662" y="676943"/>
                  </a:cubicBezTo>
                  <a:lnTo>
                    <a:pt x="770636" y="661759"/>
                  </a:lnTo>
                  <a:lnTo>
                    <a:pt x="721415" y="721415"/>
                  </a:lnTo>
                  <a:cubicBezTo>
                    <a:pt x="644940" y="797890"/>
                    <a:pt x="539292" y="845190"/>
                    <a:pt x="422595" y="845190"/>
                  </a:cubicBezTo>
                  <a:cubicBezTo>
                    <a:pt x="305899" y="845190"/>
                    <a:pt x="200250" y="797890"/>
                    <a:pt x="123775" y="721415"/>
                  </a:cubicBezTo>
                  <a:lnTo>
                    <a:pt x="111154" y="706118"/>
                  </a:lnTo>
                  <a:lnTo>
                    <a:pt x="159579" y="685314"/>
                  </a:lnTo>
                  <a:cubicBezTo>
                    <a:pt x="254457" y="641038"/>
                    <a:pt x="328685" y="595087"/>
                    <a:pt x="382263" y="547462"/>
                  </a:cubicBezTo>
                  <a:lnTo>
                    <a:pt x="385240" y="684384"/>
                  </a:lnTo>
                  <a:cubicBezTo>
                    <a:pt x="389209" y="698275"/>
                    <a:pt x="375318" y="703236"/>
                    <a:pt x="343568" y="699267"/>
                  </a:cubicBezTo>
                  <a:cubicBezTo>
                    <a:pt x="339599" y="699267"/>
                    <a:pt x="337615" y="701251"/>
                    <a:pt x="337615" y="705220"/>
                  </a:cubicBezTo>
                  <a:cubicBezTo>
                    <a:pt x="337615" y="707204"/>
                    <a:pt x="339599" y="709189"/>
                    <a:pt x="343568" y="711173"/>
                  </a:cubicBezTo>
                  <a:cubicBezTo>
                    <a:pt x="357459" y="717126"/>
                    <a:pt x="364404" y="734986"/>
                    <a:pt x="364404" y="764751"/>
                  </a:cubicBezTo>
                  <a:cubicBezTo>
                    <a:pt x="366388" y="768720"/>
                    <a:pt x="369365" y="769712"/>
                    <a:pt x="373334" y="767728"/>
                  </a:cubicBezTo>
                  <a:cubicBezTo>
                    <a:pt x="422943" y="749869"/>
                    <a:pt x="448740" y="720103"/>
                    <a:pt x="450724" y="678431"/>
                  </a:cubicBezTo>
                  <a:close/>
                  <a:moveTo>
                    <a:pt x="123302" y="142650"/>
                  </a:moveTo>
                  <a:cubicBezTo>
                    <a:pt x="119334" y="142650"/>
                    <a:pt x="117349" y="144634"/>
                    <a:pt x="117349" y="148603"/>
                  </a:cubicBezTo>
                  <a:cubicBezTo>
                    <a:pt x="131240" y="162493"/>
                    <a:pt x="139177" y="188290"/>
                    <a:pt x="141162" y="225993"/>
                  </a:cubicBezTo>
                  <a:cubicBezTo>
                    <a:pt x="143146" y="237900"/>
                    <a:pt x="152076" y="242861"/>
                    <a:pt x="167951" y="240876"/>
                  </a:cubicBezTo>
                  <a:cubicBezTo>
                    <a:pt x="183826" y="234923"/>
                    <a:pt x="193748" y="224009"/>
                    <a:pt x="197717" y="208134"/>
                  </a:cubicBezTo>
                  <a:cubicBezTo>
                    <a:pt x="199701" y="186306"/>
                    <a:pt x="174896" y="164478"/>
                    <a:pt x="123302" y="142650"/>
                  </a:cubicBezTo>
                  <a:close/>
                  <a:moveTo>
                    <a:pt x="329429" y="111024"/>
                  </a:moveTo>
                  <a:cubicBezTo>
                    <a:pt x="328437" y="111272"/>
                    <a:pt x="327197" y="111892"/>
                    <a:pt x="325709" y="112884"/>
                  </a:cubicBezTo>
                  <a:lnTo>
                    <a:pt x="191763" y="321243"/>
                  </a:lnTo>
                  <a:cubicBezTo>
                    <a:pt x="183826" y="333150"/>
                    <a:pt x="171920" y="336126"/>
                    <a:pt x="156045" y="330173"/>
                  </a:cubicBezTo>
                  <a:cubicBezTo>
                    <a:pt x="150092" y="330173"/>
                    <a:pt x="149099" y="333150"/>
                    <a:pt x="153068" y="339103"/>
                  </a:cubicBezTo>
                  <a:cubicBezTo>
                    <a:pt x="168943" y="345056"/>
                    <a:pt x="175888" y="355970"/>
                    <a:pt x="173904" y="371845"/>
                  </a:cubicBezTo>
                  <a:cubicBezTo>
                    <a:pt x="171920" y="387720"/>
                    <a:pt x="167951" y="401611"/>
                    <a:pt x="161998" y="413517"/>
                  </a:cubicBezTo>
                  <a:cubicBezTo>
                    <a:pt x="156045" y="429392"/>
                    <a:pt x="159021" y="438322"/>
                    <a:pt x="170927" y="440306"/>
                  </a:cubicBezTo>
                  <a:cubicBezTo>
                    <a:pt x="190771" y="442290"/>
                    <a:pt x="207638" y="437329"/>
                    <a:pt x="221529" y="425423"/>
                  </a:cubicBezTo>
                  <a:cubicBezTo>
                    <a:pt x="237404" y="417486"/>
                    <a:pt x="242365" y="407564"/>
                    <a:pt x="236412" y="395658"/>
                  </a:cubicBezTo>
                  <a:cubicBezTo>
                    <a:pt x="232443" y="383751"/>
                    <a:pt x="230459" y="370853"/>
                    <a:pt x="230459" y="356962"/>
                  </a:cubicBezTo>
                  <a:cubicBezTo>
                    <a:pt x="230459" y="343072"/>
                    <a:pt x="233435" y="330173"/>
                    <a:pt x="239388" y="318267"/>
                  </a:cubicBezTo>
                  <a:lnTo>
                    <a:pt x="331662" y="118837"/>
                  </a:lnTo>
                  <a:cubicBezTo>
                    <a:pt x="333150" y="112884"/>
                    <a:pt x="332406" y="110280"/>
                    <a:pt x="329429" y="111024"/>
                  </a:cubicBezTo>
                  <a:close/>
                  <a:moveTo>
                    <a:pt x="434353" y="58562"/>
                  </a:moveTo>
                  <a:cubicBezTo>
                    <a:pt x="433361" y="59058"/>
                    <a:pt x="432865" y="60298"/>
                    <a:pt x="432865" y="62283"/>
                  </a:cubicBezTo>
                  <a:lnTo>
                    <a:pt x="429888" y="196228"/>
                  </a:lnTo>
                  <a:lnTo>
                    <a:pt x="295943" y="214087"/>
                  </a:lnTo>
                  <a:lnTo>
                    <a:pt x="322732" y="231947"/>
                  </a:lnTo>
                  <a:cubicBezTo>
                    <a:pt x="336623" y="227978"/>
                    <a:pt x="362420" y="223017"/>
                    <a:pt x="400123" y="217064"/>
                  </a:cubicBezTo>
                  <a:lnTo>
                    <a:pt x="429888" y="211111"/>
                  </a:lnTo>
                  <a:lnTo>
                    <a:pt x="429888" y="273618"/>
                  </a:lnTo>
                  <a:cubicBezTo>
                    <a:pt x="431873" y="337118"/>
                    <a:pt x="461638" y="372837"/>
                    <a:pt x="519185" y="380775"/>
                  </a:cubicBezTo>
                  <a:cubicBezTo>
                    <a:pt x="590623" y="388712"/>
                    <a:pt x="659084" y="383751"/>
                    <a:pt x="724568" y="365892"/>
                  </a:cubicBezTo>
                  <a:cubicBezTo>
                    <a:pt x="750365" y="353986"/>
                    <a:pt x="754334" y="338111"/>
                    <a:pt x="736474" y="318267"/>
                  </a:cubicBezTo>
                  <a:cubicBezTo>
                    <a:pt x="718615" y="306361"/>
                    <a:pt x="712662" y="287509"/>
                    <a:pt x="718615" y="261712"/>
                  </a:cubicBezTo>
                  <a:cubicBezTo>
                    <a:pt x="720599" y="257743"/>
                    <a:pt x="719607" y="255759"/>
                    <a:pt x="715638" y="255759"/>
                  </a:cubicBezTo>
                  <a:cubicBezTo>
                    <a:pt x="713654" y="253775"/>
                    <a:pt x="711670" y="254767"/>
                    <a:pt x="709685" y="258736"/>
                  </a:cubicBezTo>
                  <a:cubicBezTo>
                    <a:pt x="695795" y="288501"/>
                    <a:pt x="678928" y="305368"/>
                    <a:pt x="659084" y="309337"/>
                  </a:cubicBezTo>
                  <a:cubicBezTo>
                    <a:pt x="627334" y="319259"/>
                    <a:pt x="584670" y="322236"/>
                    <a:pt x="531092" y="318267"/>
                  </a:cubicBezTo>
                  <a:cubicBezTo>
                    <a:pt x="497357" y="318267"/>
                    <a:pt x="484459" y="306361"/>
                    <a:pt x="492396" y="282548"/>
                  </a:cubicBezTo>
                  <a:lnTo>
                    <a:pt x="495373" y="205158"/>
                  </a:lnTo>
                  <a:lnTo>
                    <a:pt x="721592" y="175392"/>
                  </a:lnTo>
                  <a:cubicBezTo>
                    <a:pt x="727545" y="171423"/>
                    <a:pt x="728537" y="167454"/>
                    <a:pt x="724568" y="163486"/>
                  </a:cubicBezTo>
                  <a:lnTo>
                    <a:pt x="673967" y="124790"/>
                  </a:lnTo>
                  <a:lnTo>
                    <a:pt x="635271" y="169439"/>
                  </a:lnTo>
                  <a:lnTo>
                    <a:pt x="495373" y="187298"/>
                  </a:lnTo>
                  <a:lnTo>
                    <a:pt x="498349" y="139673"/>
                  </a:lnTo>
                  <a:cubicBezTo>
                    <a:pt x="500334" y="121814"/>
                    <a:pt x="504302" y="109908"/>
                    <a:pt x="510256" y="103954"/>
                  </a:cubicBezTo>
                  <a:cubicBezTo>
                    <a:pt x="516209" y="99986"/>
                    <a:pt x="516209" y="96017"/>
                    <a:pt x="510256" y="92048"/>
                  </a:cubicBezTo>
                  <a:lnTo>
                    <a:pt x="438818" y="59306"/>
                  </a:lnTo>
                  <a:cubicBezTo>
                    <a:pt x="436834" y="58314"/>
                    <a:pt x="435345" y="58066"/>
                    <a:pt x="434353" y="58562"/>
                  </a:cubicBezTo>
                  <a:close/>
                  <a:moveTo>
                    <a:pt x="422595" y="0"/>
                  </a:moveTo>
                  <a:cubicBezTo>
                    <a:pt x="655988" y="0"/>
                    <a:pt x="845190" y="189202"/>
                    <a:pt x="845190" y="422595"/>
                  </a:cubicBezTo>
                  <a:cubicBezTo>
                    <a:pt x="845190" y="480943"/>
                    <a:pt x="833365" y="536530"/>
                    <a:pt x="811981" y="587088"/>
                  </a:cubicBezTo>
                  <a:lnTo>
                    <a:pt x="775170" y="654907"/>
                  </a:lnTo>
                  <a:lnTo>
                    <a:pt x="775170" y="648665"/>
                  </a:lnTo>
                  <a:cubicBezTo>
                    <a:pt x="628326" y="620884"/>
                    <a:pt x="528115" y="563337"/>
                    <a:pt x="474537" y="476025"/>
                  </a:cubicBezTo>
                  <a:lnTo>
                    <a:pt x="760287" y="470072"/>
                  </a:lnTo>
                  <a:cubicBezTo>
                    <a:pt x="764256" y="468087"/>
                    <a:pt x="764256" y="466103"/>
                    <a:pt x="760287" y="464118"/>
                  </a:cubicBezTo>
                  <a:lnTo>
                    <a:pt x="700756" y="410540"/>
                  </a:lnTo>
                  <a:lnTo>
                    <a:pt x="653131" y="458165"/>
                  </a:lnTo>
                  <a:lnTo>
                    <a:pt x="456677" y="461142"/>
                  </a:lnTo>
                  <a:lnTo>
                    <a:pt x="456677" y="404587"/>
                  </a:lnTo>
                  <a:cubicBezTo>
                    <a:pt x="458662" y="396650"/>
                    <a:pt x="455685" y="391689"/>
                    <a:pt x="447748" y="389704"/>
                  </a:cubicBezTo>
                  <a:lnTo>
                    <a:pt x="385240" y="374822"/>
                  </a:lnTo>
                  <a:cubicBezTo>
                    <a:pt x="382263" y="373829"/>
                    <a:pt x="380279" y="373829"/>
                    <a:pt x="379287" y="374822"/>
                  </a:cubicBezTo>
                  <a:cubicBezTo>
                    <a:pt x="378295" y="375814"/>
                    <a:pt x="378295" y="377798"/>
                    <a:pt x="379287" y="380775"/>
                  </a:cubicBezTo>
                  <a:lnTo>
                    <a:pt x="379287" y="461142"/>
                  </a:lnTo>
                  <a:lnTo>
                    <a:pt x="90560" y="464118"/>
                  </a:lnTo>
                  <a:lnTo>
                    <a:pt x="114373" y="487931"/>
                  </a:lnTo>
                  <a:cubicBezTo>
                    <a:pt x="138185" y="483962"/>
                    <a:pt x="168943" y="480986"/>
                    <a:pt x="206646" y="479001"/>
                  </a:cubicBezTo>
                  <a:lnTo>
                    <a:pt x="361427" y="476025"/>
                  </a:lnTo>
                  <a:cubicBezTo>
                    <a:pt x="285525" y="562345"/>
                    <a:pt x="209065" y="629690"/>
                    <a:pt x="132046" y="678059"/>
                  </a:cubicBezTo>
                  <a:lnTo>
                    <a:pt x="101657" y="694608"/>
                  </a:lnTo>
                  <a:lnTo>
                    <a:pt x="72173" y="658872"/>
                  </a:lnTo>
                  <a:cubicBezTo>
                    <a:pt x="26607" y="591425"/>
                    <a:pt x="0" y="510117"/>
                    <a:pt x="0" y="422595"/>
                  </a:cubicBezTo>
                  <a:cubicBezTo>
                    <a:pt x="0" y="276724"/>
                    <a:pt x="73907" y="148116"/>
                    <a:pt x="186318" y="72173"/>
                  </a:cubicBezTo>
                  <a:lnTo>
                    <a:pt x="195192" y="67356"/>
                  </a:lnTo>
                  <a:lnTo>
                    <a:pt x="210367" y="89816"/>
                  </a:lnTo>
                  <a:cubicBezTo>
                    <a:pt x="214832" y="102218"/>
                    <a:pt x="217560" y="117845"/>
                    <a:pt x="218552" y="136697"/>
                  </a:cubicBezTo>
                  <a:cubicBezTo>
                    <a:pt x="220537" y="148603"/>
                    <a:pt x="229467" y="153564"/>
                    <a:pt x="245342" y="151579"/>
                  </a:cubicBezTo>
                  <a:cubicBezTo>
                    <a:pt x="265185" y="141658"/>
                    <a:pt x="276099" y="129751"/>
                    <a:pt x="278084" y="115861"/>
                  </a:cubicBezTo>
                  <a:cubicBezTo>
                    <a:pt x="278084" y="100978"/>
                    <a:pt x="263015" y="86095"/>
                    <a:pt x="232877" y="71212"/>
                  </a:cubicBezTo>
                  <a:lnTo>
                    <a:pt x="207712" y="60560"/>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26648128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p:nvPr/>
        </p:nvGrpSpPr>
        <p:grpSpPr>
          <a:xfrm>
            <a:off x="650374" y="3863516"/>
            <a:ext cx="10891253" cy="3371718"/>
            <a:chOff x="1469022" y="3863516"/>
            <a:chExt cx="10891253" cy="3371718"/>
          </a:xfrm>
        </p:grpSpPr>
        <p:pic>
          <p:nvPicPr>
            <p:cNvPr id="5" name="图片 4"/>
            <p:cNvPicPr>
              <a:picLocks noChangeAspect="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6783228" y="3863516"/>
              <a:ext cx="5577047" cy="3371718"/>
            </a:xfrm>
            <a:prstGeom prst="rect">
              <a:avLst/>
            </a:prstGeom>
          </p:spPr>
        </p:pic>
        <p:grpSp>
          <p:nvGrpSpPr>
            <p:cNvPr id="7" name="组合 6"/>
            <p:cNvGrpSpPr/>
            <p:nvPr/>
          </p:nvGrpSpPr>
          <p:grpSpPr>
            <a:xfrm>
              <a:off x="11376236" y="5687749"/>
              <a:ext cx="336339" cy="704396"/>
              <a:chOff x="4723531" y="4379187"/>
              <a:chExt cx="336339" cy="704396"/>
            </a:xfrm>
          </p:grpSpPr>
          <p:sp>
            <p:nvSpPr>
              <p:cNvPr id="11" name="任意多边形 10"/>
              <p:cNvSpPr/>
              <p:nvPr/>
            </p:nvSpPr>
            <p:spPr>
              <a:xfrm>
                <a:off x="4723531" y="4379187"/>
                <a:ext cx="319513" cy="319513"/>
              </a:xfrm>
              <a:custGeom>
                <a:avLst/>
                <a:gdLst/>
                <a:ahLst/>
                <a:cxnLst/>
                <a:rect l="l" t="t" r="r" b="b"/>
                <a:pathLst>
                  <a:path w="845190" h="845190">
                    <a:moveTo>
                      <a:pt x="596575" y="479000"/>
                    </a:moveTo>
                    <a:lnTo>
                      <a:pt x="593598" y="660571"/>
                    </a:lnTo>
                    <a:lnTo>
                      <a:pt x="441794" y="660571"/>
                    </a:lnTo>
                    <a:lnTo>
                      <a:pt x="441794" y="481977"/>
                    </a:lnTo>
                    <a:close/>
                    <a:moveTo>
                      <a:pt x="620387" y="425422"/>
                    </a:moveTo>
                    <a:lnTo>
                      <a:pt x="593598" y="464117"/>
                    </a:lnTo>
                    <a:lnTo>
                      <a:pt x="444770" y="467094"/>
                    </a:lnTo>
                    <a:lnTo>
                      <a:pt x="388216" y="434352"/>
                    </a:lnTo>
                    <a:lnTo>
                      <a:pt x="391192" y="517696"/>
                    </a:lnTo>
                    <a:lnTo>
                      <a:pt x="388216" y="636758"/>
                    </a:lnTo>
                    <a:lnTo>
                      <a:pt x="385239" y="749868"/>
                    </a:lnTo>
                    <a:cubicBezTo>
                      <a:pt x="385239" y="755821"/>
                      <a:pt x="387223" y="759789"/>
                      <a:pt x="391192" y="761774"/>
                    </a:cubicBezTo>
                    <a:cubicBezTo>
                      <a:pt x="393176" y="763758"/>
                      <a:pt x="397145" y="761774"/>
                      <a:pt x="403098" y="755821"/>
                    </a:cubicBezTo>
                    <a:cubicBezTo>
                      <a:pt x="424926" y="735977"/>
                      <a:pt x="437825" y="715141"/>
                      <a:pt x="441794" y="693313"/>
                    </a:cubicBezTo>
                    <a:lnTo>
                      <a:pt x="441794" y="675453"/>
                    </a:lnTo>
                    <a:cubicBezTo>
                      <a:pt x="542997" y="675453"/>
                      <a:pt x="619395" y="678430"/>
                      <a:pt x="670989" y="684383"/>
                    </a:cubicBezTo>
                    <a:cubicBezTo>
                      <a:pt x="676942" y="684383"/>
                      <a:pt x="679919" y="683391"/>
                      <a:pt x="679919" y="681407"/>
                    </a:cubicBezTo>
                    <a:cubicBezTo>
                      <a:pt x="681903" y="681407"/>
                      <a:pt x="681903" y="678430"/>
                      <a:pt x="679919" y="672477"/>
                    </a:cubicBezTo>
                    <a:lnTo>
                      <a:pt x="673966" y="657594"/>
                    </a:lnTo>
                    <a:lnTo>
                      <a:pt x="673966" y="490907"/>
                    </a:lnTo>
                    <a:lnTo>
                      <a:pt x="688848" y="470071"/>
                    </a:lnTo>
                    <a:cubicBezTo>
                      <a:pt x="692817" y="466102"/>
                      <a:pt x="692817" y="463125"/>
                      <a:pt x="688848" y="461141"/>
                    </a:cubicBezTo>
                    <a:close/>
                    <a:moveTo>
                      <a:pt x="599551" y="294453"/>
                    </a:moveTo>
                    <a:lnTo>
                      <a:pt x="563833" y="333149"/>
                    </a:lnTo>
                    <a:lnTo>
                      <a:pt x="415005" y="339102"/>
                    </a:lnTo>
                    <a:lnTo>
                      <a:pt x="429887" y="359938"/>
                    </a:lnTo>
                    <a:cubicBezTo>
                      <a:pt x="453700" y="353985"/>
                      <a:pt x="483466" y="351008"/>
                      <a:pt x="519184" y="351008"/>
                    </a:cubicBezTo>
                    <a:lnTo>
                      <a:pt x="644200" y="348032"/>
                    </a:lnTo>
                    <a:cubicBezTo>
                      <a:pt x="650153" y="348032"/>
                      <a:pt x="652137" y="345055"/>
                      <a:pt x="650153" y="339102"/>
                    </a:cubicBezTo>
                    <a:close/>
                    <a:moveTo>
                      <a:pt x="208584" y="60087"/>
                    </a:moveTo>
                    <a:lnTo>
                      <a:pt x="206645" y="65258"/>
                    </a:lnTo>
                    <a:cubicBezTo>
                      <a:pt x="208630" y="95024"/>
                      <a:pt x="209622" y="143641"/>
                      <a:pt x="209622" y="211110"/>
                    </a:cubicBezTo>
                    <a:lnTo>
                      <a:pt x="209622" y="237899"/>
                    </a:lnTo>
                    <a:lnTo>
                      <a:pt x="81630" y="243852"/>
                    </a:lnTo>
                    <a:lnTo>
                      <a:pt x="105442" y="264688"/>
                    </a:lnTo>
                    <a:cubicBezTo>
                      <a:pt x="131239" y="260719"/>
                      <a:pt x="158028" y="257742"/>
                      <a:pt x="185809" y="255758"/>
                    </a:cubicBezTo>
                    <a:lnTo>
                      <a:pt x="209622" y="255758"/>
                    </a:lnTo>
                    <a:lnTo>
                      <a:pt x="209622" y="407563"/>
                    </a:lnTo>
                    <a:cubicBezTo>
                      <a:pt x="158028" y="425422"/>
                      <a:pt x="116356" y="439313"/>
                      <a:pt x="84606" y="449235"/>
                    </a:cubicBezTo>
                    <a:cubicBezTo>
                      <a:pt x="82622" y="449235"/>
                      <a:pt x="81630" y="451219"/>
                      <a:pt x="81630" y="455188"/>
                    </a:cubicBezTo>
                    <a:lnTo>
                      <a:pt x="105442" y="529602"/>
                    </a:lnTo>
                    <a:cubicBezTo>
                      <a:pt x="107426" y="535555"/>
                      <a:pt x="111395" y="536547"/>
                      <a:pt x="117348" y="532578"/>
                    </a:cubicBezTo>
                    <a:cubicBezTo>
                      <a:pt x="135208" y="514719"/>
                      <a:pt x="165966" y="488922"/>
                      <a:pt x="209622" y="455188"/>
                    </a:cubicBezTo>
                    <a:lnTo>
                      <a:pt x="209622" y="666524"/>
                    </a:lnTo>
                    <a:cubicBezTo>
                      <a:pt x="215575" y="690336"/>
                      <a:pt x="197716" y="699266"/>
                      <a:pt x="156044" y="693313"/>
                    </a:cubicBezTo>
                    <a:cubicBezTo>
                      <a:pt x="152075" y="693313"/>
                      <a:pt x="150091" y="694305"/>
                      <a:pt x="150091" y="696289"/>
                    </a:cubicBezTo>
                    <a:cubicBezTo>
                      <a:pt x="150091" y="698274"/>
                      <a:pt x="151083" y="700258"/>
                      <a:pt x="153067" y="702243"/>
                    </a:cubicBezTo>
                    <a:cubicBezTo>
                      <a:pt x="172911" y="714149"/>
                      <a:pt x="180848" y="733000"/>
                      <a:pt x="176880" y="758797"/>
                    </a:cubicBezTo>
                    <a:lnTo>
                      <a:pt x="179532" y="767419"/>
                    </a:lnTo>
                    <a:lnTo>
                      <a:pt x="123775" y="721415"/>
                    </a:lnTo>
                    <a:cubicBezTo>
                      <a:pt x="47301" y="644940"/>
                      <a:pt x="0" y="539292"/>
                      <a:pt x="0" y="422595"/>
                    </a:cubicBezTo>
                    <a:cubicBezTo>
                      <a:pt x="0" y="276724"/>
                      <a:pt x="73907" y="148116"/>
                      <a:pt x="186318" y="72173"/>
                    </a:cubicBezTo>
                    <a:close/>
                    <a:moveTo>
                      <a:pt x="507278" y="53352"/>
                    </a:moveTo>
                    <a:cubicBezTo>
                      <a:pt x="457669" y="210117"/>
                      <a:pt x="390200" y="331164"/>
                      <a:pt x="304872" y="416492"/>
                    </a:cubicBezTo>
                    <a:cubicBezTo>
                      <a:pt x="302887" y="420461"/>
                      <a:pt x="302887" y="422446"/>
                      <a:pt x="304872" y="422446"/>
                    </a:cubicBezTo>
                    <a:cubicBezTo>
                      <a:pt x="306856" y="422446"/>
                      <a:pt x="309833" y="421453"/>
                      <a:pt x="313801" y="419469"/>
                    </a:cubicBezTo>
                    <a:cubicBezTo>
                      <a:pt x="418973" y="326203"/>
                      <a:pt x="501325" y="221031"/>
                      <a:pt x="560856" y="103953"/>
                    </a:cubicBezTo>
                    <a:lnTo>
                      <a:pt x="563833" y="103953"/>
                    </a:lnTo>
                    <a:cubicBezTo>
                      <a:pt x="581692" y="217063"/>
                      <a:pt x="631301" y="314297"/>
                      <a:pt x="712661" y="395657"/>
                    </a:cubicBezTo>
                    <a:cubicBezTo>
                      <a:pt x="738458" y="367875"/>
                      <a:pt x="764255" y="354977"/>
                      <a:pt x="790051" y="356961"/>
                    </a:cubicBezTo>
                    <a:cubicBezTo>
                      <a:pt x="792036" y="358946"/>
                      <a:pt x="794020" y="357953"/>
                      <a:pt x="796005" y="353985"/>
                    </a:cubicBezTo>
                    <a:cubicBezTo>
                      <a:pt x="796005" y="352000"/>
                      <a:pt x="795012" y="350016"/>
                      <a:pt x="793028" y="348032"/>
                    </a:cubicBezTo>
                    <a:cubicBezTo>
                      <a:pt x="664044" y="270641"/>
                      <a:pt x="589630" y="187297"/>
                      <a:pt x="569786" y="98000"/>
                    </a:cubicBezTo>
                    <a:lnTo>
                      <a:pt x="575739" y="92047"/>
                    </a:lnTo>
                    <a:cubicBezTo>
                      <a:pt x="579708" y="90063"/>
                      <a:pt x="579708" y="87086"/>
                      <a:pt x="575739" y="83117"/>
                    </a:cubicBezTo>
                    <a:close/>
                    <a:moveTo>
                      <a:pt x="422595" y="0"/>
                    </a:moveTo>
                    <a:cubicBezTo>
                      <a:pt x="655988" y="0"/>
                      <a:pt x="845190" y="189202"/>
                      <a:pt x="845190" y="422595"/>
                    </a:cubicBezTo>
                    <a:cubicBezTo>
                      <a:pt x="845190" y="655988"/>
                      <a:pt x="655988" y="845190"/>
                      <a:pt x="422595" y="845190"/>
                    </a:cubicBezTo>
                    <a:cubicBezTo>
                      <a:pt x="335073" y="845190"/>
                      <a:pt x="253765" y="818584"/>
                      <a:pt x="186318" y="773018"/>
                    </a:cubicBezTo>
                    <a:lnTo>
                      <a:pt x="180720" y="768399"/>
                    </a:lnTo>
                    <a:lnTo>
                      <a:pt x="188786" y="767727"/>
                    </a:lnTo>
                    <a:cubicBezTo>
                      <a:pt x="244348" y="733993"/>
                      <a:pt x="272130" y="690336"/>
                      <a:pt x="272130" y="636758"/>
                    </a:cubicBezTo>
                    <a:lnTo>
                      <a:pt x="269153" y="490907"/>
                    </a:lnTo>
                    <a:lnTo>
                      <a:pt x="272130" y="410539"/>
                    </a:lnTo>
                    <a:cubicBezTo>
                      <a:pt x="276098" y="408555"/>
                      <a:pt x="282051" y="404586"/>
                      <a:pt x="289989" y="398633"/>
                    </a:cubicBezTo>
                    <a:cubicBezTo>
                      <a:pt x="311817" y="380774"/>
                      <a:pt x="329676" y="367875"/>
                      <a:pt x="343567" y="359938"/>
                    </a:cubicBezTo>
                    <a:cubicBezTo>
                      <a:pt x="349520" y="353985"/>
                      <a:pt x="348528" y="352000"/>
                      <a:pt x="340591" y="353985"/>
                    </a:cubicBezTo>
                    <a:cubicBezTo>
                      <a:pt x="332653" y="355969"/>
                      <a:pt x="321739" y="359938"/>
                      <a:pt x="307848" y="365891"/>
                    </a:cubicBezTo>
                    <a:cubicBezTo>
                      <a:pt x="291973" y="371844"/>
                      <a:pt x="280067" y="376805"/>
                      <a:pt x="272130" y="380774"/>
                    </a:cubicBezTo>
                    <a:lnTo>
                      <a:pt x="272130" y="252782"/>
                    </a:lnTo>
                    <a:lnTo>
                      <a:pt x="382262" y="246828"/>
                    </a:lnTo>
                    <a:cubicBezTo>
                      <a:pt x="388216" y="244844"/>
                      <a:pt x="390200" y="240875"/>
                      <a:pt x="388216" y="234922"/>
                    </a:cubicBezTo>
                    <a:lnTo>
                      <a:pt x="340591" y="196227"/>
                    </a:lnTo>
                    <a:lnTo>
                      <a:pt x="304872" y="231946"/>
                    </a:lnTo>
                    <a:lnTo>
                      <a:pt x="272130" y="234922"/>
                    </a:lnTo>
                    <a:lnTo>
                      <a:pt x="275106" y="115860"/>
                    </a:lnTo>
                    <a:lnTo>
                      <a:pt x="284036" y="92047"/>
                    </a:lnTo>
                    <a:cubicBezTo>
                      <a:pt x="288005" y="88078"/>
                      <a:pt x="289989" y="86094"/>
                      <a:pt x="289989" y="86094"/>
                    </a:cubicBezTo>
                    <a:cubicBezTo>
                      <a:pt x="289989" y="86094"/>
                      <a:pt x="288005" y="85102"/>
                      <a:pt x="284036" y="83117"/>
                    </a:cubicBezTo>
                    <a:lnTo>
                      <a:pt x="215575" y="59305"/>
                    </a:lnTo>
                    <a:lnTo>
                      <a:pt x="210025" y="59305"/>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2" name="任意多边形 11"/>
              <p:cNvSpPr/>
              <p:nvPr/>
            </p:nvSpPr>
            <p:spPr>
              <a:xfrm>
                <a:off x="4740357" y="4764070"/>
                <a:ext cx="319513" cy="319513"/>
              </a:xfrm>
              <a:custGeom>
                <a:avLst/>
                <a:gdLst/>
                <a:ahLst/>
                <a:cxnLst/>
                <a:rect l="l" t="t" r="r" b="b"/>
                <a:pathLst>
                  <a:path w="845190" h="845190">
                    <a:moveTo>
                      <a:pt x="453701" y="476025"/>
                    </a:moveTo>
                    <a:lnTo>
                      <a:pt x="465607" y="476025"/>
                    </a:lnTo>
                    <a:cubicBezTo>
                      <a:pt x="505295" y="599056"/>
                      <a:pt x="570779" y="680415"/>
                      <a:pt x="662060" y="720103"/>
                    </a:cubicBezTo>
                    <a:cubicBezTo>
                      <a:pt x="676943" y="701251"/>
                      <a:pt x="693811" y="686865"/>
                      <a:pt x="712662" y="676943"/>
                    </a:cubicBezTo>
                    <a:lnTo>
                      <a:pt x="770636" y="661759"/>
                    </a:lnTo>
                    <a:lnTo>
                      <a:pt x="721415" y="721415"/>
                    </a:lnTo>
                    <a:cubicBezTo>
                      <a:pt x="644940" y="797890"/>
                      <a:pt x="539292" y="845190"/>
                      <a:pt x="422595" y="845190"/>
                    </a:cubicBezTo>
                    <a:cubicBezTo>
                      <a:pt x="305899" y="845190"/>
                      <a:pt x="200250" y="797890"/>
                      <a:pt x="123775" y="721415"/>
                    </a:cubicBezTo>
                    <a:lnTo>
                      <a:pt x="111154" y="706118"/>
                    </a:lnTo>
                    <a:lnTo>
                      <a:pt x="159579" y="685314"/>
                    </a:lnTo>
                    <a:cubicBezTo>
                      <a:pt x="254457" y="641038"/>
                      <a:pt x="328685" y="595087"/>
                      <a:pt x="382263" y="547462"/>
                    </a:cubicBezTo>
                    <a:lnTo>
                      <a:pt x="385240" y="684384"/>
                    </a:lnTo>
                    <a:cubicBezTo>
                      <a:pt x="389209" y="698275"/>
                      <a:pt x="375318" y="703236"/>
                      <a:pt x="343568" y="699267"/>
                    </a:cubicBezTo>
                    <a:cubicBezTo>
                      <a:pt x="339599" y="699267"/>
                      <a:pt x="337615" y="701251"/>
                      <a:pt x="337615" y="705220"/>
                    </a:cubicBezTo>
                    <a:cubicBezTo>
                      <a:pt x="337615" y="707204"/>
                      <a:pt x="339599" y="709189"/>
                      <a:pt x="343568" y="711173"/>
                    </a:cubicBezTo>
                    <a:cubicBezTo>
                      <a:pt x="357459" y="717126"/>
                      <a:pt x="364404" y="734986"/>
                      <a:pt x="364404" y="764751"/>
                    </a:cubicBezTo>
                    <a:cubicBezTo>
                      <a:pt x="366388" y="768720"/>
                      <a:pt x="369365" y="769712"/>
                      <a:pt x="373334" y="767728"/>
                    </a:cubicBezTo>
                    <a:cubicBezTo>
                      <a:pt x="422943" y="749869"/>
                      <a:pt x="448740" y="720103"/>
                      <a:pt x="450724" y="678431"/>
                    </a:cubicBezTo>
                    <a:close/>
                    <a:moveTo>
                      <a:pt x="123302" y="142650"/>
                    </a:moveTo>
                    <a:cubicBezTo>
                      <a:pt x="119334" y="142650"/>
                      <a:pt x="117349" y="144634"/>
                      <a:pt x="117349" y="148603"/>
                    </a:cubicBezTo>
                    <a:cubicBezTo>
                      <a:pt x="131240" y="162493"/>
                      <a:pt x="139177" y="188290"/>
                      <a:pt x="141162" y="225993"/>
                    </a:cubicBezTo>
                    <a:cubicBezTo>
                      <a:pt x="143146" y="237900"/>
                      <a:pt x="152076" y="242861"/>
                      <a:pt x="167951" y="240876"/>
                    </a:cubicBezTo>
                    <a:cubicBezTo>
                      <a:pt x="183826" y="234923"/>
                      <a:pt x="193748" y="224009"/>
                      <a:pt x="197717" y="208134"/>
                    </a:cubicBezTo>
                    <a:cubicBezTo>
                      <a:pt x="199701" y="186306"/>
                      <a:pt x="174896" y="164478"/>
                      <a:pt x="123302" y="142650"/>
                    </a:cubicBezTo>
                    <a:close/>
                    <a:moveTo>
                      <a:pt x="329429" y="111024"/>
                    </a:moveTo>
                    <a:cubicBezTo>
                      <a:pt x="328437" y="111272"/>
                      <a:pt x="327197" y="111892"/>
                      <a:pt x="325709" y="112884"/>
                    </a:cubicBezTo>
                    <a:lnTo>
                      <a:pt x="191763" y="321243"/>
                    </a:lnTo>
                    <a:cubicBezTo>
                      <a:pt x="183826" y="333150"/>
                      <a:pt x="171920" y="336126"/>
                      <a:pt x="156045" y="330173"/>
                    </a:cubicBezTo>
                    <a:cubicBezTo>
                      <a:pt x="150092" y="330173"/>
                      <a:pt x="149099" y="333150"/>
                      <a:pt x="153068" y="339103"/>
                    </a:cubicBezTo>
                    <a:cubicBezTo>
                      <a:pt x="168943" y="345056"/>
                      <a:pt x="175888" y="355970"/>
                      <a:pt x="173904" y="371845"/>
                    </a:cubicBezTo>
                    <a:cubicBezTo>
                      <a:pt x="171920" y="387720"/>
                      <a:pt x="167951" y="401611"/>
                      <a:pt x="161998" y="413517"/>
                    </a:cubicBezTo>
                    <a:cubicBezTo>
                      <a:pt x="156045" y="429392"/>
                      <a:pt x="159021" y="438322"/>
                      <a:pt x="170927" y="440306"/>
                    </a:cubicBezTo>
                    <a:cubicBezTo>
                      <a:pt x="190771" y="442290"/>
                      <a:pt x="207638" y="437329"/>
                      <a:pt x="221529" y="425423"/>
                    </a:cubicBezTo>
                    <a:cubicBezTo>
                      <a:pt x="237404" y="417486"/>
                      <a:pt x="242365" y="407564"/>
                      <a:pt x="236412" y="395658"/>
                    </a:cubicBezTo>
                    <a:cubicBezTo>
                      <a:pt x="232443" y="383751"/>
                      <a:pt x="230459" y="370853"/>
                      <a:pt x="230459" y="356962"/>
                    </a:cubicBezTo>
                    <a:cubicBezTo>
                      <a:pt x="230459" y="343072"/>
                      <a:pt x="233435" y="330173"/>
                      <a:pt x="239388" y="318267"/>
                    </a:cubicBezTo>
                    <a:lnTo>
                      <a:pt x="331662" y="118837"/>
                    </a:lnTo>
                    <a:cubicBezTo>
                      <a:pt x="333150" y="112884"/>
                      <a:pt x="332406" y="110280"/>
                      <a:pt x="329429" y="111024"/>
                    </a:cubicBezTo>
                    <a:close/>
                    <a:moveTo>
                      <a:pt x="434353" y="58562"/>
                    </a:moveTo>
                    <a:cubicBezTo>
                      <a:pt x="433361" y="59058"/>
                      <a:pt x="432865" y="60298"/>
                      <a:pt x="432865" y="62283"/>
                    </a:cubicBezTo>
                    <a:lnTo>
                      <a:pt x="429888" y="196228"/>
                    </a:lnTo>
                    <a:lnTo>
                      <a:pt x="295943" y="214087"/>
                    </a:lnTo>
                    <a:lnTo>
                      <a:pt x="322732" y="231947"/>
                    </a:lnTo>
                    <a:cubicBezTo>
                      <a:pt x="336623" y="227978"/>
                      <a:pt x="362420" y="223017"/>
                      <a:pt x="400123" y="217064"/>
                    </a:cubicBezTo>
                    <a:lnTo>
                      <a:pt x="429888" y="211111"/>
                    </a:lnTo>
                    <a:lnTo>
                      <a:pt x="429888" y="273618"/>
                    </a:lnTo>
                    <a:cubicBezTo>
                      <a:pt x="431873" y="337118"/>
                      <a:pt x="461638" y="372837"/>
                      <a:pt x="519185" y="380775"/>
                    </a:cubicBezTo>
                    <a:cubicBezTo>
                      <a:pt x="590623" y="388712"/>
                      <a:pt x="659084" y="383751"/>
                      <a:pt x="724568" y="365892"/>
                    </a:cubicBezTo>
                    <a:cubicBezTo>
                      <a:pt x="750365" y="353986"/>
                      <a:pt x="754334" y="338111"/>
                      <a:pt x="736474" y="318267"/>
                    </a:cubicBezTo>
                    <a:cubicBezTo>
                      <a:pt x="718615" y="306361"/>
                      <a:pt x="712662" y="287509"/>
                      <a:pt x="718615" y="261712"/>
                    </a:cubicBezTo>
                    <a:cubicBezTo>
                      <a:pt x="720599" y="257743"/>
                      <a:pt x="719607" y="255759"/>
                      <a:pt x="715638" y="255759"/>
                    </a:cubicBezTo>
                    <a:cubicBezTo>
                      <a:pt x="713654" y="253775"/>
                      <a:pt x="711670" y="254767"/>
                      <a:pt x="709685" y="258736"/>
                    </a:cubicBezTo>
                    <a:cubicBezTo>
                      <a:pt x="695795" y="288501"/>
                      <a:pt x="678928" y="305368"/>
                      <a:pt x="659084" y="309337"/>
                    </a:cubicBezTo>
                    <a:cubicBezTo>
                      <a:pt x="627334" y="319259"/>
                      <a:pt x="584670" y="322236"/>
                      <a:pt x="531092" y="318267"/>
                    </a:cubicBezTo>
                    <a:cubicBezTo>
                      <a:pt x="497357" y="318267"/>
                      <a:pt x="484459" y="306361"/>
                      <a:pt x="492396" y="282548"/>
                    </a:cubicBezTo>
                    <a:lnTo>
                      <a:pt x="495373" y="205158"/>
                    </a:lnTo>
                    <a:lnTo>
                      <a:pt x="721592" y="175392"/>
                    </a:lnTo>
                    <a:cubicBezTo>
                      <a:pt x="727545" y="171423"/>
                      <a:pt x="728537" y="167454"/>
                      <a:pt x="724568" y="163486"/>
                    </a:cubicBezTo>
                    <a:lnTo>
                      <a:pt x="673967" y="124790"/>
                    </a:lnTo>
                    <a:lnTo>
                      <a:pt x="635271" y="169439"/>
                    </a:lnTo>
                    <a:lnTo>
                      <a:pt x="495373" y="187298"/>
                    </a:lnTo>
                    <a:lnTo>
                      <a:pt x="498349" y="139673"/>
                    </a:lnTo>
                    <a:cubicBezTo>
                      <a:pt x="500334" y="121814"/>
                      <a:pt x="504302" y="109908"/>
                      <a:pt x="510256" y="103954"/>
                    </a:cubicBezTo>
                    <a:cubicBezTo>
                      <a:pt x="516209" y="99986"/>
                      <a:pt x="516209" y="96017"/>
                      <a:pt x="510256" y="92048"/>
                    </a:cubicBezTo>
                    <a:lnTo>
                      <a:pt x="438818" y="59306"/>
                    </a:lnTo>
                    <a:cubicBezTo>
                      <a:pt x="436834" y="58314"/>
                      <a:pt x="435345" y="58066"/>
                      <a:pt x="434353" y="58562"/>
                    </a:cubicBezTo>
                    <a:close/>
                    <a:moveTo>
                      <a:pt x="422595" y="0"/>
                    </a:moveTo>
                    <a:cubicBezTo>
                      <a:pt x="655988" y="0"/>
                      <a:pt x="845190" y="189202"/>
                      <a:pt x="845190" y="422595"/>
                    </a:cubicBezTo>
                    <a:cubicBezTo>
                      <a:pt x="845190" y="480943"/>
                      <a:pt x="833365" y="536530"/>
                      <a:pt x="811981" y="587088"/>
                    </a:cubicBezTo>
                    <a:lnTo>
                      <a:pt x="775170" y="654907"/>
                    </a:lnTo>
                    <a:lnTo>
                      <a:pt x="775170" y="648665"/>
                    </a:lnTo>
                    <a:cubicBezTo>
                      <a:pt x="628326" y="620884"/>
                      <a:pt x="528115" y="563337"/>
                      <a:pt x="474537" y="476025"/>
                    </a:cubicBezTo>
                    <a:lnTo>
                      <a:pt x="760287" y="470072"/>
                    </a:lnTo>
                    <a:cubicBezTo>
                      <a:pt x="764256" y="468087"/>
                      <a:pt x="764256" y="466103"/>
                      <a:pt x="760287" y="464118"/>
                    </a:cubicBezTo>
                    <a:lnTo>
                      <a:pt x="700756" y="410540"/>
                    </a:lnTo>
                    <a:lnTo>
                      <a:pt x="653131" y="458165"/>
                    </a:lnTo>
                    <a:lnTo>
                      <a:pt x="456677" y="461142"/>
                    </a:lnTo>
                    <a:lnTo>
                      <a:pt x="456677" y="404587"/>
                    </a:lnTo>
                    <a:cubicBezTo>
                      <a:pt x="458662" y="396650"/>
                      <a:pt x="455685" y="391689"/>
                      <a:pt x="447748" y="389704"/>
                    </a:cubicBezTo>
                    <a:lnTo>
                      <a:pt x="385240" y="374822"/>
                    </a:lnTo>
                    <a:cubicBezTo>
                      <a:pt x="382263" y="373829"/>
                      <a:pt x="380279" y="373829"/>
                      <a:pt x="379287" y="374822"/>
                    </a:cubicBezTo>
                    <a:cubicBezTo>
                      <a:pt x="378295" y="375814"/>
                      <a:pt x="378295" y="377798"/>
                      <a:pt x="379287" y="380775"/>
                    </a:cubicBezTo>
                    <a:lnTo>
                      <a:pt x="379287" y="461142"/>
                    </a:lnTo>
                    <a:lnTo>
                      <a:pt x="90560" y="464118"/>
                    </a:lnTo>
                    <a:lnTo>
                      <a:pt x="114373" y="487931"/>
                    </a:lnTo>
                    <a:cubicBezTo>
                      <a:pt x="138185" y="483962"/>
                      <a:pt x="168943" y="480986"/>
                      <a:pt x="206646" y="479001"/>
                    </a:cubicBezTo>
                    <a:lnTo>
                      <a:pt x="361427" y="476025"/>
                    </a:lnTo>
                    <a:cubicBezTo>
                      <a:pt x="285525" y="562345"/>
                      <a:pt x="209065" y="629690"/>
                      <a:pt x="132046" y="678059"/>
                    </a:cubicBezTo>
                    <a:lnTo>
                      <a:pt x="101657" y="694608"/>
                    </a:lnTo>
                    <a:lnTo>
                      <a:pt x="72173" y="658872"/>
                    </a:lnTo>
                    <a:cubicBezTo>
                      <a:pt x="26607" y="591425"/>
                      <a:pt x="0" y="510117"/>
                      <a:pt x="0" y="422595"/>
                    </a:cubicBezTo>
                    <a:cubicBezTo>
                      <a:pt x="0" y="276724"/>
                      <a:pt x="73907" y="148116"/>
                      <a:pt x="186318" y="72173"/>
                    </a:cubicBezTo>
                    <a:lnTo>
                      <a:pt x="195192" y="67356"/>
                    </a:lnTo>
                    <a:lnTo>
                      <a:pt x="210367" y="89816"/>
                    </a:lnTo>
                    <a:cubicBezTo>
                      <a:pt x="214832" y="102218"/>
                      <a:pt x="217560" y="117845"/>
                      <a:pt x="218552" y="136697"/>
                    </a:cubicBezTo>
                    <a:cubicBezTo>
                      <a:pt x="220537" y="148603"/>
                      <a:pt x="229467" y="153564"/>
                      <a:pt x="245342" y="151579"/>
                    </a:cubicBezTo>
                    <a:cubicBezTo>
                      <a:pt x="265185" y="141658"/>
                      <a:pt x="276099" y="129751"/>
                      <a:pt x="278084" y="115861"/>
                    </a:cubicBezTo>
                    <a:cubicBezTo>
                      <a:pt x="278084" y="100978"/>
                      <a:pt x="263015" y="86095"/>
                      <a:pt x="232877" y="71212"/>
                    </a:cubicBezTo>
                    <a:lnTo>
                      <a:pt x="207712" y="60560"/>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8" name="组合 7"/>
            <p:cNvGrpSpPr/>
            <p:nvPr/>
          </p:nvGrpSpPr>
          <p:grpSpPr>
            <a:xfrm>
              <a:off x="1469022" y="4821647"/>
              <a:ext cx="4810928" cy="1239153"/>
              <a:chOff x="-881901" y="4199007"/>
              <a:chExt cx="4810928" cy="1239153"/>
            </a:xfrm>
          </p:grpSpPr>
          <p:sp>
            <p:nvSpPr>
              <p:cNvPr id="9" name="文本框 8"/>
              <p:cNvSpPr txBox="1"/>
              <p:nvPr/>
            </p:nvSpPr>
            <p:spPr>
              <a:xfrm>
                <a:off x="2308069" y="4199007"/>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10" name="矩形 9"/>
              <p:cNvSpPr/>
              <p:nvPr/>
            </p:nvSpPr>
            <p:spPr>
              <a:xfrm>
                <a:off x="-881901" y="4658844"/>
                <a:ext cx="4810928" cy="779316"/>
              </a:xfrm>
              <a:prstGeom prst="rect">
                <a:avLst/>
              </a:prstGeom>
            </p:spPr>
            <p:txBody>
              <a:bodyPr wrap="square">
                <a:spAutoFit/>
              </a:bodyPr>
              <a:lstStyle/>
              <a:p>
                <a:pPr algn="r">
                  <a:lnSpc>
                    <a:spcPct val="130000"/>
                  </a:lnSpc>
                </a:pPr>
                <a:r>
                  <a:rPr lang="zh-CN" altLang="en-US" dirty="0">
                    <a:latin typeface="方正隶变_GBK" panose="03000509000000000000" pitchFamily="65" charset="-122"/>
                    <a:ea typeface="方正隶变_GBK" panose="03000509000000000000" pitchFamily="65" charset="-122"/>
                  </a:rPr>
                  <a:t>黄初三年，余朝京师还济洛川。古人有言斯水之神名曰宓妃。感宋玉对楚王神女之</a:t>
                </a:r>
              </a:p>
            </p:txBody>
          </p:sp>
        </p:grpSp>
      </p:grpSp>
      <p:graphicFrame>
        <p:nvGraphicFramePr>
          <p:cNvPr id="21" name="图表 20"/>
          <p:cNvGraphicFramePr/>
          <p:nvPr>
            <p:extLst>
              <p:ext uri="{D42A27DB-BD31-4B8C-83A1-F6EECF244321}">
                <p14:modId xmlns:p14="http://schemas.microsoft.com/office/powerpoint/2010/main" val="1099104265"/>
              </p:ext>
            </p:extLst>
          </p:nvPr>
        </p:nvGraphicFramePr>
        <p:xfrm>
          <a:off x="646233" y="368301"/>
          <a:ext cx="11066342" cy="374649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7579231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a:off x="1530062" y="693567"/>
            <a:ext cx="4146838" cy="6615801"/>
          </a:xfrm>
          <a:prstGeom prst="rect">
            <a:avLst/>
          </a:prstGeom>
        </p:spPr>
      </p:pic>
      <p:grpSp>
        <p:nvGrpSpPr>
          <p:cNvPr id="5" name="组合 4"/>
          <p:cNvGrpSpPr/>
          <p:nvPr/>
        </p:nvGrpSpPr>
        <p:grpSpPr>
          <a:xfrm>
            <a:off x="6626142" y="1025929"/>
            <a:ext cx="4727658" cy="1162850"/>
            <a:chOff x="8740692" y="1624340"/>
            <a:chExt cx="4727658" cy="1162850"/>
          </a:xfrm>
        </p:grpSpPr>
        <p:sp>
          <p:nvSpPr>
            <p:cNvPr id="7" name="文本框 6"/>
            <p:cNvSpPr txBox="1"/>
            <p:nvPr/>
          </p:nvSpPr>
          <p:spPr>
            <a:xfrm>
              <a:off x="8740692" y="1624340"/>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8" name="矩形 7"/>
            <p:cNvSpPr/>
            <p:nvPr/>
          </p:nvSpPr>
          <p:spPr>
            <a:xfrm>
              <a:off x="8740692" y="2084177"/>
              <a:ext cx="4727658" cy="703013"/>
            </a:xfrm>
            <a:prstGeom prst="rect">
              <a:avLst/>
            </a:prstGeom>
          </p:spPr>
          <p:txBody>
            <a:bodyPr wrap="square">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黄初三年，余朝京师还济洛川。古人有言斯水之神名曰宓妃。感宋玉对楚王神女之</a:t>
              </a:r>
            </a:p>
          </p:txBody>
        </p:sp>
      </p:grpSp>
      <p:grpSp>
        <p:nvGrpSpPr>
          <p:cNvPr id="9" name="组合 8"/>
          <p:cNvGrpSpPr/>
          <p:nvPr/>
        </p:nvGrpSpPr>
        <p:grpSpPr>
          <a:xfrm>
            <a:off x="6626142" y="2864254"/>
            <a:ext cx="4727658" cy="1162850"/>
            <a:chOff x="8740692" y="1624340"/>
            <a:chExt cx="4727658" cy="1162850"/>
          </a:xfrm>
        </p:grpSpPr>
        <p:sp>
          <p:nvSpPr>
            <p:cNvPr id="10" name="文本框 9"/>
            <p:cNvSpPr txBox="1"/>
            <p:nvPr/>
          </p:nvSpPr>
          <p:spPr>
            <a:xfrm>
              <a:off x="8740692" y="1624340"/>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11" name="矩形 10"/>
            <p:cNvSpPr/>
            <p:nvPr/>
          </p:nvSpPr>
          <p:spPr>
            <a:xfrm>
              <a:off x="8740692" y="2084177"/>
              <a:ext cx="4727658" cy="703013"/>
            </a:xfrm>
            <a:prstGeom prst="rect">
              <a:avLst/>
            </a:prstGeom>
          </p:spPr>
          <p:txBody>
            <a:bodyPr wrap="square">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黄初三年，余朝京师还济洛川。古人有言斯水之神名曰宓妃。感宋玉对楚王神女之</a:t>
              </a:r>
            </a:p>
          </p:txBody>
        </p:sp>
      </p:grpSp>
      <p:grpSp>
        <p:nvGrpSpPr>
          <p:cNvPr id="12" name="组合 11"/>
          <p:cNvGrpSpPr/>
          <p:nvPr/>
        </p:nvGrpSpPr>
        <p:grpSpPr>
          <a:xfrm>
            <a:off x="6626142" y="4702579"/>
            <a:ext cx="4727658" cy="1162850"/>
            <a:chOff x="8740692" y="1624340"/>
            <a:chExt cx="4727658" cy="1162850"/>
          </a:xfrm>
        </p:grpSpPr>
        <p:sp>
          <p:nvSpPr>
            <p:cNvPr id="13" name="文本框 12"/>
            <p:cNvSpPr txBox="1"/>
            <p:nvPr/>
          </p:nvSpPr>
          <p:spPr>
            <a:xfrm>
              <a:off x="8740692" y="1624340"/>
              <a:ext cx="1620957" cy="523220"/>
            </a:xfrm>
            <a:prstGeom prst="rect">
              <a:avLst/>
            </a:prstGeom>
            <a:noFill/>
          </p:spPr>
          <p:txBody>
            <a:bodyPr wrap="none" rtlCol="0">
              <a:spAutoFit/>
            </a:bodyPr>
            <a:lstStyle/>
            <a:p>
              <a:r>
                <a:rPr lang="zh-CN" altLang="en-US" sz="2800" dirty="0">
                  <a:latin typeface="方正清刻本悦宋简体" panose="02000000000000000000" pitchFamily="2" charset="-122"/>
                  <a:ea typeface="方正清刻本悦宋简体" panose="02000000000000000000" pitchFamily="2" charset="-122"/>
                </a:rPr>
                <a:t>黄初三年</a:t>
              </a:r>
            </a:p>
          </p:txBody>
        </p:sp>
        <p:sp>
          <p:nvSpPr>
            <p:cNvPr id="14" name="矩形 13"/>
            <p:cNvSpPr/>
            <p:nvPr/>
          </p:nvSpPr>
          <p:spPr>
            <a:xfrm>
              <a:off x="8740692" y="2084177"/>
              <a:ext cx="4727658" cy="703013"/>
            </a:xfrm>
            <a:prstGeom prst="rect">
              <a:avLst/>
            </a:prstGeom>
          </p:spPr>
          <p:txBody>
            <a:bodyPr wrap="square">
              <a:spAutoFit/>
            </a:bodyPr>
            <a:lstStyle/>
            <a:p>
              <a:pPr>
                <a:lnSpc>
                  <a:spcPct val="130000"/>
                </a:lnSpc>
              </a:pPr>
              <a:r>
                <a:rPr lang="zh-CN" altLang="en-US" sz="1600" dirty="0">
                  <a:latin typeface="方正隶变_GBK" panose="03000509000000000000" pitchFamily="65" charset="-122"/>
                  <a:ea typeface="方正隶变_GBK" panose="03000509000000000000" pitchFamily="65" charset="-122"/>
                </a:rPr>
                <a:t>黄初三年，余朝京师还济洛川。古人有言斯水之神名曰宓妃。感宋玉对楚王神女之</a:t>
              </a:r>
            </a:p>
          </p:txBody>
        </p:sp>
      </p:grpSp>
      <p:grpSp>
        <p:nvGrpSpPr>
          <p:cNvPr id="15" name="组合 14"/>
          <p:cNvGrpSpPr/>
          <p:nvPr/>
        </p:nvGrpSpPr>
        <p:grpSpPr>
          <a:xfrm>
            <a:off x="1896994" y="5568681"/>
            <a:ext cx="336339" cy="704396"/>
            <a:chOff x="4723531" y="4379187"/>
            <a:chExt cx="336339" cy="704396"/>
          </a:xfrm>
        </p:grpSpPr>
        <p:sp>
          <p:nvSpPr>
            <p:cNvPr id="16" name="任意多边形 15"/>
            <p:cNvSpPr/>
            <p:nvPr/>
          </p:nvSpPr>
          <p:spPr>
            <a:xfrm>
              <a:off x="4723531" y="4379187"/>
              <a:ext cx="319513" cy="319513"/>
            </a:xfrm>
            <a:custGeom>
              <a:avLst/>
              <a:gdLst/>
              <a:ahLst/>
              <a:cxnLst/>
              <a:rect l="l" t="t" r="r" b="b"/>
              <a:pathLst>
                <a:path w="845190" h="845190">
                  <a:moveTo>
                    <a:pt x="596575" y="479000"/>
                  </a:moveTo>
                  <a:lnTo>
                    <a:pt x="593598" y="660571"/>
                  </a:lnTo>
                  <a:lnTo>
                    <a:pt x="441794" y="660571"/>
                  </a:lnTo>
                  <a:lnTo>
                    <a:pt x="441794" y="481977"/>
                  </a:lnTo>
                  <a:close/>
                  <a:moveTo>
                    <a:pt x="620387" y="425422"/>
                  </a:moveTo>
                  <a:lnTo>
                    <a:pt x="593598" y="464117"/>
                  </a:lnTo>
                  <a:lnTo>
                    <a:pt x="444770" y="467094"/>
                  </a:lnTo>
                  <a:lnTo>
                    <a:pt x="388216" y="434352"/>
                  </a:lnTo>
                  <a:lnTo>
                    <a:pt x="391192" y="517696"/>
                  </a:lnTo>
                  <a:lnTo>
                    <a:pt x="388216" y="636758"/>
                  </a:lnTo>
                  <a:lnTo>
                    <a:pt x="385239" y="749868"/>
                  </a:lnTo>
                  <a:cubicBezTo>
                    <a:pt x="385239" y="755821"/>
                    <a:pt x="387223" y="759789"/>
                    <a:pt x="391192" y="761774"/>
                  </a:cubicBezTo>
                  <a:cubicBezTo>
                    <a:pt x="393176" y="763758"/>
                    <a:pt x="397145" y="761774"/>
                    <a:pt x="403098" y="755821"/>
                  </a:cubicBezTo>
                  <a:cubicBezTo>
                    <a:pt x="424926" y="735977"/>
                    <a:pt x="437825" y="715141"/>
                    <a:pt x="441794" y="693313"/>
                  </a:cubicBezTo>
                  <a:lnTo>
                    <a:pt x="441794" y="675453"/>
                  </a:lnTo>
                  <a:cubicBezTo>
                    <a:pt x="542997" y="675453"/>
                    <a:pt x="619395" y="678430"/>
                    <a:pt x="670989" y="684383"/>
                  </a:cubicBezTo>
                  <a:cubicBezTo>
                    <a:pt x="676942" y="684383"/>
                    <a:pt x="679919" y="683391"/>
                    <a:pt x="679919" y="681407"/>
                  </a:cubicBezTo>
                  <a:cubicBezTo>
                    <a:pt x="681903" y="681407"/>
                    <a:pt x="681903" y="678430"/>
                    <a:pt x="679919" y="672477"/>
                  </a:cubicBezTo>
                  <a:lnTo>
                    <a:pt x="673966" y="657594"/>
                  </a:lnTo>
                  <a:lnTo>
                    <a:pt x="673966" y="490907"/>
                  </a:lnTo>
                  <a:lnTo>
                    <a:pt x="688848" y="470071"/>
                  </a:lnTo>
                  <a:cubicBezTo>
                    <a:pt x="692817" y="466102"/>
                    <a:pt x="692817" y="463125"/>
                    <a:pt x="688848" y="461141"/>
                  </a:cubicBezTo>
                  <a:close/>
                  <a:moveTo>
                    <a:pt x="599551" y="294453"/>
                  </a:moveTo>
                  <a:lnTo>
                    <a:pt x="563833" y="333149"/>
                  </a:lnTo>
                  <a:lnTo>
                    <a:pt x="415005" y="339102"/>
                  </a:lnTo>
                  <a:lnTo>
                    <a:pt x="429887" y="359938"/>
                  </a:lnTo>
                  <a:cubicBezTo>
                    <a:pt x="453700" y="353985"/>
                    <a:pt x="483466" y="351008"/>
                    <a:pt x="519184" y="351008"/>
                  </a:cubicBezTo>
                  <a:lnTo>
                    <a:pt x="644200" y="348032"/>
                  </a:lnTo>
                  <a:cubicBezTo>
                    <a:pt x="650153" y="348032"/>
                    <a:pt x="652137" y="345055"/>
                    <a:pt x="650153" y="339102"/>
                  </a:cubicBezTo>
                  <a:close/>
                  <a:moveTo>
                    <a:pt x="208584" y="60087"/>
                  </a:moveTo>
                  <a:lnTo>
                    <a:pt x="206645" y="65258"/>
                  </a:lnTo>
                  <a:cubicBezTo>
                    <a:pt x="208630" y="95024"/>
                    <a:pt x="209622" y="143641"/>
                    <a:pt x="209622" y="211110"/>
                  </a:cubicBezTo>
                  <a:lnTo>
                    <a:pt x="209622" y="237899"/>
                  </a:lnTo>
                  <a:lnTo>
                    <a:pt x="81630" y="243852"/>
                  </a:lnTo>
                  <a:lnTo>
                    <a:pt x="105442" y="264688"/>
                  </a:lnTo>
                  <a:cubicBezTo>
                    <a:pt x="131239" y="260719"/>
                    <a:pt x="158028" y="257742"/>
                    <a:pt x="185809" y="255758"/>
                  </a:cubicBezTo>
                  <a:lnTo>
                    <a:pt x="209622" y="255758"/>
                  </a:lnTo>
                  <a:lnTo>
                    <a:pt x="209622" y="407563"/>
                  </a:lnTo>
                  <a:cubicBezTo>
                    <a:pt x="158028" y="425422"/>
                    <a:pt x="116356" y="439313"/>
                    <a:pt x="84606" y="449235"/>
                  </a:cubicBezTo>
                  <a:cubicBezTo>
                    <a:pt x="82622" y="449235"/>
                    <a:pt x="81630" y="451219"/>
                    <a:pt x="81630" y="455188"/>
                  </a:cubicBezTo>
                  <a:lnTo>
                    <a:pt x="105442" y="529602"/>
                  </a:lnTo>
                  <a:cubicBezTo>
                    <a:pt x="107426" y="535555"/>
                    <a:pt x="111395" y="536547"/>
                    <a:pt x="117348" y="532578"/>
                  </a:cubicBezTo>
                  <a:cubicBezTo>
                    <a:pt x="135208" y="514719"/>
                    <a:pt x="165966" y="488922"/>
                    <a:pt x="209622" y="455188"/>
                  </a:cubicBezTo>
                  <a:lnTo>
                    <a:pt x="209622" y="666524"/>
                  </a:lnTo>
                  <a:cubicBezTo>
                    <a:pt x="215575" y="690336"/>
                    <a:pt x="197716" y="699266"/>
                    <a:pt x="156044" y="693313"/>
                  </a:cubicBezTo>
                  <a:cubicBezTo>
                    <a:pt x="152075" y="693313"/>
                    <a:pt x="150091" y="694305"/>
                    <a:pt x="150091" y="696289"/>
                  </a:cubicBezTo>
                  <a:cubicBezTo>
                    <a:pt x="150091" y="698274"/>
                    <a:pt x="151083" y="700258"/>
                    <a:pt x="153067" y="702243"/>
                  </a:cubicBezTo>
                  <a:cubicBezTo>
                    <a:pt x="172911" y="714149"/>
                    <a:pt x="180848" y="733000"/>
                    <a:pt x="176880" y="758797"/>
                  </a:cubicBezTo>
                  <a:lnTo>
                    <a:pt x="179532" y="767419"/>
                  </a:lnTo>
                  <a:lnTo>
                    <a:pt x="123775" y="721415"/>
                  </a:lnTo>
                  <a:cubicBezTo>
                    <a:pt x="47301" y="644940"/>
                    <a:pt x="0" y="539292"/>
                    <a:pt x="0" y="422595"/>
                  </a:cubicBezTo>
                  <a:cubicBezTo>
                    <a:pt x="0" y="276724"/>
                    <a:pt x="73907" y="148116"/>
                    <a:pt x="186318" y="72173"/>
                  </a:cubicBezTo>
                  <a:close/>
                  <a:moveTo>
                    <a:pt x="507278" y="53352"/>
                  </a:moveTo>
                  <a:cubicBezTo>
                    <a:pt x="457669" y="210117"/>
                    <a:pt x="390200" y="331164"/>
                    <a:pt x="304872" y="416492"/>
                  </a:cubicBezTo>
                  <a:cubicBezTo>
                    <a:pt x="302887" y="420461"/>
                    <a:pt x="302887" y="422446"/>
                    <a:pt x="304872" y="422446"/>
                  </a:cubicBezTo>
                  <a:cubicBezTo>
                    <a:pt x="306856" y="422446"/>
                    <a:pt x="309833" y="421453"/>
                    <a:pt x="313801" y="419469"/>
                  </a:cubicBezTo>
                  <a:cubicBezTo>
                    <a:pt x="418973" y="326203"/>
                    <a:pt x="501325" y="221031"/>
                    <a:pt x="560856" y="103953"/>
                  </a:cubicBezTo>
                  <a:lnTo>
                    <a:pt x="563833" y="103953"/>
                  </a:lnTo>
                  <a:cubicBezTo>
                    <a:pt x="581692" y="217063"/>
                    <a:pt x="631301" y="314297"/>
                    <a:pt x="712661" y="395657"/>
                  </a:cubicBezTo>
                  <a:cubicBezTo>
                    <a:pt x="738458" y="367875"/>
                    <a:pt x="764255" y="354977"/>
                    <a:pt x="790051" y="356961"/>
                  </a:cubicBezTo>
                  <a:cubicBezTo>
                    <a:pt x="792036" y="358946"/>
                    <a:pt x="794020" y="357953"/>
                    <a:pt x="796005" y="353985"/>
                  </a:cubicBezTo>
                  <a:cubicBezTo>
                    <a:pt x="796005" y="352000"/>
                    <a:pt x="795012" y="350016"/>
                    <a:pt x="793028" y="348032"/>
                  </a:cubicBezTo>
                  <a:cubicBezTo>
                    <a:pt x="664044" y="270641"/>
                    <a:pt x="589630" y="187297"/>
                    <a:pt x="569786" y="98000"/>
                  </a:cubicBezTo>
                  <a:lnTo>
                    <a:pt x="575739" y="92047"/>
                  </a:lnTo>
                  <a:cubicBezTo>
                    <a:pt x="579708" y="90063"/>
                    <a:pt x="579708" y="87086"/>
                    <a:pt x="575739" y="83117"/>
                  </a:cubicBezTo>
                  <a:close/>
                  <a:moveTo>
                    <a:pt x="422595" y="0"/>
                  </a:moveTo>
                  <a:cubicBezTo>
                    <a:pt x="655988" y="0"/>
                    <a:pt x="845190" y="189202"/>
                    <a:pt x="845190" y="422595"/>
                  </a:cubicBezTo>
                  <a:cubicBezTo>
                    <a:pt x="845190" y="655988"/>
                    <a:pt x="655988" y="845190"/>
                    <a:pt x="422595" y="845190"/>
                  </a:cubicBezTo>
                  <a:cubicBezTo>
                    <a:pt x="335073" y="845190"/>
                    <a:pt x="253765" y="818584"/>
                    <a:pt x="186318" y="773018"/>
                  </a:cubicBezTo>
                  <a:lnTo>
                    <a:pt x="180720" y="768399"/>
                  </a:lnTo>
                  <a:lnTo>
                    <a:pt x="188786" y="767727"/>
                  </a:lnTo>
                  <a:cubicBezTo>
                    <a:pt x="244348" y="733993"/>
                    <a:pt x="272130" y="690336"/>
                    <a:pt x="272130" y="636758"/>
                  </a:cubicBezTo>
                  <a:lnTo>
                    <a:pt x="269153" y="490907"/>
                  </a:lnTo>
                  <a:lnTo>
                    <a:pt x="272130" y="410539"/>
                  </a:lnTo>
                  <a:cubicBezTo>
                    <a:pt x="276098" y="408555"/>
                    <a:pt x="282051" y="404586"/>
                    <a:pt x="289989" y="398633"/>
                  </a:cubicBezTo>
                  <a:cubicBezTo>
                    <a:pt x="311817" y="380774"/>
                    <a:pt x="329676" y="367875"/>
                    <a:pt x="343567" y="359938"/>
                  </a:cubicBezTo>
                  <a:cubicBezTo>
                    <a:pt x="349520" y="353985"/>
                    <a:pt x="348528" y="352000"/>
                    <a:pt x="340591" y="353985"/>
                  </a:cubicBezTo>
                  <a:cubicBezTo>
                    <a:pt x="332653" y="355969"/>
                    <a:pt x="321739" y="359938"/>
                    <a:pt x="307848" y="365891"/>
                  </a:cubicBezTo>
                  <a:cubicBezTo>
                    <a:pt x="291973" y="371844"/>
                    <a:pt x="280067" y="376805"/>
                    <a:pt x="272130" y="380774"/>
                  </a:cubicBezTo>
                  <a:lnTo>
                    <a:pt x="272130" y="252782"/>
                  </a:lnTo>
                  <a:lnTo>
                    <a:pt x="382262" y="246828"/>
                  </a:lnTo>
                  <a:cubicBezTo>
                    <a:pt x="388216" y="244844"/>
                    <a:pt x="390200" y="240875"/>
                    <a:pt x="388216" y="234922"/>
                  </a:cubicBezTo>
                  <a:lnTo>
                    <a:pt x="340591" y="196227"/>
                  </a:lnTo>
                  <a:lnTo>
                    <a:pt x="304872" y="231946"/>
                  </a:lnTo>
                  <a:lnTo>
                    <a:pt x="272130" y="234922"/>
                  </a:lnTo>
                  <a:lnTo>
                    <a:pt x="275106" y="115860"/>
                  </a:lnTo>
                  <a:lnTo>
                    <a:pt x="284036" y="92047"/>
                  </a:lnTo>
                  <a:cubicBezTo>
                    <a:pt x="288005" y="88078"/>
                    <a:pt x="289989" y="86094"/>
                    <a:pt x="289989" y="86094"/>
                  </a:cubicBezTo>
                  <a:cubicBezTo>
                    <a:pt x="289989" y="86094"/>
                    <a:pt x="288005" y="85102"/>
                    <a:pt x="284036" y="83117"/>
                  </a:cubicBezTo>
                  <a:lnTo>
                    <a:pt x="215575" y="59305"/>
                  </a:lnTo>
                  <a:lnTo>
                    <a:pt x="210025" y="59305"/>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p>
          </p:txBody>
        </p:sp>
        <p:sp>
          <p:nvSpPr>
            <p:cNvPr id="17" name="任意多边形 16"/>
            <p:cNvSpPr/>
            <p:nvPr/>
          </p:nvSpPr>
          <p:spPr>
            <a:xfrm>
              <a:off x="4740357" y="4764070"/>
              <a:ext cx="319513" cy="319513"/>
            </a:xfrm>
            <a:custGeom>
              <a:avLst/>
              <a:gdLst/>
              <a:ahLst/>
              <a:cxnLst/>
              <a:rect l="l" t="t" r="r" b="b"/>
              <a:pathLst>
                <a:path w="845190" h="845190">
                  <a:moveTo>
                    <a:pt x="453701" y="476025"/>
                  </a:moveTo>
                  <a:lnTo>
                    <a:pt x="465607" y="476025"/>
                  </a:lnTo>
                  <a:cubicBezTo>
                    <a:pt x="505295" y="599056"/>
                    <a:pt x="570779" y="680415"/>
                    <a:pt x="662060" y="720103"/>
                  </a:cubicBezTo>
                  <a:cubicBezTo>
                    <a:pt x="676943" y="701251"/>
                    <a:pt x="693811" y="686865"/>
                    <a:pt x="712662" y="676943"/>
                  </a:cubicBezTo>
                  <a:lnTo>
                    <a:pt x="770636" y="661759"/>
                  </a:lnTo>
                  <a:lnTo>
                    <a:pt x="721415" y="721415"/>
                  </a:lnTo>
                  <a:cubicBezTo>
                    <a:pt x="644940" y="797890"/>
                    <a:pt x="539292" y="845190"/>
                    <a:pt x="422595" y="845190"/>
                  </a:cubicBezTo>
                  <a:cubicBezTo>
                    <a:pt x="305899" y="845190"/>
                    <a:pt x="200250" y="797890"/>
                    <a:pt x="123775" y="721415"/>
                  </a:cubicBezTo>
                  <a:lnTo>
                    <a:pt x="111154" y="706118"/>
                  </a:lnTo>
                  <a:lnTo>
                    <a:pt x="159579" y="685314"/>
                  </a:lnTo>
                  <a:cubicBezTo>
                    <a:pt x="254457" y="641038"/>
                    <a:pt x="328685" y="595087"/>
                    <a:pt x="382263" y="547462"/>
                  </a:cubicBezTo>
                  <a:lnTo>
                    <a:pt x="385240" y="684384"/>
                  </a:lnTo>
                  <a:cubicBezTo>
                    <a:pt x="389209" y="698275"/>
                    <a:pt x="375318" y="703236"/>
                    <a:pt x="343568" y="699267"/>
                  </a:cubicBezTo>
                  <a:cubicBezTo>
                    <a:pt x="339599" y="699267"/>
                    <a:pt x="337615" y="701251"/>
                    <a:pt x="337615" y="705220"/>
                  </a:cubicBezTo>
                  <a:cubicBezTo>
                    <a:pt x="337615" y="707204"/>
                    <a:pt x="339599" y="709189"/>
                    <a:pt x="343568" y="711173"/>
                  </a:cubicBezTo>
                  <a:cubicBezTo>
                    <a:pt x="357459" y="717126"/>
                    <a:pt x="364404" y="734986"/>
                    <a:pt x="364404" y="764751"/>
                  </a:cubicBezTo>
                  <a:cubicBezTo>
                    <a:pt x="366388" y="768720"/>
                    <a:pt x="369365" y="769712"/>
                    <a:pt x="373334" y="767728"/>
                  </a:cubicBezTo>
                  <a:cubicBezTo>
                    <a:pt x="422943" y="749869"/>
                    <a:pt x="448740" y="720103"/>
                    <a:pt x="450724" y="678431"/>
                  </a:cubicBezTo>
                  <a:close/>
                  <a:moveTo>
                    <a:pt x="123302" y="142650"/>
                  </a:moveTo>
                  <a:cubicBezTo>
                    <a:pt x="119334" y="142650"/>
                    <a:pt x="117349" y="144634"/>
                    <a:pt x="117349" y="148603"/>
                  </a:cubicBezTo>
                  <a:cubicBezTo>
                    <a:pt x="131240" y="162493"/>
                    <a:pt x="139177" y="188290"/>
                    <a:pt x="141162" y="225993"/>
                  </a:cubicBezTo>
                  <a:cubicBezTo>
                    <a:pt x="143146" y="237900"/>
                    <a:pt x="152076" y="242861"/>
                    <a:pt x="167951" y="240876"/>
                  </a:cubicBezTo>
                  <a:cubicBezTo>
                    <a:pt x="183826" y="234923"/>
                    <a:pt x="193748" y="224009"/>
                    <a:pt x="197717" y="208134"/>
                  </a:cubicBezTo>
                  <a:cubicBezTo>
                    <a:pt x="199701" y="186306"/>
                    <a:pt x="174896" y="164478"/>
                    <a:pt x="123302" y="142650"/>
                  </a:cubicBezTo>
                  <a:close/>
                  <a:moveTo>
                    <a:pt x="329429" y="111024"/>
                  </a:moveTo>
                  <a:cubicBezTo>
                    <a:pt x="328437" y="111272"/>
                    <a:pt x="327197" y="111892"/>
                    <a:pt x="325709" y="112884"/>
                  </a:cubicBezTo>
                  <a:lnTo>
                    <a:pt x="191763" y="321243"/>
                  </a:lnTo>
                  <a:cubicBezTo>
                    <a:pt x="183826" y="333150"/>
                    <a:pt x="171920" y="336126"/>
                    <a:pt x="156045" y="330173"/>
                  </a:cubicBezTo>
                  <a:cubicBezTo>
                    <a:pt x="150092" y="330173"/>
                    <a:pt x="149099" y="333150"/>
                    <a:pt x="153068" y="339103"/>
                  </a:cubicBezTo>
                  <a:cubicBezTo>
                    <a:pt x="168943" y="345056"/>
                    <a:pt x="175888" y="355970"/>
                    <a:pt x="173904" y="371845"/>
                  </a:cubicBezTo>
                  <a:cubicBezTo>
                    <a:pt x="171920" y="387720"/>
                    <a:pt x="167951" y="401611"/>
                    <a:pt x="161998" y="413517"/>
                  </a:cubicBezTo>
                  <a:cubicBezTo>
                    <a:pt x="156045" y="429392"/>
                    <a:pt x="159021" y="438322"/>
                    <a:pt x="170927" y="440306"/>
                  </a:cubicBezTo>
                  <a:cubicBezTo>
                    <a:pt x="190771" y="442290"/>
                    <a:pt x="207638" y="437329"/>
                    <a:pt x="221529" y="425423"/>
                  </a:cubicBezTo>
                  <a:cubicBezTo>
                    <a:pt x="237404" y="417486"/>
                    <a:pt x="242365" y="407564"/>
                    <a:pt x="236412" y="395658"/>
                  </a:cubicBezTo>
                  <a:cubicBezTo>
                    <a:pt x="232443" y="383751"/>
                    <a:pt x="230459" y="370853"/>
                    <a:pt x="230459" y="356962"/>
                  </a:cubicBezTo>
                  <a:cubicBezTo>
                    <a:pt x="230459" y="343072"/>
                    <a:pt x="233435" y="330173"/>
                    <a:pt x="239388" y="318267"/>
                  </a:cubicBezTo>
                  <a:lnTo>
                    <a:pt x="331662" y="118837"/>
                  </a:lnTo>
                  <a:cubicBezTo>
                    <a:pt x="333150" y="112884"/>
                    <a:pt x="332406" y="110280"/>
                    <a:pt x="329429" y="111024"/>
                  </a:cubicBezTo>
                  <a:close/>
                  <a:moveTo>
                    <a:pt x="434353" y="58562"/>
                  </a:moveTo>
                  <a:cubicBezTo>
                    <a:pt x="433361" y="59058"/>
                    <a:pt x="432865" y="60298"/>
                    <a:pt x="432865" y="62283"/>
                  </a:cubicBezTo>
                  <a:lnTo>
                    <a:pt x="429888" y="196228"/>
                  </a:lnTo>
                  <a:lnTo>
                    <a:pt x="295943" y="214087"/>
                  </a:lnTo>
                  <a:lnTo>
                    <a:pt x="322732" y="231947"/>
                  </a:lnTo>
                  <a:cubicBezTo>
                    <a:pt x="336623" y="227978"/>
                    <a:pt x="362420" y="223017"/>
                    <a:pt x="400123" y="217064"/>
                  </a:cubicBezTo>
                  <a:lnTo>
                    <a:pt x="429888" y="211111"/>
                  </a:lnTo>
                  <a:lnTo>
                    <a:pt x="429888" y="273618"/>
                  </a:lnTo>
                  <a:cubicBezTo>
                    <a:pt x="431873" y="337118"/>
                    <a:pt x="461638" y="372837"/>
                    <a:pt x="519185" y="380775"/>
                  </a:cubicBezTo>
                  <a:cubicBezTo>
                    <a:pt x="590623" y="388712"/>
                    <a:pt x="659084" y="383751"/>
                    <a:pt x="724568" y="365892"/>
                  </a:cubicBezTo>
                  <a:cubicBezTo>
                    <a:pt x="750365" y="353986"/>
                    <a:pt x="754334" y="338111"/>
                    <a:pt x="736474" y="318267"/>
                  </a:cubicBezTo>
                  <a:cubicBezTo>
                    <a:pt x="718615" y="306361"/>
                    <a:pt x="712662" y="287509"/>
                    <a:pt x="718615" y="261712"/>
                  </a:cubicBezTo>
                  <a:cubicBezTo>
                    <a:pt x="720599" y="257743"/>
                    <a:pt x="719607" y="255759"/>
                    <a:pt x="715638" y="255759"/>
                  </a:cubicBezTo>
                  <a:cubicBezTo>
                    <a:pt x="713654" y="253775"/>
                    <a:pt x="711670" y="254767"/>
                    <a:pt x="709685" y="258736"/>
                  </a:cubicBezTo>
                  <a:cubicBezTo>
                    <a:pt x="695795" y="288501"/>
                    <a:pt x="678928" y="305368"/>
                    <a:pt x="659084" y="309337"/>
                  </a:cubicBezTo>
                  <a:cubicBezTo>
                    <a:pt x="627334" y="319259"/>
                    <a:pt x="584670" y="322236"/>
                    <a:pt x="531092" y="318267"/>
                  </a:cubicBezTo>
                  <a:cubicBezTo>
                    <a:pt x="497357" y="318267"/>
                    <a:pt x="484459" y="306361"/>
                    <a:pt x="492396" y="282548"/>
                  </a:cubicBezTo>
                  <a:lnTo>
                    <a:pt x="495373" y="205158"/>
                  </a:lnTo>
                  <a:lnTo>
                    <a:pt x="721592" y="175392"/>
                  </a:lnTo>
                  <a:cubicBezTo>
                    <a:pt x="727545" y="171423"/>
                    <a:pt x="728537" y="167454"/>
                    <a:pt x="724568" y="163486"/>
                  </a:cubicBezTo>
                  <a:lnTo>
                    <a:pt x="673967" y="124790"/>
                  </a:lnTo>
                  <a:lnTo>
                    <a:pt x="635271" y="169439"/>
                  </a:lnTo>
                  <a:lnTo>
                    <a:pt x="495373" y="187298"/>
                  </a:lnTo>
                  <a:lnTo>
                    <a:pt x="498349" y="139673"/>
                  </a:lnTo>
                  <a:cubicBezTo>
                    <a:pt x="500334" y="121814"/>
                    <a:pt x="504302" y="109908"/>
                    <a:pt x="510256" y="103954"/>
                  </a:cubicBezTo>
                  <a:cubicBezTo>
                    <a:pt x="516209" y="99986"/>
                    <a:pt x="516209" y="96017"/>
                    <a:pt x="510256" y="92048"/>
                  </a:cubicBezTo>
                  <a:lnTo>
                    <a:pt x="438818" y="59306"/>
                  </a:lnTo>
                  <a:cubicBezTo>
                    <a:pt x="436834" y="58314"/>
                    <a:pt x="435345" y="58066"/>
                    <a:pt x="434353" y="58562"/>
                  </a:cubicBezTo>
                  <a:close/>
                  <a:moveTo>
                    <a:pt x="422595" y="0"/>
                  </a:moveTo>
                  <a:cubicBezTo>
                    <a:pt x="655988" y="0"/>
                    <a:pt x="845190" y="189202"/>
                    <a:pt x="845190" y="422595"/>
                  </a:cubicBezTo>
                  <a:cubicBezTo>
                    <a:pt x="845190" y="480943"/>
                    <a:pt x="833365" y="536530"/>
                    <a:pt x="811981" y="587088"/>
                  </a:cubicBezTo>
                  <a:lnTo>
                    <a:pt x="775170" y="654907"/>
                  </a:lnTo>
                  <a:lnTo>
                    <a:pt x="775170" y="648665"/>
                  </a:lnTo>
                  <a:cubicBezTo>
                    <a:pt x="628326" y="620884"/>
                    <a:pt x="528115" y="563337"/>
                    <a:pt x="474537" y="476025"/>
                  </a:cubicBezTo>
                  <a:lnTo>
                    <a:pt x="760287" y="470072"/>
                  </a:lnTo>
                  <a:cubicBezTo>
                    <a:pt x="764256" y="468087"/>
                    <a:pt x="764256" y="466103"/>
                    <a:pt x="760287" y="464118"/>
                  </a:cubicBezTo>
                  <a:lnTo>
                    <a:pt x="700756" y="410540"/>
                  </a:lnTo>
                  <a:lnTo>
                    <a:pt x="653131" y="458165"/>
                  </a:lnTo>
                  <a:lnTo>
                    <a:pt x="456677" y="461142"/>
                  </a:lnTo>
                  <a:lnTo>
                    <a:pt x="456677" y="404587"/>
                  </a:lnTo>
                  <a:cubicBezTo>
                    <a:pt x="458662" y="396650"/>
                    <a:pt x="455685" y="391689"/>
                    <a:pt x="447748" y="389704"/>
                  </a:cubicBezTo>
                  <a:lnTo>
                    <a:pt x="385240" y="374822"/>
                  </a:lnTo>
                  <a:cubicBezTo>
                    <a:pt x="382263" y="373829"/>
                    <a:pt x="380279" y="373829"/>
                    <a:pt x="379287" y="374822"/>
                  </a:cubicBezTo>
                  <a:cubicBezTo>
                    <a:pt x="378295" y="375814"/>
                    <a:pt x="378295" y="377798"/>
                    <a:pt x="379287" y="380775"/>
                  </a:cubicBezTo>
                  <a:lnTo>
                    <a:pt x="379287" y="461142"/>
                  </a:lnTo>
                  <a:lnTo>
                    <a:pt x="90560" y="464118"/>
                  </a:lnTo>
                  <a:lnTo>
                    <a:pt x="114373" y="487931"/>
                  </a:lnTo>
                  <a:cubicBezTo>
                    <a:pt x="138185" y="483962"/>
                    <a:pt x="168943" y="480986"/>
                    <a:pt x="206646" y="479001"/>
                  </a:cubicBezTo>
                  <a:lnTo>
                    <a:pt x="361427" y="476025"/>
                  </a:lnTo>
                  <a:cubicBezTo>
                    <a:pt x="285525" y="562345"/>
                    <a:pt x="209065" y="629690"/>
                    <a:pt x="132046" y="678059"/>
                  </a:cubicBezTo>
                  <a:lnTo>
                    <a:pt x="101657" y="694608"/>
                  </a:lnTo>
                  <a:lnTo>
                    <a:pt x="72173" y="658872"/>
                  </a:lnTo>
                  <a:cubicBezTo>
                    <a:pt x="26607" y="591425"/>
                    <a:pt x="0" y="510117"/>
                    <a:pt x="0" y="422595"/>
                  </a:cubicBezTo>
                  <a:cubicBezTo>
                    <a:pt x="0" y="276724"/>
                    <a:pt x="73907" y="148116"/>
                    <a:pt x="186318" y="72173"/>
                  </a:cubicBezTo>
                  <a:lnTo>
                    <a:pt x="195192" y="67356"/>
                  </a:lnTo>
                  <a:lnTo>
                    <a:pt x="210367" y="89816"/>
                  </a:lnTo>
                  <a:cubicBezTo>
                    <a:pt x="214832" y="102218"/>
                    <a:pt x="217560" y="117845"/>
                    <a:pt x="218552" y="136697"/>
                  </a:cubicBezTo>
                  <a:cubicBezTo>
                    <a:pt x="220537" y="148603"/>
                    <a:pt x="229467" y="153564"/>
                    <a:pt x="245342" y="151579"/>
                  </a:cubicBezTo>
                  <a:cubicBezTo>
                    <a:pt x="265185" y="141658"/>
                    <a:pt x="276099" y="129751"/>
                    <a:pt x="278084" y="115861"/>
                  </a:cubicBezTo>
                  <a:cubicBezTo>
                    <a:pt x="278084" y="100978"/>
                    <a:pt x="263015" y="86095"/>
                    <a:pt x="232877" y="71212"/>
                  </a:cubicBezTo>
                  <a:lnTo>
                    <a:pt x="207712" y="60560"/>
                  </a:lnTo>
                  <a:lnTo>
                    <a:pt x="258102" y="33210"/>
                  </a:lnTo>
                  <a:cubicBezTo>
                    <a:pt x="308661" y="11825"/>
                    <a:pt x="364247" y="0"/>
                    <a:pt x="42259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7367421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2" presetClass="exit" presetSubtype="0" fill="hold" nodeType="afterEffect">
                                  <p:stCondLst>
                                    <p:cond delay="0"/>
                                  </p:stCondLst>
                                  <p:childTnLst>
                                    <p:animEffect transition="out" filter="fade">
                                      <p:cBhvr>
                                        <p:cTn id="32" dur="1000"/>
                                        <p:tgtEl>
                                          <p:spTgt spid="4"/>
                                        </p:tgtEl>
                                      </p:cBhvr>
                                    </p:animEffect>
                                    <p:anim calcmode="lin" valueType="num">
                                      <p:cBhvr>
                                        <p:cTn id="33" dur="1000"/>
                                        <p:tgtEl>
                                          <p:spTgt spid="4"/>
                                        </p:tgtEl>
                                        <p:attrNameLst>
                                          <p:attrName>ppt_x</p:attrName>
                                        </p:attrNameLst>
                                      </p:cBhvr>
                                      <p:tavLst>
                                        <p:tav tm="0">
                                          <p:val>
                                            <p:strVal val="ppt_x"/>
                                          </p:val>
                                        </p:tav>
                                        <p:tav tm="100000">
                                          <p:val>
                                            <p:strVal val="ppt_x"/>
                                          </p:val>
                                        </p:tav>
                                      </p:tavLst>
                                    </p:anim>
                                    <p:anim calcmode="lin" valueType="num">
                                      <p:cBhvr>
                                        <p:cTn id="34" dur="1000"/>
                                        <p:tgtEl>
                                          <p:spTgt spid="4"/>
                                        </p:tgtEl>
                                        <p:attrNameLst>
                                          <p:attrName>ppt_y</p:attrName>
                                        </p:attrNameLst>
                                      </p:cBhvr>
                                      <p:tavLst>
                                        <p:tav tm="0">
                                          <p:val>
                                            <p:strVal val="ppt_y"/>
                                          </p:val>
                                        </p:tav>
                                        <p:tav tm="100000">
                                          <p:val>
                                            <p:strVal val="ppt_y+.1"/>
                                          </p:val>
                                        </p:tav>
                                      </p:tavLst>
                                    </p:anim>
                                    <p:set>
                                      <p:cBhvr>
                                        <p:cTn id="35" dur="1" fill="hold">
                                          <p:stCondLst>
                                            <p:cond delay="999"/>
                                          </p:stCondLst>
                                        </p:cTn>
                                        <p:tgtEl>
                                          <p:spTgt spid="4"/>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15"/>
                                        </p:tgtEl>
                                        <p:attrNameLst>
                                          <p:attrName>style.visibility</p:attrName>
                                        </p:attrNameLst>
                                      </p:cBhvr>
                                      <p:to>
                                        <p:strVal val="hidden"/>
                                      </p:to>
                                    </p:set>
                                  </p:childTnLst>
                                </p:cTn>
                              </p:par>
                            </p:childTnLst>
                          </p:cTn>
                        </p:par>
                        <p:par>
                          <p:cTn id="38" fill="hold">
                            <p:stCondLst>
                              <p:cond delay="1500"/>
                            </p:stCondLst>
                            <p:childTnLst>
                              <p:par>
                                <p:cTn id="39" presetID="2" presetClass="exit" presetSubtype="2" fill="hold" nodeType="afterEffect">
                                  <p:stCondLst>
                                    <p:cond delay="0"/>
                                  </p:stCondLst>
                                  <p:childTnLst>
                                    <p:anim calcmode="lin" valueType="num">
                                      <p:cBhvr additive="base">
                                        <p:cTn id="40" dur="500"/>
                                        <p:tgtEl>
                                          <p:spTgt spid="5"/>
                                        </p:tgtEl>
                                        <p:attrNameLst>
                                          <p:attrName>ppt_x</p:attrName>
                                        </p:attrNameLst>
                                      </p:cBhvr>
                                      <p:tavLst>
                                        <p:tav tm="0">
                                          <p:val>
                                            <p:strVal val="ppt_x"/>
                                          </p:val>
                                        </p:tav>
                                        <p:tav tm="100000">
                                          <p:val>
                                            <p:strVal val="1+ppt_w/2"/>
                                          </p:val>
                                        </p:tav>
                                      </p:tavLst>
                                    </p:anim>
                                    <p:anim calcmode="lin" valueType="num">
                                      <p:cBhvr additive="base">
                                        <p:cTn id="41" dur="500"/>
                                        <p:tgtEl>
                                          <p:spTgt spid="5"/>
                                        </p:tgtEl>
                                        <p:attrNameLst>
                                          <p:attrName>ppt_y</p:attrName>
                                        </p:attrNameLst>
                                      </p:cBhvr>
                                      <p:tavLst>
                                        <p:tav tm="0">
                                          <p:val>
                                            <p:strVal val="ppt_y"/>
                                          </p:val>
                                        </p:tav>
                                        <p:tav tm="100000">
                                          <p:val>
                                            <p:strVal val="ppt_y"/>
                                          </p:val>
                                        </p:tav>
                                      </p:tavLst>
                                    </p:anim>
                                    <p:set>
                                      <p:cBhvr>
                                        <p:cTn id="42" dur="1" fill="hold">
                                          <p:stCondLst>
                                            <p:cond delay="499"/>
                                          </p:stCondLst>
                                        </p:cTn>
                                        <p:tgtEl>
                                          <p:spTgt spid="5"/>
                                        </p:tgtEl>
                                        <p:attrNameLst>
                                          <p:attrName>style.visibility</p:attrName>
                                        </p:attrNameLst>
                                      </p:cBhvr>
                                      <p:to>
                                        <p:strVal val="hidden"/>
                                      </p:to>
                                    </p:set>
                                  </p:childTnLst>
                                </p:cTn>
                              </p:par>
                              <p:par>
                                <p:cTn id="43" presetID="2" presetClass="exit" presetSubtype="2" fill="hold" nodeType="withEffect">
                                  <p:stCondLst>
                                    <p:cond delay="0"/>
                                  </p:stCondLst>
                                  <p:childTnLst>
                                    <p:anim calcmode="lin" valueType="num">
                                      <p:cBhvr additive="base">
                                        <p:cTn id="44" dur="500"/>
                                        <p:tgtEl>
                                          <p:spTgt spid="9"/>
                                        </p:tgtEl>
                                        <p:attrNameLst>
                                          <p:attrName>ppt_x</p:attrName>
                                        </p:attrNameLst>
                                      </p:cBhvr>
                                      <p:tavLst>
                                        <p:tav tm="0">
                                          <p:val>
                                            <p:strVal val="ppt_x"/>
                                          </p:val>
                                        </p:tav>
                                        <p:tav tm="100000">
                                          <p:val>
                                            <p:strVal val="1+ppt_w/2"/>
                                          </p:val>
                                        </p:tav>
                                      </p:tavLst>
                                    </p:anim>
                                    <p:anim calcmode="lin" valueType="num">
                                      <p:cBhvr additive="base">
                                        <p:cTn id="45" dur="500"/>
                                        <p:tgtEl>
                                          <p:spTgt spid="9"/>
                                        </p:tgtEl>
                                        <p:attrNameLst>
                                          <p:attrName>ppt_y</p:attrName>
                                        </p:attrNameLst>
                                      </p:cBhvr>
                                      <p:tavLst>
                                        <p:tav tm="0">
                                          <p:val>
                                            <p:strVal val="ppt_y"/>
                                          </p:val>
                                        </p:tav>
                                        <p:tav tm="100000">
                                          <p:val>
                                            <p:strVal val="ppt_y"/>
                                          </p:val>
                                        </p:tav>
                                      </p:tavLst>
                                    </p:anim>
                                    <p:set>
                                      <p:cBhvr>
                                        <p:cTn id="46" dur="1" fill="hold">
                                          <p:stCondLst>
                                            <p:cond delay="499"/>
                                          </p:stCondLst>
                                        </p:cTn>
                                        <p:tgtEl>
                                          <p:spTgt spid="9"/>
                                        </p:tgtEl>
                                        <p:attrNameLst>
                                          <p:attrName>style.visibility</p:attrName>
                                        </p:attrNameLst>
                                      </p:cBhvr>
                                      <p:to>
                                        <p:strVal val="hidden"/>
                                      </p:to>
                                    </p:set>
                                  </p:childTnLst>
                                </p:cTn>
                              </p:par>
                              <p:par>
                                <p:cTn id="47" presetID="2" presetClass="exit" presetSubtype="2" fill="hold" nodeType="withEffect">
                                  <p:stCondLst>
                                    <p:cond delay="0"/>
                                  </p:stCondLst>
                                  <p:childTnLst>
                                    <p:anim calcmode="lin" valueType="num">
                                      <p:cBhvr additive="base">
                                        <p:cTn id="48" dur="500"/>
                                        <p:tgtEl>
                                          <p:spTgt spid="12"/>
                                        </p:tgtEl>
                                        <p:attrNameLst>
                                          <p:attrName>ppt_x</p:attrName>
                                        </p:attrNameLst>
                                      </p:cBhvr>
                                      <p:tavLst>
                                        <p:tav tm="0">
                                          <p:val>
                                            <p:strVal val="ppt_x"/>
                                          </p:val>
                                        </p:tav>
                                        <p:tav tm="100000">
                                          <p:val>
                                            <p:strVal val="1+ppt_w/2"/>
                                          </p:val>
                                        </p:tav>
                                      </p:tavLst>
                                    </p:anim>
                                    <p:anim calcmode="lin" valueType="num">
                                      <p:cBhvr additive="base">
                                        <p:cTn id="49" dur="500"/>
                                        <p:tgtEl>
                                          <p:spTgt spid="12"/>
                                        </p:tgtEl>
                                        <p:attrNameLst>
                                          <p:attrName>ppt_y</p:attrName>
                                        </p:attrNameLst>
                                      </p:cBhvr>
                                      <p:tavLst>
                                        <p:tav tm="0">
                                          <p:val>
                                            <p:strVal val="ppt_y"/>
                                          </p:val>
                                        </p:tav>
                                        <p:tav tm="100000">
                                          <p:val>
                                            <p:strVal val="ppt_y"/>
                                          </p:val>
                                        </p:tav>
                                      </p:tavLst>
                                    </p:anim>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3"/>
          <p:cNvGrpSpPr/>
          <p:nvPr/>
        </p:nvGrpSpPr>
        <p:grpSpPr>
          <a:xfrm>
            <a:off x="6213954" y="2018823"/>
            <a:ext cx="2072347" cy="2946417"/>
            <a:chOff x="5971202" y="906697"/>
            <a:chExt cx="2072347" cy="2946417"/>
          </a:xfrm>
        </p:grpSpPr>
        <p:grpSp>
          <p:nvGrpSpPr>
            <p:cNvPr id="5" name="组合 4"/>
            <p:cNvGrpSpPr/>
            <p:nvPr/>
          </p:nvGrpSpPr>
          <p:grpSpPr>
            <a:xfrm>
              <a:off x="5971202" y="906697"/>
              <a:ext cx="2072347" cy="2946417"/>
              <a:chOff x="6330439" y="906697"/>
              <a:chExt cx="2072347" cy="2946417"/>
            </a:xfrm>
          </p:grpSpPr>
          <p:sp>
            <p:nvSpPr>
              <p:cNvPr id="8" name="文本框 7"/>
              <p:cNvSpPr txBox="1"/>
              <p:nvPr/>
            </p:nvSpPr>
            <p:spPr>
              <a:xfrm>
                <a:off x="7910343" y="906697"/>
                <a:ext cx="492443" cy="2400657"/>
              </a:xfrm>
              <a:prstGeom prst="rect">
                <a:avLst/>
              </a:prstGeom>
              <a:noFill/>
            </p:spPr>
            <p:txBody>
              <a:bodyPr vert="eaVert"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睹一丽人，于岩之畔</a:t>
                </a:r>
              </a:p>
            </p:txBody>
          </p:sp>
          <p:sp>
            <p:nvSpPr>
              <p:cNvPr id="9" name="文本框 8"/>
              <p:cNvSpPr txBox="1"/>
              <p:nvPr/>
            </p:nvSpPr>
            <p:spPr>
              <a:xfrm>
                <a:off x="6330439" y="906697"/>
                <a:ext cx="1585049" cy="2946417"/>
              </a:xfrm>
              <a:prstGeom prst="rect">
                <a:avLst/>
              </a:prstGeom>
              <a:noFill/>
            </p:spPr>
            <p:txBody>
              <a:bodyPr vert="eaVert" wrap="square" rtlCol="0">
                <a:spAutoFit/>
              </a:bodyPr>
              <a:lstStyle/>
              <a:p>
                <a:pPr>
                  <a:lnSpc>
                    <a:spcPct val="130000"/>
                  </a:lnSpc>
                </a:pPr>
                <a:r>
                  <a:rPr lang="zh-CN" altLang="en-US" sz="1400" dirty="0">
                    <a:latin typeface="方正隶变_GBK" panose="03000509000000000000" pitchFamily="65" charset="-122"/>
                    <a:ea typeface="方正隶变_GBK" panose="03000509000000000000" pitchFamily="65" charset="-122"/>
                  </a:rPr>
                  <a:t>乃援御者而告之曰：“尔有觌于彼者乎？彼何人斯，若此之艳也！”御者对曰：“臣闻河洛之神，名曰宓妃。然则君王所见，无乃是乎？其状若何，臣愿闻之</a:t>
                </a:r>
              </a:p>
            </p:txBody>
          </p:sp>
        </p:grpSp>
        <p:cxnSp>
          <p:nvCxnSpPr>
            <p:cNvPr id="7" name="直接连接符 6"/>
            <p:cNvCxnSpPr/>
            <p:nvPr/>
          </p:nvCxnSpPr>
          <p:spPr>
            <a:xfrm>
              <a:off x="7551106" y="970889"/>
              <a:ext cx="0" cy="2789003"/>
            </a:xfrm>
            <a:prstGeom prst="line">
              <a:avLst/>
            </a:prstGeom>
            <a:ln w="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165199" y="2031339"/>
            <a:ext cx="2072347" cy="2946417"/>
            <a:chOff x="5971202" y="906697"/>
            <a:chExt cx="2072347" cy="2946417"/>
          </a:xfrm>
        </p:grpSpPr>
        <p:grpSp>
          <p:nvGrpSpPr>
            <p:cNvPr id="11" name="组合 10"/>
            <p:cNvGrpSpPr/>
            <p:nvPr/>
          </p:nvGrpSpPr>
          <p:grpSpPr>
            <a:xfrm>
              <a:off x="5971202" y="906697"/>
              <a:ext cx="2072347" cy="2946417"/>
              <a:chOff x="6330439" y="906697"/>
              <a:chExt cx="2072347" cy="2946417"/>
            </a:xfrm>
          </p:grpSpPr>
          <p:sp>
            <p:nvSpPr>
              <p:cNvPr id="13" name="文本框 12"/>
              <p:cNvSpPr txBox="1"/>
              <p:nvPr/>
            </p:nvSpPr>
            <p:spPr>
              <a:xfrm>
                <a:off x="7910343" y="906697"/>
                <a:ext cx="492443" cy="2400657"/>
              </a:xfrm>
              <a:prstGeom prst="rect">
                <a:avLst/>
              </a:prstGeom>
              <a:noFill/>
            </p:spPr>
            <p:txBody>
              <a:bodyPr vert="eaVert"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睹一丽人，于岩之畔</a:t>
                </a:r>
              </a:p>
            </p:txBody>
          </p:sp>
          <p:sp>
            <p:nvSpPr>
              <p:cNvPr id="14" name="文本框 13"/>
              <p:cNvSpPr txBox="1"/>
              <p:nvPr/>
            </p:nvSpPr>
            <p:spPr>
              <a:xfrm>
                <a:off x="6330439" y="906697"/>
                <a:ext cx="1585049" cy="2946417"/>
              </a:xfrm>
              <a:prstGeom prst="rect">
                <a:avLst/>
              </a:prstGeom>
              <a:noFill/>
            </p:spPr>
            <p:txBody>
              <a:bodyPr vert="eaVert" wrap="square" rtlCol="0">
                <a:spAutoFit/>
              </a:bodyPr>
              <a:lstStyle/>
              <a:p>
                <a:pPr>
                  <a:lnSpc>
                    <a:spcPct val="130000"/>
                  </a:lnSpc>
                </a:pPr>
                <a:r>
                  <a:rPr lang="zh-CN" altLang="en-US" sz="1400" dirty="0">
                    <a:latin typeface="方正隶变_GBK" panose="03000509000000000000" pitchFamily="65" charset="-122"/>
                    <a:ea typeface="方正隶变_GBK" panose="03000509000000000000" pitchFamily="65" charset="-122"/>
                  </a:rPr>
                  <a:t>乃援御者而告之曰：“尔有觌于彼者乎？彼何人斯，若此之艳也！”御者对曰：“臣闻河洛之神，名曰宓妃。然则君王所见，无乃是乎？其状若何，臣愿闻之</a:t>
                </a:r>
              </a:p>
            </p:txBody>
          </p:sp>
        </p:grpSp>
        <p:cxnSp>
          <p:nvCxnSpPr>
            <p:cNvPr id="12" name="直接连接符 11"/>
            <p:cNvCxnSpPr/>
            <p:nvPr/>
          </p:nvCxnSpPr>
          <p:spPr>
            <a:xfrm>
              <a:off x="7551106" y="970889"/>
              <a:ext cx="0" cy="2789003"/>
            </a:xfrm>
            <a:prstGeom prst="line">
              <a:avLst/>
            </a:prstGeom>
            <a:ln w="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9262709" y="2018823"/>
            <a:ext cx="2072347" cy="2946417"/>
            <a:chOff x="5971202" y="906697"/>
            <a:chExt cx="2072347" cy="2946417"/>
          </a:xfrm>
        </p:grpSpPr>
        <p:grpSp>
          <p:nvGrpSpPr>
            <p:cNvPr id="16" name="组合 15"/>
            <p:cNvGrpSpPr/>
            <p:nvPr/>
          </p:nvGrpSpPr>
          <p:grpSpPr>
            <a:xfrm>
              <a:off x="5971202" y="906697"/>
              <a:ext cx="2072347" cy="2946417"/>
              <a:chOff x="6330439" y="906697"/>
              <a:chExt cx="2072347" cy="2946417"/>
            </a:xfrm>
          </p:grpSpPr>
          <p:sp>
            <p:nvSpPr>
              <p:cNvPr id="18" name="文本框 17"/>
              <p:cNvSpPr txBox="1"/>
              <p:nvPr/>
            </p:nvSpPr>
            <p:spPr>
              <a:xfrm>
                <a:off x="7910343" y="906697"/>
                <a:ext cx="492443" cy="2400657"/>
              </a:xfrm>
              <a:prstGeom prst="rect">
                <a:avLst/>
              </a:prstGeom>
              <a:noFill/>
            </p:spPr>
            <p:txBody>
              <a:bodyPr vert="eaVert" wrap="none" rtlCol="0">
                <a:spAutoFit/>
              </a:bodyPr>
              <a:lstStyle/>
              <a:p>
                <a:r>
                  <a:rPr lang="zh-CN" altLang="en-US" sz="2000" dirty="0">
                    <a:latin typeface="方正清刻本悦宋简体" panose="02000000000000000000" pitchFamily="2" charset="-122"/>
                    <a:ea typeface="方正清刻本悦宋简体" panose="02000000000000000000" pitchFamily="2" charset="-122"/>
                  </a:rPr>
                  <a:t>睹一丽人，于岩之畔</a:t>
                </a:r>
              </a:p>
            </p:txBody>
          </p:sp>
          <p:sp>
            <p:nvSpPr>
              <p:cNvPr id="19" name="文本框 18"/>
              <p:cNvSpPr txBox="1"/>
              <p:nvPr/>
            </p:nvSpPr>
            <p:spPr>
              <a:xfrm>
                <a:off x="6330439" y="906697"/>
                <a:ext cx="1585049" cy="2946417"/>
              </a:xfrm>
              <a:prstGeom prst="rect">
                <a:avLst/>
              </a:prstGeom>
              <a:noFill/>
            </p:spPr>
            <p:txBody>
              <a:bodyPr vert="eaVert" wrap="square" rtlCol="0">
                <a:spAutoFit/>
              </a:bodyPr>
              <a:lstStyle/>
              <a:p>
                <a:pPr>
                  <a:lnSpc>
                    <a:spcPct val="130000"/>
                  </a:lnSpc>
                </a:pPr>
                <a:r>
                  <a:rPr lang="zh-CN" altLang="en-US" sz="1400" dirty="0">
                    <a:latin typeface="方正隶变_GBK" panose="03000509000000000000" pitchFamily="65" charset="-122"/>
                    <a:ea typeface="方正隶变_GBK" panose="03000509000000000000" pitchFamily="65" charset="-122"/>
                  </a:rPr>
                  <a:t>乃援御者而告之曰：“尔有觌于彼者乎？彼何人斯，若此之艳也！”御者对曰：“臣闻河洛之神，名曰宓妃。然则君王所见，无乃是乎？其状若何，臣愿闻之</a:t>
                </a:r>
              </a:p>
            </p:txBody>
          </p:sp>
        </p:grpSp>
        <p:cxnSp>
          <p:nvCxnSpPr>
            <p:cNvPr id="17" name="直接连接符 16"/>
            <p:cNvCxnSpPr/>
            <p:nvPr/>
          </p:nvCxnSpPr>
          <p:spPr>
            <a:xfrm>
              <a:off x="7551106" y="970889"/>
              <a:ext cx="0" cy="2789003"/>
            </a:xfrm>
            <a:prstGeom prst="line">
              <a:avLst/>
            </a:prstGeom>
            <a:ln w="0">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0" y="3161996"/>
            <a:ext cx="3483281" cy="5391047"/>
          </a:xfrm>
          <a:prstGeom prst="rect">
            <a:avLst/>
          </a:prstGeom>
        </p:spPr>
      </p:pic>
    </p:spTree>
    <p:extLst>
      <p:ext uri="{BB962C8B-B14F-4D97-AF65-F5344CB8AC3E}">
        <p14:creationId xmlns:p14="http://schemas.microsoft.com/office/powerpoint/2010/main" val="784723075"/>
      </p:ext>
    </p:extLst>
  </p:cSld>
  <p:clrMapOvr>
    <a:masterClrMapping/>
  </p:clrMapOvr>
  <mc:AlternateContent xmlns:mc="http://schemas.openxmlformats.org/markup-compatibility/2006">
    <mc:Choice xmlns:p14="http://schemas.microsoft.com/office/powerpoint/2010/main" Requires="p14">
      <p:transition p14:dur="100" advTm="0">
        <p:cut/>
      </p:transition>
    </mc:Choice>
    <mc:Fallback>
      <p:transition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31" presetClass="exit" presetSubtype="0" fill="hold" nodeType="afterEffect">
                                  <p:stCondLst>
                                    <p:cond delay="0"/>
                                  </p:stCondLst>
                                  <p:childTnLst>
                                    <p:anim calcmode="lin" valueType="num">
                                      <p:cBhvr>
                                        <p:cTn id="26" dur="1000"/>
                                        <p:tgtEl>
                                          <p:spTgt spid="20"/>
                                        </p:tgtEl>
                                        <p:attrNameLst>
                                          <p:attrName>ppt_w</p:attrName>
                                        </p:attrNameLst>
                                      </p:cBhvr>
                                      <p:tavLst>
                                        <p:tav tm="0">
                                          <p:val>
                                            <p:strVal val="ppt_w"/>
                                          </p:val>
                                        </p:tav>
                                        <p:tav tm="100000">
                                          <p:val>
                                            <p:fltVal val="0"/>
                                          </p:val>
                                        </p:tav>
                                      </p:tavLst>
                                    </p:anim>
                                    <p:anim calcmode="lin" valueType="num">
                                      <p:cBhvr>
                                        <p:cTn id="27" dur="1000"/>
                                        <p:tgtEl>
                                          <p:spTgt spid="20"/>
                                        </p:tgtEl>
                                        <p:attrNameLst>
                                          <p:attrName>ppt_h</p:attrName>
                                        </p:attrNameLst>
                                      </p:cBhvr>
                                      <p:tavLst>
                                        <p:tav tm="0">
                                          <p:val>
                                            <p:strVal val="ppt_h"/>
                                          </p:val>
                                        </p:tav>
                                        <p:tav tm="100000">
                                          <p:val>
                                            <p:fltVal val="0"/>
                                          </p:val>
                                        </p:tav>
                                      </p:tavLst>
                                    </p:anim>
                                    <p:anim calcmode="lin" valueType="num">
                                      <p:cBhvr>
                                        <p:cTn id="28" dur="1000"/>
                                        <p:tgtEl>
                                          <p:spTgt spid="20"/>
                                        </p:tgtEl>
                                        <p:attrNameLst>
                                          <p:attrName>style.rotation</p:attrName>
                                        </p:attrNameLst>
                                      </p:cBhvr>
                                      <p:tavLst>
                                        <p:tav tm="0">
                                          <p:val>
                                            <p:fltVal val="0"/>
                                          </p:val>
                                        </p:tav>
                                        <p:tav tm="100000">
                                          <p:val>
                                            <p:fltVal val="90"/>
                                          </p:val>
                                        </p:tav>
                                      </p:tavLst>
                                    </p:anim>
                                    <p:animEffect transition="out" filter="fade">
                                      <p:cBhvr>
                                        <p:cTn id="29" dur="1000"/>
                                        <p:tgtEl>
                                          <p:spTgt spid="20"/>
                                        </p:tgtEl>
                                      </p:cBhvr>
                                    </p:animEffect>
                                    <p:set>
                                      <p:cBhvr>
                                        <p:cTn id="30" dur="1" fill="hold">
                                          <p:stCondLst>
                                            <p:cond delay="999"/>
                                          </p:stCondLst>
                                        </p:cTn>
                                        <p:tgtEl>
                                          <p:spTgt spid="20"/>
                                        </p:tgtEl>
                                        <p:attrNameLst>
                                          <p:attrName>style.visibility</p:attrName>
                                        </p:attrNameLst>
                                      </p:cBhvr>
                                      <p:to>
                                        <p:strVal val="hidden"/>
                                      </p:to>
                                    </p:set>
                                  </p:childTnLst>
                                </p:cTn>
                              </p:par>
                            </p:childTnLst>
                          </p:cTn>
                        </p:par>
                        <p:par>
                          <p:cTn id="31" fill="hold">
                            <p:stCondLst>
                              <p:cond delay="1500"/>
                            </p:stCondLst>
                            <p:childTnLst>
                              <p:par>
                                <p:cTn id="32" presetID="42" presetClass="exit" presetSubtype="0" fill="hold" nodeType="afterEffect">
                                  <p:stCondLst>
                                    <p:cond delay="0"/>
                                  </p:stCondLst>
                                  <p:childTnLst>
                                    <p:animEffect transition="out" filter="fade">
                                      <p:cBhvr>
                                        <p:cTn id="33" dur="1000"/>
                                        <p:tgtEl>
                                          <p:spTgt spid="10"/>
                                        </p:tgtEl>
                                      </p:cBhvr>
                                    </p:animEffect>
                                    <p:anim calcmode="lin" valueType="num">
                                      <p:cBhvr>
                                        <p:cTn id="34" dur="1000"/>
                                        <p:tgtEl>
                                          <p:spTgt spid="10"/>
                                        </p:tgtEl>
                                        <p:attrNameLst>
                                          <p:attrName>ppt_x</p:attrName>
                                        </p:attrNameLst>
                                      </p:cBhvr>
                                      <p:tavLst>
                                        <p:tav tm="0">
                                          <p:val>
                                            <p:strVal val="ppt_x"/>
                                          </p:val>
                                        </p:tav>
                                        <p:tav tm="100000">
                                          <p:val>
                                            <p:strVal val="ppt_x"/>
                                          </p:val>
                                        </p:tav>
                                      </p:tavLst>
                                    </p:anim>
                                    <p:anim calcmode="lin" valueType="num">
                                      <p:cBhvr>
                                        <p:cTn id="35" dur="1000"/>
                                        <p:tgtEl>
                                          <p:spTgt spid="10"/>
                                        </p:tgtEl>
                                        <p:attrNameLst>
                                          <p:attrName>ppt_y</p:attrName>
                                        </p:attrNameLst>
                                      </p:cBhvr>
                                      <p:tavLst>
                                        <p:tav tm="0">
                                          <p:val>
                                            <p:strVal val="ppt_y"/>
                                          </p:val>
                                        </p:tav>
                                        <p:tav tm="100000">
                                          <p:val>
                                            <p:strVal val="ppt_y+.1"/>
                                          </p:val>
                                        </p:tav>
                                      </p:tavLst>
                                    </p:anim>
                                    <p:set>
                                      <p:cBhvr>
                                        <p:cTn id="36" dur="1" fill="hold">
                                          <p:stCondLst>
                                            <p:cond delay="999"/>
                                          </p:stCondLst>
                                        </p:cTn>
                                        <p:tgtEl>
                                          <p:spTgt spid="10"/>
                                        </p:tgtEl>
                                        <p:attrNameLst>
                                          <p:attrName>style.visibility</p:attrName>
                                        </p:attrNameLst>
                                      </p:cBhvr>
                                      <p:to>
                                        <p:strVal val="hidden"/>
                                      </p:to>
                                    </p:set>
                                  </p:childTnLst>
                                </p:cTn>
                              </p:par>
                              <p:par>
                                <p:cTn id="37" presetID="42" presetClass="exit" presetSubtype="0" fill="hold" nodeType="withEffect">
                                  <p:stCondLst>
                                    <p:cond delay="0"/>
                                  </p:stCondLst>
                                  <p:childTnLst>
                                    <p:animEffect transition="out" filter="fade">
                                      <p:cBhvr>
                                        <p:cTn id="38" dur="1000"/>
                                        <p:tgtEl>
                                          <p:spTgt spid="4"/>
                                        </p:tgtEl>
                                      </p:cBhvr>
                                    </p:animEffect>
                                    <p:anim calcmode="lin" valueType="num">
                                      <p:cBhvr>
                                        <p:cTn id="39" dur="1000"/>
                                        <p:tgtEl>
                                          <p:spTgt spid="4"/>
                                        </p:tgtEl>
                                        <p:attrNameLst>
                                          <p:attrName>ppt_x</p:attrName>
                                        </p:attrNameLst>
                                      </p:cBhvr>
                                      <p:tavLst>
                                        <p:tav tm="0">
                                          <p:val>
                                            <p:strVal val="ppt_x"/>
                                          </p:val>
                                        </p:tav>
                                        <p:tav tm="100000">
                                          <p:val>
                                            <p:strVal val="ppt_x"/>
                                          </p:val>
                                        </p:tav>
                                      </p:tavLst>
                                    </p:anim>
                                    <p:anim calcmode="lin" valueType="num">
                                      <p:cBhvr>
                                        <p:cTn id="40" dur="1000"/>
                                        <p:tgtEl>
                                          <p:spTgt spid="4"/>
                                        </p:tgtEl>
                                        <p:attrNameLst>
                                          <p:attrName>ppt_y</p:attrName>
                                        </p:attrNameLst>
                                      </p:cBhvr>
                                      <p:tavLst>
                                        <p:tav tm="0">
                                          <p:val>
                                            <p:strVal val="ppt_y"/>
                                          </p:val>
                                        </p:tav>
                                        <p:tav tm="100000">
                                          <p:val>
                                            <p:strVal val="ppt_y+.1"/>
                                          </p:val>
                                        </p:tav>
                                      </p:tavLst>
                                    </p:anim>
                                    <p:set>
                                      <p:cBhvr>
                                        <p:cTn id="41" dur="1" fill="hold">
                                          <p:stCondLst>
                                            <p:cond delay="999"/>
                                          </p:stCondLst>
                                        </p:cTn>
                                        <p:tgtEl>
                                          <p:spTgt spid="4"/>
                                        </p:tgtEl>
                                        <p:attrNameLst>
                                          <p:attrName>style.visibility</p:attrName>
                                        </p:attrNameLst>
                                      </p:cBhvr>
                                      <p:to>
                                        <p:strVal val="hidden"/>
                                      </p:to>
                                    </p:set>
                                  </p:childTnLst>
                                </p:cTn>
                              </p:par>
                              <p:par>
                                <p:cTn id="42" presetID="42" presetClass="exit" presetSubtype="0" fill="hold" nodeType="withEffect">
                                  <p:stCondLst>
                                    <p:cond delay="0"/>
                                  </p:stCondLst>
                                  <p:childTnLst>
                                    <p:animEffect transition="out" filter="fade">
                                      <p:cBhvr>
                                        <p:cTn id="43" dur="1000"/>
                                        <p:tgtEl>
                                          <p:spTgt spid="15"/>
                                        </p:tgtEl>
                                      </p:cBhvr>
                                    </p:animEffect>
                                    <p:anim calcmode="lin" valueType="num">
                                      <p:cBhvr>
                                        <p:cTn id="44" dur="1000"/>
                                        <p:tgtEl>
                                          <p:spTgt spid="15"/>
                                        </p:tgtEl>
                                        <p:attrNameLst>
                                          <p:attrName>ppt_x</p:attrName>
                                        </p:attrNameLst>
                                      </p:cBhvr>
                                      <p:tavLst>
                                        <p:tav tm="0">
                                          <p:val>
                                            <p:strVal val="ppt_x"/>
                                          </p:val>
                                        </p:tav>
                                        <p:tav tm="100000">
                                          <p:val>
                                            <p:strVal val="ppt_x"/>
                                          </p:val>
                                        </p:tav>
                                      </p:tavLst>
                                    </p:anim>
                                    <p:anim calcmode="lin" valueType="num">
                                      <p:cBhvr>
                                        <p:cTn id="45" dur="1000"/>
                                        <p:tgtEl>
                                          <p:spTgt spid="15"/>
                                        </p:tgtEl>
                                        <p:attrNameLst>
                                          <p:attrName>ppt_y</p:attrName>
                                        </p:attrNameLst>
                                      </p:cBhvr>
                                      <p:tavLst>
                                        <p:tav tm="0">
                                          <p:val>
                                            <p:strVal val="ppt_y"/>
                                          </p:val>
                                        </p:tav>
                                        <p:tav tm="100000">
                                          <p:val>
                                            <p:strVal val="ppt_y+.1"/>
                                          </p:val>
                                        </p:tav>
                                      </p:tavLst>
                                    </p:anim>
                                    <p:set>
                                      <p:cBhvr>
                                        <p:cTn id="46" dur="1" fill="hold">
                                          <p:stCondLst>
                                            <p:cond delay="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bwMode="auto">
          <a:xfrm>
            <a:off x="0" y="916630"/>
            <a:ext cx="3511550" cy="603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1"/>
          <p:cNvGrpSpPr>
            <a:grpSpLocks/>
          </p:cNvGrpSpPr>
          <p:nvPr/>
        </p:nvGrpSpPr>
        <p:grpSpPr bwMode="auto">
          <a:xfrm>
            <a:off x="4830763" y="247650"/>
            <a:ext cx="2036762" cy="1746250"/>
            <a:chOff x="4830763" y="247650"/>
            <a:chExt cx="2036762" cy="1746250"/>
          </a:xfrm>
        </p:grpSpPr>
        <p:sp>
          <p:nvSpPr>
            <p:cNvPr id="7" name="流程图: 接点 4"/>
            <p:cNvSpPr/>
            <p:nvPr/>
          </p:nvSpPr>
          <p:spPr bwMode="auto">
            <a:xfrm>
              <a:off x="5249863" y="374650"/>
              <a:ext cx="1617662" cy="16192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8" name="图片 2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30763" y="247650"/>
              <a:ext cx="1721187" cy="1721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6"/>
          <p:cNvGrpSpPr>
            <a:grpSpLocks/>
          </p:cNvGrpSpPr>
          <p:nvPr/>
        </p:nvGrpSpPr>
        <p:grpSpPr bwMode="auto">
          <a:xfrm>
            <a:off x="7053263" y="463550"/>
            <a:ext cx="4252912" cy="1575802"/>
            <a:chOff x="7053263" y="463372"/>
            <a:chExt cx="4252912" cy="1575976"/>
          </a:xfrm>
        </p:grpSpPr>
        <p:grpSp>
          <p:nvGrpSpPr>
            <p:cNvPr id="10" name="组合 11"/>
            <p:cNvGrpSpPr>
              <a:grpSpLocks/>
            </p:cNvGrpSpPr>
            <p:nvPr/>
          </p:nvGrpSpPr>
          <p:grpSpPr bwMode="auto">
            <a:xfrm>
              <a:off x="7101117" y="463372"/>
              <a:ext cx="4205058" cy="1575976"/>
              <a:chOff x="7640910" y="1440972"/>
              <a:chExt cx="4206141" cy="1574427"/>
            </a:xfrm>
          </p:grpSpPr>
          <p:sp>
            <p:nvSpPr>
              <p:cNvPr id="12" name="文本框 12"/>
              <p:cNvSpPr txBox="1">
                <a:spLocks noChangeArrowheads="1"/>
              </p:cNvSpPr>
              <p:nvPr/>
            </p:nvSpPr>
            <p:spPr bwMode="auto">
              <a:xfrm>
                <a:off x="7652825" y="1440972"/>
                <a:ext cx="2339704" cy="5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13" name="直接连接符 12"/>
              <p:cNvCxnSpPr>
                <a:cxnSpLocks/>
              </p:cNvCxnSpPr>
              <p:nvPr/>
            </p:nvCxnSpPr>
            <p:spPr>
              <a:xfrm>
                <a:off x="7653384" y="2026249"/>
                <a:ext cx="3825272" cy="14275"/>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11" name="流程图: 接点 30"/>
            <p:cNvSpPr/>
            <p:nvPr/>
          </p:nvSpPr>
          <p:spPr bwMode="auto">
            <a:xfrm>
              <a:off x="7053263" y="961902"/>
              <a:ext cx="174625" cy="174644"/>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 name="组合 3"/>
          <p:cNvGrpSpPr>
            <a:grpSpLocks/>
          </p:cNvGrpSpPr>
          <p:nvPr/>
        </p:nvGrpSpPr>
        <p:grpSpPr bwMode="auto">
          <a:xfrm>
            <a:off x="2430463" y="3871913"/>
            <a:ext cx="1727200" cy="2459037"/>
            <a:chOff x="2430463" y="3871913"/>
            <a:chExt cx="1727594" cy="2459037"/>
          </a:xfrm>
        </p:grpSpPr>
        <p:sp>
          <p:nvSpPr>
            <p:cNvPr id="16" name="流程图: 接点 18"/>
            <p:cNvSpPr/>
            <p:nvPr/>
          </p:nvSpPr>
          <p:spPr bwMode="auto">
            <a:xfrm>
              <a:off x="2430463" y="4713288"/>
              <a:ext cx="1618031" cy="1617662"/>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17" name="图片 2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497162" y="3871913"/>
              <a:ext cx="1660895" cy="233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8"/>
          <p:cNvGrpSpPr>
            <a:grpSpLocks/>
          </p:cNvGrpSpPr>
          <p:nvPr/>
        </p:nvGrpSpPr>
        <p:grpSpPr bwMode="auto">
          <a:xfrm>
            <a:off x="4227513" y="4800600"/>
            <a:ext cx="4259262" cy="1575802"/>
            <a:chOff x="4227513" y="4801033"/>
            <a:chExt cx="4259262" cy="1575378"/>
          </a:xfrm>
        </p:grpSpPr>
        <p:grpSp>
          <p:nvGrpSpPr>
            <p:cNvPr id="19" name="组合 11"/>
            <p:cNvGrpSpPr>
              <a:grpSpLocks/>
            </p:cNvGrpSpPr>
            <p:nvPr/>
          </p:nvGrpSpPr>
          <p:grpSpPr bwMode="auto">
            <a:xfrm>
              <a:off x="4281692" y="4801033"/>
              <a:ext cx="4205083" cy="1575378"/>
              <a:chOff x="7640910" y="1440972"/>
              <a:chExt cx="4206141" cy="1574427"/>
            </a:xfrm>
          </p:grpSpPr>
          <p:sp>
            <p:nvSpPr>
              <p:cNvPr id="21" name="文本框 12"/>
              <p:cNvSpPr txBox="1">
                <a:spLocks noChangeArrowheads="1"/>
              </p:cNvSpPr>
              <p:nvPr/>
            </p:nvSpPr>
            <p:spPr bwMode="auto">
              <a:xfrm>
                <a:off x="7652825" y="1440972"/>
                <a:ext cx="2339691" cy="5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22" name="直接连接符 21"/>
              <p:cNvCxnSpPr>
                <a:cxnSpLocks/>
              </p:cNvCxnSpPr>
              <p:nvPr/>
            </p:nvCxnSpPr>
            <p:spPr>
              <a:xfrm>
                <a:off x="7653409" y="2027835"/>
                <a:ext cx="3825249" cy="1427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20" name="流程图: 接点 31"/>
            <p:cNvSpPr/>
            <p:nvPr/>
          </p:nvSpPr>
          <p:spPr bwMode="auto">
            <a:xfrm>
              <a:off x="4227513" y="5300961"/>
              <a:ext cx="174625" cy="174578"/>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4" name="组合 2"/>
          <p:cNvGrpSpPr>
            <a:grpSpLocks/>
          </p:cNvGrpSpPr>
          <p:nvPr/>
        </p:nvGrpSpPr>
        <p:grpSpPr bwMode="auto">
          <a:xfrm>
            <a:off x="3840163" y="1992313"/>
            <a:ext cx="1617662" cy="2206625"/>
            <a:chOff x="3840163" y="1992313"/>
            <a:chExt cx="1617662" cy="2206625"/>
          </a:xfrm>
        </p:grpSpPr>
        <p:sp>
          <p:nvSpPr>
            <p:cNvPr id="25" name="流程图: 接点 12"/>
            <p:cNvSpPr/>
            <p:nvPr/>
          </p:nvSpPr>
          <p:spPr bwMode="auto">
            <a:xfrm>
              <a:off x="3840163" y="2579688"/>
              <a:ext cx="1617662" cy="16192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5400" dirty="0">
                <a:solidFill>
                  <a:schemeClr val="bg2">
                    <a:lumMod val="25000"/>
                  </a:schemeClr>
                </a:solidFill>
                <a:latin typeface="方正舒体" panose="02010601030101010101" pitchFamily="2" charset="-122"/>
                <a:ea typeface="方正舒体" panose="02010601030101010101" pitchFamily="2" charset="-122"/>
              </a:endParaRPr>
            </a:p>
          </p:txBody>
        </p:sp>
        <p:pic>
          <p:nvPicPr>
            <p:cNvPr id="26" name="图片 8"/>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7434" y="1992313"/>
              <a:ext cx="1046077" cy="217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5"/>
          <p:cNvGrpSpPr>
            <a:grpSpLocks/>
          </p:cNvGrpSpPr>
          <p:nvPr/>
        </p:nvGrpSpPr>
        <p:grpSpPr bwMode="auto">
          <a:xfrm>
            <a:off x="5635625" y="2668588"/>
            <a:ext cx="4260850" cy="1575802"/>
            <a:chOff x="5635625" y="2668071"/>
            <a:chExt cx="4260850" cy="1576308"/>
          </a:xfrm>
        </p:grpSpPr>
        <p:grpSp>
          <p:nvGrpSpPr>
            <p:cNvPr id="28" name="组合 11"/>
            <p:cNvGrpSpPr>
              <a:grpSpLocks/>
            </p:cNvGrpSpPr>
            <p:nvPr/>
          </p:nvGrpSpPr>
          <p:grpSpPr bwMode="auto">
            <a:xfrm>
              <a:off x="5691392" y="2668071"/>
              <a:ext cx="4205083" cy="1576308"/>
              <a:chOff x="7640910" y="1440972"/>
              <a:chExt cx="4206141" cy="1574427"/>
            </a:xfrm>
          </p:grpSpPr>
          <p:sp>
            <p:nvSpPr>
              <p:cNvPr id="30" name="文本框 12"/>
              <p:cNvSpPr txBox="1">
                <a:spLocks noChangeArrowheads="1"/>
              </p:cNvSpPr>
              <p:nvPr/>
            </p:nvSpPr>
            <p:spPr bwMode="auto">
              <a:xfrm>
                <a:off x="7652825" y="1440972"/>
                <a:ext cx="2339691" cy="52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a:latin typeface="南宋书局体" panose="02000000000000000000" pitchFamily="2" charset="-122"/>
                    <a:ea typeface="南宋书局体" panose="02000000000000000000" pitchFamily="2" charset="-122"/>
                  </a:rPr>
                  <a:t>点击添加文字</a:t>
                </a:r>
              </a:p>
            </p:txBody>
          </p:sp>
          <p:cxnSp>
            <p:nvCxnSpPr>
              <p:cNvPr id="31" name="直接连接符 30"/>
              <p:cNvCxnSpPr>
                <a:cxnSpLocks/>
              </p:cNvCxnSpPr>
              <p:nvPr/>
            </p:nvCxnSpPr>
            <p:spPr>
              <a:xfrm>
                <a:off x="7653409" y="2026248"/>
                <a:ext cx="3825249" cy="14276"/>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14"/>
              <p:cNvSpPr txBox="1">
                <a:spLocks noChangeArrowheads="1"/>
              </p:cNvSpPr>
              <p:nvPr/>
            </p:nvSpPr>
            <p:spPr bwMode="auto">
              <a:xfrm>
                <a:off x="7640910" y="2236763"/>
                <a:ext cx="4206141" cy="77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a:t>
                </a:r>
              </a:p>
            </p:txBody>
          </p:sp>
        </p:grpSp>
        <p:sp>
          <p:nvSpPr>
            <p:cNvPr id="29" name="流程图: 接点 32"/>
            <p:cNvSpPr/>
            <p:nvPr/>
          </p:nvSpPr>
          <p:spPr bwMode="auto">
            <a:xfrm>
              <a:off x="5635625" y="3165118"/>
              <a:ext cx="174625" cy="174681"/>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val="3555132298"/>
      </p:ext>
    </p:extLst>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ntr" presetSubtype="3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out)">
                                      <p:cBhvr>
                                        <p:cTn id="10" dur="2000"/>
                                        <p:tgtEl>
                                          <p:spTgt spid="5"/>
                                        </p:tgtEl>
                                      </p:cBhvr>
                                    </p:animEffect>
                                  </p:childTnLst>
                                </p:cTn>
                              </p:par>
                              <p:par>
                                <p:cTn id="11" presetID="6" presetClass="entr" presetSubtype="32"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out)">
                                      <p:cBhvr>
                                        <p:cTn id="13" dur="2000"/>
                                        <p:tgtEl>
                                          <p:spTgt spid="9"/>
                                        </p:tgtEl>
                                      </p:cBhvr>
                                    </p:animEffect>
                                  </p:childTnLst>
                                </p:cTn>
                              </p:par>
                              <p:par>
                                <p:cTn id="14" presetID="6" presetClass="entr" presetSubtype="32"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ircle(out)">
                                      <p:cBhvr>
                                        <p:cTn id="16" dur="2000"/>
                                        <p:tgtEl>
                                          <p:spTgt spid="15"/>
                                        </p:tgtEl>
                                      </p:cBhvr>
                                    </p:animEffect>
                                  </p:childTnLst>
                                </p:cTn>
                              </p:par>
                              <p:par>
                                <p:cTn id="17" presetID="6" presetClass="entr" presetSubtype="32"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ircle(out)">
                                      <p:cBhvr>
                                        <p:cTn id="19" dur="2000"/>
                                        <p:tgtEl>
                                          <p:spTgt spid="18"/>
                                        </p:tgtEl>
                                      </p:cBhvr>
                                    </p:animEffect>
                                  </p:childTnLst>
                                </p:cTn>
                              </p:par>
                              <p:par>
                                <p:cTn id="20" presetID="6" presetClass="entr" presetSubtype="32"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ircle(out)">
                                      <p:cBhvr>
                                        <p:cTn id="22" dur="2000"/>
                                        <p:tgtEl>
                                          <p:spTgt spid="24"/>
                                        </p:tgtEl>
                                      </p:cBhvr>
                                    </p:animEffect>
                                  </p:childTnLst>
                                </p:cTn>
                              </p:par>
                              <p:par>
                                <p:cTn id="23" presetID="6" presetClass="entr" presetSubtype="32"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circle(out)">
                                      <p:cBhvr>
                                        <p:cTn id="2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文本框 10"/>
          <p:cNvSpPr txBox="1"/>
          <p:nvPr/>
        </p:nvSpPr>
        <p:spPr>
          <a:xfrm>
            <a:off x="6096000" y="2052637"/>
            <a:ext cx="1415772" cy="1376363"/>
          </a:xfrm>
          <a:prstGeom prst="rect">
            <a:avLst/>
          </a:prstGeom>
          <a:noFill/>
        </p:spPr>
        <p:txBody>
          <a:bodyPr vert="eaVert" wrap="square" rtlCol="0">
            <a:spAutoFit/>
          </a:bodyPr>
          <a:lstStyle/>
          <a:p>
            <a:r>
              <a:rPr lang="zh-CN" altLang="en-US" sz="1600" smtClean="0">
                <a:solidFill>
                  <a:prstClr val="black"/>
                </a:solidFill>
                <a:latin typeface="SentyZHAO 新蒂赵孟頫" panose="03000600000000000000" pitchFamily="66" charset="-122"/>
                <a:ea typeface="SentyZHAO 新蒂赵孟頫" panose="03000600000000000000" pitchFamily="66" charset="-122"/>
              </a:rPr>
              <a:t>月无言人依旧，</a:t>
            </a:r>
            <a:endParaRPr lang="en-US" altLang="zh-CN" sz="1600" smtClean="0">
              <a:solidFill>
                <a:prstClr val="black"/>
              </a:solidFill>
              <a:latin typeface="SentyZHAO 新蒂赵孟頫" panose="03000600000000000000" pitchFamily="66" charset="-122"/>
              <a:ea typeface="SentyZHAO 新蒂赵孟頫" panose="03000600000000000000" pitchFamily="66" charset="-122"/>
            </a:endParaRPr>
          </a:p>
          <a:p>
            <a:r>
              <a:rPr lang="zh-CN" altLang="en-US" sz="1600" smtClean="0">
                <a:solidFill>
                  <a:prstClr val="black"/>
                </a:solidFill>
                <a:latin typeface="SentyZHAO 新蒂赵孟頫" panose="03000600000000000000" pitchFamily="66" charset="-122"/>
                <a:ea typeface="SentyZHAO 新蒂赵孟頫" panose="03000600000000000000" pitchFamily="66" charset="-122"/>
              </a:rPr>
              <a:t>岁月在尘世</a:t>
            </a:r>
            <a:endParaRPr lang="en-US" altLang="zh-CN" sz="1600" smtClean="0">
              <a:solidFill>
                <a:prstClr val="black"/>
              </a:solidFill>
              <a:latin typeface="SentyZHAO 新蒂赵孟頫" panose="03000600000000000000" pitchFamily="66" charset="-122"/>
              <a:ea typeface="SentyZHAO 新蒂赵孟頫" panose="03000600000000000000" pitchFamily="66" charset="-122"/>
            </a:endParaRPr>
          </a:p>
          <a:p>
            <a:r>
              <a:rPr lang="zh-CN" altLang="en-US" sz="1600" smtClean="0">
                <a:solidFill>
                  <a:prstClr val="black"/>
                </a:solidFill>
                <a:latin typeface="SentyZHAO 新蒂赵孟頫" panose="03000600000000000000" pitchFamily="66" charset="-122"/>
                <a:ea typeface="SentyZHAO 新蒂赵孟頫" panose="03000600000000000000" pitchFamily="66" charset="-122"/>
              </a:rPr>
              <a:t>转了几数轮回。</a:t>
            </a:r>
            <a:endParaRPr lang="en-US" altLang="zh-CN" sz="1600" smtClean="0">
              <a:solidFill>
                <a:prstClr val="black"/>
              </a:solidFill>
              <a:latin typeface="SentyZHAO 新蒂赵孟頫" panose="03000600000000000000" pitchFamily="66" charset="-122"/>
              <a:ea typeface="SentyZHAO 新蒂赵孟頫" panose="03000600000000000000" pitchFamily="66" charset="-122"/>
            </a:endParaRPr>
          </a:p>
          <a:p>
            <a:r>
              <a:rPr lang="zh-CN" altLang="en-US" sz="1600" smtClean="0">
                <a:solidFill>
                  <a:prstClr val="black"/>
                </a:solidFill>
                <a:latin typeface="SentyZHAO 新蒂赵孟頫" panose="03000600000000000000" pitchFamily="66" charset="-122"/>
                <a:ea typeface="SentyZHAO 新蒂赵孟頫" panose="03000600000000000000" pitchFamily="66" charset="-122"/>
              </a:rPr>
              <a:t>语难休，观茫茫</a:t>
            </a:r>
            <a:endParaRPr lang="en-US" altLang="zh-CN" sz="1600" smtClean="0">
              <a:solidFill>
                <a:prstClr val="black"/>
              </a:solidFill>
              <a:latin typeface="SentyZHAO 新蒂赵孟頫" panose="03000600000000000000" pitchFamily="66" charset="-122"/>
              <a:ea typeface="SentyZHAO 新蒂赵孟頫" panose="03000600000000000000" pitchFamily="66" charset="-122"/>
            </a:endParaRPr>
          </a:p>
          <a:p>
            <a:r>
              <a:rPr lang="zh-CN" altLang="en-US" sz="1600" smtClean="0">
                <a:solidFill>
                  <a:prstClr val="black"/>
                </a:solidFill>
                <a:latin typeface="SentyZHAO 新蒂赵孟頫" panose="03000600000000000000" pitchFamily="66" charset="-122"/>
                <a:ea typeface="SentyZHAO 新蒂赵孟頫" panose="03000600000000000000" pitchFamily="66" charset="-122"/>
              </a:rPr>
              <a:t>红尘、烟雨河流！</a:t>
            </a:r>
            <a:endParaRPr lang="zh-CN" altLang="en-US" sz="1600">
              <a:solidFill>
                <a:prstClr val="black"/>
              </a:solidFill>
              <a:latin typeface="SentyZHAO 新蒂赵孟頫" panose="03000600000000000000" pitchFamily="66" charset="-122"/>
              <a:ea typeface="SentyZHAO 新蒂赵孟頫" panose="03000600000000000000" pitchFamily="66" charset="-122"/>
            </a:endParaRPr>
          </a:p>
        </p:txBody>
      </p:sp>
      <p:pic>
        <p:nvPicPr>
          <p:cNvPr id="13" name="seal"/>
          <p:cNvPicPr>
            <a:picLocks noChangeAspect="1"/>
          </p:cNvPicPr>
          <p:nvPr/>
        </p:nvPicPr>
        <p:blipFill>
          <a:blip r:embed="rId4"/>
          <a:stretch>
            <a:fillRect/>
          </a:stretch>
        </p:blipFill>
        <p:spPr>
          <a:xfrm>
            <a:off x="7511772" y="2740818"/>
            <a:ext cx="285610" cy="561975"/>
          </a:xfrm>
          <a:prstGeom prst="rect">
            <a:avLst/>
          </a:prstGeom>
        </p:spPr>
      </p:pic>
      <p:pic>
        <p:nvPicPr>
          <p:cNvPr id="14" name="cloudy"/>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8359" y="3558951"/>
            <a:ext cx="760029" cy="481969"/>
          </a:xfrm>
          <a:prstGeom prst="rect">
            <a:avLst/>
          </a:prstGeom>
        </p:spPr>
      </p:pic>
      <p:sp>
        <p:nvSpPr>
          <p:cNvPr id="2" name="文本框 1"/>
          <p:cNvSpPr txBox="1"/>
          <p:nvPr/>
        </p:nvSpPr>
        <p:spPr>
          <a:xfrm>
            <a:off x="4130814" y="1240153"/>
            <a:ext cx="1257300" cy="2800767"/>
          </a:xfrm>
          <a:prstGeom prst="rect">
            <a:avLst/>
          </a:prstGeom>
          <a:noFill/>
        </p:spPr>
        <p:txBody>
          <a:bodyPr wrap="square" rtlCol="0">
            <a:spAutoFit/>
          </a:bodyPr>
          <a:lstStyle/>
          <a:p>
            <a:r>
              <a:rPr lang="zh-CN" altLang="en-US" sz="8800" smtClean="0">
                <a:latin typeface="方正康体_GBK" panose="03000509000000000000" pitchFamily="65" charset="-122"/>
                <a:ea typeface="方正康体_GBK" panose="03000509000000000000" pitchFamily="65" charset="-122"/>
              </a:rPr>
              <a:t>谢谢</a:t>
            </a:r>
            <a:endParaRPr lang="zh-CN" altLang="en-US" sz="8800">
              <a:latin typeface="方正康体_GBK" panose="03000509000000000000" pitchFamily="65" charset="-122"/>
              <a:ea typeface="方正康体_GBK" panose="03000509000000000000" pitchFamily="65" charset="-122"/>
            </a:endParaRPr>
          </a:p>
        </p:txBody>
      </p:sp>
    </p:spTree>
    <p:extLst>
      <p:ext uri="{BB962C8B-B14F-4D97-AF65-F5344CB8AC3E}">
        <p14:creationId xmlns:p14="http://schemas.microsoft.com/office/powerpoint/2010/main" val="21711142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iterate type="lt">
                                    <p:tmPct val="15000"/>
                                  </p:iterate>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475"/>
                            </p:stCondLst>
                            <p:childTnLst>
                              <p:par>
                                <p:cTn id="17" presetID="23" presetClass="entr" presetSubtype="3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strVal val="4*#ppt_w"/>
                                          </p:val>
                                        </p:tav>
                                        <p:tav tm="100000">
                                          <p:val>
                                            <p:strVal val="#ppt_w"/>
                                          </p:val>
                                        </p:tav>
                                      </p:tavLst>
                                    </p:anim>
                                    <p:anim calcmode="lin" valueType="num">
                                      <p:cBhvr>
                                        <p:cTn id="20" dur="50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7956" y="695949"/>
            <a:ext cx="4864044" cy="6858000"/>
          </a:xfrm>
          <a:prstGeom prst="rect">
            <a:avLst/>
          </a:prstGeom>
        </p:spPr>
      </p:pic>
      <p:pic>
        <p:nvPicPr>
          <p:cNvPr id="5" name="图片 4"/>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rot="5400000">
            <a:off x="1694127" y="101600"/>
            <a:ext cx="4942946" cy="6858000"/>
          </a:xfrm>
          <a:prstGeom prst="rect">
            <a:avLst/>
          </a:prstGeom>
        </p:spPr>
      </p:pic>
      <p:sp>
        <p:nvSpPr>
          <p:cNvPr id="8" name="矩形 7"/>
          <p:cNvSpPr/>
          <p:nvPr/>
        </p:nvSpPr>
        <p:spPr>
          <a:xfrm>
            <a:off x="5918200" y="1866900"/>
            <a:ext cx="520700" cy="1371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2678" y="1918938"/>
            <a:ext cx="520700" cy="1371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09497" y="1879600"/>
            <a:ext cx="3508653" cy="3225800"/>
          </a:xfrm>
          <a:prstGeom prst="rect">
            <a:avLst/>
          </a:prstGeom>
          <a:noFill/>
        </p:spPr>
        <p:txBody>
          <a:bodyPr vert="eaVert" wrap="square" rtlCol="0">
            <a:spAutoFit/>
          </a:bodyPr>
          <a:lstStyle/>
          <a:p>
            <a:r>
              <a:rPr lang="zh-CN" altLang="en-US" smtClean="0">
                <a:latin typeface="方正隶变_GBK" panose="03000509000000000000" pitchFamily="65" charset="-122"/>
                <a:ea typeface="方正隶变_GBK" panose="03000509000000000000" pitchFamily="65" charset="-122"/>
              </a:rPr>
              <a:t>中华民族承载着五千年的文明历史，正在以开放的态度走向现代化，普及国学已经成为我们的重要职责。梁启超早在</a:t>
            </a:r>
            <a:r>
              <a:rPr lang="en-US" altLang="zh-CN" smtClean="0">
                <a:latin typeface="方正隶变_GBK" panose="03000509000000000000" pitchFamily="65" charset="-122"/>
                <a:ea typeface="方正隶变_GBK" panose="03000509000000000000" pitchFamily="65" charset="-122"/>
              </a:rPr>
              <a:t>1920</a:t>
            </a:r>
            <a:r>
              <a:rPr lang="zh-CN" altLang="en-US" smtClean="0">
                <a:latin typeface="方正隶变_GBK" panose="03000509000000000000" pitchFamily="65" charset="-122"/>
                <a:ea typeface="方正隶变_GBK" panose="03000509000000000000" pitchFamily="65" charset="-122"/>
              </a:rPr>
              <a:t>年就曾说过：“将来必有一派学者焉，用最新的科学方法，将旧学分科整治，撷其粹，存其真，续清儒未竟之绪，而益加以精研，使后之学者既节省精力，而亦不坠其先业，世界人治‘中华国学’者</a:t>
            </a:r>
            <a:r>
              <a:rPr lang="en-US" altLang="zh-CN" smtClean="0">
                <a:latin typeface="方正隶变_GBK" panose="03000509000000000000" pitchFamily="65" charset="-122"/>
                <a:ea typeface="方正隶变_GBK" panose="03000509000000000000" pitchFamily="65" charset="-122"/>
              </a:rPr>
              <a:t>,</a:t>
            </a:r>
            <a:r>
              <a:rPr lang="zh-CN" altLang="en-US" smtClean="0">
                <a:latin typeface="方正隶变_GBK" panose="03000509000000000000" pitchFamily="65" charset="-122"/>
                <a:ea typeface="方正隶变_GBK" panose="03000509000000000000" pitchFamily="65" charset="-122"/>
              </a:rPr>
              <a:t>亦得有藉焉。”</a:t>
            </a:r>
            <a:endParaRPr lang="zh-CN" altLang="en-US">
              <a:latin typeface="方正隶变_GBK" panose="03000509000000000000" pitchFamily="65" charset="-122"/>
              <a:ea typeface="方正隶变_GBK" panose="03000509000000000000" pitchFamily="65" charset="-122"/>
            </a:endParaRPr>
          </a:p>
        </p:txBody>
      </p:sp>
      <p:sp>
        <p:nvSpPr>
          <p:cNvPr id="12" name="文本框 11"/>
          <p:cNvSpPr txBox="1"/>
          <p:nvPr/>
        </p:nvSpPr>
        <p:spPr>
          <a:xfrm>
            <a:off x="5962678" y="1918938"/>
            <a:ext cx="476222" cy="1200329"/>
          </a:xfrm>
          <a:prstGeom prst="rect">
            <a:avLst/>
          </a:prstGeom>
          <a:noFill/>
        </p:spPr>
        <p:txBody>
          <a:bodyPr wrap="square" rtlCol="0">
            <a:spAutoFit/>
          </a:bodyPr>
          <a:lstStyle/>
          <a:p>
            <a:r>
              <a:rPr lang="zh-CN" altLang="en-US" smtClean="0">
                <a:solidFill>
                  <a:schemeClr val="bg1"/>
                </a:solidFill>
                <a:latin typeface="南宋书局体" panose="02000000000000000000" pitchFamily="2" charset="-122"/>
                <a:ea typeface="南宋书局体" panose="02000000000000000000" pitchFamily="2" charset="-122"/>
              </a:rPr>
              <a:t>国学简介</a:t>
            </a:r>
            <a:endParaRPr lang="zh-CN" altLang="en-US">
              <a:solidFill>
                <a:schemeClr val="bg1"/>
              </a:solidFill>
              <a:latin typeface="南宋书局体" panose="02000000000000000000" pitchFamily="2" charset="-122"/>
              <a:ea typeface="南宋书局体" panose="02000000000000000000" pitchFamily="2" charset="-122"/>
            </a:endParaRPr>
          </a:p>
        </p:txBody>
      </p:sp>
    </p:spTree>
    <p:extLst>
      <p:ext uri="{BB962C8B-B14F-4D97-AF65-F5344CB8AC3E}">
        <p14:creationId xmlns:p14="http://schemas.microsoft.com/office/powerpoint/2010/main" val="9169151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ppt_w"/>
                                          </p:val>
                                        </p:tav>
                                        <p:tav tm="100000">
                                          <p:val>
                                            <p:strVal val="#ppt_w"/>
                                          </p:val>
                                        </p:tav>
                                      </p:tavLst>
                                    </p:anim>
                                    <p:anim calcmode="lin" valueType="num">
                                      <p:cBhvr>
                                        <p:cTn id="12" dur="500" fill="hold"/>
                                        <p:tgtEl>
                                          <p:spTgt spid="5"/>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strVal val="#ppt_w*0.70"/>
                                          </p:val>
                                        </p:tav>
                                        <p:tav tm="100000">
                                          <p:val>
                                            <p:strVal val="#ppt_w"/>
                                          </p:val>
                                        </p:tav>
                                      </p:tavLst>
                                    </p:anim>
                                    <p:anim calcmode="lin" valueType="num">
                                      <p:cBhvr>
                                        <p:cTn id="17" dur="1000" fill="hold"/>
                                        <p:tgtEl>
                                          <p:spTgt spid="8"/>
                                        </p:tgtEl>
                                        <p:attrNameLst>
                                          <p:attrName>ppt_h</p:attrName>
                                        </p:attrNameLst>
                                      </p:cBhvr>
                                      <p:tavLst>
                                        <p:tav tm="0">
                                          <p:val>
                                            <p:strVal val="#ppt_h"/>
                                          </p:val>
                                        </p:tav>
                                        <p:tav tm="100000">
                                          <p:val>
                                            <p:strVal val="#ppt_h"/>
                                          </p:val>
                                        </p:tav>
                                      </p:tavLst>
                                    </p:anim>
                                    <p:animEffect transition="in" filter="fade">
                                      <p:cBhvr>
                                        <p:cTn id="18" dur="1000"/>
                                        <p:tgtEl>
                                          <p:spTgt spid="8"/>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iterate type="lt">
                                    <p:tmPct val="15000"/>
                                  </p:iterate>
                                  <p:childTnLst>
                                    <p:set>
                                      <p:cBhvr>
                                        <p:cTn id="26" dur="1" fill="hold">
                                          <p:stCondLst>
                                            <p:cond delay="0"/>
                                          </p:stCondLst>
                                        </p:cTn>
                                        <p:tgtEl>
                                          <p:spTgt spid="12"/>
                                        </p:tgtEl>
                                        <p:attrNameLst>
                                          <p:attrName>style.visibility</p:attrName>
                                        </p:attrNameLst>
                                      </p:cBhvr>
                                      <p:to>
                                        <p:strVal val="visible"/>
                                      </p:to>
                                    </p:set>
                                    <p:animEffect transition="in" filter="fade">
                                      <p:cBhvr>
                                        <p:cTn id="27" dur="1250"/>
                                        <p:tgtEl>
                                          <p:spTgt spid="12"/>
                                        </p:tgtEl>
                                      </p:cBhvr>
                                    </p:animEffect>
                                  </p:childTnLst>
                                </p:cTn>
                              </p:par>
                            </p:childTnLst>
                          </p:cTn>
                        </p:par>
                        <p:par>
                          <p:cTn id="28" fill="hold">
                            <p:stCondLst>
                              <p:cond delay="4313"/>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xit" presetSubtype="32" fill="hold" nodeType="clickEffect">
                                  <p:stCondLst>
                                    <p:cond delay="0"/>
                                  </p:stCondLst>
                                  <p:childTnLst>
                                    <p:animEffect transition="out" filter="circle(out)">
                                      <p:cBhvr>
                                        <p:cTn id="35" dur="2000"/>
                                        <p:tgtEl>
                                          <p:spTgt spid="4"/>
                                        </p:tgtEl>
                                      </p:cBhvr>
                                    </p:animEffect>
                                    <p:set>
                                      <p:cBhvr>
                                        <p:cTn id="36" dur="1" fill="hold">
                                          <p:stCondLst>
                                            <p:cond delay="1999"/>
                                          </p:stCondLst>
                                        </p:cTn>
                                        <p:tgtEl>
                                          <p:spTgt spid="4"/>
                                        </p:tgtEl>
                                        <p:attrNameLst>
                                          <p:attrName>style.visibility</p:attrName>
                                        </p:attrNameLst>
                                      </p:cBhvr>
                                      <p:to>
                                        <p:strVal val="hidden"/>
                                      </p:to>
                                    </p:set>
                                  </p:childTnLst>
                                </p:cTn>
                              </p:par>
                            </p:childTnLst>
                          </p:cTn>
                        </p:par>
                        <p:par>
                          <p:cTn id="37" fill="hold">
                            <p:stCondLst>
                              <p:cond delay="2000"/>
                            </p:stCondLst>
                            <p:childTnLst>
                              <p:par>
                                <p:cTn id="38" presetID="53" presetClass="exit" presetSubtype="32" fill="hold" nodeType="afterEffect">
                                  <p:stCondLst>
                                    <p:cond delay="0"/>
                                  </p:stCondLst>
                                  <p:childTnLst>
                                    <p:anim calcmode="lin" valueType="num">
                                      <p:cBhvr>
                                        <p:cTn id="39" dur="500"/>
                                        <p:tgtEl>
                                          <p:spTgt spid="5"/>
                                        </p:tgtEl>
                                        <p:attrNameLst>
                                          <p:attrName>ppt_w</p:attrName>
                                        </p:attrNameLst>
                                      </p:cBhvr>
                                      <p:tavLst>
                                        <p:tav tm="0">
                                          <p:val>
                                            <p:strVal val="ppt_w"/>
                                          </p:val>
                                        </p:tav>
                                        <p:tav tm="100000">
                                          <p:val>
                                            <p:fltVal val="0"/>
                                          </p:val>
                                        </p:tav>
                                      </p:tavLst>
                                    </p:anim>
                                    <p:anim calcmode="lin" valueType="num">
                                      <p:cBhvr>
                                        <p:cTn id="40" dur="500"/>
                                        <p:tgtEl>
                                          <p:spTgt spid="5"/>
                                        </p:tgtEl>
                                        <p:attrNameLst>
                                          <p:attrName>ppt_h</p:attrName>
                                        </p:attrNameLst>
                                      </p:cBhvr>
                                      <p:tavLst>
                                        <p:tav tm="0">
                                          <p:val>
                                            <p:strVal val="ppt_h"/>
                                          </p:val>
                                        </p:tav>
                                        <p:tav tm="100000">
                                          <p:val>
                                            <p:fltVal val="0"/>
                                          </p:val>
                                        </p:tav>
                                      </p:tavLst>
                                    </p:anim>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53" presetClass="exit" presetSubtype="32" fill="hold" grpId="1" nodeType="withEffect">
                                  <p:stCondLst>
                                    <p:cond delay="0"/>
                                  </p:stCondLst>
                                  <p:childTnLst>
                                    <p:anim calcmode="lin" valueType="num">
                                      <p:cBhvr>
                                        <p:cTn id="44" dur="500"/>
                                        <p:tgtEl>
                                          <p:spTgt spid="8"/>
                                        </p:tgtEl>
                                        <p:attrNameLst>
                                          <p:attrName>ppt_w</p:attrName>
                                        </p:attrNameLst>
                                      </p:cBhvr>
                                      <p:tavLst>
                                        <p:tav tm="0">
                                          <p:val>
                                            <p:strVal val="ppt_w"/>
                                          </p:val>
                                        </p:tav>
                                        <p:tav tm="100000">
                                          <p:val>
                                            <p:fltVal val="0"/>
                                          </p:val>
                                        </p:tav>
                                      </p:tavLst>
                                    </p:anim>
                                    <p:anim calcmode="lin" valueType="num">
                                      <p:cBhvr>
                                        <p:cTn id="45" dur="500"/>
                                        <p:tgtEl>
                                          <p:spTgt spid="8"/>
                                        </p:tgtEl>
                                        <p:attrNameLst>
                                          <p:attrName>ppt_h</p:attrName>
                                        </p:attrNameLst>
                                      </p:cBhvr>
                                      <p:tavLst>
                                        <p:tav tm="0">
                                          <p:val>
                                            <p:strVal val="ppt_h"/>
                                          </p:val>
                                        </p:tav>
                                        <p:tav tm="100000">
                                          <p:val>
                                            <p:fltVal val="0"/>
                                          </p:val>
                                        </p:tav>
                                      </p:tavLst>
                                    </p:anim>
                                    <p:animEffect transition="out" filter="fad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53" presetClass="exit" presetSubtype="32" fill="hold" grpId="1" nodeType="withEffect">
                                  <p:stCondLst>
                                    <p:cond delay="0"/>
                                  </p:stCondLst>
                                  <p:childTnLst>
                                    <p:anim calcmode="lin" valueType="num">
                                      <p:cBhvr>
                                        <p:cTn id="49" dur="500"/>
                                        <p:tgtEl>
                                          <p:spTgt spid="11"/>
                                        </p:tgtEl>
                                        <p:attrNameLst>
                                          <p:attrName>ppt_w</p:attrName>
                                        </p:attrNameLst>
                                      </p:cBhvr>
                                      <p:tavLst>
                                        <p:tav tm="0">
                                          <p:val>
                                            <p:strVal val="ppt_w"/>
                                          </p:val>
                                        </p:tav>
                                        <p:tav tm="100000">
                                          <p:val>
                                            <p:fltVal val="0"/>
                                          </p:val>
                                        </p:tav>
                                      </p:tavLst>
                                    </p:anim>
                                    <p:anim calcmode="lin" valueType="num">
                                      <p:cBhvr>
                                        <p:cTn id="50" dur="500"/>
                                        <p:tgtEl>
                                          <p:spTgt spid="11"/>
                                        </p:tgtEl>
                                        <p:attrNameLst>
                                          <p:attrName>ppt_h</p:attrName>
                                        </p:attrNameLst>
                                      </p:cBhvr>
                                      <p:tavLst>
                                        <p:tav tm="0">
                                          <p:val>
                                            <p:strVal val="ppt_h"/>
                                          </p:val>
                                        </p:tav>
                                        <p:tav tm="100000">
                                          <p:val>
                                            <p:fltVal val="0"/>
                                          </p:val>
                                        </p:tav>
                                      </p:tavLst>
                                    </p:anim>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53" presetClass="exit" presetSubtype="32" fill="hold" grpId="1" nodeType="withEffect">
                                  <p:stCondLst>
                                    <p:cond delay="0"/>
                                  </p:stCondLst>
                                  <p:iterate type="lt">
                                    <p:tmPct val="0"/>
                                  </p:iterate>
                                  <p:childTnLst>
                                    <p:anim calcmode="lin" valueType="num">
                                      <p:cBhvr>
                                        <p:cTn id="54" dur="500"/>
                                        <p:tgtEl>
                                          <p:spTgt spid="12"/>
                                        </p:tgtEl>
                                        <p:attrNameLst>
                                          <p:attrName>ppt_w</p:attrName>
                                        </p:attrNameLst>
                                      </p:cBhvr>
                                      <p:tavLst>
                                        <p:tav tm="0">
                                          <p:val>
                                            <p:strVal val="ppt_w"/>
                                          </p:val>
                                        </p:tav>
                                        <p:tav tm="100000">
                                          <p:val>
                                            <p:fltVal val="0"/>
                                          </p:val>
                                        </p:tav>
                                      </p:tavLst>
                                    </p:anim>
                                    <p:anim calcmode="lin" valueType="num">
                                      <p:cBhvr>
                                        <p:cTn id="55" dur="500"/>
                                        <p:tgtEl>
                                          <p:spTgt spid="12"/>
                                        </p:tgtEl>
                                        <p:attrNameLst>
                                          <p:attrName>ppt_h</p:attrName>
                                        </p:attrNameLst>
                                      </p:cBhvr>
                                      <p:tavLst>
                                        <p:tav tm="0">
                                          <p:val>
                                            <p:strVal val="ppt_h"/>
                                          </p:val>
                                        </p:tav>
                                        <p:tav tm="100000">
                                          <p:val>
                                            <p:fltVal val="0"/>
                                          </p:val>
                                        </p:tav>
                                      </p:tavLst>
                                    </p:anim>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par>
                                <p:cTn id="58" presetID="53" presetClass="exit" presetSubtype="32" fill="hold" grpId="1" nodeType="withEffect">
                                  <p:stCondLst>
                                    <p:cond delay="0"/>
                                  </p:stCondLst>
                                  <p:iterate type="lt">
                                    <p:tmPct val="0"/>
                                  </p:iterate>
                                  <p:childTnLst>
                                    <p:anim calcmode="lin" valueType="num">
                                      <p:cBhvr>
                                        <p:cTn id="59" dur="500"/>
                                        <p:tgtEl>
                                          <p:spTgt spid="9"/>
                                        </p:tgtEl>
                                        <p:attrNameLst>
                                          <p:attrName>ppt_w</p:attrName>
                                        </p:attrNameLst>
                                      </p:cBhvr>
                                      <p:tavLst>
                                        <p:tav tm="0">
                                          <p:val>
                                            <p:strVal val="ppt_w"/>
                                          </p:val>
                                        </p:tav>
                                        <p:tav tm="100000">
                                          <p:val>
                                            <p:fltVal val="0"/>
                                          </p:val>
                                        </p:tav>
                                      </p:tavLst>
                                    </p:anim>
                                    <p:anim calcmode="lin" valueType="num">
                                      <p:cBhvr>
                                        <p:cTn id="60" dur="500"/>
                                        <p:tgtEl>
                                          <p:spTgt spid="9"/>
                                        </p:tgtEl>
                                        <p:attrNameLst>
                                          <p:attrName>ppt_h</p:attrName>
                                        </p:attrNameLst>
                                      </p:cBhvr>
                                      <p:tavLst>
                                        <p:tav tm="0">
                                          <p:val>
                                            <p:strVal val="ppt_h"/>
                                          </p:val>
                                        </p:tav>
                                        <p:tav tm="100000">
                                          <p:val>
                                            <p:fltVal val="0"/>
                                          </p:val>
                                        </p:tav>
                                      </p:tavLst>
                                    </p:anim>
                                    <p:animEffect transition="out" filter="fade">
                                      <p:cBhvr>
                                        <p:cTn id="61" dur="500"/>
                                        <p:tgtEl>
                                          <p:spTgt spid="9"/>
                                        </p:tgtEl>
                                      </p:cBhvr>
                                    </p:animEffect>
                                    <p:set>
                                      <p:cBhvr>
                                        <p:cTn id="6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9" grpId="0"/>
      <p:bldP spid="9" grpId="1"/>
      <p:bldP spid="12" grpId="0"/>
      <p:bldP spid="1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3" name="组合 2"/>
          <p:cNvGrpSpPr/>
          <p:nvPr/>
        </p:nvGrpSpPr>
        <p:grpSpPr>
          <a:xfrm>
            <a:off x="2596492" y="1850518"/>
            <a:ext cx="1185523" cy="1167228"/>
            <a:chOff x="1859892" y="1609218"/>
            <a:chExt cx="1185523" cy="1167228"/>
          </a:xfrm>
        </p:grpSpPr>
        <p:sp>
          <p:nvSpPr>
            <p:cNvPr id="7" name="Freeform 5"/>
            <p:cNvSpPr>
              <a:spLocks/>
            </p:cNvSpPr>
            <p:nvPr/>
          </p:nvSpPr>
          <p:spPr bwMode="auto">
            <a:xfrm rot="13471513" flipH="1">
              <a:off x="1859892" y="1617537"/>
              <a:ext cx="1185523" cy="1158909"/>
            </a:xfrm>
            <a:custGeom>
              <a:avLst/>
              <a:gdLst>
                <a:gd name="T0" fmla="*/ 304 w 863"/>
                <a:gd name="T1" fmla="*/ 82 h 916"/>
                <a:gd name="T2" fmla="*/ 324 w 863"/>
                <a:gd name="T3" fmla="*/ 18 h 916"/>
                <a:gd name="T4" fmla="*/ 377 w 863"/>
                <a:gd name="T5" fmla="*/ 27 h 916"/>
                <a:gd name="T6" fmla="*/ 442 w 863"/>
                <a:gd name="T7" fmla="*/ 28 h 916"/>
                <a:gd name="T8" fmla="*/ 536 w 863"/>
                <a:gd name="T9" fmla="*/ 32 h 916"/>
                <a:gd name="T10" fmla="*/ 597 w 863"/>
                <a:gd name="T11" fmla="*/ 66 h 916"/>
                <a:gd name="T12" fmla="*/ 629 w 863"/>
                <a:gd name="T13" fmla="*/ 57 h 916"/>
                <a:gd name="T14" fmla="*/ 652 w 863"/>
                <a:gd name="T15" fmla="*/ 61 h 916"/>
                <a:gd name="T16" fmla="*/ 689 w 863"/>
                <a:gd name="T17" fmla="*/ 77 h 916"/>
                <a:gd name="T18" fmla="*/ 745 w 863"/>
                <a:gd name="T19" fmla="*/ 86 h 916"/>
                <a:gd name="T20" fmla="*/ 830 w 863"/>
                <a:gd name="T21" fmla="*/ 143 h 916"/>
                <a:gd name="T22" fmla="*/ 778 w 863"/>
                <a:gd name="T23" fmla="*/ 171 h 916"/>
                <a:gd name="T24" fmla="*/ 774 w 863"/>
                <a:gd name="T25" fmla="*/ 155 h 916"/>
                <a:gd name="T26" fmla="*/ 788 w 863"/>
                <a:gd name="T27" fmla="*/ 175 h 916"/>
                <a:gd name="T28" fmla="*/ 813 w 863"/>
                <a:gd name="T29" fmla="*/ 270 h 916"/>
                <a:gd name="T30" fmla="*/ 831 w 863"/>
                <a:gd name="T31" fmla="*/ 404 h 916"/>
                <a:gd name="T32" fmla="*/ 811 w 863"/>
                <a:gd name="T33" fmla="*/ 521 h 916"/>
                <a:gd name="T34" fmla="*/ 822 w 863"/>
                <a:gd name="T35" fmla="*/ 653 h 916"/>
                <a:gd name="T36" fmla="*/ 825 w 863"/>
                <a:gd name="T37" fmla="*/ 781 h 916"/>
                <a:gd name="T38" fmla="*/ 813 w 863"/>
                <a:gd name="T39" fmla="*/ 832 h 916"/>
                <a:gd name="T40" fmla="*/ 688 w 863"/>
                <a:gd name="T41" fmla="*/ 838 h 916"/>
                <a:gd name="T42" fmla="*/ 329 w 863"/>
                <a:gd name="T43" fmla="*/ 544 h 916"/>
                <a:gd name="T44" fmla="*/ 314 w 863"/>
                <a:gd name="T45" fmla="*/ 538 h 916"/>
                <a:gd name="T46" fmla="*/ 329 w 863"/>
                <a:gd name="T47" fmla="*/ 551 h 916"/>
                <a:gd name="T48" fmla="*/ 338 w 863"/>
                <a:gd name="T49" fmla="*/ 556 h 916"/>
                <a:gd name="T50" fmla="*/ 349 w 863"/>
                <a:gd name="T51" fmla="*/ 578 h 916"/>
                <a:gd name="T52" fmla="*/ 352 w 863"/>
                <a:gd name="T53" fmla="*/ 594 h 916"/>
                <a:gd name="T54" fmla="*/ 374 w 863"/>
                <a:gd name="T55" fmla="*/ 603 h 916"/>
                <a:gd name="T56" fmla="*/ 376 w 863"/>
                <a:gd name="T57" fmla="*/ 615 h 916"/>
                <a:gd name="T58" fmla="*/ 388 w 863"/>
                <a:gd name="T59" fmla="*/ 620 h 916"/>
                <a:gd name="T60" fmla="*/ 401 w 863"/>
                <a:gd name="T61" fmla="*/ 630 h 916"/>
                <a:gd name="T62" fmla="*/ 425 w 863"/>
                <a:gd name="T63" fmla="*/ 656 h 916"/>
                <a:gd name="T64" fmla="*/ 439 w 863"/>
                <a:gd name="T65" fmla="*/ 666 h 916"/>
                <a:gd name="T66" fmla="*/ 462 w 863"/>
                <a:gd name="T67" fmla="*/ 690 h 916"/>
                <a:gd name="T68" fmla="*/ 491 w 863"/>
                <a:gd name="T69" fmla="*/ 721 h 916"/>
                <a:gd name="T70" fmla="*/ 515 w 863"/>
                <a:gd name="T71" fmla="*/ 747 h 916"/>
                <a:gd name="T72" fmla="*/ 629 w 863"/>
                <a:gd name="T73" fmla="*/ 862 h 916"/>
                <a:gd name="T74" fmla="*/ 521 w 863"/>
                <a:gd name="T75" fmla="*/ 882 h 916"/>
                <a:gd name="T76" fmla="*/ 237 w 863"/>
                <a:gd name="T77" fmla="*/ 688 h 916"/>
                <a:gd name="T78" fmla="*/ 307 w 863"/>
                <a:gd name="T79" fmla="*/ 827 h 916"/>
                <a:gd name="T80" fmla="*/ 314 w 863"/>
                <a:gd name="T81" fmla="*/ 901 h 916"/>
                <a:gd name="T82" fmla="*/ 201 w 863"/>
                <a:gd name="T83" fmla="*/ 787 h 916"/>
                <a:gd name="T84" fmla="*/ 187 w 863"/>
                <a:gd name="T85" fmla="*/ 815 h 916"/>
                <a:gd name="T86" fmla="*/ 217 w 863"/>
                <a:gd name="T87" fmla="*/ 843 h 916"/>
                <a:gd name="T88" fmla="*/ 295 w 863"/>
                <a:gd name="T89" fmla="*/ 896 h 916"/>
                <a:gd name="T90" fmla="*/ 217 w 863"/>
                <a:gd name="T91" fmla="*/ 855 h 916"/>
                <a:gd name="T92" fmla="*/ 223 w 863"/>
                <a:gd name="T93" fmla="*/ 867 h 916"/>
                <a:gd name="T94" fmla="*/ 217 w 863"/>
                <a:gd name="T95" fmla="*/ 891 h 916"/>
                <a:gd name="T96" fmla="*/ 164 w 863"/>
                <a:gd name="T97" fmla="*/ 842 h 916"/>
                <a:gd name="T98" fmla="*/ 147 w 863"/>
                <a:gd name="T99" fmla="*/ 822 h 916"/>
                <a:gd name="T100" fmla="*/ 115 w 863"/>
                <a:gd name="T101" fmla="*/ 803 h 916"/>
                <a:gd name="T102" fmla="*/ 83 w 863"/>
                <a:gd name="T103" fmla="*/ 777 h 916"/>
                <a:gd name="T104" fmla="*/ 61 w 863"/>
                <a:gd name="T105" fmla="*/ 698 h 916"/>
                <a:gd name="T106" fmla="*/ 43 w 863"/>
                <a:gd name="T107" fmla="*/ 569 h 916"/>
                <a:gd name="T108" fmla="*/ 84 w 863"/>
                <a:gd name="T109" fmla="*/ 473 h 916"/>
                <a:gd name="T110" fmla="*/ 52 w 863"/>
                <a:gd name="T111" fmla="*/ 350 h 916"/>
                <a:gd name="T112" fmla="*/ 31 w 863"/>
                <a:gd name="T113" fmla="*/ 241 h 916"/>
                <a:gd name="T114" fmla="*/ 55 w 863"/>
                <a:gd name="T115" fmla="*/ 249 h 916"/>
                <a:gd name="T116" fmla="*/ 104 w 863"/>
                <a:gd name="T117" fmla="*/ 134 h 916"/>
                <a:gd name="T118" fmla="*/ 119 w 863"/>
                <a:gd name="T119" fmla="*/ 42 h 916"/>
                <a:gd name="T120" fmla="*/ 182 w 863"/>
                <a:gd name="T121" fmla="*/ 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3" h="916">
                  <a:moveTo>
                    <a:pt x="199" y="10"/>
                  </a:moveTo>
                  <a:cubicBezTo>
                    <a:pt x="205" y="13"/>
                    <a:pt x="210" y="20"/>
                    <a:pt x="210" y="25"/>
                  </a:cubicBezTo>
                  <a:cubicBezTo>
                    <a:pt x="211" y="27"/>
                    <a:pt x="214" y="30"/>
                    <a:pt x="215" y="26"/>
                  </a:cubicBezTo>
                  <a:cubicBezTo>
                    <a:pt x="214" y="20"/>
                    <a:pt x="220" y="16"/>
                    <a:pt x="224" y="14"/>
                  </a:cubicBezTo>
                  <a:cubicBezTo>
                    <a:pt x="233" y="12"/>
                    <a:pt x="238" y="18"/>
                    <a:pt x="245" y="21"/>
                  </a:cubicBezTo>
                  <a:cubicBezTo>
                    <a:pt x="265" y="41"/>
                    <a:pt x="283" y="63"/>
                    <a:pt x="304" y="82"/>
                  </a:cubicBezTo>
                  <a:cubicBezTo>
                    <a:pt x="304" y="81"/>
                    <a:pt x="305" y="81"/>
                    <a:pt x="305" y="81"/>
                  </a:cubicBezTo>
                  <a:cubicBezTo>
                    <a:pt x="297" y="62"/>
                    <a:pt x="268" y="42"/>
                    <a:pt x="288" y="20"/>
                  </a:cubicBezTo>
                  <a:cubicBezTo>
                    <a:pt x="285" y="18"/>
                    <a:pt x="290" y="16"/>
                    <a:pt x="288" y="15"/>
                  </a:cubicBezTo>
                  <a:cubicBezTo>
                    <a:pt x="293" y="11"/>
                    <a:pt x="301" y="9"/>
                    <a:pt x="309" y="11"/>
                  </a:cubicBezTo>
                  <a:cubicBezTo>
                    <a:pt x="309" y="11"/>
                    <a:pt x="305" y="13"/>
                    <a:pt x="308" y="14"/>
                  </a:cubicBezTo>
                  <a:cubicBezTo>
                    <a:pt x="314" y="15"/>
                    <a:pt x="319" y="19"/>
                    <a:pt x="324" y="18"/>
                  </a:cubicBezTo>
                  <a:cubicBezTo>
                    <a:pt x="324" y="19"/>
                    <a:pt x="324" y="19"/>
                    <a:pt x="324" y="20"/>
                  </a:cubicBezTo>
                  <a:cubicBezTo>
                    <a:pt x="337" y="30"/>
                    <a:pt x="351" y="42"/>
                    <a:pt x="361" y="54"/>
                  </a:cubicBezTo>
                  <a:cubicBezTo>
                    <a:pt x="363" y="49"/>
                    <a:pt x="365" y="43"/>
                    <a:pt x="367" y="39"/>
                  </a:cubicBezTo>
                  <a:cubicBezTo>
                    <a:pt x="369" y="37"/>
                    <a:pt x="371" y="36"/>
                    <a:pt x="371" y="34"/>
                  </a:cubicBezTo>
                  <a:cubicBezTo>
                    <a:pt x="370" y="29"/>
                    <a:pt x="364" y="34"/>
                    <a:pt x="369" y="30"/>
                  </a:cubicBezTo>
                  <a:cubicBezTo>
                    <a:pt x="371" y="28"/>
                    <a:pt x="374" y="27"/>
                    <a:pt x="377" y="27"/>
                  </a:cubicBezTo>
                  <a:cubicBezTo>
                    <a:pt x="373" y="39"/>
                    <a:pt x="388" y="29"/>
                    <a:pt x="392" y="33"/>
                  </a:cubicBezTo>
                  <a:cubicBezTo>
                    <a:pt x="392" y="29"/>
                    <a:pt x="395" y="35"/>
                    <a:pt x="398" y="33"/>
                  </a:cubicBezTo>
                  <a:cubicBezTo>
                    <a:pt x="396" y="34"/>
                    <a:pt x="398" y="37"/>
                    <a:pt x="399" y="37"/>
                  </a:cubicBezTo>
                  <a:cubicBezTo>
                    <a:pt x="410" y="44"/>
                    <a:pt x="418" y="55"/>
                    <a:pt x="427" y="63"/>
                  </a:cubicBezTo>
                  <a:cubicBezTo>
                    <a:pt x="430" y="60"/>
                    <a:pt x="434" y="56"/>
                    <a:pt x="432" y="52"/>
                  </a:cubicBezTo>
                  <a:cubicBezTo>
                    <a:pt x="429" y="43"/>
                    <a:pt x="436" y="35"/>
                    <a:pt x="442" y="28"/>
                  </a:cubicBezTo>
                  <a:cubicBezTo>
                    <a:pt x="457" y="30"/>
                    <a:pt x="465" y="14"/>
                    <a:pt x="480" y="20"/>
                  </a:cubicBezTo>
                  <a:cubicBezTo>
                    <a:pt x="487" y="23"/>
                    <a:pt x="493" y="30"/>
                    <a:pt x="500" y="35"/>
                  </a:cubicBezTo>
                  <a:cubicBezTo>
                    <a:pt x="504" y="33"/>
                    <a:pt x="499" y="29"/>
                    <a:pt x="502" y="30"/>
                  </a:cubicBezTo>
                  <a:cubicBezTo>
                    <a:pt x="502" y="24"/>
                    <a:pt x="508" y="25"/>
                    <a:pt x="511" y="23"/>
                  </a:cubicBezTo>
                  <a:cubicBezTo>
                    <a:pt x="519" y="22"/>
                    <a:pt x="524" y="24"/>
                    <a:pt x="531" y="26"/>
                  </a:cubicBezTo>
                  <a:cubicBezTo>
                    <a:pt x="531" y="28"/>
                    <a:pt x="535" y="29"/>
                    <a:pt x="536" y="32"/>
                  </a:cubicBezTo>
                  <a:cubicBezTo>
                    <a:pt x="540" y="32"/>
                    <a:pt x="542" y="39"/>
                    <a:pt x="545" y="41"/>
                  </a:cubicBezTo>
                  <a:cubicBezTo>
                    <a:pt x="549" y="53"/>
                    <a:pt x="569" y="49"/>
                    <a:pt x="571" y="63"/>
                  </a:cubicBezTo>
                  <a:cubicBezTo>
                    <a:pt x="577" y="78"/>
                    <a:pt x="579" y="57"/>
                    <a:pt x="587" y="65"/>
                  </a:cubicBezTo>
                  <a:cubicBezTo>
                    <a:pt x="588" y="67"/>
                    <a:pt x="590" y="66"/>
                    <a:pt x="591" y="66"/>
                  </a:cubicBezTo>
                  <a:cubicBezTo>
                    <a:pt x="591" y="65"/>
                    <a:pt x="592" y="65"/>
                    <a:pt x="592" y="64"/>
                  </a:cubicBezTo>
                  <a:cubicBezTo>
                    <a:pt x="593" y="68"/>
                    <a:pt x="597" y="63"/>
                    <a:pt x="597" y="66"/>
                  </a:cubicBezTo>
                  <a:cubicBezTo>
                    <a:pt x="605" y="68"/>
                    <a:pt x="613" y="74"/>
                    <a:pt x="615" y="81"/>
                  </a:cubicBezTo>
                  <a:cubicBezTo>
                    <a:pt x="619" y="81"/>
                    <a:pt x="624" y="88"/>
                    <a:pt x="627" y="81"/>
                  </a:cubicBezTo>
                  <a:cubicBezTo>
                    <a:pt x="626" y="79"/>
                    <a:pt x="624" y="78"/>
                    <a:pt x="623" y="77"/>
                  </a:cubicBezTo>
                  <a:cubicBezTo>
                    <a:pt x="632" y="73"/>
                    <a:pt x="620" y="67"/>
                    <a:pt x="621" y="62"/>
                  </a:cubicBezTo>
                  <a:cubicBezTo>
                    <a:pt x="619" y="61"/>
                    <a:pt x="618" y="60"/>
                    <a:pt x="618" y="58"/>
                  </a:cubicBezTo>
                  <a:cubicBezTo>
                    <a:pt x="621" y="56"/>
                    <a:pt x="626" y="53"/>
                    <a:pt x="629" y="57"/>
                  </a:cubicBezTo>
                  <a:cubicBezTo>
                    <a:pt x="632" y="55"/>
                    <a:pt x="630" y="53"/>
                    <a:pt x="630" y="51"/>
                  </a:cubicBezTo>
                  <a:cubicBezTo>
                    <a:pt x="626" y="50"/>
                    <a:pt x="639" y="53"/>
                    <a:pt x="633" y="54"/>
                  </a:cubicBezTo>
                  <a:cubicBezTo>
                    <a:pt x="634" y="55"/>
                    <a:pt x="636" y="54"/>
                    <a:pt x="637" y="55"/>
                  </a:cubicBezTo>
                  <a:cubicBezTo>
                    <a:pt x="638" y="54"/>
                    <a:pt x="638" y="53"/>
                    <a:pt x="638" y="52"/>
                  </a:cubicBezTo>
                  <a:cubicBezTo>
                    <a:pt x="635" y="56"/>
                    <a:pt x="647" y="54"/>
                    <a:pt x="641" y="59"/>
                  </a:cubicBezTo>
                  <a:cubicBezTo>
                    <a:pt x="645" y="60"/>
                    <a:pt x="648" y="59"/>
                    <a:pt x="652" y="61"/>
                  </a:cubicBezTo>
                  <a:cubicBezTo>
                    <a:pt x="653" y="62"/>
                    <a:pt x="653" y="65"/>
                    <a:pt x="655" y="63"/>
                  </a:cubicBezTo>
                  <a:cubicBezTo>
                    <a:pt x="657" y="63"/>
                    <a:pt x="660" y="66"/>
                    <a:pt x="663" y="68"/>
                  </a:cubicBezTo>
                  <a:cubicBezTo>
                    <a:pt x="666" y="69"/>
                    <a:pt x="671" y="74"/>
                    <a:pt x="674" y="69"/>
                  </a:cubicBezTo>
                  <a:cubicBezTo>
                    <a:pt x="673" y="73"/>
                    <a:pt x="678" y="71"/>
                    <a:pt x="679" y="73"/>
                  </a:cubicBezTo>
                  <a:cubicBezTo>
                    <a:pt x="680" y="73"/>
                    <a:pt x="681" y="73"/>
                    <a:pt x="680" y="74"/>
                  </a:cubicBezTo>
                  <a:cubicBezTo>
                    <a:pt x="682" y="77"/>
                    <a:pt x="686" y="75"/>
                    <a:pt x="689" y="77"/>
                  </a:cubicBezTo>
                  <a:cubicBezTo>
                    <a:pt x="694" y="83"/>
                    <a:pt x="698" y="87"/>
                    <a:pt x="703" y="92"/>
                  </a:cubicBezTo>
                  <a:cubicBezTo>
                    <a:pt x="704" y="91"/>
                    <a:pt x="712" y="95"/>
                    <a:pt x="705" y="94"/>
                  </a:cubicBezTo>
                  <a:cubicBezTo>
                    <a:pt x="705" y="95"/>
                    <a:pt x="707" y="96"/>
                    <a:pt x="706" y="97"/>
                  </a:cubicBezTo>
                  <a:cubicBezTo>
                    <a:pt x="711" y="98"/>
                    <a:pt x="713" y="110"/>
                    <a:pt x="717" y="102"/>
                  </a:cubicBezTo>
                  <a:cubicBezTo>
                    <a:pt x="718" y="96"/>
                    <a:pt x="724" y="90"/>
                    <a:pt x="729" y="87"/>
                  </a:cubicBezTo>
                  <a:cubicBezTo>
                    <a:pt x="735" y="85"/>
                    <a:pt x="740" y="87"/>
                    <a:pt x="745" y="86"/>
                  </a:cubicBezTo>
                  <a:cubicBezTo>
                    <a:pt x="748" y="89"/>
                    <a:pt x="746" y="83"/>
                    <a:pt x="749" y="83"/>
                  </a:cubicBezTo>
                  <a:cubicBezTo>
                    <a:pt x="752" y="89"/>
                    <a:pt x="759" y="88"/>
                    <a:pt x="762" y="93"/>
                  </a:cubicBezTo>
                  <a:cubicBezTo>
                    <a:pt x="763" y="91"/>
                    <a:pt x="763" y="94"/>
                    <a:pt x="765" y="93"/>
                  </a:cubicBezTo>
                  <a:cubicBezTo>
                    <a:pt x="784" y="107"/>
                    <a:pt x="800" y="123"/>
                    <a:pt x="818" y="137"/>
                  </a:cubicBezTo>
                  <a:cubicBezTo>
                    <a:pt x="819" y="136"/>
                    <a:pt x="819" y="135"/>
                    <a:pt x="819" y="134"/>
                  </a:cubicBezTo>
                  <a:cubicBezTo>
                    <a:pt x="823" y="134"/>
                    <a:pt x="827" y="139"/>
                    <a:pt x="830" y="143"/>
                  </a:cubicBezTo>
                  <a:cubicBezTo>
                    <a:pt x="835" y="159"/>
                    <a:pt x="863" y="167"/>
                    <a:pt x="846" y="188"/>
                  </a:cubicBezTo>
                  <a:cubicBezTo>
                    <a:pt x="840" y="195"/>
                    <a:pt x="831" y="197"/>
                    <a:pt x="822" y="194"/>
                  </a:cubicBezTo>
                  <a:cubicBezTo>
                    <a:pt x="805" y="185"/>
                    <a:pt x="792" y="169"/>
                    <a:pt x="775" y="157"/>
                  </a:cubicBezTo>
                  <a:cubicBezTo>
                    <a:pt x="773" y="159"/>
                    <a:pt x="777" y="159"/>
                    <a:pt x="778" y="160"/>
                  </a:cubicBezTo>
                  <a:cubicBezTo>
                    <a:pt x="780" y="162"/>
                    <a:pt x="781" y="166"/>
                    <a:pt x="782" y="168"/>
                  </a:cubicBezTo>
                  <a:cubicBezTo>
                    <a:pt x="780" y="167"/>
                    <a:pt x="779" y="170"/>
                    <a:pt x="778" y="171"/>
                  </a:cubicBezTo>
                  <a:cubicBezTo>
                    <a:pt x="777" y="173"/>
                    <a:pt x="777" y="169"/>
                    <a:pt x="775" y="170"/>
                  </a:cubicBezTo>
                  <a:cubicBezTo>
                    <a:pt x="774" y="167"/>
                    <a:pt x="779" y="165"/>
                    <a:pt x="775" y="163"/>
                  </a:cubicBezTo>
                  <a:cubicBezTo>
                    <a:pt x="770" y="165"/>
                    <a:pt x="772" y="162"/>
                    <a:pt x="775" y="161"/>
                  </a:cubicBezTo>
                  <a:cubicBezTo>
                    <a:pt x="775" y="160"/>
                    <a:pt x="774" y="159"/>
                    <a:pt x="774" y="159"/>
                  </a:cubicBezTo>
                  <a:cubicBezTo>
                    <a:pt x="770" y="165"/>
                    <a:pt x="771" y="159"/>
                    <a:pt x="772" y="156"/>
                  </a:cubicBezTo>
                  <a:cubicBezTo>
                    <a:pt x="773" y="156"/>
                    <a:pt x="773" y="155"/>
                    <a:pt x="774" y="155"/>
                  </a:cubicBezTo>
                  <a:cubicBezTo>
                    <a:pt x="771" y="153"/>
                    <a:pt x="769" y="146"/>
                    <a:pt x="764" y="150"/>
                  </a:cubicBezTo>
                  <a:cubicBezTo>
                    <a:pt x="761" y="158"/>
                    <a:pt x="770" y="163"/>
                    <a:pt x="773" y="171"/>
                  </a:cubicBezTo>
                  <a:cubicBezTo>
                    <a:pt x="775" y="172"/>
                    <a:pt x="777" y="174"/>
                    <a:pt x="778" y="176"/>
                  </a:cubicBezTo>
                  <a:cubicBezTo>
                    <a:pt x="778" y="173"/>
                    <a:pt x="781" y="172"/>
                    <a:pt x="782" y="170"/>
                  </a:cubicBezTo>
                  <a:cubicBezTo>
                    <a:pt x="781" y="177"/>
                    <a:pt x="787" y="167"/>
                    <a:pt x="787" y="175"/>
                  </a:cubicBezTo>
                  <a:cubicBezTo>
                    <a:pt x="787" y="175"/>
                    <a:pt x="790" y="175"/>
                    <a:pt x="788" y="175"/>
                  </a:cubicBezTo>
                  <a:cubicBezTo>
                    <a:pt x="787" y="175"/>
                    <a:pt x="787" y="175"/>
                    <a:pt x="787" y="176"/>
                  </a:cubicBezTo>
                  <a:cubicBezTo>
                    <a:pt x="791" y="176"/>
                    <a:pt x="793" y="181"/>
                    <a:pt x="794" y="185"/>
                  </a:cubicBezTo>
                  <a:cubicBezTo>
                    <a:pt x="792" y="187"/>
                    <a:pt x="799" y="185"/>
                    <a:pt x="797" y="189"/>
                  </a:cubicBezTo>
                  <a:cubicBezTo>
                    <a:pt x="811" y="204"/>
                    <a:pt x="816" y="224"/>
                    <a:pt x="835" y="237"/>
                  </a:cubicBezTo>
                  <a:cubicBezTo>
                    <a:pt x="838" y="243"/>
                    <a:pt x="839" y="250"/>
                    <a:pt x="836" y="256"/>
                  </a:cubicBezTo>
                  <a:cubicBezTo>
                    <a:pt x="833" y="266"/>
                    <a:pt x="822" y="269"/>
                    <a:pt x="813" y="270"/>
                  </a:cubicBezTo>
                  <a:cubicBezTo>
                    <a:pt x="815" y="275"/>
                    <a:pt x="820" y="279"/>
                    <a:pt x="822" y="283"/>
                  </a:cubicBezTo>
                  <a:cubicBezTo>
                    <a:pt x="826" y="291"/>
                    <a:pt x="823" y="301"/>
                    <a:pt x="818" y="307"/>
                  </a:cubicBezTo>
                  <a:cubicBezTo>
                    <a:pt x="815" y="312"/>
                    <a:pt x="810" y="311"/>
                    <a:pt x="807" y="315"/>
                  </a:cubicBezTo>
                  <a:cubicBezTo>
                    <a:pt x="810" y="337"/>
                    <a:pt x="843" y="338"/>
                    <a:pt x="837" y="363"/>
                  </a:cubicBezTo>
                  <a:cubicBezTo>
                    <a:pt x="835" y="374"/>
                    <a:pt x="825" y="379"/>
                    <a:pt x="816" y="382"/>
                  </a:cubicBezTo>
                  <a:cubicBezTo>
                    <a:pt x="822" y="388"/>
                    <a:pt x="830" y="395"/>
                    <a:pt x="831" y="404"/>
                  </a:cubicBezTo>
                  <a:cubicBezTo>
                    <a:pt x="832" y="415"/>
                    <a:pt x="826" y="422"/>
                    <a:pt x="817" y="428"/>
                  </a:cubicBezTo>
                  <a:cubicBezTo>
                    <a:pt x="823" y="434"/>
                    <a:pt x="821" y="445"/>
                    <a:pt x="817" y="452"/>
                  </a:cubicBezTo>
                  <a:cubicBezTo>
                    <a:pt x="816" y="457"/>
                    <a:pt x="823" y="457"/>
                    <a:pt x="824" y="460"/>
                  </a:cubicBezTo>
                  <a:cubicBezTo>
                    <a:pt x="834" y="469"/>
                    <a:pt x="855" y="479"/>
                    <a:pt x="848" y="497"/>
                  </a:cubicBezTo>
                  <a:cubicBezTo>
                    <a:pt x="845" y="504"/>
                    <a:pt x="841" y="509"/>
                    <a:pt x="834" y="512"/>
                  </a:cubicBezTo>
                  <a:cubicBezTo>
                    <a:pt x="825" y="516"/>
                    <a:pt x="812" y="507"/>
                    <a:pt x="811" y="521"/>
                  </a:cubicBezTo>
                  <a:cubicBezTo>
                    <a:pt x="804" y="527"/>
                    <a:pt x="795" y="530"/>
                    <a:pt x="786" y="527"/>
                  </a:cubicBezTo>
                  <a:cubicBezTo>
                    <a:pt x="781" y="535"/>
                    <a:pt x="776" y="548"/>
                    <a:pt x="765" y="549"/>
                  </a:cubicBezTo>
                  <a:cubicBezTo>
                    <a:pt x="767" y="554"/>
                    <a:pt x="772" y="558"/>
                    <a:pt x="777" y="562"/>
                  </a:cubicBezTo>
                  <a:cubicBezTo>
                    <a:pt x="795" y="578"/>
                    <a:pt x="811" y="597"/>
                    <a:pt x="831" y="610"/>
                  </a:cubicBezTo>
                  <a:cubicBezTo>
                    <a:pt x="837" y="616"/>
                    <a:pt x="842" y="624"/>
                    <a:pt x="839" y="634"/>
                  </a:cubicBezTo>
                  <a:cubicBezTo>
                    <a:pt x="836" y="641"/>
                    <a:pt x="831" y="650"/>
                    <a:pt x="822" y="653"/>
                  </a:cubicBezTo>
                  <a:cubicBezTo>
                    <a:pt x="818" y="657"/>
                    <a:pt x="812" y="653"/>
                    <a:pt x="808" y="657"/>
                  </a:cubicBezTo>
                  <a:cubicBezTo>
                    <a:pt x="817" y="670"/>
                    <a:pt x="841" y="672"/>
                    <a:pt x="839" y="692"/>
                  </a:cubicBezTo>
                  <a:cubicBezTo>
                    <a:pt x="838" y="702"/>
                    <a:pt x="833" y="711"/>
                    <a:pt x="823" y="714"/>
                  </a:cubicBezTo>
                  <a:cubicBezTo>
                    <a:pt x="819" y="716"/>
                    <a:pt x="812" y="715"/>
                    <a:pt x="807" y="715"/>
                  </a:cubicBezTo>
                  <a:cubicBezTo>
                    <a:pt x="817" y="735"/>
                    <a:pt x="861" y="741"/>
                    <a:pt x="843" y="771"/>
                  </a:cubicBezTo>
                  <a:cubicBezTo>
                    <a:pt x="838" y="778"/>
                    <a:pt x="832" y="780"/>
                    <a:pt x="825" y="781"/>
                  </a:cubicBezTo>
                  <a:cubicBezTo>
                    <a:pt x="805" y="781"/>
                    <a:pt x="796" y="759"/>
                    <a:pt x="781" y="749"/>
                  </a:cubicBezTo>
                  <a:cubicBezTo>
                    <a:pt x="683" y="663"/>
                    <a:pt x="581" y="574"/>
                    <a:pt x="489" y="485"/>
                  </a:cubicBezTo>
                  <a:cubicBezTo>
                    <a:pt x="489" y="485"/>
                    <a:pt x="489" y="485"/>
                    <a:pt x="488" y="486"/>
                  </a:cubicBezTo>
                  <a:cubicBezTo>
                    <a:pt x="593" y="591"/>
                    <a:pt x="697" y="688"/>
                    <a:pt x="811" y="786"/>
                  </a:cubicBezTo>
                  <a:cubicBezTo>
                    <a:pt x="819" y="790"/>
                    <a:pt x="826" y="796"/>
                    <a:pt x="828" y="806"/>
                  </a:cubicBezTo>
                  <a:cubicBezTo>
                    <a:pt x="828" y="817"/>
                    <a:pt x="823" y="828"/>
                    <a:pt x="813" y="832"/>
                  </a:cubicBezTo>
                  <a:cubicBezTo>
                    <a:pt x="805" y="835"/>
                    <a:pt x="795" y="834"/>
                    <a:pt x="789" y="829"/>
                  </a:cubicBezTo>
                  <a:cubicBezTo>
                    <a:pt x="775" y="815"/>
                    <a:pt x="759" y="799"/>
                    <a:pt x="743" y="789"/>
                  </a:cubicBezTo>
                  <a:cubicBezTo>
                    <a:pt x="737" y="792"/>
                    <a:pt x="731" y="799"/>
                    <a:pt x="723" y="800"/>
                  </a:cubicBezTo>
                  <a:cubicBezTo>
                    <a:pt x="717" y="801"/>
                    <a:pt x="713" y="799"/>
                    <a:pt x="709" y="801"/>
                  </a:cubicBezTo>
                  <a:cubicBezTo>
                    <a:pt x="713" y="808"/>
                    <a:pt x="712" y="815"/>
                    <a:pt x="709" y="823"/>
                  </a:cubicBezTo>
                  <a:cubicBezTo>
                    <a:pt x="705" y="831"/>
                    <a:pt x="697" y="837"/>
                    <a:pt x="688" y="838"/>
                  </a:cubicBezTo>
                  <a:cubicBezTo>
                    <a:pt x="674" y="839"/>
                    <a:pt x="664" y="825"/>
                    <a:pt x="655" y="817"/>
                  </a:cubicBezTo>
                  <a:cubicBezTo>
                    <a:pt x="650" y="824"/>
                    <a:pt x="644" y="829"/>
                    <a:pt x="636" y="832"/>
                  </a:cubicBezTo>
                  <a:cubicBezTo>
                    <a:pt x="611" y="837"/>
                    <a:pt x="603" y="807"/>
                    <a:pt x="586" y="796"/>
                  </a:cubicBezTo>
                  <a:cubicBezTo>
                    <a:pt x="502" y="717"/>
                    <a:pt x="412" y="632"/>
                    <a:pt x="334" y="550"/>
                  </a:cubicBezTo>
                  <a:cubicBezTo>
                    <a:pt x="331" y="547"/>
                    <a:pt x="329" y="551"/>
                    <a:pt x="326" y="549"/>
                  </a:cubicBezTo>
                  <a:cubicBezTo>
                    <a:pt x="327" y="549"/>
                    <a:pt x="333" y="547"/>
                    <a:pt x="329" y="544"/>
                  </a:cubicBezTo>
                  <a:cubicBezTo>
                    <a:pt x="327" y="541"/>
                    <a:pt x="325" y="543"/>
                    <a:pt x="323" y="544"/>
                  </a:cubicBezTo>
                  <a:cubicBezTo>
                    <a:pt x="329" y="542"/>
                    <a:pt x="322" y="538"/>
                    <a:pt x="319" y="535"/>
                  </a:cubicBezTo>
                  <a:cubicBezTo>
                    <a:pt x="317" y="537"/>
                    <a:pt x="318" y="538"/>
                    <a:pt x="319" y="540"/>
                  </a:cubicBezTo>
                  <a:cubicBezTo>
                    <a:pt x="319" y="541"/>
                    <a:pt x="318" y="541"/>
                    <a:pt x="317" y="541"/>
                  </a:cubicBezTo>
                  <a:cubicBezTo>
                    <a:pt x="317" y="539"/>
                    <a:pt x="318" y="538"/>
                    <a:pt x="318" y="537"/>
                  </a:cubicBezTo>
                  <a:cubicBezTo>
                    <a:pt x="317" y="536"/>
                    <a:pt x="315" y="537"/>
                    <a:pt x="314" y="538"/>
                  </a:cubicBezTo>
                  <a:cubicBezTo>
                    <a:pt x="313" y="540"/>
                    <a:pt x="315" y="543"/>
                    <a:pt x="313" y="544"/>
                  </a:cubicBezTo>
                  <a:cubicBezTo>
                    <a:pt x="314" y="542"/>
                    <a:pt x="312" y="541"/>
                    <a:pt x="311" y="540"/>
                  </a:cubicBezTo>
                  <a:cubicBezTo>
                    <a:pt x="308" y="541"/>
                    <a:pt x="308" y="547"/>
                    <a:pt x="311" y="548"/>
                  </a:cubicBezTo>
                  <a:cubicBezTo>
                    <a:pt x="313" y="551"/>
                    <a:pt x="314" y="549"/>
                    <a:pt x="315" y="547"/>
                  </a:cubicBezTo>
                  <a:cubicBezTo>
                    <a:pt x="317" y="546"/>
                    <a:pt x="315" y="555"/>
                    <a:pt x="320" y="554"/>
                  </a:cubicBezTo>
                  <a:cubicBezTo>
                    <a:pt x="323" y="552"/>
                    <a:pt x="326" y="551"/>
                    <a:pt x="329" y="551"/>
                  </a:cubicBezTo>
                  <a:cubicBezTo>
                    <a:pt x="329" y="553"/>
                    <a:pt x="328" y="553"/>
                    <a:pt x="329" y="555"/>
                  </a:cubicBezTo>
                  <a:cubicBezTo>
                    <a:pt x="330" y="559"/>
                    <a:pt x="333" y="555"/>
                    <a:pt x="333" y="554"/>
                  </a:cubicBezTo>
                  <a:cubicBezTo>
                    <a:pt x="332" y="558"/>
                    <a:pt x="327" y="562"/>
                    <a:pt x="325" y="562"/>
                  </a:cubicBezTo>
                  <a:cubicBezTo>
                    <a:pt x="325" y="565"/>
                    <a:pt x="327" y="566"/>
                    <a:pt x="329" y="568"/>
                  </a:cubicBezTo>
                  <a:cubicBezTo>
                    <a:pt x="331" y="565"/>
                    <a:pt x="335" y="561"/>
                    <a:pt x="337" y="557"/>
                  </a:cubicBezTo>
                  <a:cubicBezTo>
                    <a:pt x="337" y="557"/>
                    <a:pt x="337" y="556"/>
                    <a:pt x="338" y="556"/>
                  </a:cubicBezTo>
                  <a:cubicBezTo>
                    <a:pt x="337" y="559"/>
                    <a:pt x="336" y="560"/>
                    <a:pt x="338" y="563"/>
                  </a:cubicBezTo>
                  <a:cubicBezTo>
                    <a:pt x="340" y="560"/>
                    <a:pt x="340" y="563"/>
                    <a:pt x="343" y="561"/>
                  </a:cubicBezTo>
                  <a:cubicBezTo>
                    <a:pt x="347" y="569"/>
                    <a:pt x="339" y="571"/>
                    <a:pt x="339" y="578"/>
                  </a:cubicBezTo>
                  <a:cubicBezTo>
                    <a:pt x="341" y="579"/>
                    <a:pt x="344" y="590"/>
                    <a:pt x="347" y="583"/>
                  </a:cubicBezTo>
                  <a:cubicBezTo>
                    <a:pt x="347" y="582"/>
                    <a:pt x="345" y="580"/>
                    <a:pt x="347" y="579"/>
                  </a:cubicBezTo>
                  <a:cubicBezTo>
                    <a:pt x="347" y="578"/>
                    <a:pt x="349" y="576"/>
                    <a:pt x="349" y="578"/>
                  </a:cubicBezTo>
                  <a:cubicBezTo>
                    <a:pt x="350" y="578"/>
                    <a:pt x="351" y="577"/>
                    <a:pt x="352" y="576"/>
                  </a:cubicBezTo>
                  <a:cubicBezTo>
                    <a:pt x="353" y="574"/>
                    <a:pt x="349" y="571"/>
                    <a:pt x="353" y="572"/>
                  </a:cubicBezTo>
                  <a:cubicBezTo>
                    <a:pt x="353" y="577"/>
                    <a:pt x="361" y="579"/>
                    <a:pt x="358" y="583"/>
                  </a:cubicBezTo>
                  <a:cubicBezTo>
                    <a:pt x="355" y="585"/>
                    <a:pt x="359" y="586"/>
                    <a:pt x="356" y="588"/>
                  </a:cubicBezTo>
                  <a:cubicBezTo>
                    <a:pt x="357" y="589"/>
                    <a:pt x="354" y="585"/>
                    <a:pt x="353" y="586"/>
                  </a:cubicBezTo>
                  <a:cubicBezTo>
                    <a:pt x="349" y="589"/>
                    <a:pt x="351" y="591"/>
                    <a:pt x="352" y="594"/>
                  </a:cubicBezTo>
                  <a:cubicBezTo>
                    <a:pt x="356" y="596"/>
                    <a:pt x="355" y="587"/>
                    <a:pt x="360" y="591"/>
                  </a:cubicBezTo>
                  <a:cubicBezTo>
                    <a:pt x="361" y="590"/>
                    <a:pt x="359" y="585"/>
                    <a:pt x="363" y="588"/>
                  </a:cubicBezTo>
                  <a:cubicBezTo>
                    <a:pt x="364" y="594"/>
                    <a:pt x="361" y="599"/>
                    <a:pt x="363" y="604"/>
                  </a:cubicBezTo>
                  <a:cubicBezTo>
                    <a:pt x="364" y="605"/>
                    <a:pt x="366" y="604"/>
                    <a:pt x="367" y="603"/>
                  </a:cubicBezTo>
                  <a:cubicBezTo>
                    <a:pt x="366" y="606"/>
                    <a:pt x="369" y="614"/>
                    <a:pt x="371" y="605"/>
                  </a:cubicBezTo>
                  <a:cubicBezTo>
                    <a:pt x="372" y="603"/>
                    <a:pt x="373" y="605"/>
                    <a:pt x="374" y="603"/>
                  </a:cubicBezTo>
                  <a:cubicBezTo>
                    <a:pt x="370" y="602"/>
                    <a:pt x="376" y="599"/>
                    <a:pt x="371" y="597"/>
                  </a:cubicBezTo>
                  <a:cubicBezTo>
                    <a:pt x="371" y="595"/>
                    <a:pt x="375" y="599"/>
                    <a:pt x="376" y="599"/>
                  </a:cubicBezTo>
                  <a:cubicBezTo>
                    <a:pt x="377" y="605"/>
                    <a:pt x="382" y="604"/>
                    <a:pt x="379" y="609"/>
                  </a:cubicBezTo>
                  <a:cubicBezTo>
                    <a:pt x="375" y="612"/>
                    <a:pt x="371" y="607"/>
                    <a:pt x="371" y="615"/>
                  </a:cubicBezTo>
                  <a:cubicBezTo>
                    <a:pt x="375" y="620"/>
                    <a:pt x="377" y="609"/>
                    <a:pt x="382" y="611"/>
                  </a:cubicBezTo>
                  <a:cubicBezTo>
                    <a:pt x="380" y="612"/>
                    <a:pt x="378" y="613"/>
                    <a:pt x="376" y="615"/>
                  </a:cubicBezTo>
                  <a:cubicBezTo>
                    <a:pt x="379" y="617"/>
                    <a:pt x="383" y="612"/>
                    <a:pt x="385" y="614"/>
                  </a:cubicBezTo>
                  <a:cubicBezTo>
                    <a:pt x="385" y="612"/>
                    <a:pt x="389" y="611"/>
                    <a:pt x="390" y="612"/>
                  </a:cubicBezTo>
                  <a:cubicBezTo>
                    <a:pt x="389" y="613"/>
                    <a:pt x="389" y="618"/>
                    <a:pt x="389" y="613"/>
                  </a:cubicBezTo>
                  <a:cubicBezTo>
                    <a:pt x="387" y="613"/>
                    <a:pt x="385" y="615"/>
                    <a:pt x="384" y="618"/>
                  </a:cubicBezTo>
                  <a:cubicBezTo>
                    <a:pt x="388" y="620"/>
                    <a:pt x="382" y="631"/>
                    <a:pt x="389" y="623"/>
                  </a:cubicBezTo>
                  <a:cubicBezTo>
                    <a:pt x="389" y="622"/>
                    <a:pt x="389" y="620"/>
                    <a:pt x="388" y="620"/>
                  </a:cubicBezTo>
                  <a:cubicBezTo>
                    <a:pt x="390" y="616"/>
                    <a:pt x="394" y="615"/>
                    <a:pt x="394" y="621"/>
                  </a:cubicBezTo>
                  <a:cubicBezTo>
                    <a:pt x="396" y="618"/>
                    <a:pt x="398" y="623"/>
                    <a:pt x="399" y="624"/>
                  </a:cubicBezTo>
                  <a:cubicBezTo>
                    <a:pt x="401" y="627"/>
                    <a:pt x="393" y="627"/>
                    <a:pt x="397" y="631"/>
                  </a:cubicBezTo>
                  <a:cubicBezTo>
                    <a:pt x="398" y="630"/>
                    <a:pt x="401" y="628"/>
                    <a:pt x="401" y="626"/>
                  </a:cubicBezTo>
                  <a:cubicBezTo>
                    <a:pt x="400" y="624"/>
                    <a:pt x="401" y="627"/>
                    <a:pt x="402" y="628"/>
                  </a:cubicBezTo>
                  <a:cubicBezTo>
                    <a:pt x="402" y="629"/>
                    <a:pt x="401" y="629"/>
                    <a:pt x="401" y="630"/>
                  </a:cubicBezTo>
                  <a:cubicBezTo>
                    <a:pt x="402" y="631"/>
                    <a:pt x="403" y="632"/>
                    <a:pt x="404" y="631"/>
                  </a:cubicBezTo>
                  <a:cubicBezTo>
                    <a:pt x="404" y="631"/>
                    <a:pt x="407" y="635"/>
                    <a:pt x="409" y="633"/>
                  </a:cubicBezTo>
                  <a:cubicBezTo>
                    <a:pt x="407" y="639"/>
                    <a:pt x="420" y="637"/>
                    <a:pt x="412" y="642"/>
                  </a:cubicBezTo>
                  <a:cubicBezTo>
                    <a:pt x="413" y="644"/>
                    <a:pt x="412" y="647"/>
                    <a:pt x="414" y="649"/>
                  </a:cubicBezTo>
                  <a:cubicBezTo>
                    <a:pt x="417" y="644"/>
                    <a:pt x="421" y="649"/>
                    <a:pt x="425" y="650"/>
                  </a:cubicBezTo>
                  <a:cubicBezTo>
                    <a:pt x="424" y="653"/>
                    <a:pt x="423" y="654"/>
                    <a:pt x="425" y="656"/>
                  </a:cubicBezTo>
                  <a:cubicBezTo>
                    <a:pt x="426" y="655"/>
                    <a:pt x="425" y="654"/>
                    <a:pt x="427" y="654"/>
                  </a:cubicBezTo>
                  <a:cubicBezTo>
                    <a:pt x="429" y="655"/>
                    <a:pt x="427" y="657"/>
                    <a:pt x="429" y="659"/>
                  </a:cubicBezTo>
                  <a:cubicBezTo>
                    <a:pt x="432" y="657"/>
                    <a:pt x="434" y="662"/>
                    <a:pt x="435" y="663"/>
                  </a:cubicBezTo>
                  <a:cubicBezTo>
                    <a:pt x="435" y="663"/>
                    <a:pt x="432" y="664"/>
                    <a:pt x="434" y="665"/>
                  </a:cubicBezTo>
                  <a:cubicBezTo>
                    <a:pt x="437" y="662"/>
                    <a:pt x="434" y="677"/>
                    <a:pt x="439" y="668"/>
                  </a:cubicBezTo>
                  <a:cubicBezTo>
                    <a:pt x="437" y="667"/>
                    <a:pt x="437" y="667"/>
                    <a:pt x="439" y="666"/>
                  </a:cubicBezTo>
                  <a:cubicBezTo>
                    <a:pt x="443" y="667"/>
                    <a:pt x="438" y="676"/>
                    <a:pt x="443" y="671"/>
                  </a:cubicBezTo>
                  <a:cubicBezTo>
                    <a:pt x="446" y="671"/>
                    <a:pt x="444" y="676"/>
                    <a:pt x="447" y="676"/>
                  </a:cubicBezTo>
                  <a:cubicBezTo>
                    <a:pt x="449" y="677"/>
                    <a:pt x="445" y="675"/>
                    <a:pt x="445" y="678"/>
                  </a:cubicBezTo>
                  <a:cubicBezTo>
                    <a:pt x="453" y="675"/>
                    <a:pt x="449" y="682"/>
                    <a:pt x="456" y="684"/>
                  </a:cubicBezTo>
                  <a:cubicBezTo>
                    <a:pt x="457" y="685"/>
                    <a:pt x="457" y="689"/>
                    <a:pt x="459" y="689"/>
                  </a:cubicBezTo>
                  <a:cubicBezTo>
                    <a:pt x="460" y="687"/>
                    <a:pt x="461" y="689"/>
                    <a:pt x="462" y="690"/>
                  </a:cubicBezTo>
                  <a:cubicBezTo>
                    <a:pt x="462" y="691"/>
                    <a:pt x="461" y="691"/>
                    <a:pt x="461" y="691"/>
                  </a:cubicBezTo>
                  <a:cubicBezTo>
                    <a:pt x="469" y="694"/>
                    <a:pt x="469" y="699"/>
                    <a:pt x="475" y="703"/>
                  </a:cubicBezTo>
                  <a:cubicBezTo>
                    <a:pt x="474" y="709"/>
                    <a:pt x="484" y="706"/>
                    <a:pt x="482" y="713"/>
                  </a:cubicBezTo>
                  <a:cubicBezTo>
                    <a:pt x="485" y="713"/>
                    <a:pt x="484" y="714"/>
                    <a:pt x="487" y="716"/>
                  </a:cubicBezTo>
                  <a:cubicBezTo>
                    <a:pt x="487" y="717"/>
                    <a:pt x="486" y="719"/>
                    <a:pt x="487" y="719"/>
                  </a:cubicBezTo>
                  <a:cubicBezTo>
                    <a:pt x="493" y="715"/>
                    <a:pt x="484" y="720"/>
                    <a:pt x="491" y="721"/>
                  </a:cubicBezTo>
                  <a:cubicBezTo>
                    <a:pt x="487" y="728"/>
                    <a:pt x="495" y="720"/>
                    <a:pt x="497" y="726"/>
                  </a:cubicBezTo>
                  <a:cubicBezTo>
                    <a:pt x="495" y="728"/>
                    <a:pt x="499" y="736"/>
                    <a:pt x="500" y="728"/>
                  </a:cubicBezTo>
                  <a:cubicBezTo>
                    <a:pt x="502" y="729"/>
                    <a:pt x="499" y="730"/>
                    <a:pt x="499" y="731"/>
                  </a:cubicBezTo>
                  <a:cubicBezTo>
                    <a:pt x="503" y="730"/>
                    <a:pt x="503" y="735"/>
                    <a:pt x="506" y="735"/>
                  </a:cubicBezTo>
                  <a:cubicBezTo>
                    <a:pt x="508" y="739"/>
                    <a:pt x="510" y="741"/>
                    <a:pt x="511" y="743"/>
                  </a:cubicBezTo>
                  <a:cubicBezTo>
                    <a:pt x="514" y="743"/>
                    <a:pt x="515" y="744"/>
                    <a:pt x="515" y="747"/>
                  </a:cubicBezTo>
                  <a:cubicBezTo>
                    <a:pt x="515" y="748"/>
                    <a:pt x="517" y="748"/>
                    <a:pt x="517" y="749"/>
                  </a:cubicBezTo>
                  <a:cubicBezTo>
                    <a:pt x="519" y="747"/>
                    <a:pt x="520" y="752"/>
                    <a:pt x="522" y="751"/>
                  </a:cubicBezTo>
                  <a:cubicBezTo>
                    <a:pt x="523" y="755"/>
                    <a:pt x="531" y="757"/>
                    <a:pt x="533" y="763"/>
                  </a:cubicBezTo>
                  <a:cubicBezTo>
                    <a:pt x="540" y="766"/>
                    <a:pt x="545" y="777"/>
                    <a:pt x="551" y="779"/>
                  </a:cubicBezTo>
                  <a:cubicBezTo>
                    <a:pt x="573" y="801"/>
                    <a:pt x="594" y="828"/>
                    <a:pt x="620" y="847"/>
                  </a:cubicBezTo>
                  <a:cubicBezTo>
                    <a:pt x="625" y="850"/>
                    <a:pt x="627" y="856"/>
                    <a:pt x="629" y="862"/>
                  </a:cubicBezTo>
                  <a:cubicBezTo>
                    <a:pt x="629" y="870"/>
                    <a:pt x="627" y="877"/>
                    <a:pt x="621" y="884"/>
                  </a:cubicBezTo>
                  <a:cubicBezTo>
                    <a:pt x="615" y="888"/>
                    <a:pt x="607" y="891"/>
                    <a:pt x="599" y="890"/>
                  </a:cubicBezTo>
                  <a:cubicBezTo>
                    <a:pt x="595" y="888"/>
                    <a:pt x="592" y="886"/>
                    <a:pt x="588" y="885"/>
                  </a:cubicBezTo>
                  <a:cubicBezTo>
                    <a:pt x="588" y="891"/>
                    <a:pt x="588" y="899"/>
                    <a:pt x="585" y="905"/>
                  </a:cubicBezTo>
                  <a:cubicBezTo>
                    <a:pt x="580" y="911"/>
                    <a:pt x="574" y="915"/>
                    <a:pt x="567" y="915"/>
                  </a:cubicBezTo>
                  <a:cubicBezTo>
                    <a:pt x="547" y="915"/>
                    <a:pt x="538" y="891"/>
                    <a:pt x="521" y="882"/>
                  </a:cubicBezTo>
                  <a:cubicBezTo>
                    <a:pt x="518" y="888"/>
                    <a:pt x="512" y="893"/>
                    <a:pt x="506" y="895"/>
                  </a:cubicBezTo>
                  <a:cubicBezTo>
                    <a:pt x="483" y="901"/>
                    <a:pt x="475" y="874"/>
                    <a:pt x="459" y="863"/>
                  </a:cubicBezTo>
                  <a:cubicBezTo>
                    <a:pt x="444" y="847"/>
                    <a:pt x="427" y="832"/>
                    <a:pt x="411" y="815"/>
                  </a:cubicBezTo>
                  <a:cubicBezTo>
                    <a:pt x="403" y="818"/>
                    <a:pt x="396" y="823"/>
                    <a:pt x="387" y="820"/>
                  </a:cubicBezTo>
                  <a:cubicBezTo>
                    <a:pt x="383" y="819"/>
                    <a:pt x="380" y="815"/>
                    <a:pt x="376" y="814"/>
                  </a:cubicBezTo>
                  <a:cubicBezTo>
                    <a:pt x="327" y="774"/>
                    <a:pt x="282" y="728"/>
                    <a:pt x="237" y="688"/>
                  </a:cubicBezTo>
                  <a:cubicBezTo>
                    <a:pt x="243" y="695"/>
                    <a:pt x="249" y="701"/>
                    <a:pt x="254" y="705"/>
                  </a:cubicBezTo>
                  <a:cubicBezTo>
                    <a:pt x="279" y="734"/>
                    <a:pt x="308" y="762"/>
                    <a:pt x="334" y="791"/>
                  </a:cubicBezTo>
                  <a:cubicBezTo>
                    <a:pt x="338" y="797"/>
                    <a:pt x="343" y="803"/>
                    <a:pt x="340" y="811"/>
                  </a:cubicBezTo>
                  <a:cubicBezTo>
                    <a:pt x="339" y="819"/>
                    <a:pt x="331" y="826"/>
                    <a:pt x="324" y="828"/>
                  </a:cubicBezTo>
                  <a:cubicBezTo>
                    <a:pt x="319" y="830"/>
                    <a:pt x="313" y="830"/>
                    <a:pt x="308" y="826"/>
                  </a:cubicBezTo>
                  <a:cubicBezTo>
                    <a:pt x="308" y="827"/>
                    <a:pt x="307" y="827"/>
                    <a:pt x="307" y="827"/>
                  </a:cubicBezTo>
                  <a:cubicBezTo>
                    <a:pt x="317" y="839"/>
                    <a:pt x="329" y="851"/>
                    <a:pt x="335" y="864"/>
                  </a:cubicBezTo>
                  <a:cubicBezTo>
                    <a:pt x="335" y="874"/>
                    <a:pt x="323" y="875"/>
                    <a:pt x="322" y="884"/>
                  </a:cubicBezTo>
                  <a:cubicBezTo>
                    <a:pt x="328" y="890"/>
                    <a:pt x="338" y="895"/>
                    <a:pt x="339" y="905"/>
                  </a:cubicBezTo>
                  <a:cubicBezTo>
                    <a:pt x="335" y="910"/>
                    <a:pt x="332" y="916"/>
                    <a:pt x="325" y="916"/>
                  </a:cubicBezTo>
                  <a:cubicBezTo>
                    <a:pt x="321" y="910"/>
                    <a:pt x="319" y="907"/>
                    <a:pt x="314" y="904"/>
                  </a:cubicBezTo>
                  <a:cubicBezTo>
                    <a:pt x="314" y="903"/>
                    <a:pt x="314" y="902"/>
                    <a:pt x="314" y="901"/>
                  </a:cubicBezTo>
                  <a:cubicBezTo>
                    <a:pt x="304" y="895"/>
                    <a:pt x="298" y="887"/>
                    <a:pt x="289" y="880"/>
                  </a:cubicBezTo>
                  <a:cubicBezTo>
                    <a:pt x="287" y="870"/>
                    <a:pt x="276" y="870"/>
                    <a:pt x="273" y="861"/>
                  </a:cubicBezTo>
                  <a:cubicBezTo>
                    <a:pt x="269" y="856"/>
                    <a:pt x="264" y="854"/>
                    <a:pt x="263" y="850"/>
                  </a:cubicBezTo>
                  <a:cubicBezTo>
                    <a:pt x="262" y="850"/>
                    <a:pt x="259" y="851"/>
                    <a:pt x="259" y="849"/>
                  </a:cubicBezTo>
                  <a:cubicBezTo>
                    <a:pt x="260" y="847"/>
                    <a:pt x="255" y="844"/>
                    <a:pt x="253" y="843"/>
                  </a:cubicBezTo>
                  <a:cubicBezTo>
                    <a:pt x="235" y="825"/>
                    <a:pt x="217" y="807"/>
                    <a:pt x="201" y="787"/>
                  </a:cubicBezTo>
                  <a:cubicBezTo>
                    <a:pt x="195" y="784"/>
                    <a:pt x="198" y="793"/>
                    <a:pt x="194" y="789"/>
                  </a:cubicBezTo>
                  <a:cubicBezTo>
                    <a:pt x="195" y="788"/>
                    <a:pt x="196" y="789"/>
                    <a:pt x="196" y="788"/>
                  </a:cubicBezTo>
                  <a:cubicBezTo>
                    <a:pt x="195" y="784"/>
                    <a:pt x="192" y="788"/>
                    <a:pt x="189" y="788"/>
                  </a:cubicBezTo>
                  <a:cubicBezTo>
                    <a:pt x="180" y="779"/>
                    <a:pt x="165" y="779"/>
                    <a:pt x="154" y="784"/>
                  </a:cubicBezTo>
                  <a:cubicBezTo>
                    <a:pt x="159" y="791"/>
                    <a:pt x="167" y="797"/>
                    <a:pt x="171" y="803"/>
                  </a:cubicBezTo>
                  <a:cubicBezTo>
                    <a:pt x="178" y="805"/>
                    <a:pt x="181" y="812"/>
                    <a:pt x="187" y="815"/>
                  </a:cubicBezTo>
                  <a:cubicBezTo>
                    <a:pt x="187" y="816"/>
                    <a:pt x="186" y="817"/>
                    <a:pt x="188" y="818"/>
                  </a:cubicBezTo>
                  <a:cubicBezTo>
                    <a:pt x="191" y="817"/>
                    <a:pt x="189" y="822"/>
                    <a:pt x="192" y="821"/>
                  </a:cubicBezTo>
                  <a:cubicBezTo>
                    <a:pt x="197" y="826"/>
                    <a:pt x="195" y="823"/>
                    <a:pt x="198" y="830"/>
                  </a:cubicBezTo>
                  <a:cubicBezTo>
                    <a:pt x="205" y="833"/>
                    <a:pt x="209" y="839"/>
                    <a:pt x="215" y="841"/>
                  </a:cubicBezTo>
                  <a:cubicBezTo>
                    <a:pt x="215" y="842"/>
                    <a:pt x="215" y="843"/>
                    <a:pt x="216" y="843"/>
                  </a:cubicBezTo>
                  <a:cubicBezTo>
                    <a:pt x="217" y="844"/>
                    <a:pt x="217" y="843"/>
                    <a:pt x="217" y="843"/>
                  </a:cubicBezTo>
                  <a:cubicBezTo>
                    <a:pt x="217" y="837"/>
                    <a:pt x="219" y="843"/>
                    <a:pt x="221" y="841"/>
                  </a:cubicBezTo>
                  <a:cubicBezTo>
                    <a:pt x="229" y="841"/>
                    <a:pt x="225" y="855"/>
                    <a:pt x="231" y="850"/>
                  </a:cubicBezTo>
                  <a:cubicBezTo>
                    <a:pt x="233" y="851"/>
                    <a:pt x="234" y="851"/>
                    <a:pt x="236" y="851"/>
                  </a:cubicBezTo>
                  <a:cubicBezTo>
                    <a:pt x="235" y="856"/>
                    <a:pt x="238" y="857"/>
                    <a:pt x="241" y="859"/>
                  </a:cubicBezTo>
                  <a:cubicBezTo>
                    <a:pt x="249" y="857"/>
                    <a:pt x="253" y="865"/>
                    <a:pt x="259" y="868"/>
                  </a:cubicBezTo>
                  <a:cubicBezTo>
                    <a:pt x="271" y="875"/>
                    <a:pt x="285" y="886"/>
                    <a:pt x="295" y="896"/>
                  </a:cubicBezTo>
                  <a:cubicBezTo>
                    <a:pt x="300" y="898"/>
                    <a:pt x="307" y="901"/>
                    <a:pt x="309" y="908"/>
                  </a:cubicBezTo>
                  <a:cubicBezTo>
                    <a:pt x="298" y="905"/>
                    <a:pt x="292" y="898"/>
                    <a:pt x="282" y="894"/>
                  </a:cubicBezTo>
                  <a:cubicBezTo>
                    <a:pt x="266" y="884"/>
                    <a:pt x="251" y="874"/>
                    <a:pt x="235" y="867"/>
                  </a:cubicBezTo>
                  <a:cubicBezTo>
                    <a:pt x="234" y="867"/>
                    <a:pt x="234" y="868"/>
                    <a:pt x="234" y="869"/>
                  </a:cubicBezTo>
                  <a:cubicBezTo>
                    <a:pt x="235" y="863"/>
                    <a:pt x="228" y="862"/>
                    <a:pt x="224" y="860"/>
                  </a:cubicBezTo>
                  <a:cubicBezTo>
                    <a:pt x="223" y="861"/>
                    <a:pt x="220" y="856"/>
                    <a:pt x="217" y="855"/>
                  </a:cubicBezTo>
                  <a:cubicBezTo>
                    <a:pt x="213" y="854"/>
                    <a:pt x="207" y="847"/>
                    <a:pt x="203" y="849"/>
                  </a:cubicBezTo>
                  <a:cubicBezTo>
                    <a:pt x="204" y="849"/>
                    <a:pt x="205" y="848"/>
                    <a:pt x="205" y="848"/>
                  </a:cubicBezTo>
                  <a:cubicBezTo>
                    <a:pt x="199" y="846"/>
                    <a:pt x="202" y="848"/>
                    <a:pt x="199" y="844"/>
                  </a:cubicBezTo>
                  <a:cubicBezTo>
                    <a:pt x="196" y="843"/>
                    <a:pt x="195" y="839"/>
                    <a:pt x="191" y="839"/>
                  </a:cubicBezTo>
                  <a:cubicBezTo>
                    <a:pt x="191" y="846"/>
                    <a:pt x="199" y="847"/>
                    <a:pt x="201" y="853"/>
                  </a:cubicBezTo>
                  <a:cubicBezTo>
                    <a:pt x="210" y="856"/>
                    <a:pt x="214" y="867"/>
                    <a:pt x="223" y="867"/>
                  </a:cubicBezTo>
                  <a:cubicBezTo>
                    <a:pt x="224" y="867"/>
                    <a:pt x="225" y="873"/>
                    <a:pt x="228" y="870"/>
                  </a:cubicBezTo>
                  <a:cubicBezTo>
                    <a:pt x="228" y="871"/>
                    <a:pt x="228" y="872"/>
                    <a:pt x="229" y="872"/>
                  </a:cubicBezTo>
                  <a:cubicBezTo>
                    <a:pt x="231" y="871"/>
                    <a:pt x="232" y="869"/>
                    <a:pt x="231" y="873"/>
                  </a:cubicBezTo>
                  <a:cubicBezTo>
                    <a:pt x="238" y="876"/>
                    <a:pt x="238" y="883"/>
                    <a:pt x="242" y="887"/>
                  </a:cubicBezTo>
                  <a:cubicBezTo>
                    <a:pt x="237" y="891"/>
                    <a:pt x="231" y="879"/>
                    <a:pt x="230" y="890"/>
                  </a:cubicBezTo>
                  <a:cubicBezTo>
                    <a:pt x="227" y="896"/>
                    <a:pt x="222" y="891"/>
                    <a:pt x="217" y="891"/>
                  </a:cubicBezTo>
                  <a:cubicBezTo>
                    <a:pt x="208" y="885"/>
                    <a:pt x="197" y="879"/>
                    <a:pt x="188" y="871"/>
                  </a:cubicBezTo>
                  <a:cubicBezTo>
                    <a:pt x="190" y="865"/>
                    <a:pt x="183" y="871"/>
                    <a:pt x="185" y="866"/>
                  </a:cubicBezTo>
                  <a:cubicBezTo>
                    <a:pt x="182" y="865"/>
                    <a:pt x="175" y="861"/>
                    <a:pt x="174" y="858"/>
                  </a:cubicBezTo>
                  <a:cubicBezTo>
                    <a:pt x="171" y="857"/>
                    <a:pt x="167" y="852"/>
                    <a:pt x="166" y="849"/>
                  </a:cubicBezTo>
                  <a:cubicBezTo>
                    <a:pt x="165" y="847"/>
                    <a:pt x="166" y="846"/>
                    <a:pt x="165" y="845"/>
                  </a:cubicBezTo>
                  <a:cubicBezTo>
                    <a:pt x="163" y="845"/>
                    <a:pt x="164" y="843"/>
                    <a:pt x="164" y="842"/>
                  </a:cubicBezTo>
                  <a:cubicBezTo>
                    <a:pt x="165" y="842"/>
                    <a:pt x="166" y="842"/>
                    <a:pt x="167" y="841"/>
                  </a:cubicBezTo>
                  <a:cubicBezTo>
                    <a:pt x="167" y="840"/>
                    <a:pt x="166" y="840"/>
                    <a:pt x="166" y="839"/>
                  </a:cubicBezTo>
                  <a:cubicBezTo>
                    <a:pt x="159" y="837"/>
                    <a:pt x="163" y="849"/>
                    <a:pt x="157" y="843"/>
                  </a:cubicBezTo>
                  <a:cubicBezTo>
                    <a:pt x="153" y="840"/>
                    <a:pt x="152" y="835"/>
                    <a:pt x="147" y="836"/>
                  </a:cubicBezTo>
                  <a:cubicBezTo>
                    <a:pt x="144" y="833"/>
                    <a:pt x="141" y="829"/>
                    <a:pt x="143" y="825"/>
                  </a:cubicBezTo>
                  <a:cubicBezTo>
                    <a:pt x="144" y="822"/>
                    <a:pt x="148" y="827"/>
                    <a:pt x="147" y="822"/>
                  </a:cubicBezTo>
                  <a:cubicBezTo>
                    <a:pt x="146" y="821"/>
                    <a:pt x="144" y="822"/>
                    <a:pt x="142" y="821"/>
                  </a:cubicBezTo>
                  <a:cubicBezTo>
                    <a:pt x="140" y="823"/>
                    <a:pt x="139" y="827"/>
                    <a:pt x="136" y="825"/>
                  </a:cubicBezTo>
                  <a:cubicBezTo>
                    <a:pt x="133" y="822"/>
                    <a:pt x="131" y="819"/>
                    <a:pt x="127" y="818"/>
                  </a:cubicBezTo>
                  <a:cubicBezTo>
                    <a:pt x="124" y="816"/>
                    <a:pt x="125" y="813"/>
                    <a:pt x="121" y="810"/>
                  </a:cubicBezTo>
                  <a:cubicBezTo>
                    <a:pt x="121" y="810"/>
                    <a:pt x="118" y="811"/>
                    <a:pt x="119" y="811"/>
                  </a:cubicBezTo>
                  <a:cubicBezTo>
                    <a:pt x="122" y="805"/>
                    <a:pt x="112" y="809"/>
                    <a:pt x="115" y="803"/>
                  </a:cubicBezTo>
                  <a:cubicBezTo>
                    <a:pt x="111" y="801"/>
                    <a:pt x="109" y="798"/>
                    <a:pt x="107" y="797"/>
                  </a:cubicBezTo>
                  <a:cubicBezTo>
                    <a:pt x="109" y="797"/>
                    <a:pt x="109" y="795"/>
                    <a:pt x="108" y="794"/>
                  </a:cubicBezTo>
                  <a:cubicBezTo>
                    <a:pt x="106" y="795"/>
                    <a:pt x="101" y="794"/>
                    <a:pt x="100" y="792"/>
                  </a:cubicBezTo>
                  <a:cubicBezTo>
                    <a:pt x="99" y="790"/>
                    <a:pt x="101" y="789"/>
                    <a:pt x="99" y="788"/>
                  </a:cubicBezTo>
                  <a:cubicBezTo>
                    <a:pt x="96" y="788"/>
                    <a:pt x="95" y="790"/>
                    <a:pt x="93" y="787"/>
                  </a:cubicBezTo>
                  <a:cubicBezTo>
                    <a:pt x="91" y="783"/>
                    <a:pt x="87" y="781"/>
                    <a:pt x="83" y="777"/>
                  </a:cubicBezTo>
                  <a:cubicBezTo>
                    <a:pt x="73" y="771"/>
                    <a:pt x="59" y="763"/>
                    <a:pt x="59" y="751"/>
                  </a:cubicBezTo>
                  <a:cubicBezTo>
                    <a:pt x="62" y="748"/>
                    <a:pt x="63" y="741"/>
                    <a:pt x="69" y="742"/>
                  </a:cubicBezTo>
                  <a:cubicBezTo>
                    <a:pt x="65" y="736"/>
                    <a:pt x="61" y="732"/>
                    <a:pt x="55" y="727"/>
                  </a:cubicBezTo>
                  <a:cubicBezTo>
                    <a:pt x="55" y="724"/>
                    <a:pt x="53" y="722"/>
                    <a:pt x="52" y="720"/>
                  </a:cubicBezTo>
                  <a:cubicBezTo>
                    <a:pt x="58" y="718"/>
                    <a:pt x="47" y="707"/>
                    <a:pt x="58" y="708"/>
                  </a:cubicBezTo>
                  <a:cubicBezTo>
                    <a:pt x="57" y="703"/>
                    <a:pt x="67" y="703"/>
                    <a:pt x="61" y="698"/>
                  </a:cubicBezTo>
                  <a:cubicBezTo>
                    <a:pt x="63" y="696"/>
                    <a:pt x="64" y="693"/>
                    <a:pt x="64" y="691"/>
                  </a:cubicBezTo>
                  <a:cubicBezTo>
                    <a:pt x="61" y="689"/>
                    <a:pt x="59" y="685"/>
                    <a:pt x="59" y="681"/>
                  </a:cubicBezTo>
                  <a:cubicBezTo>
                    <a:pt x="59" y="681"/>
                    <a:pt x="61" y="683"/>
                    <a:pt x="61" y="681"/>
                  </a:cubicBezTo>
                  <a:cubicBezTo>
                    <a:pt x="60" y="676"/>
                    <a:pt x="57" y="673"/>
                    <a:pt x="54" y="669"/>
                  </a:cubicBezTo>
                  <a:cubicBezTo>
                    <a:pt x="44" y="642"/>
                    <a:pt x="17" y="621"/>
                    <a:pt x="20" y="589"/>
                  </a:cubicBezTo>
                  <a:cubicBezTo>
                    <a:pt x="24" y="581"/>
                    <a:pt x="31" y="569"/>
                    <a:pt x="43" y="569"/>
                  </a:cubicBezTo>
                  <a:cubicBezTo>
                    <a:pt x="47" y="571"/>
                    <a:pt x="52" y="571"/>
                    <a:pt x="55" y="573"/>
                  </a:cubicBezTo>
                  <a:cubicBezTo>
                    <a:pt x="55" y="564"/>
                    <a:pt x="45" y="551"/>
                    <a:pt x="55" y="541"/>
                  </a:cubicBezTo>
                  <a:cubicBezTo>
                    <a:pt x="59" y="536"/>
                    <a:pt x="66" y="539"/>
                    <a:pt x="71" y="535"/>
                  </a:cubicBezTo>
                  <a:cubicBezTo>
                    <a:pt x="49" y="504"/>
                    <a:pt x="17" y="477"/>
                    <a:pt x="19" y="435"/>
                  </a:cubicBezTo>
                  <a:cubicBezTo>
                    <a:pt x="25" y="433"/>
                    <a:pt x="30" y="439"/>
                    <a:pt x="35" y="442"/>
                  </a:cubicBezTo>
                  <a:cubicBezTo>
                    <a:pt x="52" y="450"/>
                    <a:pt x="67" y="464"/>
                    <a:pt x="84" y="473"/>
                  </a:cubicBezTo>
                  <a:cubicBezTo>
                    <a:pt x="85" y="473"/>
                    <a:pt x="85" y="473"/>
                    <a:pt x="85" y="473"/>
                  </a:cubicBezTo>
                  <a:cubicBezTo>
                    <a:pt x="59" y="442"/>
                    <a:pt x="37" y="411"/>
                    <a:pt x="11" y="381"/>
                  </a:cubicBezTo>
                  <a:cubicBezTo>
                    <a:pt x="8" y="376"/>
                    <a:pt x="9" y="369"/>
                    <a:pt x="10" y="364"/>
                  </a:cubicBezTo>
                  <a:cubicBezTo>
                    <a:pt x="12" y="359"/>
                    <a:pt x="17" y="355"/>
                    <a:pt x="21" y="353"/>
                  </a:cubicBezTo>
                  <a:cubicBezTo>
                    <a:pt x="29" y="350"/>
                    <a:pt x="38" y="356"/>
                    <a:pt x="44" y="351"/>
                  </a:cubicBezTo>
                  <a:cubicBezTo>
                    <a:pt x="47" y="352"/>
                    <a:pt x="49" y="351"/>
                    <a:pt x="52" y="350"/>
                  </a:cubicBezTo>
                  <a:cubicBezTo>
                    <a:pt x="51" y="347"/>
                    <a:pt x="47" y="347"/>
                    <a:pt x="48" y="343"/>
                  </a:cubicBezTo>
                  <a:cubicBezTo>
                    <a:pt x="32" y="333"/>
                    <a:pt x="47" y="314"/>
                    <a:pt x="30" y="305"/>
                  </a:cubicBezTo>
                  <a:cubicBezTo>
                    <a:pt x="20" y="292"/>
                    <a:pt x="0" y="280"/>
                    <a:pt x="6" y="261"/>
                  </a:cubicBezTo>
                  <a:cubicBezTo>
                    <a:pt x="8" y="259"/>
                    <a:pt x="8" y="257"/>
                    <a:pt x="9" y="254"/>
                  </a:cubicBezTo>
                  <a:cubicBezTo>
                    <a:pt x="6" y="254"/>
                    <a:pt x="1" y="252"/>
                    <a:pt x="4" y="249"/>
                  </a:cubicBezTo>
                  <a:cubicBezTo>
                    <a:pt x="10" y="240"/>
                    <a:pt x="21" y="238"/>
                    <a:pt x="31" y="241"/>
                  </a:cubicBezTo>
                  <a:cubicBezTo>
                    <a:pt x="46" y="247"/>
                    <a:pt x="54" y="263"/>
                    <a:pt x="65" y="273"/>
                  </a:cubicBezTo>
                  <a:cubicBezTo>
                    <a:pt x="65" y="284"/>
                    <a:pt x="78" y="286"/>
                    <a:pt x="80" y="295"/>
                  </a:cubicBezTo>
                  <a:cubicBezTo>
                    <a:pt x="81" y="295"/>
                    <a:pt x="82" y="297"/>
                    <a:pt x="83" y="297"/>
                  </a:cubicBezTo>
                  <a:cubicBezTo>
                    <a:pt x="106" y="326"/>
                    <a:pt x="128" y="353"/>
                    <a:pt x="153" y="382"/>
                  </a:cubicBezTo>
                  <a:cubicBezTo>
                    <a:pt x="153" y="380"/>
                    <a:pt x="151" y="375"/>
                    <a:pt x="148" y="373"/>
                  </a:cubicBezTo>
                  <a:cubicBezTo>
                    <a:pt x="114" y="333"/>
                    <a:pt x="87" y="291"/>
                    <a:pt x="55" y="249"/>
                  </a:cubicBezTo>
                  <a:cubicBezTo>
                    <a:pt x="53" y="242"/>
                    <a:pt x="53" y="233"/>
                    <a:pt x="58" y="227"/>
                  </a:cubicBezTo>
                  <a:cubicBezTo>
                    <a:pt x="62" y="222"/>
                    <a:pt x="67" y="219"/>
                    <a:pt x="73" y="218"/>
                  </a:cubicBezTo>
                  <a:cubicBezTo>
                    <a:pt x="63" y="196"/>
                    <a:pt x="29" y="178"/>
                    <a:pt x="45" y="151"/>
                  </a:cubicBezTo>
                  <a:cubicBezTo>
                    <a:pt x="57" y="141"/>
                    <a:pt x="63" y="115"/>
                    <a:pt x="86" y="124"/>
                  </a:cubicBezTo>
                  <a:cubicBezTo>
                    <a:pt x="92" y="128"/>
                    <a:pt x="98" y="131"/>
                    <a:pt x="103" y="135"/>
                  </a:cubicBezTo>
                  <a:cubicBezTo>
                    <a:pt x="103" y="135"/>
                    <a:pt x="104" y="135"/>
                    <a:pt x="104" y="134"/>
                  </a:cubicBezTo>
                  <a:cubicBezTo>
                    <a:pt x="89" y="114"/>
                    <a:pt x="73" y="101"/>
                    <a:pt x="59" y="81"/>
                  </a:cubicBezTo>
                  <a:cubicBezTo>
                    <a:pt x="57" y="73"/>
                    <a:pt x="57" y="65"/>
                    <a:pt x="60" y="59"/>
                  </a:cubicBezTo>
                  <a:cubicBezTo>
                    <a:pt x="65" y="55"/>
                    <a:pt x="67" y="49"/>
                    <a:pt x="74" y="48"/>
                  </a:cubicBezTo>
                  <a:cubicBezTo>
                    <a:pt x="83" y="45"/>
                    <a:pt x="90" y="53"/>
                    <a:pt x="95" y="43"/>
                  </a:cubicBezTo>
                  <a:cubicBezTo>
                    <a:pt x="98" y="43"/>
                    <a:pt x="105" y="41"/>
                    <a:pt x="102" y="37"/>
                  </a:cubicBezTo>
                  <a:cubicBezTo>
                    <a:pt x="109" y="36"/>
                    <a:pt x="114" y="39"/>
                    <a:pt x="119" y="42"/>
                  </a:cubicBezTo>
                  <a:cubicBezTo>
                    <a:pt x="118" y="46"/>
                    <a:pt x="123" y="45"/>
                    <a:pt x="124" y="45"/>
                  </a:cubicBezTo>
                  <a:cubicBezTo>
                    <a:pt x="127" y="51"/>
                    <a:pt x="133" y="57"/>
                    <a:pt x="139" y="59"/>
                  </a:cubicBezTo>
                  <a:cubicBezTo>
                    <a:pt x="131" y="48"/>
                    <a:pt x="119" y="38"/>
                    <a:pt x="124" y="23"/>
                  </a:cubicBezTo>
                  <a:cubicBezTo>
                    <a:pt x="125" y="18"/>
                    <a:pt x="130" y="13"/>
                    <a:pt x="133" y="10"/>
                  </a:cubicBezTo>
                  <a:cubicBezTo>
                    <a:pt x="145" y="0"/>
                    <a:pt x="158" y="23"/>
                    <a:pt x="165" y="3"/>
                  </a:cubicBezTo>
                  <a:cubicBezTo>
                    <a:pt x="170" y="2"/>
                    <a:pt x="176" y="0"/>
                    <a:pt x="182" y="2"/>
                  </a:cubicBezTo>
                  <a:cubicBezTo>
                    <a:pt x="188" y="4"/>
                    <a:pt x="193" y="11"/>
                    <a:pt x="199" y="10"/>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文本框 7"/>
            <p:cNvSpPr txBox="1"/>
            <p:nvPr/>
          </p:nvSpPr>
          <p:spPr>
            <a:xfrm>
              <a:off x="1975599" y="1609218"/>
              <a:ext cx="954108" cy="1015663"/>
            </a:xfrm>
            <a:prstGeom prst="rect">
              <a:avLst/>
            </a:prstGeom>
            <a:noFill/>
          </p:spPr>
          <p:txBody>
            <a:bodyPr wrap="none" rtlCol="0">
              <a:spAutoFit/>
            </a:bodyPr>
            <a:lstStyle/>
            <a:p>
              <a:pPr algn="ctr"/>
              <a:r>
                <a:rPr lang="zh-CN" altLang="en-US" sz="6000" smtClean="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rPr>
                <a:t>壹</a:t>
              </a:r>
              <a:endParaRPr lang="zh-CN" altLang="en-US" sz="600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endParaRPr>
            </a:p>
          </p:txBody>
        </p:sp>
      </p:grpSp>
      <p:sp>
        <p:nvSpPr>
          <p:cNvPr id="9" name="文本框 8"/>
          <p:cNvSpPr txBox="1"/>
          <p:nvPr/>
        </p:nvSpPr>
        <p:spPr>
          <a:xfrm>
            <a:off x="2368516" y="3267067"/>
            <a:ext cx="1467068" cy="2305364"/>
          </a:xfrm>
          <a:prstGeom prst="rect">
            <a:avLst/>
          </a:prstGeom>
          <a:noFill/>
        </p:spPr>
        <p:txBody>
          <a:bodyPr vert="eaVert" wrap="square" rtlCol="0">
            <a:spAutoFit/>
          </a:bodyPr>
          <a:lstStyle/>
          <a:p>
            <a:pPr>
              <a:lnSpc>
                <a:spcPts val="2500"/>
              </a:lnSpc>
            </a:pPr>
            <a:r>
              <a:rPr lang="zh-CN" altLang="en-US" smtClean="0">
                <a:latin typeface="方正隶变_GBK" panose="03000509000000000000" pitchFamily="65" charset="-122"/>
                <a:ea typeface="方正隶变_GBK" panose="03000509000000000000" pitchFamily="65" charset="-122"/>
              </a:rPr>
              <a:t>国学经典不仅是中华民族的灿烂遗产，也是中国人不可或缺的精神力量。</a:t>
            </a:r>
            <a:endParaRPr lang="zh-CN" altLang="en-US">
              <a:latin typeface="方正隶变_GBK" panose="03000509000000000000" pitchFamily="65" charset="-122"/>
              <a:ea typeface="方正隶变_GBK" panose="03000509000000000000" pitchFamily="65" charset="-122"/>
            </a:endParaRPr>
          </a:p>
        </p:txBody>
      </p:sp>
      <p:cxnSp>
        <p:nvCxnSpPr>
          <p:cNvPr id="11" name="直接连接符 10"/>
          <p:cNvCxnSpPr/>
          <p:nvPr/>
        </p:nvCxnSpPr>
        <p:spPr>
          <a:xfrm>
            <a:off x="3416300" y="3267067"/>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70416"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750299"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555945" y="1850518"/>
            <a:ext cx="1185523" cy="1167228"/>
            <a:chOff x="1859892" y="1609218"/>
            <a:chExt cx="1185523" cy="1167228"/>
          </a:xfrm>
        </p:grpSpPr>
        <p:sp>
          <p:nvSpPr>
            <p:cNvPr id="15" name="Freeform 5"/>
            <p:cNvSpPr>
              <a:spLocks/>
            </p:cNvSpPr>
            <p:nvPr/>
          </p:nvSpPr>
          <p:spPr bwMode="auto">
            <a:xfrm rot="13471513" flipH="1">
              <a:off x="1859892" y="1617537"/>
              <a:ext cx="1185523" cy="1158909"/>
            </a:xfrm>
            <a:custGeom>
              <a:avLst/>
              <a:gdLst>
                <a:gd name="T0" fmla="*/ 304 w 863"/>
                <a:gd name="T1" fmla="*/ 82 h 916"/>
                <a:gd name="T2" fmla="*/ 324 w 863"/>
                <a:gd name="T3" fmla="*/ 18 h 916"/>
                <a:gd name="T4" fmla="*/ 377 w 863"/>
                <a:gd name="T5" fmla="*/ 27 h 916"/>
                <a:gd name="T6" fmla="*/ 442 w 863"/>
                <a:gd name="T7" fmla="*/ 28 h 916"/>
                <a:gd name="T8" fmla="*/ 536 w 863"/>
                <a:gd name="T9" fmla="*/ 32 h 916"/>
                <a:gd name="T10" fmla="*/ 597 w 863"/>
                <a:gd name="T11" fmla="*/ 66 h 916"/>
                <a:gd name="T12" fmla="*/ 629 w 863"/>
                <a:gd name="T13" fmla="*/ 57 h 916"/>
                <a:gd name="T14" fmla="*/ 652 w 863"/>
                <a:gd name="T15" fmla="*/ 61 h 916"/>
                <a:gd name="T16" fmla="*/ 689 w 863"/>
                <a:gd name="T17" fmla="*/ 77 h 916"/>
                <a:gd name="T18" fmla="*/ 745 w 863"/>
                <a:gd name="T19" fmla="*/ 86 h 916"/>
                <a:gd name="T20" fmla="*/ 830 w 863"/>
                <a:gd name="T21" fmla="*/ 143 h 916"/>
                <a:gd name="T22" fmla="*/ 778 w 863"/>
                <a:gd name="T23" fmla="*/ 171 h 916"/>
                <a:gd name="T24" fmla="*/ 774 w 863"/>
                <a:gd name="T25" fmla="*/ 155 h 916"/>
                <a:gd name="T26" fmla="*/ 788 w 863"/>
                <a:gd name="T27" fmla="*/ 175 h 916"/>
                <a:gd name="T28" fmla="*/ 813 w 863"/>
                <a:gd name="T29" fmla="*/ 270 h 916"/>
                <a:gd name="T30" fmla="*/ 831 w 863"/>
                <a:gd name="T31" fmla="*/ 404 h 916"/>
                <a:gd name="T32" fmla="*/ 811 w 863"/>
                <a:gd name="T33" fmla="*/ 521 h 916"/>
                <a:gd name="T34" fmla="*/ 822 w 863"/>
                <a:gd name="T35" fmla="*/ 653 h 916"/>
                <a:gd name="T36" fmla="*/ 825 w 863"/>
                <a:gd name="T37" fmla="*/ 781 h 916"/>
                <a:gd name="T38" fmla="*/ 813 w 863"/>
                <a:gd name="T39" fmla="*/ 832 h 916"/>
                <a:gd name="T40" fmla="*/ 688 w 863"/>
                <a:gd name="T41" fmla="*/ 838 h 916"/>
                <a:gd name="T42" fmla="*/ 329 w 863"/>
                <a:gd name="T43" fmla="*/ 544 h 916"/>
                <a:gd name="T44" fmla="*/ 314 w 863"/>
                <a:gd name="T45" fmla="*/ 538 h 916"/>
                <a:gd name="T46" fmla="*/ 329 w 863"/>
                <a:gd name="T47" fmla="*/ 551 h 916"/>
                <a:gd name="T48" fmla="*/ 338 w 863"/>
                <a:gd name="T49" fmla="*/ 556 h 916"/>
                <a:gd name="T50" fmla="*/ 349 w 863"/>
                <a:gd name="T51" fmla="*/ 578 h 916"/>
                <a:gd name="T52" fmla="*/ 352 w 863"/>
                <a:gd name="T53" fmla="*/ 594 h 916"/>
                <a:gd name="T54" fmla="*/ 374 w 863"/>
                <a:gd name="T55" fmla="*/ 603 h 916"/>
                <a:gd name="T56" fmla="*/ 376 w 863"/>
                <a:gd name="T57" fmla="*/ 615 h 916"/>
                <a:gd name="T58" fmla="*/ 388 w 863"/>
                <a:gd name="T59" fmla="*/ 620 h 916"/>
                <a:gd name="T60" fmla="*/ 401 w 863"/>
                <a:gd name="T61" fmla="*/ 630 h 916"/>
                <a:gd name="T62" fmla="*/ 425 w 863"/>
                <a:gd name="T63" fmla="*/ 656 h 916"/>
                <a:gd name="T64" fmla="*/ 439 w 863"/>
                <a:gd name="T65" fmla="*/ 666 h 916"/>
                <a:gd name="T66" fmla="*/ 462 w 863"/>
                <a:gd name="T67" fmla="*/ 690 h 916"/>
                <a:gd name="T68" fmla="*/ 491 w 863"/>
                <a:gd name="T69" fmla="*/ 721 h 916"/>
                <a:gd name="T70" fmla="*/ 515 w 863"/>
                <a:gd name="T71" fmla="*/ 747 h 916"/>
                <a:gd name="T72" fmla="*/ 629 w 863"/>
                <a:gd name="T73" fmla="*/ 862 h 916"/>
                <a:gd name="T74" fmla="*/ 521 w 863"/>
                <a:gd name="T75" fmla="*/ 882 h 916"/>
                <a:gd name="T76" fmla="*/ 237 w 863"/>
                <a:gd name="T77" fmla="*/ 688 h 916"/>
                <a:gd name="T78" fmla="*/ 307 w 863"/>
                <a:gd name="T79" fmla="*/ 827 h 916"/>
                <a:gd name="T80" fmla="*/ 314 w 863"/>
                <a:gd name="T81" fmla="*/ 901 h 916"/>
                <a:gd name="T82" fmla="*/ 201 w 863"/>
                <a:gd name="T83" fmla="*/ 787 h 916"/>
                <a:gd name="T84" fmla="*/ 187 w 863"/>
                <a:gd name="T85" fmla="*/ 815 h 916"/>
                <a:gd name="T86" fmla="*/ 217 w 863"/>
                <a:gd name="T87" fmla="*/ 843 h 916"/>
                <a:gd name="T88" fmla="*/ 295 w 863"/>
                <a:gd name="T89" fmla="*/ 896 h 916"/>
                <a:gd name="T90" fmla="*/ 217 w 863"/>
                <a:gd name="T91" fmla="*/ 855 h 916"/>
                <a:gd name="T92" fmla="*/ 223 w 863"/>
                <a:gd name="T93" fmla="*/ 867 h 916"/>
                <a:gd name="T94" fmla="*/ 217 w 863"/>
                <a:gd name="T95" fmla="*/ 891 h 916"/>
                <a:gd name="T96" fmla="*/ 164 w 863"/>
                <a:gd name="T97" fmla="*/ 842 h 916"/>
                <a:gd name="T98" fmla="*/ 147 w 863"/>
                <a:gd name="T99" fmla="*/ 822 h 916"/>
                <a:gd name="T100" fmla="*/ 115 w 863"/>
                <a:gd name="T101" fmla="*/ 803 h 916"/>
                <a:gd name="T102" fmla="*/ 83 w 863"/>
                <a:gd name="T103" fmla="*/ 777 h 916"/>
                <a:gd name="T104" fmla="*/ 61 w 863"/>
                <a:gd name="T105" fmla="*/ 698 h 916"/>
                <a:gd name="T106" fmla="*/ 43 w 863"/>
                <a:gd name="T107" fmla="*/ 569 h 916"/>
                <a:gd name="T108" fmla="*/ 84 w 863"/>
                <a:gd name="T109" fmla="*/ 473 h 916"/>
                <a:gd name="T110" fmla="*/ 52 w 863"/>
                <a:gd name="T111" fmla="*/ 350 h 916"/>
                <a:gd name="T112" fmla="*/ 31 w 863"/>
                <a:gd name="T113" fmla="*/ 241 h 916"/>
                <a:gd name="T114" fmla="*/ 55 w 863"/>
                <a:gd name="T115" fmla="*/ 249 h 916"/>
                <a:gd name="T116" fmla="*/ 104 w 863"/>
                <a:gd name="T117" fmla="*/ 134 h 916"/>
                <a:gd name="T118" fmla="*/ 119 w 863"/>
                <a:gd name="T119" fmla="*/ 42 h 916"/>
                <a:gd name="T120" fmla="*/ 182 w 863"/>
                <a:gd name="T121" fmla="*/ 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3" h="916">
                  <a:moveTo>
                    <a:pt x="199" y="10"/>
                  </a:moveTo>
                  <a:cubicBezTo>
                    <a:pt x="205" y="13"/>
                    <a:pt x="210" y="20"/>
                    <a:pt x="210" y="25"/>
                  </a:cubicBezTo>
                  <a:cubicBezTo>
                    <a:pt x="211" y="27"/>
                    <a:pt x="214" y="30"/>
                    <a:pt x="215" y="26"/>
                  </a:cubicBezTo>
                  <a:cubicBezTo>
                    <a:pt x="214" y="20"/>
                    <a:pt x="220" y="16"/>
                    <a:pt x="224" y="14"/>
                  </a:cubicBezTo>
                  <a:cubicBezTo>
                    <a:pt x="233" y="12"/>
                    <a:pt x="238" y="18"/>
                    <a:pt x="245" y="21"/>
                  </a:cubicBezTo>
                  <a:cubicBezTo>
                    <a:pt x="265" y="41"/>
                    <a:pt x="283" y="63"/>
                    <a:pt x="304" y="82"/>
                  </a:cubicBezTo>
                  <a:cubicBezTo>
                    <a:pt x="304" y="81"/>
                    <a:pt x="305" y="81"/>
                    <a:pt x="305" y="81"/>
                  </a:cubicBezTo>
                  <a:cubicBezTo>
                    <a:pt x="297" y="62"/>
                    <a:pt x="268" y="42"/>
                    <a:pt x="288" y="20"/>
                  </a:cubicBezTo>
                  <a:cubicBezTo>
                    <a:pt x="285" y="18"/>
                    <a:pt x="290" y="16"/>
                    <a:pt x="288" y="15"/>
                  </a:cubicBezTo>
                  <a:cubicBezTo>
                    <a:pt x="293" y="11"/>
                    <a:pt x="301" y="9"/>
                    <a:pt x="309" y="11"/>
                  </a:cubicBezTo>
                  <a:cubicBezTo>
                    <a:pt x="309" y="11"/>
                    <a:pt x="305" y="13"/>
                    <a:pt x="308" y="14"/>
                  </a:cubicBezTo>
                  <a:cubicBezTo>
                    <a:pt x="314" y="15"/>
                    <a:pt x="319" y="19"/>
                    <a:pt x="324" y="18"/>
                  </a:cubicBezTo>
                  <a:cubicBezTo>
                    <a:pt x="324" y="19"/>
                    <a:pt x="324" y="19"/>
                    <a:pt x="324" y="20"/>
                  </a:cubicBezTo>
                  <a:cubicBezTo>
                    <a:pt x="337" y="30"/>
                    <a:pt x="351" y="42"/>
                    <a:pt x="361" y="54"/>
                  </a:cubicBezTo>
                  <a:cubicBezTo>
                    <a:pt x="363" y="49"/>
                    <a:pt x="365" y="43"/>
                    <a:pt x="367" y="39"/>
                  </a:cubicBezTo>
                  <a:cubicBezTo>
                    <a:pt x="369" y="37"/>
                    <a:pt x="371" y="36"/>
                    <a:pt x="371" y="34"/>
                  </a:cubicBezTo>
                  <a:cubicBezTo>
                    <a:pt x="370" y="29"/>
                    <a:pt x="364" y="34"/>
                    <a:pt x="369" y="30"/>
                  </a:cubicBezTo>
                  <a:cubicBezTo>
                    <a:pt x="371" y="28"/>
                    <a:pt x="374" y="27"/>
                    <a:pt x="377" y="27"/>
                  </a:cubicBezTo>
                  <a:cubicBezTo>
                    <a:pt x="373" y="39"/>
                    <a:pt x="388" y="29"/>
                    <a:pt x="392" y="33"/>
                  </a:cubicBezTo>
                  <a:cubicBezTo>
                    <a:pt x="392" y="29"/>
                    <a:pt x="395" y="35"/>
                    <a:pt x="398" y="33"/>
                  </a:cubicBezTo>
                  <a:cubicBezTo>
                    <a:pt x="396" y="34"/>
                    <a:pt x="398" y="37"/>
                    <a:pt x="399" y="37"/>
                  </a:cubicBezTo>
                  <a:cubicBezTo>
                    <a:pt x="410" y="44"/>
                    <a:pt x="418" y="55"/>
                    <a:pt x="427" y="63"/>
                  </a:cubicBezTo>
                  <a:cubicBezTo>
                    <a:pt x="430" y="60"/>
                    <a:pt x="434" y="56"/>
                    <a:pt x="432" y="52"/>
                  </a:cubicBezTo>
                  <a:cubicBezTo>
                    <a:pt x="429" y="43"/>
                    <a:pt x="436" y="35"/>
                    <a:pt x="442" y="28"/>
                  </a:cubicBezTo>
                  <a:cubicBezTo>
                    <a:pt x="457" y="30"/>
                    <a:pt x="465" y="14"/>
                    <a:pt x="480" y="20"/>
                  </a:cubicBezTo>
                  <a:cubicBezTo>
                    <a:pt x="487" y="23"/>
                    <a:pt x="493" y="30"/>
                    <a:pt x="500" y="35"/>
                  </a:cubicBezTo>
                  <a:cubicBezTo>
                    <a:pt x="504" y="33"/>
                    <a:pt x="499" y="29"/>
                    <a:pt x="502" y="30"/>
                  </a:cubicBezTo>
                  <a:cubicBezTo>
                    <a:pt x="502" y="24"/>
                    <a:pt x="508" y="25"/>
                    <a:pt x="511" y="23"/>
                  </a:cubicBezTo>
                  <a:cubicBezTo>
                    <a:pt x="519" y="22"/>
                    <a:pt x="524" y="24"/>
                    <a:pt x="531" y="26"/>
                  </a:cubicBezTo>
                  <a:cubicBezTo>
                    <a:pt x="531" y="28"/>
                    <a:pt x="535" y="29"/>
                    <a:pt x="536" y="32"/>
                  </a:cubicBezTo>
                  <a:cubicBezTo>
                    <a:pt x="540" y="32"/>
                    <a:pt x="542" y="39"/>
                    <a:pt x="545" y="41"/>
                  </a:cubicBezTo>
                  <a:cubicBezTo>
                    <a:pt x="549" y="53"/>
                    <a:pt x="569" y="49"/>
                    <a:pt x="571" y="63"/>
                  </a:cubicBezTo>
                  <a:cubicBezTo>
                    <a:pt x="577" y="78"/>
                    <a:pt x="579" y="57"/>
                    <a:pt x="587" y="65"/>
                  </a:cubicBezTo>
                  <a:cubicBezTo>
                    <a:pt x="588" y="67"/>
                    <a:pt x="590" y="66"/>
                    <a:pt x="591" y="66"/>
                  </a:cubicBezTo>
                  <a:cubicBezTo>
                    <a:pt x="591" y="65"/>
                    <a:pt x="592" y="65"/>
                    <a:pt x="592" y="64"/>
                  </a:cubicBezTo>
                  <a:cubicBezTo>
                    <a:pt x="593" y="68"/>
                    <a:pt x="597" y="63"/>
                    <a:pt x="597" y="66"/>
                  </a:cubicBezTo>
                  <a:cubicBezTo>
                    <a:pt x="605" y="68"/>
                    <a:pt x="613" y="74"/>
                    <a:pt x="615" y="81"/>
                  </a:cubicBezTo>
                  <a:cubicBezTo>
                    <a:pt x="619" y="81"/>
                    <a:pt x="624" y="88"/>
                    <a:pt x="627" y="81"/>
                  </a:cubicBezTo>
                  <a:cubicBezTo>
                    <a:pt x="626" y="79"/>
                    <a:pt x="624" y="78"/>
                    <a:pt x="623" y="77"/>
                  </a:cubicBezTo>
                  <a:cubicBezTo>
                    <a:pt x="632" y="73"/>
                    <a:pt x="620" y="67"/>
                    <a:pt x="621" y="62"/>
                  </a:cubicBezTo>
                  <a:cubicBezTo>
                    <a:pt x="619" y="61"/>
                    <a:pt x="618" y="60"/>
                    <a:pt x="618" y="58"/>
                  </a:cubicBezTo>
                  <a:cubicBezTo>
                    <a:pt x="621" y="56"/>
                    <a:pt x="626" y="53"/>
                    <a:pt x="629" y="57"/>
                  </a:cubicBezTo>
                  <a:cubicBezTo>
                    <a:pt x="632" y="55"/>
                    <a:pt x="630" y="53"/>
                    <a:pt x="630" y="51"/>
                  </a:cubicBezTo>
                  <a:cubicBezTo>
                    <a:pt x="626" y="50"/>
                    <a:pt x="639" y="53"/>
                    <a:pt x="633" y="54"/>
                  </a:cubicBezTo>
                  <a:cubicBezTo>
                    <a:pt x="634" y="55"/>
                    <a:pt x="636" y="54"/>
                    <a:pt x="637" y="55"/>
                  </a:cubicBezTo>
                  <a:cubicBezTo>
                    <a:pt x="638" y="54"/>
                    <a:pt x="638" y="53"/>
                    <a:pt x="638" y="52"/>
                  </a:cubicBezTo>
                  <a:cubicBezTo>
                    <a:pt x="635" y="56"/>
                    <a:pt x="647" y="54"/>
                    <a:pt x="641" y="59"/>
                  </a:cubicBezTo>
                  <a:cubicBezTo>
                    <a:pt x="645" y="60"/>
                    <a:pt x="648" y="59"/>
                    <a:pt x="652" y="61"/>
                  </a:cubicBezTo>
                  <a:cubicBezTo>
                    <a:pt x="653" y="62"/>
                    <a:pt x="653" y="65"/>
                    <a:pt x="655" y="63"/>
                  </a:cubicBezTo>
                  <a:cubicBezTo>
                    <a:pt x="657" y="63"/>
                    <a:pt x="660" y="66"/>
                    <a:pt x="663" y="68"/>
                  </a:cubicBezTo>
                  <a:cubicBezTo>
                    <a:pt x="666" y="69"/>
                    <a:pt x="671" y="74"/>
                    <a:pt x="674" y="69"/>
                  </a:cubicBezTo>
                  <a:cubicBezTo>
                    <a:pt x="673" y="73"/>
                    <a:pt x="678" y="71"/>
                    <a:pt x="679" y="73"/>
                  </a:cubicBezTo>
                  <a:cubicBezTo>
                    <a:pt x="680" y="73"/>
                    <a:pt x="681" y="73"/>
                    <a:pt x="680" y="74"/>
                  </a:cubicBezTo>
                  <a:cubicBezTo>
                    <a:pt x="682" y="77"/>
                    <a:pt x="686" y="75"/>
                    <a:pt x="689" y="77"/>
                  </a:cubicBezTo>
                  <a:cubicBezTo>
                    <a:pt x="694" y="83"/>
                    <a:pt x="698" y="87"/>
                    <a:pt x="703" y="92"/>
                  </a:cubicBezTo>
                  <a:cubicBezTo>
                    <a:pt x="704" y="91"/>
                    <a:pt x="712" y="95"/>
                    <a:pt x="705" y="94"/>
                  </a:cubicBezTo>
                  <a:cubicBezTo>
                    <a:pt x="705" y="95"/>
                    <a:pt x="707" y="96"/>
                    <a:pt x="706" y="97"/>
                  </a:cubicBezTo>
                  <a:cubicBezTo>
                    <a:pt x="711" y="98"/>
                    <a:pt x="713" y="110"/>
                    <a:pt x="717" y="102"/>
                  </a:cubicBezTo>
                  <a:cubicBezTo>
                    <a:pt x="718" y="96"/>
                    <a:pt x="724" y="90"/>
                    <a:pt x="729" y="87"/>
                  </a:cubicBezTo>
                  <a:cubicBezTo>
                    <a:pt x="735" y="85"/>
                    <a:pt x="740" y="87"/>
                    <a:pt x="745" y="86"/>
                  </a:cubicBezTo>
                  <a:cubicBezTo>
                    <a:pt x="748" y="89"/>
                    <a:pt x="746" y="83"/>
                    <a:pt x="749" y="83"/>
                  </a:cubicBezTo>
                  <a:cubicBezTo>
                    <a:pt x="752" y="89"/>
                    <a:pt x="759" y="88"/>
                    <a:pt x="762" y="93"/>
                  </a:cubicBezTo>
                  <a:cubicBezTo>
                    <a:pt x="763" y="91"/>
                    <a:pt x="763" y="94"/>
                    <a:pt x="765" y="93"/>
                  </a:cubicBezTo>
                  <a:cubicBezTo>
                    <a:pt x="784" y="107"/>
                    <a:pt x="800" y="123"/>
                    <a:pt x="818" y="137"/>
                  </a:cubicBezTo>
                  <a:cubicBezTo>
                    <a:pt x="819" y="136"/>
                    <a:pt x="819" y="135"/>
                    <a:pt x="819" y="134"/>
                  </a:cubicBezTo>
                  <a:cubicBezTo>
                    <a:pt x="823" y="134"/>
                    <a:pt x="827" y="139"/>
                    <a:pt x="830" y="143"/>
                  </a:cubicBezTo>
                  <a:cubicBezTo>
                    <a:pt x="835" y="159"/>
                    <a:pt x="863" y="167"/>
                    <a:pt x="846" y="188"/>
                  </a:cubicBezTo>
                  <a:cubicBezTo>
                    <a:pt x="840" y="195"/>
                    <a:pt x="831" y="197"/>
                    <a:pt x="822" y="194"/>
                  </a:cubicBezTo>
                  <a:cubicBezTo>
                    <a:pt x="805" y="185"/>
                    <a:pt x="792" y="169"/>
                    <a:pt x="775" y="157"/>
                  </a:cubicBezTo>
                  <a:cubicBezTo>
                    <a:pt x="773" y="159"/>
                    <a:pt x="777" y="159"/>
                    <a:pt x="778" y="160"/>
                  </a:cubicBezTo>
                  <a:cubicBezTo>
                    <a:pt x="780" y="162"/>
                    <a:pt x="781" y="166"/>
                    <a:pt x="782" y="168"/>
                  </a:cubicBezTo>
                  <a:cubicBezTo>
                    <a:pt x="780" y="167"/>
                    <a:pt x="779" y="170"/>
                    <a:pt x="778" y="171"/>
                  </a:cubicBezTo>
                  <a:cubicBezTo>
                    <a:pt x="777" y="173"/>
                    <a:pt x="777" y="169"/>
                    <a:pt x="775" y="170"/>
                  </a:cubicBezTo>
                  <a:cubicBezTo>
                    <a:pt x="774" y="167"/>
                    <a:pt x="779" y="165"/>
                    <a:pt x="775" y="163"/>
                  </a:cubicBezTo>
                  <a:cubicBezTo>
                    <a:pt x="770" y="165"/>
                    <a:pt x="772" y="162"/>
                    <a:pt x="775" y="161"/>
                  </a:cubicBezTo>
                  <a:cubicBezTo>
                    <a:pt x="775" y="160"/>
                    <a:pt x="774" y="159"/>
                    <a:pt x="774" y="159"/>
                  </a:cubicBezTo>
                  <a:cubicBezTo>
                    <a:pt x="770" y="165"/>
                    <a:pt x="771" y="159"/>
                    <a:pt x="772" y="156"/>
                  </a:cubicBezTo>
                  <a:cubicBezTo>
                    <a:pt x="773" y="156"/>
                    <a:pt x="773" y="155"/>
                    <a:pt x="774" y="155"/>
                  </a:cubicBezTo>
                  <a:cubicBezTo>
                    <a:pt x="771" y="153"/>
                    <a:pt x="769" y="146"/>
                    <a:pt x="764" y="150"/>
                  </a:cubicBezTo>
                  <a:cubicBezTo>
                    <a:pt x="761" y="158"/>
                    <a:pt x="770" y="163"/>
                    <a:pt x="773" y="171"/>
                  </a:cubicBezTo>
                  <a:cubicBezTo>
                    <a:pt x="775" y="172"/>
                    <a:pt x="777" y="174"/>
                    <a:pt x="778" y="176"/>
                  </a:cubicBezTo>
                  <a:cubicBezTo>
                    <a:pt x="778" y="173"/>
                    <a:pt x="781" y="172"/>
                    <a:pt x="782" y="170"/>
                  </a:cubicBezTo>
                  <a:cubicBezTo>
                    <a:pt x="781" y="177"/>
                    <a:pt x="787" y="167"/>
                    <a:pt x="787" y="175"/>
                  </a:cubicBezTo>
                  <a:cubicBezTo>
                    <a:pt x="787" y="175"/>
                    <a:pt x="790" y="175"/>
                    <a:pt x="788" y="175"/>
                  </a:cubicBezTo>
                  <a:cubicBezTo>
                    <a:pt x="787" y="175"/>
                    <a:pt x="787" y="175"/>
                    <a:pt x="787" y="176"/>
                  </a:cubicBezTo>
                  <a:cubicBezTo>
                    <a:pt x="791" y="176"/>
                    <a:pt x="793" y="181"/>
                    <a:pt x="794" y="185"/>
                  </a:cubicBezTo>
                  <a:cubicBezTo>
                    <a:pt x="792" y="187"/>
                    <a:pt x="799" y="185"/>
                    <a:pt x="797" y="189"/>
                  </a:cubicBezTo>
                  <a:cubicBezTo>
                    <a:pt x="811" y="204"/>
                    <a:pt x="816" y="224"/>
                    <a:pt x="835" y="237"/>
                  </a:cubicBezTo>
                  <a:cubicBezTo>
                    <a:pt x="838" y="243"/>
                    <a:pt x="839" y="250"/>
                    <a:pt x="836" y="256"/>
                  </a:cubicBezTo>
                  <a:cubicBezTo>
                    <a:pt x="833" y="266"/>
                    <a:pt x="822" y="269"/>
                    <a:pt x="813" y="270"/>
                  </a:cubicBezTo>
                  <a:cubicBezTo>
                    <a:pt x="815" y="275"/>
                    <a:pt x="820" y="279"/>
                    <a:pt x="822" y="283"/>
                  </a:cubicBezTo>
                  <a:cubicBezTo>
                    <a:pt x="826" y="291"/>
                    <a:pt x="823" y="301"/>
                    <a:pt x="818" y="307"/>
                  </a:cubicBezTo>
                  <a:cubicBezTo>
                    <a:pt x="815" y="312"/>
                    <a:pt x="810" y="311"/>
                    <a:pt x="807" y="315"/>
                  </a:cubicBezTo>
                  <a:cubicBezTo>
                    <a:pt x="810" y="337"/>
                    <a:pt x="843" y="338"/>
                    <a:pt x="837" y="363"/>
                  </a:cubicBezTo>
                  <a:cubicBezTo>
                    <a:pt x="835" y="374"/>
                    <a:pt x="825" y="379"/>
                    <a:pt x="816" y="382"/>
                  </a:cubicBezTo>
                  <a:cubicBezTo>
                    <a:pt x="822" y="388"/>
                    <a:pt x="830" y="395"/>
                    <a:pt x="831" y="404"/>
                  </a:cubicBezTo>
                  <a:cubicBezTo>
                    <a:pt x="832" y="415"/>
                    <a:pt x="826" y="422"/>
                    <a:pt x="817" y="428"/>
                  </a:cubicBezTo>
                  <a:cubicBezTo>
                    <a:pt x="823" y="434"/>
                    <a:pt x="821" y="445"/>
                    <a:pt x="817" y="452"/>
                  </a:cubicBezTo>
                  <a:cubicBezTo>
                    <a:pt x="816" y="457"/>
                    <a:pt x="823" y="457"/>
                    <a:pt x="824" y="460"/>
                  </a:cubicBezTo>
                  <a:cubicBezTo>
                    <a:pt x="834" y="469"/>
                    <a:pt x="855" y="479"/>
                    <a:pt x="848" y="497"/>
                  </a:cubicBezTo>
                  <a:cubicBezTo>
                    <a:pt x="845" y="504"/>
                    <a:pt x="841" y="509"/>
                    <a:pt x="834" y="512"/>
                  </a:cubicBezTo>
                  <a:cubicBezTo>
                    <a:pt x="825" y="516"/>
                    <a:pt x="812" y="507"/>
                    <a:pt x="811" y="521"/>
                  </a:cubicBezTo>
                  <a:cubicBezTo>
                    <a:pt x="804" y="527"/>
                    <a:pt x="795" y="530"/>
                    <a:pt x="786" y="527"/>
                  </a:cubicBezTo>
                  <a:cubicBezTo>
                    <a:pt x="781" y="535"/>
                    <a:pt x="776" y="548"/>
                    <a:pt x="765" y="549"/>
                  </a:cubicBezTo>
                  <a:cubicBezTo>
                    <a:pt x="767" y="554"/>
                    <a:pt x="772" y="558"/>
                    <a:pt x="777" y="562"/>
                  </a:cubicBezTo>
                  <a:cubicBezTo>
                    <a:pt x="795" y="578"/>
                    <a:pt x="811" y="597"/>
                    <a:pt x="831" y="610"/>
                  </a:cubicBezTo>
                  <a:cubicBezTo>
                    <a:pt x="837" y="616"/>
                    <a:pt x="842" y="624"/>
                    <a:pt x="839" y="634"/>
                  </a:cubicBezTo>
                  <a:cubicBezTo>
                    <a:pt x="836" y="641"/>
                    <a:pt x="831" y="650"/>
                    <a:pt x="822" y="653"/>
                  </a:cubicBezTo>
                  <a:cubicBezTo>
                    <a:pt x="818" y="657"/>
                    <a:pt x="812" y="653"/>
                    <a:pt x="808" y="657"/>
                  </a:cubicBezTo>
                  <a:cubicBezTo>
                    <a:pt x="817" y="670"/>
                    <a:pt x="841" y="672"/>
                    <a:pt x="839" y="692"/>
                  </a:cubicBezTo>
                  <a:cubicBezTo>
                    <a:pt x="838" y="702"/>
                    <a:pt x="833" y="711"/>
                    <a:pt x="823" y="714"/>
                  </a:cubicBezTo>
                  <a:cubicBezTo>
                    <a:pt x="819" y="716"/>
                    <a:pt x="812" y="715"/>
                    <a:pt x="807" y="715"/>
                  </a:cubicBezTo>
                  <a:cubicBezTo>
                    <a:pt x="817" y="735"/>
                    <a:pt x="861" y="741"/>
                    <a:pt x="843" y="771"/>
                  </a:cubicBezTo>
                  <a:cubicBezTo>
                    <a:pt x="838" y="778"/>
                    <a:pt x="832" y="780"/>
                    <a:pt x="825" y="781"/>
                  </a:cubicBezTo>
                  <a:cubicBezTo>
                    <a:pt x="805" y="781"/>
                    <a:pt x="796" y="759"/>
                    <a:pt x="781" y="749"/>
                  </a:cubicBezTo>
                  <a:cubicBezTo>
                    <a:pt x="683" y="663"/>
                    <a:pt x="581" y="574"/>
                    <a:pt x="489" y="485"/>
                  </a:cubicBezTo>
                  <a:cubicBezTo>
                    <a:pt x="489" y="485"/>
                    <a:pt x="489" y="485"/>
                    <a:pt x="488" y="486"/>
                  </a:cubicBezTo>
                  <a:cubicBezTo>
                    <a:pt x="593" y="591"/>
                    <a:pt x="697" y="688"/>
                    <a:pt x="811" y="786"/>
                  </a:cubicBezTo>
                  <a:cubicBezTo>
                    <a:pt x="819" y="790"/>
                    <a:pt x="826" y="796"/>
                    <a:pt x="828" y="806"/>
                  </a:cubicBezTo>
                  <a:cubicBezTo>
                    <a:pt x="828" y="817"/>
                    <a:pt x="823" y="828"/>
                    <a:pt x="813" y="832"/>
                  </a:cubicBezTo>
                  <a:cubicBezTo>
                    <a:pt x="805" y="835"/>
                    <a:pt x="795" y="834"/>
                    <a:pt x="789" y="829"/>
                  </a:cubicBezTo>
                  <a:cubicBezTo>
                    <a:pt x="775" y="815"/>
                    <a:pt x="759" y="799"/>
                    <a:pt x="743" y="789"/>
                  </a:cubicBezTo>
                  <a:cubicBezTo>
                    <a:pt x="737" y="792"/>
                    <a:pt x="731" y="799"/>
                    <a:pt x="723" y="800"/>
                  </a:cubicBezTo>
                  <a:cubicBezTo>
                    <a:pt x="717" y="801"/>
                    <a:pt x="713" y="799"/>
                    <a:pt x="709" y="801"/>
                  </a:cubicBezTo>
                  <a:cubicBezTo>
                    <a:pt x="713" y="808"/>
                    <a:pt x="712" y="815"/>
                    <a:pt x="709" y="823"/>
                  </a:cubicBezTo>
                  <a:cubicBezTo>
                    <a:pt x="705" y="831"/>
                    <a:pt x="697" y="837"/>
                    <a:pt x="688" y="838"/>
                  </a:cubicBezTo>
                  <a:cubicBezTo>
                    <a:pt x="674" y="839"/>
                    <a:pt x="664" y="825"/>
                    <a:pt x="655" y="817"/>
                  </a:cubicBezTo>
                  <a:cubicBezTo>
                    <a:pt x="650" y="824"/>
                    <a:pt x="644" y="829"/>
                    <a:pt x="636" y="832"/>
                  </a:cubicBezTo>
                  <a:cubicBezTo>
                    <a:pt x="611" y="837"/>
                    <a:pt x="603" y="807"/>
                    <a:pt x="586" y="796"/>
                  </a:cubicBezTo>
                  <a:cubicBezTo>
                    <a:pt x="502" y="717"/>
                    <a:pt x="412" y="632"/>
                    <a:pt x="334" y="550"/>
                  </a:cubicBezTo>
                  <a:cubicBezTo>
                    <a:pt x="331" y="547"/>
                    <a:pt x="329" y="551"/>
                    <a:pt x="326" y="549"/>
                  </a:cubicBezTo>
                  <a:cubicBezTo>
                    <a:pt x="327" y="549"/>
                    <a:pt x="333" y="547"/>
                    <a:pt x="329" y="544"/>
                  </a:cubicBezTo>
                  <a:cubicBezTo>
                    <a:pt x="327" y="541"/>
                    <a:pt x="325" y="543"/>
                    <a:pt x="323" y="544"/>
                  </a:cubicBezTo>
                  <a:cubicBezTo>
                    <a:pt x="329" y="542"/>
                    <a:pt x="322" y="538"/>
                    <a:pt x="319" y="535"/>
                  </a:cubicBezTo>
                  <a:cubicBezTo>
                    <a:pt x="317" y="537"/>
                    <a:pt x="318" y="538"/>
                    <a:pt x="319" y="540"/>
                  </a:cubicBezTo>
                  <a:cubicBezTo>
                    <a:pt x="319" y="541"/>
                    <a:pt x="318" y="541"/>
                    <a:pt x="317" y="541"/>
                  </a:cubicBezTo>
                  <a:cubicBezTo>
                    <a:pt x="317" y="539"/>
                    <a:pt x="318" y="538"/>
                    <a:pt x="318" y="537"/>
                  </a:cubicBezTo>
                  <a:cubicBezTo>
                    <a:pt x="317" y="536"/>
                    <a:pt x="315" y="537"/>
                    <a:pt x="314" y="538"/>
                  </a:cubicBezTo>
                  <a:cubicBezTo>
                    <a:pt x="313" y="540"/>
                    <a:pt x="315" y="543"/>
                    <a:pt x="313" y="544"/>
                  </a:cubicBezTo>
                  <a:cubicBezTo>
                    <a:pt x="314" y="542"/>
                    <a:pt x="312" y="541"/>
                    <a:pt x="311" y="540"/>
                  </a:cubicBezTo>
                  <a:cubicBezTo>
                    <a:pt x="308" y="541"/>
                    <a:pt x="308" y="547"/>
                    <a:pt x="311" y="548"/>
                  </a:cubicBezTo>
                  <a:cubicBezTo>
                    <a:pt x="313" y="551"/>
                    <a:pt x="314" y="549"/>
                    <a:pt x="315" y="547"/>
                  </a:cubicBezTo>
                  <a:cubicBezTo>
                    <a:pt x="317" y="546"/>
                    <a:pt x="315" y="555"/>
                    <a:pt x="320" y="554"/>
                  </a:cubicBezTo>
                  <a:cubicBezTo>
                    <a:pt x="323" y="552"/>
                    <a:pt x="326" y="551"/>
                    <a:pt x="329" y="551"/>
                  </a:cubicBezTo>
                  <a:cubicBezTo>
                    <a:pt x="329" y="553"/>
                    <a:pt x="328" y="553"/>
                    <a:pt x="329" y="555"/>
                  </a:cubicBezTo>
                  <a:cubicBezTo>
                    <a:pt x="330" y="559"/>
                    <a:pt x="333" y="555"/>
                    <a:pt x="333" y="554"/>
                  </a:cubicBezTo>
                  <a:cubicBezTo>
                    <a:pt x="332" y="558"/>
                    <a:pt x="327" y="562"/>
                    <a:pt x="325" y="562"/>
                  </a:cubicBezTo>
                  <a:cubicBezTo>
                    <a:pt x="325" y="565"/>
                    <a:pt x="327" y="566"/>
                    <a:pt x="329" y="568"/>
                  </a:cubicBezTo>
                  <a:cubicBezTo>
                    <a:pt x="331" y="565"/>
                    <a:pt x="335" y="561"/>
                    <a:pt x="337" y="557"/>
                  </a:cubicBezTo>
                  <a:cubicBezTo>
                    <a:pt x="337" y="557"/>
                    <a:pt x="337" y="556"/>
                    <a:pt x="338" y="556"/>
                  </a:cubicBezTo>
                  <a:cubicBezTo>
                    <a:pt x="337" y="559"/>
                    <a:pt x="336" y="560"/>
                    <a:pt x="338" y="563"/>
                  </a:cubicBezTo>
                  <a:cubicBezTo>
                    <a:pt x="340" y="560"/>
                    <a:pt x="340" y="563"/>
                    <a:pt x="343" y="561"/>
                  </a:cubicBezTo>
                  <a:cubicBezTo>
                    <a:pt x="347" y="569"/>
                    <a:pt x="339" y="571"/>
                    <a:pt x="339" y="578"/>
                  </a:cubicBezTo>
                  <a:cubicBezTo>
                    <a:pt x="341" y="579"/>
                    <a:pt x="344" y="590"/>
                    <a:pt x="347" y="583"/>
                  </a:cubicBezTo>
                  <a:cubicBezTo>
                    <a:pt x="347" y="582"/>
                    <a:pt x="345" y="580"/>
                    <a:pt x="347" y="579"/>
                  </a:cubicBezTo>
                  <a:cubicBezTo>
                    <a:pt x="347" y="578"/>
                    <a:pt x="349" y="576"/>
                    <a:pt x="349" y="578"/>
                  </a:cubicBezTo>
                  <a:cubicBezTo>
                    <a:pt x="350" y="578"/>
                    <a:pt x="351" y="577"/>
                    <a:pt x="352" y="576"/>
                  </a:cubicBezTo>
                  <a:cubicBezTo>
                    <a:pt x="353" y="574"/>
                    <a:pt x="349" y="571"/>
                    <a:pt x="353" y="572"/>
                  </a:cubicBezTo>
                  <a:cubicBezTo>
                    <a:pt x="353" y="577"/>
                    <a:pt x="361" y="579"/>
                    <a:pt x="358" y="583"/>
                  </a:cubicBezTo>
                  <a:cubicBezTo>
                    <a:pt x="355" y="585"/>
                    <a:pt x="359" y="586"/>
                    <a:pt x="356" y="588"/>
                  </a:cubicBezTo>
                  <a:cubicBezTo>
                    <a:pt x="357" y="589"/>
                    <a:pt x="354" y="585"/>
                    <a:pt x="353" y="586"/>
                  </a:cubicBezTo>
                  <a:cubicBezTo>
                    <a:pt x="349" y="589"/>
                    <a:pt x="351" y="591"/>
                    <a:pt x="352" y="594"/>
                  </a:cubicBezTo>
                  <a:cubicBezTo>
                    <a:pt x="356" y="596"/>
                    <a:pt x="355" y="587"/>
                    <a:pt x="360" y="591"/>
                  </a:cubicBezTo>
                  <a:cubicBezTo>
                    <a:pt x="361" y="590"/>
                    <a:pt x="359" y="585"/>
                    <a:pt x="363" y="588"/>
                  </a:cubicBezTo>
                  <a:cubicBezTo>
                    <a:pt x="364" y="594"/>
                    <a:pt x="361" y="599"/>
                    <a:pt x="363" y="604"/>
                  </a:cubicBezTo>
                  <a:cubicBezTo>
                    <a:pt x="364" y="605"/>
                    <a:pt x="366" y="604"/>
                    <a:pt x="367" y="603"/>
                  </a:cubicBezTo>
                  <a:cubicBezTo>
                    <a:pt x="366" y="606"/>
                    <a:pt x="369" y="614"/>
                    <a:pt x="371" y="605"/>
                  </a:cubicBezTo>
                  <a:cubicBezTo>
                    <a:pt x="372" y="603"/>
                    <a:pt x="373" y="605"/>
                    <a:pt x="374" y="603"/>
                  </a:cubicBezTo>
                  <a:cubicBezTo>
                    <a:pt x="370" y="602"/>
                    <a:pt x="376" y="599"/>
                    <a:pt x="371" y="597"/>
                  </a:cubicBezTo>
                  <a:cubicBezTo>
                    <a:pt x="371" y="595"/>
                    <a:pt x="375" y="599"/>
                    <a:pt x="376" y="599"/>
                  </a:cubicBezTo>
                  <a:cubicBezTo>
                    <a:pt x="377" y="605"/>
                    <a:pt x="382" y="604"/>
                    <a:pt x="379" y="609"/>
                  </a:cubicBezTo>
                  <a:cubicBezTo>
                    <a:pt x="375" y="612"/>
                    <a:pt x="371" y="607"/>
                    <a:pt x="371" y="615"/>
                  </a:cubicBezTo>
                  <a:cubicBezTo>
                    <a:pt x="375" y="620"/>
                    <a:pt x="377" y="609"/>
                    <a:pt x="382" y="611"/>
                  </a:cubicBezTo>
                  <a:cubicBezTo>
                    <a:pt x="380" y="612"/>
                    <a:pt x="378" y="613"/>
                    <a:pt x="376" y="615"/>
                  </a:cubicBezTo>
                  <a:cubicBezTo>
                    <a:pt x="379" y="617"/>
                    <a:pt x="383" y="612"/>
                    <a:pt x="385" y="614"/>
                  </a:cubicBezTo>
                  <a:cubicBezTo>
                    <a:pt x="385" y="612"/>
                    <a:pt x="389" y="611"/>
                    <a:pt x="390" y="612"/>
                  </a:cubicBezTo>
                  <a:cubicBezTo>
                    <a:pt x="389" y="613"/>
                    <a:pt x="389" y="618"/>
                    <a:pt x="389" y="613"/>
                  </a:cubicBezTo>
                  <a:cubicBezTo>
                    <a:pt x="387" y="613"/>
                    <a:pt x="385" y="615"/>
                    <a:pt x="384" y="618"/>
                  </a:cubicBezTo>
                  <a:cubicBezTo>
                    <a:pt x="388" y="620"/>
                    <a:pt x="382" y="631"/>
                    <a:pt x="389" y="623"/>
                  </a:cubicBezTo>
                  <a:cubicBezTo>
                    <a:pt x="389" y="622"/>
                    <a:pt x="389" y="620"/>
                    <a:pt x="388" y="620"/>
                  </a:cubicBezTo>
                  <a:cubicBezTo>
                    <a:pt x="390" y="616"/>
                    <a:pt x="394" y="615"/>
                    <a:pt x="394" y="621"/>
                  </a:cubicBezTo>
                  <a:cubicBezTo>
                    <a:pt x="396" y="618"/>
                    <a:pt x="398" y="623"/>
                    <a:pt x="399" y="624"/>
                  </a:cubicBezTo>
                  <a:cubicBezTo>
                    <a:pt x="401" y="627"/>
                    <a:pt x="393" y="627"/>
                    <a:pt x="397" y="631"/>
                  </a:cubicBezTo>
                  <a:cubicBezTo>
                    <a:pt x="398" y="630"/>
                    <a:pt x="401" y="628"/>
                    <a:pt x="401" y="626"/>
                  </a:cubicBezTo>
                  <a:cubicBezTo>
                    <a:pt x="400" y="624"/>
                    <a:pt x="401" y="627"/>
                    <a:pt x="402" y="628"/>
                  </a:cubicBezTo>
                  <a:cubicBezTo>
                    <a:pt x="402" y="629"/>
                    <a:pt x="401" y="629"/>
                    <a:pt x="401" y="630"/>
                  </a:cubicBezTo>
                  <a:cubicBezTo>
                    <a:pt x="402" y="631"/>
                    <a:pt x="403" y="632"/>
                    <a:pt x="404" y="631"/>
                  </a:cubicBezTo>
                  <a:cubicBezTo>
                    <a:pt x="404" y="631"/>
                    <a:pt x="407" y="635"/>
                    <a:pt x="409" y="633"/>
                  </a:cubicBezTo>
                  <a:cubicBezTo>
                    <a:pt x="407" y="639"/>
                    <a:pt x="420" y="637"/>
                    <a:pt x="412" y="642"/>
                  </a:cubicBezTo>
                  <a:cubicBezTo>
                    <a:pt x="413" y="644"/>
                    <a:pt x="412" y="647"/>
                    <a:pt x="414" y="649"/>
                  </a:cubicBezTo>
                  <a:cubicBezTo>
                    <a:pt x="417" y="644"/>
                    <a:pt x="421" y="649"/>
                    <a:pt x="425" y="650"/>
                  </a:cubicBezTo>
                  <a:cubicBezTo>
                    <a:pt x="424" y="653"/>
                    <a:pt x="423" y="654"/>
                    <a:pt x="425" y="656"/>
                  </a:cubicBezTo>
                  <a:cubicBezTo>
                    <a:pt x="426" y="655"/>
                    <a:pt x="425" y="654"/>
                    <a:pt x="427" y="654"/>
                  </a:cubicBezTo>
                  <a:cubicBezTo>
                    <a:pt x="429" y="655"/>
                    <a:pt x="427" y="657"/>
                    <a:pt x="429" y="659"/>
                  </a:cubicBezTo>
                  <a:cubicBezTo>
                    <a:pt x="432" y="657"/>
                    <a:pt x="434" y="662"/>
                    <a:pt x="435" y="663"/>
                  </a:cubicBezTo>
                  <a:cubicBezTo>
                    <a:pt x="435" y="663"/>
                    <a:pt x="432" y="664"/>
                    <a:pt x="434" y="665"/>
                  </a:cubicBezTo>
                  <a:cubicBezTo>
                    <a:pt x="437" y="662"/>
                    <a:pt x="434" y="677"/>
                    <a:pt x="439" y="668"/>
                  </a:cubicBezTo>
                  <a:cubicBezTo>
                    <a:pt x="437" y="667"/>
                    <a:pt x="437" y="667"/>
                    <a:pt x="439" y="666"/>
                  </a:cubicBezTo>
                  <a:cubicBezTo>
                    <a:pt x="443" y="667"/>
                    <a:pt x="438" y="676"/>
                    <a:pt x="443" y="671"/>
                  </a:cubicBezTo>
                  <a:cubicBezTo>
                    <a:pt x="446" y="671"/>
                    <a:pt x="444" y="676"/>
                    <a:pt x="447" y="676"/>
                  </a:cubicBezTo>
                  <a:cubicBezTo>
                    <a:pt x="449" y="677"/>
                    <a:pt x="445" y="675"/>
                    <a:pt x="445" y="678"/>
                  </a:cubicBezTo>
                  <a:cubicBezTo>
                    <a:pt x="453" y="675"/>
                    <a:pt x="449" y="682"/>
                    <a:pt x="456" y="684"/>
                  </a:cubicBezTo>
                  <a:cubicBezTo>
                    <a:pt x="457" y="685"/>
                    <a:pt x="457" y="689"/>
                    <a:pt x="459" y="689"/>
                  </a:cubicBezTo>
                  <a:cubicBezTo>
                    <a:pt x="460" y="687"/>
                    <a:pt x="461" y="689"/>
                    <a:pt x="462" y="690"/>
                  </a:cubicBezTo>
                  <a:cubicBezTo>
                    <a:pt x="462" y="691"/>
                    <a:pt x="461" y="691"/>
                    <a:pt x="461" y="691"/>
                  </a:cubicBezTo>
                  <a:cubicBezTo>
                    <a:pt x="469" y="694"/>
                    <a:pt x="469" y="699"/>
                    <a:pt x="475" y="703"/>
                  </a:cubicBezTo>
                  <a:cubicBezTo>
                    <a:pt x="474" y="709"/>
                    <a:pt x="484" y="706"/>
                    <a:pt x="482" y="713"/>
                  </a:cubicBezTo>
                  <a:cubicBezTo>
                    <a:pt x="485" y="713"/>
                    <a:pt x="484" y="714"/>
                    <a:pt x="487" y="716"/>
                  </a:cubicBezTo>
                  <a:cubicBezTo>
                    <a:pt x="487" y="717"/>
                    <a:pt x="486" y="719"/>
                    <a:pt x="487" y="719"/>
                  </a:cubicBezTo>
                  <a:cubicBezTo>
                    <a:pt x="493" y="715"/>
                    <a:pt x="484" y="720"/>
                    <a:pt x="491" y="721"/>
                  </a:cubicBezTo>
                  <a:cubicBezTo>
                    <a:pt x="487" y="728"/>
                    <a:pt x="495" y="720"/>
                    <a:pt x="497" y="726"/>
                  </a:cubicBezTo>
                  <a:cubicBezTo>
                    <a:pt x="495" y="728"/>
                    <a:pt x="499" y="736"/>
                    <a:pt x="500" y="728"/>
                  </a:cubicBezTo>
                  <a:cubicBezTo>
                    <a:pt x="502" y="729"/>
                    <a:pt x="499" y="730"/>
                    <a:pt x="499" y="731"/>
                  </a:cubicBezTo>
                  <a:cubicBezTo>
                    <a:pt x="503" y="730"/>
                    <a:pt x="503" y="735"/>
                    <a:pt x="506" y="735"/>
                  </a:cubicBezTo>
                  <a:cubicBezTo>
                    <a:pt x="508" y="739"/>
                    <a:pt x="510" y="741"/>
                    <a:pt x="511" y="743"/>
                  </a:cubicBezTo>
                  <a:cubicBezTo>
                    <a:pt x="514" y="743"/>
                    <a:pt x="515" y="744"/>
                    <a:pt x="515" y="747"/>
                  </a:cubicBezTo>
                  <a:cubicBezTo>
                    <a:pt x="515" y="748"/>
                    <a:pt x="517" y="748"/>
                    <a:pt x="517" y="749"/>
                  </a:cubicBezTo>
                  <a:cubicBezTo>
                    <a:pt x="519" y="747"/>
                    <a:pt x="520" y="752"/>
                    <a:pt x="522" y="751"/>
                  </a:cubicBezTo>
                  <a:cubicBezTo>
                    <a:pt x="523" y="755"/>
                    <a:pt x="531" y="757"/>
                    <a:pt x="533" y="763"/>
                  </a:cubicBezTo>
                  <a:cubicBezTo>
                    <a:pt x="540" y="766"/>
                    <a:pt x="545" y="777"/>
                    <a:pt x="551" y="779"/>
                  </a:cubicBezTo>
                  <a:cubicBezTo>
                    <a:pt x="573" y="801"/>
                    <a:pt x="594" y="828"/>
                    <a:pt x="620" y="847"/>
                  </a:cubicBezTo>
                  <a:cubicBezTo>
                    <a:pt x="625" y="850"/>
                    <a:pt x="627" y="856"/>
                    <a:pt x="629" y="862"/>
                  </a:cubicBezTo>
                  <a:cubicBezTo>
                    <a:pt x="629" y="870"/>
                    <a:pt x="627" y="877"/>
                    <a:pt x="621" y="884"/>
                  </a:cubicBezTo>
                  <a:cubicBezTo>
                    <a:pt x="615" y="888"/>
                    <a:pt x="607" y="891"/>
                    <a:pt x="599" y="890"/>
                  </a:cubicBezTo>
                  <a:cubicBezTo>
                    <a:pt x="595" y="888"/>
                    <a:pt x="592" y="886"/>
                    <a:pt x="588" y="885"/>
                  </a:cubicBezTo>
                  <a:cubicBezTo>
                    <a:pt x="588" y="891"/>
                    <a:pt x="588" y="899"/>
                    <a:pt x="585" y="905"/>
                  </a:cubicBezTo>
                  <a:cubicBezTo>
                    <a:pt x="580" y="911"/>
                    <a:pt x="574" y="915"/>
                    <a:pt x="567" y="915"/>
                  </a:cubicBezTo>
                  <a:cubicBezTo>
                    <a:pt x="547" y="915"/>
                    <a:pt x="538" y="891"/>
                    <a:pt x="521" y="882"/>
                  </a:cubicBezTo>
                  <a:cubicBezTo>
                    <a:pt x="518" y="888"/>
                    <a:pt x="512" y="893"/>
                    <a:pt x="506" y="895"/>
                  </a:cubicBezTo>
                  <a:cubicBezTo>
                    <a:pt x="483" y="901"/>
                    <a:pt x="475" y="874"/>
                    <a:pt x="459" y="863"/>
                  </a:cubicBezTo>
                  <a:cubicBezTo>
                    <a:pt x="444" y="847"/>
                    <a:pt x="427" y="832"/>
                    <a:pt x="411" y="815"/>
                  </a:cubicBezTo>
                  <a:cubicBezTo>
                    <a:pt x="403" y="818"/>
                    <a:pt x="396" y="823"/>
                    <a:pt x="387" y="820"/>
                  </a:cubicBezTo>
                  <a:cubicBezTo>
                    <a:pt x="383" y="819"/>
                    <a:pt x="380" y="815"/>
                    <a:pt x="376" y="814"/>
                  </a:cubicBezTo>
                  <a:cubicBezTo>
                    <a:pt x="327" y="774"/>
                    <a:pt x="282" y="728"/>
                    <a:pt x="237" y="688"/>
                  </a:cubicBezTo>
                  <a:cubicBezTo>
                    <a:pt x="243" y="695"/>
                    <a:pt x="249" y="701"/>
                    <a:pt x="254" y="705"/>
                  </a:cubicBezTo>
                  <a:cubicBezTo>
                    <a:pt x="279" y="734"/>
                    <a:pt x="308" y="762"/>
                    <a:pt x="334" y="791"/>
                  </a:cubicBezTo>
                  <a:cubicBezTo>
                    <a:pt x="338" y="797"/>
                    <a:pt x="343" y="803"/>
                    <a:pt x="340" y="811"/>
                  </a:cubicBezTo>
                  <a:cubicBezTo>
                    <a:pt x="339" y="819"/>
                    <a:pt x="331" y="826"/>
                    <a:pt x="324" y="828"/>
                  </a:cubicBezTo>
                  <a:cubicBezTo>
                    <a:pt x="319" y="830"/>
                    <a:pt x="313" y="830"/>
                    <a:pt x="308" y="826"/>
                  </a:cubicBezTo>
                  <a:cubicBezTo>
                    <a:pt x="308" y="827"/>
                    <a:pt x="307" y="827"/>
                    <a:pt x="307" y="827"/>
                  </a:cubicBezTo>
                  <a:cubicBezTo>
                    <a:pt x="317" y="839"/>
                    <a:pt x="329" y="851"/>
                    <a:pt x="335" y="864"/>
                  </a:cubicBezTo>
                  <a:cubicBezTo>
                    <a:pt x="335" y="874"/>
                    <a:pt x="323" y="875"/>
                    <a:pt x="322" y="884"/>
                  </a:cubicBezTo>
                  <a:cubicBezTo>
                    <a:pt x="328" y="890"/>
                    <a:pt x="338" y="895"/>
                    <a:pt x="339" y="905"/>
                  </a:cubicBezTo>
                  <a:cubicBezTo>
                    <a:pt x="335" y="910"/>
                    <a:pt x="332" y="916"/>
                    <a:pt x="325" y="916"/>
                  </a:cubicBezTo>
                  <a:cubicBezTo>
                    <a:pt x="321" y="910"/>
                    <a:pt x="319" y="907"/>
                    <a:pt x="314" y="904"/>
                  </a:cubicBezTo>
                  <a:cubicBezTo>
                    <a:pt x="314" y="903"/>
                    <a:pt x="314" y="902"/>
                    <a:pt x="314" y="901"/>
                  </a:cubicBezTo>
                  <a:cubicBezTo>
                    <a:pt x="304" y="895"/>
                    <a:pt x="298" y="887"/>
                    <a:pt x="289" y="880"/>
                  </a:cubicBezTo>
                  <a:cubicBezTo>
                    <a:pt x="287" y="870"/>
                    <a:pt x="276" y="870"/>
                    <a:pt x="273" y="861"/>
                  </a:cubicBezTo>
                  <a:cubicBezTo>
                    <a:pt x="269" y="856"/>
                    <a:pt x="264" y="854"/>
                    <a:pt x="263" y="850"/>
                  </a:cubicBezTo>
                  <a:cubicBezTo>
                    <a:pt x="262" y="850"/>
                    <a:pt x="259" y="851"/>
                    <a:pt x="259" y="849"/>
                  </a:cubicBezTo>
                  <a:cubicBezTo>
                    <a:pt x="260" y="847"/>
                    <a:pt x="255" y="844"/>
                    <a:pt x="253" y="843"/>
                  </a:cubicBezTo>
                  <a:cubicBezTo>
                    <a:pt x="235" y="825"/>
                    <a:pt x="217" y="807"/>
                    <a:pt x="201" y="787"/>
                  </a:cubicBezTo>
                  <a:cubicBezTo>
                    <a:pt x="195" y="784"/>
                    <a:pt x="198" y="793"/>
                    <a:pt x="194" y="789"/>
                  </a:cubicBezTo>
                  <a:cubicBezTo>
                    <a:pt x="195" y="788"/>
                    <a:pt x="196" y="789"/>
                    <a:pt x="196" y="788"/>
                  </a:cubicBezTo>
                  <a:cubicBezTo>
                    <a:pt x="195" y="784"/>
                    <a:pt x="192" y="788"/>
                    <a:pt x="189" y="788"/>
                  </a:cubicBezTo>
                  <a:cubicBezTo>
                    <a:pt x="180" y="779"/>
                    <a:pt x="165" y="779"/>
                    <a:pt x="154" y="784"/>
                  </a:cubicBezTo>
                  <a:cubicBezTo>
                    <a:pt x="159" y="791"/>
                    <a:pt x="167" y="797"/>
                    <a:pt x="171" y="803"/>
                  </a:cubicBezTo>
                  <a:cubicBezTo>
                    <a:pt x="178" y="805"/>
                    <a:pt x="181" y="812"/>
                    <a:pt x="187" y="815"/>
                  </a:cubicBezTo>
                  <a:cubicBezTo>
                    <a:pt x="187" y="816"/>
                    <a:pt x="186" y="817"/>
                    <a:pt x="188" y="818"/>
                  </a:cubicBezTo>
                  <a:cubicBezTo>
                    <a:pt x="191" y="817"/>
                    <a:pt x="189" y="822"/>
                    <a:pt x="192" y="821"/>
                  </a:cubicBezTo>
                  <a:cubicBezTo>
                    <a:pt x="197" y="826"/>
                    <a:pt x="195" y="823"/>
                    <a:pt x="198" y="830"/>
                  </a:cubicBezTo>
                  <a:cubicBezTo>
                    <a:pt x="205" y="833"/>
                    <a:pt x="209" y="839"/>
                    <a:pt x="215" y="841"/>
                  </a:cubicBezTo>
                  <a:cubicBezTo>
                    <a:pt x="215" y="842"/>
                    <a:pt x="215" y="843"/>
                    <a:pt x="216" y="843"/>
                  </a:cubicBezTo>
                  <a:cubicBezTo>
                    <a:pt x="217" y="844"/>
                    <a:pt x="217" y="843"/>
                    <a:pt x="217" y="843"/>
                  </a:cubicBezTo>
                  <a:cubicBezTo>
                    <a:pt x="217" y="837"/>
                    <a:pt x="219" y="843"/>
                    <a:pt x="221" y="841"/>
                  </a:cubicBezTo>
                  <a:cubicBezTo>
                    <a:pt x="229" y="841"/>
                    <a:pt x="225" y="855"/>
                    <a:pt x="231" y="850"/>
                  </a:cubicBezTo>
                  <a:cubicBezTo>
                    <a:pt x="233" y="851"/>
                    <a:pt x="234" y="851"/>
                    <a:pt x="236" y="851"/>
                  </a:cubicBezTo>
                  <a:cubicBezTo>
                    <a:pt x="235" y="856"/>
                    <a:pt x="238" y="857"/>
                    <a:pt x="241" y="859"/>
                  </a:cubicBezTo>
                  <a:cubicBezTo>
                    <a:pt x="249" y="857"/>
                    <a:pt x="253" y="865"/>
                    <a:pt x="259" y="868"/>
                  </a:cubicBezTo>
                  <a:cubicBezTo>
                    <a:pt x="271" y="875"/>
                    <a:pt x="285" y="886"/>
                    <a:pt x="295" y="896"/>
                  </a:cubicBezTo>
                  <a:cubicBezTo>
                    <a:pt x="300" y="898"/>
                    <a:pt x="307" y="901"/>
                    <a:pt x="309" y="908"/>
                  </a:cubicBezTo>
                  <a:cubicBezTo>
                    <a:pt x="298" y="905"/>
                    <a:pt x="292" y="898"/>
                    <a:pt x="282" y="894"/>
                  </a:cubicBezTo>
                  <a:cubicBezTo>
                    <a:pt x="266" y="884"/>
                    <a:pt x="251" y="874"/>
                    <a:pt x="235" y="867"/>
                  </a:cubicBezTo>
                  <a:cubicBezTo>
                    <a:pt x="234" y="867"/>
                    <a:pt x="234" y="868"/>
                    <a:pt x="234" y="869"/>
                  </a:cubicBezTo>
                  <a:cubicBezTo>
                    <a:pt x="235" y="863"/>
                    <a:pt x="228" y="862"/>
                    <a:pt x="224" y="860"/>
                  </a:cubicBezTo>
                  <a:cubicBezTo>
                    <a:pt x="223" y="861"/>
                    <a:pt x="220" y="856"/>
                    <a:pt x="217" y="855"/>
                  </a:cubicBezTo>
                  <a:cubicBezTo>
                    <a:pt x="213" y="854"/>
                    <a:pt x="207" y="847"/>
                    <a:pt x="203" y="849"/>
                  </a:cubicBezTo>
                  <a:cubicBezTo>
                    <a:pt x="204" y="849"/>
                    <a:pt x="205" y="848"/>
                    <a:pt x="205" y="848"/>
                  </a:cubicBezTo>
                  <a:cubicBezTo>
                    <a:pt x="199" y="846"/>
                    <a:pt x="202" y="848"/>
                    <a:pt x="199" y="844"/>
                  </a:cubicBezTo>
                  <a:cubicBezTo>
                    <a:pt x="196" y="843"/>
                    <a:pt x="195" y="839"/>
                    <a:pt x="191" y="839"/>
                  </a:cubicBezTo>
                  <a:cubicBezTo>
                    <a:pt x="191" y="846"/>
                    <a:pt x="199" y="847"/>
                    <a:pt x="201" y="853"/>
                  </a:cubicBezTo>
                  <a:cubicBezTo>
                    <a:pt x="210" y="856"/>
                    <a:pt x="214" y="867"/>
                    <a:pt x="223" y="867"/>
                  </a:cubicBezTo>
                  <a:cubicBezTo>
                    <a:pt x="224" y="867"/>
                    <a:pt x="225" y="873"/>
                    <a:pt x="228" y="870"/>
                  </a:cubicBezTo>
                  <a:cubicBezTo>
                    <a:pt x="228" y="871"/>
                    <a:pt x="228" y="872"/>
                    <a:pt x="229" y="872"/>
                  </a:cubicBezTo>
                  <a:cubicBezTo>
                    <a:pt x="231" y="871"/>
                    <a:pt x="232" y="869"/>
                    <a:pt x="231" y="873"/>
                  </a:cubicBezTo>
                  <a:cubicBezTo>
                    <a:pt x="238" y="876"/>
                    <a:pt x="238" y="883"/>
                    <a:pt x="242" y="887"/>
                  </a:cubicBezTo>
                  <a:cubicBezTo>
                    <a:pt x="237" y="891"/>
                    <a:pt x="231" y="879"/>
                    <a:pt x="230" y="890"/>
                  </a:cubicBezTo>
                  <a:cubicBezTo>
                    <a:pt x="227" y="896"/>
                    <a:pt x="222" y="891"/>
                    <a:pt x="217" y="891"/>
                  </a:cubicBezTo>
                  <a:cubicBezTo>
                    <a:pt x="208" y="885"/>
                    <a:pt x="197" y="879"/>
                    <a:pt x="188" y="871"/>
                  </a:cubicBezTo>
                  <a:cubicBezTo>
                    <a:pt x="190" y="865"/>
                    <a:pt x="183" y="871"/>
                    <a:pt x="185" y="866"/>
                  </a:cubicBezTo>
                  <a:cubicBezTo>
                    <a:pt x="182" y="865"/>
                    <a:pt x="175" y="861"/>
                    <a:pt x="174" y="858"/>
                  </a:cubicBezTo>
                  <a:cubicBezTo>
                    <a:pt x="171" y="857"/>
                    <a:pt x="167" y="852"/>
                    <a:pt x="166" y="849"/>
                  </a:cubicBezTo>
                  <a:cubicBezTo>
                    <a:pt x="165" y="847"/>
                    <a:pt x="166" y="846"/>
                    <a:pt x="165" y="845"/>
                  </a:cubicBezTo>
                  <a:cubicBezTo>
                    <a:pt x="163" y="845"/>
                    <a:pt x="164" y="843"/>
                    <a:pt x="164" y="842"/>
                  </a:cubicBezTo>
                  <a:cubicBezTo>
                    <a:pt x="165" y="842"/>
                    <a:pt x="166" y="842"/>
                    <a:pt x="167" y="841"/>
                  </a:cubicBezTo>
                  <a:cubicBezTo>
                    <a:pt x="167" y="840"/>
                    <a:pt x="166" y="840"/>
                    <a:pt x="166" y="839"/>
                  </a:cubicBezTo>
                  <a:cubicBezTo>
                    <a:pt x="159" y="837"/>
                    <a:pt x="163" y="849"/>
                    <a:pt x="157" y="843"/>
                  </a:cubicBezTo>
                  <a:cubicBezTo>
                    <a:pt x="153" y="840"/>
                    <a:pt x="152" y="835"/>
                    <a:pt x="147" y="836"/>
                  </a:cubicBezTo>
                  <a:cubicBezTo>
                    <a:pt x="144" y="833"/>
                    <a:pt x="141" y="829"/>
                    <a:pt x="143" y="825"/>
                  </a:cubicBezTo>
                  <a:cubicBezTo>
                    <a:pt x="144" y="822"/>
                    <a:pt x="148" y="827"/>
                    <a:pt x="147" y="822"/>
                  </a:cubicBezTo>
                  <a:cubicBezTo>
                    <a:pt x="146" y="821"/>
                    <a:pt x="144" y="822"/>
                    <a:pt x="142" y="821"/>
                  </a:cubicBezTo>
                  <a:cubicBezTo>
                    <a:pt x="140" y="823"/>
                    <a:pt x="139" y="827"/>
                    <a:pt x="136" y="825"/>
                  </a:cubicBezTo>
                  <a:cubicBezTo>
                    <a:pt x="133" y="822"/>
                    <a:pt x="131" y="819"/>
                    <a:pt x="127" y="818"/>
                  </a:cubicBezTo>
                  <a:cubicBezTo>
                    <a:pt x="124" y="816"/>
                    <a:pt x="125" y="813"/>
                    <a:pt x="121" y="810"/>
                  </a:cubicBezTo>
                  <a:cubicBezTo>
                    <a:pt x="121" y="810"/>
                    <a:pt x="118" y="811"/>
                    <a:pt x="119" y="811"/>
                  </a:cubicBezTo>
                  <a:cubicBezTo>
                    <a:pt x="122" y="805"/>
                    <a:pt x="112" y="809"/>
                    <a:pt x="115" y="803"/>
                  </a:cubicBezTo>
                  <a:cubicBezTo>
                    <a:pt x="111" y="801"/>
                    <a:pt x="109" y="798"/>
                    <a:pt x="107" y="797"/>
                  </a:cubicBezTo>
                  <a:cubicBezTo>
                    <a:pt x="109" y="797"/>
                    <a:pt x="109" y="795"/>
                    <a:pt x="108" y="794"/>
                  </a:cubicBezTo>
                  <a:cubicBezTo>
                    <a:pt x="106" y="795"/>
                    <a:pt x="101" y="794"/>
                    <a:pt x="100" y="792"/>
                  </a:cubicBezTo>
                  <a:cubicBezTo>
                    <a:pt x="99" y="790"/>
                    <a:pt x="101" y="789"/>
                    <a:pt x="99" y="788"/>
                  </a:cubicBezTo>
                  <a:cubicBezTo>
                    <a:pt x="96" y="788"/>
                    <a:pt x="95" y="790"/>
                    <a:pt x="93" y="787"/>
                  </a:cubicBezTo>
                  <a:cubicBezTo>
                    <a:pt x="91" y="783"/>
                    <a:pt x="87" y="781"/>
                    <a:pt x="83" y="777"/>
                  </a:cubicBezTo>
                  <a:cubicBezTo>
                    <a:pt x="73" y="771"/>
                    <a:pt x="59" y="763"/>
                    <a:pt x="59" y="751"/>
                  </a:cubicBezTo>
                  <a:cubicBezTo>
                    <a:pt x="62" y="748"/>
                    <a:pt x="63" y="741"/>
                    <a:pt x="69" y="742"/>
                  </a:cubicBezTo>
                  <a:cubicBezTo>
                    <a:pt x="65" y="736"/>
                    <a:pt x="61" y="732"/>
                    <a:pt x="55" y="727"/>
                  </a:cubicBezTo>
                  <a:cubicBezTo>
                    <a:pt x="55" y="724"/>
                    <a:pt x="53" y="722"/>
                    <a:pt x="52" y="720"/>
                  </a:cubicBezTo>
                  <a:cubicBezTo>
                    <a:pt x="58" y="718"/>
                    <a:pt x="47" y="707"/>
                    <a:pt x="58" y="708"/>
                  </a:cubicBezTo>
                  <a:cubicBezTo>
                    <a:pt x="57" y="703"/>
                    <a:pt x="67" y="703"/>
                    <a:pt x="61" y="698"/>
                  </a:cubicBezTo>
                  <a:cubicBezTo>
                    <a:pt x="63" y="696"/>
                    <a:pt x="64" y="693"/>
                    <a:pt x="64" y="691"/>
                  </a:cubicBezTo>
                  <a:cubicBezTo>
                    <a:pt x="61" y="689"/>
                    <a:pt x="59" y="685"/>
                    <a:pt x="59" y="681"/>
                  </a:cubicBezTo>
                  <a:cubicBezTo>
                    <a:pt x="59" y="681"/>
                    <a:pt x="61" y="683"/>
                    <a:pt x="61" y="681"/>
                  </a:cubicBezTo>
                  <a:cubicBezTo>
                    <a:pt x="60" y="676"/>
                    <a:pt x="57" y="673"/>
                    <a:pt x="54" y="669"/>
                  </a:cubicBezTo>
                  <a:cubicBezTo>
                    <a:pt x="44" y="642"/>
                    <a:pt x="17" y="621"/>
                    <a:pt x="20" y="589"/>
                  </a:cubicBezTo>
                  <a:cubicBezTo>
                    <a:pt x="24" y="581"/>
                    <a:pt x="31" y="569"/>
                    <a:pt x="43" y="569"/>
                  </a:cubicBezTo>
                  <a:cubicBezTo>
                    <a:pt x="47" y="571"/>
                    <a:pt x="52" y="571"/>
                    <a:pt x="55" y="573"/>
                  </a:cubicBezTo>
                  <a:cubicBezTo>
                    <a:pt x="55" y="564"/>
                    <a:pt x="45" y="551"/>
                    <a:pt x="55" y="541"/>
                  </a:cubicBezTo>
                  <a:cubicBezTo>
                    <a:pt x="59" y="536"/>
                    <a:pt x="66" y="539"/>
                    <a:pt x="71" y="535"/>
                  </a:cubicBezTo>
                  <a:cubicBezTo>
                    <a:pt x="49" y="504"/>
                    <a:pt x="17" y="477"/>
                    <a:pt x="19" y="435"/>
                  </a:cubicBezTo>
                  <a:cubicBezTo>
                    <a:pt x="25" y="433"/>
                    <a:pt x="30" y="439"/>
                    <a:pt x="35" y="442"/>
                  </a:cubicBezTo>
                  <a:cubicBezTo>
                    <a:pt x="52" y="450"/>
                    <a:pt x="67" y="464"/>
                    <a:pt x="84" y="473"/>
                  </a:cubicBezTo>
                  <a:cubicBezTo>
                    <a:pt x="85" y="473"/>
                    <a:pt x="85" y="473"/>
                    <a:pt x="85" y="473"/>
                  </a:cubicBezTo>
                  <a:cubicBezTo>
                    <a:pt x="59" y="442"/>
                    <a:pt x="37" y="411"/>
                    <a:pt x="11" y="381"/>
                  </a:cubicBezTo>
                  <a:cubicBezTo>
                    <a:pt x="8" y="376"/>
                    <a:pt x="9" y="369"/>
                    <a:pt x="10" y="364"/>
                  </a:cubicBezTo>
                  <a:cubicBezTo>
                    <a:pt x="12" y="359"/>
                    <a:pt x="17" y="355"/>
                    <a:pt x="21" y="353"/>
                  </a:cubicBezTo>
                  <a:cubicBezTo>
                    <a:pt x="29" y="350"/>
                    <a:pt x="38" y="356"/>
                    <a:pt x="44" y="351"/>
                  </a:cubicBezTo>
                  <a:cubicBezTo>
                    <a:pt x="47" y="352"/>
                    <a:pt x="49" y="351"/>
                    <a:pt x="52" y="350"/>
                  </a:cubicBezTo>
                  <a:cubicBezTo>
                    <a:pt x="51" y="347"/>
                    <a:pt x="47" y="347"/>
                    <a:pt x="48" y="343"/>
                  </a:cubicBezTo>
                  <a:cubicBezTo>
                    <a:pt x="32" y="333"/>
                    <a:pt x="47" y="314"/>
                    <a:pt x="30" y="305"/>
                  </a:cubicBezTo>
                  <a:cubicBezTo>
                    <a:pt x="20" y="292"/>
                    <a:pt x="0" y="280"/>
                    <a:pt x="6" y="261"/>
                  </a:cubicBezTo>
                  <a:cubicBezTo>
                    <a:pt x="8" y="259"/>
                    <a:pt x="8" y="257"/>
                    <a:pt x="9" y="254"/>
                  </a:cubicBezTo>
                  <a:cubicBezTo>
                    <a:pt x="6" y="254"/>
                    <a:pt x="1" y="252"/>
                    <a:pt x="4" y="249"/>
                  </a:cubicBezTo>
                  <a:cubicBezTo>
                    <a:pt x="10" y="240"/>
                    <a:pt x="21" y="238"/>
                    <a:pt x="31" y="241"/>
                  </a:cubicBezTo>
                  <a:cubicBezTo>
                    <a:pt x="46" y="247"/>
                    <a:pt x="54" y="263"/>
                    <a:pt x="65" y="273"/>
                  </a:cubicBezTo>
                  <a:cubicBezTo>
                    <a:pt x="65" y="284"/>
                    <a:pt x="78" y="286"/>
                    <a:pt x="80" y="295"/>
                  </a:cubicBezTo>
                  <a:cubicBezTo>
                    <a:pt x="81" y="295"/>
                    <a:pt x="82" y="297"/>
                    <a:pt x="83" y="297"/>
                  </a:cubicBezTo>
                  <a:cubicBezTo>
                    <a:pt x="106" y="326"/>
                    <a:pt x="128" y="353"/>
                    <a:pt x="153" y="382"/>
                  </a:cubicBezTo>
                  <a:cubicBezTo>
                    <a:pt x="153" y="380"/>
                    <a:pt x="151" y="375"/>
                    <a:pt x="148" y="373"/>
                  </a:cubicBezTo>
                  <a:cubicBezTo>
                    <a:pt x="114" y="333"/>
                    <a:pt x="87" y="291"/>
                    <a:pt x="55" y="249"/>
                  </a:cubicBezTo>
                  <a:cubicBezTo>
                    <a:pt x="53" y="242"/>
                    <a:pt x="53" y="233"/>
                    <a:pt x="58" y="227"/>
                  </a:cubicBezTo>
                  <a:cubicBezTo>
                    <a:pt x="62" y="222"/>
                    <a:pt x="67" y="219"/>
                    <a:pt x="73" y="218"/>
                  </a:cubicBezTo>
                  <a:cubicBezTo>
                    <a:pt x="63" y="196"/>
                    <a:pt x="29" y="178"/>
                    <a:pt x="45" y="151"/>
                  </a:cubicBezTo>
                  <a:cubicBezTo>
                    <a:pt x="57" y="141"/>
                    <a:pt x="63" y="115"/>
                    <a:pt x="86" y="124"/>
                  </a:cubicBezTo>
                  <a:cubicBezTo>
                    <a:pt x="92" y="128"/>
                    <a:pt x="98" y="131"/>
                    <a:pt x="103" y="135"/>
                  </a:cubicBezTo>
                  <a:cubicBezTo>
                    <a:pt x="103" y="135"/>
                    <a:pt x="104" y="135"/>
                    <a:pt x="104" y="134"/>
                  </a:cubicBezTo>
                  <a:cubicBezTo>
                    <a:pt x="89" y="114"/>
                    <a:pt x="73" y="101"/>
                    <a:pt x="59" y="81"/>
                  </a:cubicBezTo>
                  <a:cubicBezTo>
                    <a:pt x="57" y="73"/>
                    <a:pt x="57" y="65"/>
                    <a:pt x="60" y="59"/>
                  </a:cubicBezTo>
                  <a:cubicBezTo>
                    <a:pt x="65" y="55"/>
                    <a:pt x="67" y="49"/>
                    <a:pt x="74" y="48"/>
                  </a:cubicBezTo>
                  <a:cubicBezTo>
                    <a:pt x="83" y="45"/>
                    <a:pt x="90" y="53"/>
                    <a:pt x="95" y="43"/>
                  </a:cubicBezTo>
                  <a:cubicBezTo>
                    <a:pt x="98" y="43"/>
                    <a:pt x="105" y="41"/>
                    <a:pt x="102" y="37"/>
                  </a:cubicBezTo>
                  <a:cubicBezTo>
                    <a:pt x="109" y="36"/>
                    <a:pt x="114" y="39"/>
                    <a:pt x="119" y="42"/>
                  </a:cubicBezTo>
                  <a:cubicBezTo>
                    <a:pt x="118" y="46"/>
                    <a:pt x="123" y="45"/>
                    <a:pt x="124" y="45"/>
                  </a:cubicBezTo>
                  <a:cubicBezTo>
                    <a:pt x="127" y="51"/>
                    <a:pt x="133" y="57"/>
                    <a:pt x="139" y="59"/>
                  </a:cubicBezTo>
                  <a:cubicBezTo>
                    <a:pt x="131" y="48"/>
                    <a:pt x="119" y="38"/>
                    <a:pt x="124" y="23"/>
                  </a:cubicBezTo>
                  <a:cubicBezTo>
                    <a:pt x="125" y="18"/>
                    <a:pt x="130" y="13"/>
                    <a:pt x="133" y="10"/>
                  </a:cubicBezTo>
                  <a:cubicBezTo>
                    <a:pt x="145" y="0"/>
                    <a:pt x="158" y="23"/>
                    <a:pt x="165" y="3"/>
                  </a:cubicBezTo>
                  <a:cubicBezTo>
                    <a:pt x="170" y="2"/>
                    <a:pt x="176" y="0"/>
                    <a:pt x="182" y="2"/>
                  </a:cubicBezTo>
                  <a:cubicBezTo>
                    <a:pt x="188" y="4"/>
                    <a:pt x="193" y="11"/>
                    <a:pt x="199" y="10"/>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1975598" y="1609218"/>
              <a:ext cx="954108" cy="1015663"/>
            </a:xfrm>
            <a:prstGeom prst="rect">
              <a:avLst/>
            </a:prstGeom>
            <a:noFill/>
          </p:spPr>
          <p:txBody>
            <a:bodyPr wrap="none" rtlCol="0">
              <a:spAutoFit/>
            </a:bodyPr>
            <a:lstStyle/>
            <a:p>
              <a:pPr algn="ctr"/>
              <a:r>
                <a:rPr lang="zh-CN" altLang="en-US" sz="600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rPr>
                <a:t>贰</a:t>
              </a:r>
            </a:p>
          </p:txBody>
        </p:sp>
      </p:grpSp>
      <p:sp>
        <p:nvSpPr>
          <p:cNvPr id="17" name="文本框 16"/>
          <p:cNvSpPr txBox="1"/>
          <p:nvPr/>
        </p:nvSpPr>
        <p:spPr>
          <a:xfrm>
            <a:off x="4327969" y="3267067"/>
            <a:ext cx="1467068" cy="2305364"/>
          </a:xfrm>
          <a:prstGeom prst="rect">
            <a:avLst/>
          </a:prstGeom>
          <a:noFill/>
        </p:spPr>
        <p:txBody>
          <a:bodyPr vert="eaVert" wrap="square" rtlCol="0">
            <a:spAutoFit/>
          </a:bodyPr>
          <a:lstStyle/>
          <a:p>
            <a:pPr>
              <a:lnSpc>
                <a:spcPts val="2500"/>
              </a:lnSpc>
            </a:pPr>
            <a:r>
              <a:rPr lang="zh-CN" altLang="en-US" smtClean="0">
                <a:latin typeface="方正隶变_GBK" panose="03000509000000000000" pitchFamily="65" charset="-122"/>
                <a:ea typeface="方正隶变_GBK" panose="03000509000000000000" pitchFamily="65" charset="-122"/>
              </a:rPr>
              <a:t>国学经典不仅是中华民族的灿烂遗产，也是中国人不可或缺的精神力量。</a:t>
            </a:r>
            <a:endParaRPr lang="zh-CN" altLang="en-US">
              <a:latin typeface="方正隶变_GBK" panose="03000509000000000000" pitchFamily="65" charset="-122"/>
              <a:ea typeface="方正隶变_GBK" panose="03000509000000000000" pitchFamily="65" charset="-122"/>
            </a:endParaRPr>
          </a:p>
        </p:txBody>
      </p:sp>
      <p:cxnSp>
        <p:nvCxnSpPr>
          <p:cNvPr id="18" name="直接连接符 17"/>
          <p:cNvCxnSpPr/>
          <p:nvPr/>
        </p:nvCxnSpPr>
        <p:spPr>
          <a:xfrm>
            <a:off x="5375753" y="3267067"/>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029869"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09752"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500356" y="1850518"/>
            <a:ext cx="1185523" cy="1167228"/>
            <a:chOff x="1859892" y="1609218"/>
            <a:chExt cx="1185523" cy="1167228"/>
          </a:xfrm>
        </p:grpSpPr>
        <p:sp>
          <p:nvSpPr>
            <p:cNvPr id="22" name="Freeform 5"/>
            <p:cNvSpPr>
              <a:spLocks/>
            </p:cNvSpPr>
            <p:nvPr/>
          </p:nvSpPr>
          <p:spPr bwMode="auto">
            <a:xfrm rot="13471513" flipH="1">
              <a:off x="1859892" y="1617537"/>
              <a:ext cx="1185523" cy="1158909"/>
            </a:xfrm>
            <a:custGeom>
              <a:avLst/>
              <a:gdLst>
                <a:gd name="T0" fmla="*/ 304 w 863"/>
                <a:gd name="T1" fmla="*/ 82 h 916"/>
                <a:gd name="T2" fmla="*/ 324 w 863"/>
                <a:gd name="T3" fmla="*/ 18 h 916"/>
                <a:gd name="T4" fmla="*/ 377 w 863"/>
                <a:gd name="T5" fmla="*/ 27 h 916"/>
                <a:gd name="T6" fmla="*/ 442 w 863"/>
                <a:gd name="T7" fmla="*/ 28 h 916"/>
                <a:gd name="T8" fmla="*/ 536 w 863"/>
                <a:gd name="T9" fmla="*/ 32 h 916"/>
                <a:gd name="T10" fmla="*/ 597 w 863"/>
                <a:gd name="T11" fmla="*/ 66 h 916"/>
                <a:gd name="T12" fmla="*/ 629 w 863"/>
                <a:gd name="T13" fmla="*/ 57 h 916"/>
                <a:gd name="T14" fmla="*/ 652 w 863"/>
                <a:gd name="T15" fmla="*/ 61 h 916"/>
                <a:gd name="T16" fmla="*/ 689 w 863"/>
                <a:gd name="T17" fmla="*/ 77 h 916"/>
                <a:gd name="T18" fmla="*/ 745 w 863"/>
                <a:gd name="T19" fmla="*/ 86 h 916"/>
                <a:gd name="T20" fmla="*/ 830 w 863"/>
                <a:gd name="T21" fmla="*/ 143 h 916"/>
                <a:gd name="T22" fmla="*/ 778 w 863"/>
                <a:gd name="T23" fmla="*/ 171 h 916"/>
                <a:gd name="T24" fmla="*/ 774 w 863"/>
                <a:gd name="T25" fmla="*/ 155 h 916"/>
                <a:gd name="T26" fmla="*/ 788 w 863"/>
                <a:gd name="T27" fmla="*/ 175 h 916"/>
                <a:gd name="T28" fmla="*/ 813 w 863"/>
                <a:gd name="T29" fmla="*/ 270 h 916"/>
                <a:gd name="T30" fmla="*/ 831 w 863"/>
                <a:gd name="T31" fmla="*/ 404 h 916"/>
                <a:gd name="T32" fmla="*/ 811 w 863"/>
                <a:gd name="T33" fmla="*/ 521 h 916"/>
                <a:gd name="T34" fmla="*/ 822 w 863"/>
                <a:gd name="T35" fmla="*/ 653 h 916"/>
                <a:gd name="T36" fmla="*/ 825 w 863"/>
                <a:gd name="T37" fmla="*/ 781 h 916"/>
                <a:gd name="T38" fmla="*/ 813 w 863"/>
                <a:gd name="T39" fmla="*/ 832 h 916"/>
                <a:gd name="T40" fmla="*/ 688 w 863"/>
                <a:gd name="T41" fmla="*/ 838 h 916"/>
                <a:gd name="T42" fmla="*/ 329 w 863"/>
                <a:gd name="T43" fmla="*/ 544 h 916"/>
                <a:gd name="T44" fmla="*/ 314 w 863"/>
                <a:gd name="T45" fmla="*/ 538 h 916"/>
                <a:gd name="T46" fmla="*/ 329 w 863"/>
                <a:gd name="T47" fmla="*/ 551 h 916"/>
                <a:gd name="T48" fmla="*/ 338 w 863"/>
                <a:gd name="T49" fmla="*/ 556 h 916"/>
                <a:gd name="T50" fmla="*/ 349 w 863"/>
                <a:gd name="T51" fmla="*/ 578 h 916"/>
                <a:gd name="T52" fmla="*/ 352 w 863"/>
                <a:gd name="T53" fmla="*/ 594 h 916"/>
                <a:gd name="T54" fmla="*/ 374 w 863"/>
                <a:gd name="T55" fmla="*/ 603 h 916"/>
                <a:gd name="T56" fmla="*/ 376 w 863"/>
                <a:gd name="T57" fmla="*/ 615 h 916"/>
                <a:gd name="T58" fmla="*/ 388 w 863"/>
                <a:gd name="T59" fmla="*/ 620 h 916"/>
                <a:gd name="T60" fmla="*/ 401 w 863"/>
                <a:gd name="T61" fmla="*/ 630 h 916"/>
                <a:gd name="T62" fmla="*/ 425 w 863"/>
                <a:gd name="T63" fmla="*/ 656 h 916"/>
                <a:gd name="T64" fmla="*/ 439 w 863"/>
                <a:gd name="T65" fmla="*/ 666 h 916"/>
                <a:gd name="T66" fmla="*/ 462 w 863"/>
                <a:gd name="T67" fmla="*/ 690 h 916"/>
                <a:gd name="T68" fmla="*/ 491 w 863"/>
                <a:gd name="T69" fmla="*/ 721 h 916"/>
                <a:gd name="T70" fmla="*/ 515 w 863"/>
                <a:gd name="T71" fmla="*/ 747 h 916"/>
                <a:gd name="T72" fmla="*/ 629 w 863"/>
                <a:gd name="T73" fmla="*/ 862 h 916"/>
                <a:gd name="T74" fmla="*/ 521 w 863"/>
                <a:gd name="T75" fmla="*/ 882 h 916"/>
                <a:gd name="T76" fmla="*/ 237 w 863"/>
                <a:gd name="T77" fmla="*/ 688 h 916"/>
                <a:gd name="T78" fmla="*/ 307 w 863"/>
                <a:gd name="T79" fmla="*/ 827 h 916"/>
                <a:gd name="T80" fmla="*/ 314 w 863"/>
                <a:gd name="T81" fmla="*/ 901 h 916"/>
                <a:gd name="T82" fmla="*/ 201 w 863"/>
                <a:gd name="T83" fmla="*/ 787 h 916"/>
                <a:gd name="T84" fmla="*/ 187 w 863"/>
                <a:gd name="T85" fmla="*/ 815 h 916"/>
                <a:gd name="T86" fmla="*/ 217 w 863"/>
                <a:gd name="T87" fmla="*/ 843 h 916"/>
                <a:gd name="T88" fmla="*/ 295 w 863"/>
                <a:gd name="T89" fmla="*/ 896 h 916"/>
                <a:gd name="T90" fmla="*/ 217 w 863"/>
                <a:gd name="T91" fmla="*/ 855 h 916"/>
                <a:gd name="T92" fmla="*/ 223 w 863"/>
                <a:gd name="T93" fmla="*/ 867 h 916"/>
                <a:gd name="T94" fmla="*/ 217 w 863"/>
                <a:gd name="T95" fmla="*/ 891 h 916"/>
                <a:gd name="T96" fmla="*/ 164 w 863"/>
                <a:gd name="T97" fmla="*/ 842 h 916"/>
                <a:gd name="T98" fmla="*/ 147 w 863"/>
                <a:gd name="T99" fmla="*/ 822 h 916"/>
                <a:gd name="T100" fmla="*/ 115 w 863"/>
                <a:gd name="T101" fmla="*/ 803 h 916"/>
                <a:gd name="T102" fmla="*/ 83 w 863"/>
                <a:gd name="T103" fmla="*/ 777 h 916"/>
                <a:gd name="T104" fmla="*/ 61 w 863"/>
                <a:gd name="T105" fmla="*/ 698 h 916"/>
                <a:gd name="T106" fmla="*/ 43 w 863"/>
                <a:gd name="T107" fmla="*/ 569 h 916"/>
                <a:gd name="T108" fmla="*/ 84 w 863"/>
                <a:gd name="T109" fmla="*/ 473 h 916"/>
                <a:gd name="T110" fmla="*/ 52 w 863"/>
                <a:gd name="T111" fmla="*/ 350 h 916"/>
                <a:gd name="T112" fmla="*/ 31 w 863"/>
                <a:gd name="T113" fmla="*/ 241 h 916"/>
                <a:gd name="T114" fmla="*/ 55 w 863"/>
                <a:gd name="T115" fmla="*/ 249 h 916"/>
                <a:gd name="T116" fmla="*/ 104 w 863"/>
                <a:gd name="T117" fmla="*/ 134 h 916"/>
                <a:gd name="T118" fmla="*/ 119 w 863"/>
                <a:gd name="T119" fmla="*/ 42 h 916"/>
                <a:gd name="T120" fmla="*/ 182 w 863"/>
                <a:gd name="T121" fmla="*/ 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3" h="916">
                  <a:moveTo>
                    <a:pt x="199" y="10"/>
                  </a:moveTo>
                  <a:cubicBezTo>
                    <a:pt x="205" y="13"/>
                    <a:pt x="210" y="20"/>
                    <a:pt x="210" y="25"/>
                  </a:cubicBezTo>
                  <a:cubicBezTo>
                    <a:pt x="211" y="27"/>
                    <a:pt x="214" y="30"/>
                    <a:pt x="215" y="26"/>
                  </a:cubicBezTo>
                  <a:cubicBezTo>
                    <a:pt x="214" y="20"/>
                    <a:pt x="220" y="16"/>
                    <a:pt x="224" y="14"/>
                  </a:cubicBezTo>
                  <a:cubicBezTo>
                    <a:pt x="233" y="12"/>
                    <a:pt x="238" y="18"/>
                    <a:pt x="245" y="21"/>
                  </a:cubicBezTo>
                  <a:cubicBezTo>
                    <a:pt x="265" y="41"/>
                    <a:pt x="283" y="63"/>
                    <a:pt x="304" y="82"/>
                  </a:cubicBezTo>
                  <a:cubicBezTo>
                    <a:pt x="304" y="81"/>
                    <a:pt x="305" y="81"/>
                    <a:pt x="305" y="81"/>
                  </a:cubicBezTo>
                  <a:cubicBezTo>
                    <a:pt x="297" y="62"/>
                    <a:pt x="268" y="42"/>
                    <a:pt x="288" y="20"/>
                  </a:cubicBezTo>
                  <a:cubicBezTo>
                    <a:pt x="285" y="18"/>
                    <a:pt x="290" y="16"/>
                    <a:pt x="288" y="15"/>
                  </a:cubicBezTo>
                  <a:cubicBezTo>
                    <a:pt x="293" y="11"/>
                    <a:pt x="301" y="9"/>
                    <a:pt x="309" y="11"/>
                  </a:cubicBezTo>
                  <a:cubicBezTo>
                    <a:pt x="309" y="11"/>
                    <a:pt x="305" y="13"/>
                    <a:pt x="308" y="14"/>
                  </a:cubicBezTo>
                  <a:cubicBezTo>
                    <a:pt x="314" y="15"/>
                    <a:pt x="319" y="19"/>
                    <a:pt x="324" y="18"/>
                  </a:cubicBezTo>
                  <a:cubicBezTo>
                    <a:pt x="324" y="19"/>
                    <a:pt x="324" y="19"/>
                    <a:pt x="324" y="20"/>
                  </a:cubicBezTo>
                  <a:cubicBezTo>
                    <a:pt x="337" y="30"/>
                    <a:pt x="351" y="42"/>
                    <a:pt x="361" y="54"/>
                  </a:cubicBezTo>
                  <a:cubicBezTo>
                    <a:pt x="363" y="49"/>
                    <a:pt x="365" y="43"/>
                    <a:pt x="367" y="39"/>
                  </a:cubicBezTo>
                  <a:cubicBezTo>
                    <a:pt x="369" y="37"/>
                    <a:pt x="371" y="36"/>
                    <a:pt x="371" y="34"/>
                  </a:cubicBezTo>
                  <a:cubicBezTo>
                    <a:pt x="370" y="29"/>
                    <a:pt x="364" y="34"/>
                    <a:pt x="369" y="30"/>
                  </a:cubicBezTo>
                  <a:cubicBezTo>
                    <a:pt x="371" y="28"/>
                    <a:pt x="374" y="27"/>
                    <a:pt x="377" y="27"/>
                  </a:cubicBezTo>
                  <a:cubicBezTo>
                    <a:pt x="373" y="39"/>
                    <a:pt x="388" y="29"/>
                    <a:pt x="392" y="33"/>
                  </a:cubicBezTo>
                  <a:cubicBezTo>
                    <a:pt x="392" y="29"/>
                    <a:pt x="395" y="35"/>
                    <a:pt x="398" y="33"/>
                  </a:cubicBezTo>
                  <a:cubicBezTo>
                    <a:pt x="396" y="34"/>
                    <a:pt x="398" y="37"/>
                    <a:pt x="399" y="37"/>
                  </a:cubicBezTo>
                  <a:cubicBezTo>
                    <a:pt x="410" y="44"/>
                    <a:pt x="418" y="55"/>
                    <a:pt x="427" y="63"/>
                  </a:cubicBezTo>
                  <a:cubicBezTo>
                    <a:pt x="430" y="60"/>
                    <a:pt x="434" y="56"/>
                    <a:pt x="432" y="52"/>
                  </a:cubicBezTo>
                  <a:cubicBezTo>
                    <a:pt x="429" y="43"/>
                    <a:pt x="436" y="35"/>
                    <a:pt x="442" y="28"/>
                  </a:cubicBezTo>
                  <a:cubicBezTo>
                    <a:pt x="457" y="30"/>
                    <a:pt x="465" y="14"/>
                    <a:pt x="480" y="20"/>
                  </a:cubicBezTo>
                  <a:cubicBezTo>
                    <a:pt x="487" y="23"/>
                    <a:pt x="493" y="30"/>
                    <a:pt x="500" y="35"/>
                  </a:cubicBezTo>
                  <a:cubicBezTo>
                    <a:pt x="504" y="33"/>
                    <a:pt x="499" y="29"/>
                    <a:pt x="502" y="30"/>
                  </a:cubicBezTo>
                  <a:cubicBezTo>
                    <a:pt x="502" y="24"/>
                    <a:pt x="508" y="25"/>
                    <a:pt x="511" y="23"/>
                  </a:cubicBezTo>
                  <a:cubicBezTo>
                    <a:pt x="519" y="22"/>
                    <a:pt x="524" y="24"/>
                    <a:pt x="531" y="26"/>
                  </a:cubicBezTo>
                  <a:cubicBezTo>
                    <a:pt x="531" y="28"/>
                    <a:pt x="535" y="29"/>
                    <a:pt x="536" y="32"/>
                  </a:cubicBezTo>
                  <a:cubicBezTo>
                    <a:pt x="540" y="32"/>
                    <a:pt x="542" y="39"/>
                    <a:pt x="545" y="41"/>
                  </a:cubicBezTo>
                  <a:cubicBezTo>
                    <a:pt x="549" y="53"/>
                    <a:pt x="569" y="49"/>
                    <a:pt x="571" y="63"/>
                  </a:cubicBezTo>
                  <a:cubicBezTo>
                    <a:pt x="577" y="78"/>
                    <a:pt x="579" y="57"/>
                    <a:pt x="587" y="65"/>
                  </a:cubicBezTo>
                  <a:cubicBezTo>
                    <a:pt x="588" y="67"/>
                    <a:pt x="590" y="66"/>
                    <a:pt x="591" y="66"/>
                  </a:cubicBezTo>
                  <a:cubicBezTo>
                    <a:pt x="591" y="65"/>
                    <a:pt x="592" y="65"/>
                    <a:pt x="592" y="64"/>
                  </a:cubicBezTo>
                  <a:cubicBezTo>
                    <a:pt x="593" y="68"/>
                    <a:pt x="597" y="63"/>
                    <a:pt x="597" y="66"/>
                  </a:cubicBezTo>
                  <a:cubicBezTo>
                    <a:pt x="605" y="68"/>
                    <a:pt x="613" y="74"/>
                    <a:pt x="615" y="81"/>
                  </a:cubicBezTo>
                  <a:cubicBezTo>
                    <a:pt x="619" y="81"/>
                    <a:pt x="624" y="88"/>
                    <a:pt x="627" y="81"/>
                  </a:cubicBezTo>
                  <a:cubicBezTo>
                    <a:pt x="626" y="79"/>
                    <a:pt x="624" y="78"/>
                    <a:pt x="623" y="77"/>
                  </a:cubicBezTo>
                  <a:cubicBezTo>
                    <a:pt x="632" y="73"/>
                    <a:pt x="620" y="67"/>
                    <a:pt x="621" y="62"/>
                  </a:cubicBezTo>
                  <a:cubicBezTo>
                    <a:pt x="619" y="61"/>
                    <a:pt x="618" y="60"/>
                    <a:pt x="618" y="58"/>
                  </a:cubicBezTo>
                  <a:cubicBezTo>
                    <a:pt x="621" y="56"/>
                    <a:pt x="626" y="53"/>
                    <a:pt x="629" y="57"/>
                  </a:cubicBezTo>
                  <a:cubicBezTo>
                    <a:pt x="632" y="55"/>
                    <a:pt x="630" y="53"/>
                    <a:pt x="630" y="51"/>
                  </a:cubicBezTo>
                  <a:cubicBezTo>
                    <a:pt x="626" y="50"/>
                    <a:pt x="639" y="53"/>
                    <a:pt x="633" y="54"/>
                  </a:cubicBezTo>
                  <a:cubicBezTo>
                    <a:pt x="634" y="55"/>
                    <a:pt x="636" y="54"/>
                    <a:pt x="637" y="55"/>
                  </a:cubicBezTo>
                  <a:cubicBezTo>
                    <a:pt x="638" y="54"/>
                    <a:pt x="638" y="53"/>
                    <a:pt x="638" y="52"/>
                  </a:cubicBezTo>
                  <a:cubicBezTo>
                    <a:pt x="635" y="56"/>
                    <a:pt x="647" y="54"/>
                    <a:pt x="641" y="59"/>
                  </a:cubicBezTo>
                  <a:cubicBezTo>
                    <a:pt x="645" y="60"/>
                    <a:pt x="648" y="59"/>
                    <a:pt x="652" y="61"/>
                  </a:cubicBezTo>
                  <a:cubicBezTo>
                    <a:pt x="653" y="62"/>
                    <a:pt x="653" y="65"/>
                    <a:pt x="655" y="63"/>
                  </a:cubicBezTo>
                  <a:cubicBezTo>
                    <a:pt x="657" y="63"/>
                    <a:pt x="660" y="66"/>
                    <a:pt x="663" y="68"/>
                  </a:cubicBezTo>
                  <a:cubicBezTo>
                    <a:pt x="666" y="69"/>
                    <a:pt x="671" y="74"/>
                    <a:pt x="674" y="69"/>
                  </a:cubicBezTo>
                  <a:cubicBezTo>
                    <a:pt x="673" y="73"/>
                    <a:pt x="678" y="71"/>
                    <a:pt x="679" y="73"/>
                  </a:cubicBezTo>
                  <a:cubicBezTo>
                    <a:pt x="680" y="73"/>
                    <a:pt x="681" y="73"/>
                    <a:pt x="680" y="74"/>
                  </a:cubicBezTo>
                  <a:cubicBezTo>
                    <a:pt x="682" y="77"/>
                    <a:pt x="686" y="75"/>
                    <a:pt x="689" y="77"/>
                  </a:cubicBezTo>
                  <a:cubicBezTo>
                    <a:pt x="694" y="83"/>
                    <a:pt x="698" y="87"/>
                    <a:pt x="703" y="92"/>
                  </a:cubicBezTo>
                  <a:cubicBezTo>
                    <a:pt x="704" y="91"/>
                    <a:pt x="712" y="95"/>
                    <a:pt x="705" y="94"/>
                  </a:cubicBezTo>
                  <a:cubicBezTo>
                    <a:pt x="705" y="95"/>
                    <a:pt x="707" y="96"/>
                    <a:pt x="706" y="97"/>
                  </a:cubicBezTo>
                  <a:cubicBezTo>
                    <a:pt x="711" y="98"/>
                    <a:pt x="713" y="110"/>
                    <a:pt x="717" y="102"/>
                  </a:cubicBezTo>
                  <a:cubicBezTo>
                    <a:pt x="718" y="96"/>
                    <a:pt x="724" y="90"/>
                    <a:pt x="729" y="87"/>
                  </a:cubicBezTo>
                  <a:cubicBezTo>
                    <a:pt x="735" y="85"/>
                    <a:pt x="740" y="87"/>
                    <a:pt x="745" y="86"/>
                  </a:cubicBezTo>
                  <a:cubicBezTo>
                    <a:pt x="748" y="89"/>
                    <a:pt x="746" y="83"/>
                    <a:pt x="749" y="83"/>
                  </a:cubicBezTo>
                  <a:cubicBezTo>
                    <a:pt x="752" y="89"/>
                    <a:pt x="759" y="88"/>
                    <a:pt x="762" y="93"/>
                  </a:cubicBezTo>
                  <a:cubicBezTo>
                    <a:pt x="763" y="91"/>
                    <a:pt x="763" y="94"/>
                    <a:pt x="765" y="93"/>
                  </a:cubicBezTo>
                  <a:cubicBezTo>
                    <a:pt x="784" y="107"/>
                    <a:pt x="800" y="123"/>
                    <a:pt x="818" y="137"/>
                  </a:cubicBezTo>
                  <a:cubicBezTo>
                    <a:pt x="819" y="136"/>
                    <a:pt x="819" y="135"/>
                    <a:pt x="819" y="134"/>
                  </a:cubicBezTo>
                  <a:cubicBezTo>
                    <a:pt x="823" y="134"/>
                    <a:pt x="827" y="139"/>
                    <a:pt x="830" y="143"/>
                  </a:cubicBezTo>
                  <a:cubicBezTo>
                    <a:pt x="835" y="159"/>
                    <a:pt x="863" y="167"/>
                    <a:pt x="846" y="188"/>
                  </a:cubicBezTo>
                  <a:cubicBezTo>
                    <a:pt x="840" y="195"/>
                    <a:pt x="831" y="197"/>
                    <a:pt x="822" y="194"/>
                  </a:cubicBezTo>
                  <a:cubicBezTo>
                    <a:pt x="805" y="185"/>
                    <a:pt x="792" y="169"/>
                    <a:pt x="775" y="157"/>
                  </a:cubicBezTo>
                  <a:cubicBezTo>
                    <a:pt x="773" y="159"/>
                    <a:pt x="777" y="159"/>
                    <a:pt x="778" y="160"/>
                  </a:cubicBezTo>
                  <a:cubicBezTo>
                    <a:pt x="780" y="162"/>
                    <a:pt x="781" y="166"/>
                    <a:pt x="782" y="168"/>
                  </a:cubicBezTo>
                  <a:cubicBezTo>
                    <a:pt x="780" y="167"/>
                    <a:pt x="779" y="170"/>
                    <a:pt x="778" y="171"/>
                  </a:cubicBezTo>
                  <a:cubicBezTo>
                    <a:pt x="777" y="173"/>
                    <a:pt x="777" y="169"/>
                    <a:pt x="775" y="170"/>
                  </a:cubicBezTo>
                  <a:cubicBezTo>
                    <a:pt x="774" y="167"/>
                    <a:pt x="779" y="165"/>
                    <a:pt x="775" y="163"/>
                  </a:cubicBezTo>
                  <a:cubicBezTo>
                    <a:pt x="770" y="165"/>
                    <a:pt x="772" y="162"/>
                    <a:pt x="775" y="161"/>
                  </a:cubicBezTo>
                  <a:cubicBezTo>
                    <a:pt x="775" y="160"/>
                    <a:pt x="774" y="159"/>
                    <a:pt x="774" y="159"/>
                  </a:cubicBezTo>
                  <a:cubicBezTo>
                    <a:pt x="770" y="165"/>
                    <a:pt x="771" y="159"/>
                    <a:pt x="772" y="156"/>
                  </a:cubicBezTo>
                  <a:cubicBezTo>
                    <a:pt x="773" y="156"/>
                    <a:pt x="773" y="155"/>
                    <a:pt x="774" y="155"/>
                  </a:cubicBezTo>
                  <a:cubicBezTo>
                    <a:pt x="771" y="153"/>
                    <a:pt x="769" y="146"/>
                    <a:pt x="764" y="150"/>
                  </a:cubicBezTo>
                  <a:cubicBezTo>
                    <a:pt x="761" y="158"/>
                    <a:pt x="770" y="163"/>
                    <a:pt x="773" y="171"/>
                  </a:cubicBezTo>
                  <a:cubicBezTo>
                    <a:pt x="775" y="172"/>
                    <a:pt x="777" y="174"/>
                    <a:pt x="778" y="176"/>
                  </a:cubicBezTo>
                  <a:cubicBezTo>
                    <a:pt x="778" y="173"/>
                    <a:pt x="781" y="172"/>
                    <a:pt x="782" y="170"/>
                  </a:cubicBezTo>
                  <a:cubicBezTo>
                    <a:pt x="781" y="177"/>
                    <a:pt x="787" y="167"/>
                    <a:pt x="787" y="175"/>
                  </a:cubicBezTo>
                  <a:cubicBezTo>
                    <a:pt x="787" y="175"/>
                    <a:pt x="790" y="175"/>
                    <a:pt x="788" y="175"/>
                  </a:cubicBezTo>
                  <a:cubicBezTo>
                    <a:pt x="787" y="175"/>
                    <a:pt x="787" y="175"/>
                    <a:pt x="787" y="176"/>
                  </a:cubicBezTo>
                  <a:cubicBezTo>
                    <a:pt x="791" y="176"/>
                    <a:pt x="793" y="181"/>
                    <a:pt x="794" y="185"/>
                  </a:cubicBezTo>
                  <a:cubicBezTo>
                    <a:pt x="792" y="187"/>
                    <a:pt x="799" y="185"/>
                    <a:pt x="797" y="189"/>
                  </a:cubicBezTo>
                  <a:cubicBezTo>
                    <a:pt x="811" y="204"/>
                    <a:pt x="816" y="224"/>
                    <a:pt x="835" y="237"/>
                  </a:cubicBezTo>
                  <a:cubicBezTo>
                    <a:pt x="838" y="243"/>
                    <a:pt x="839" y="250"/>
                    <a:pt x="836" y="256"/>
                  </a:cubicBezTo>
                  <a:cubicBezTo>
                    <a:pt x="833" y="266"/>
                    <a:pt x="822" y="269"/>
                    <a:pt x="813" y="270"/>
                  </a:cubicBezTo>
                  <a:cubicBezTo>
                    <a:pt x="815" y="275"/>
                    <a:pt x="820" y="279"/>
                    <a:pt x="822" y="283"/>
                  </a:cubicBezTo>
                  <a:cubicBezTo>
                    <a:pt x="826" y="291"/>
                    <a:pt x="823" y="301"/>
                    <a:pt x="818" y="307"/>
                  </a:cubicBezTo>
                  <a:cubicBezTo>
                    <a:pt x="815" y="312"/>
                    <a:pt x="810" y="311"/>
                    <a:pt x="807" y="315"/>
                  </a:cubicBezTo>
                  <a:cubicBezTo>
                    <a:pt x="810" y="337"/>
                    <a:pt x="843" y="338"/>
                    <a:pt x="837" y="363"/>
                  </a:cubicBezTo>
                  <a:cubicBezTo>
                    <a:pt x="835" y="374"/>
                    <a:pt x="825" y="379"/>
                    <a:pt x="816" y="382"/>
                  </a:cubicBezTo>
                  <a:cubicBezTo>
                    <a:pt x="822" y="388"/>
                    <a:pt x="830" y="395"/>
                    <a:pt x="831" y="404"/>
                  </a:cubicBezTo>
                  <a:cubicBezTo>
                    <a:pt x="832" y="415"/>
                    <a:pt x="826" y="422"/>
                    <a:pt x="817" y="428"/>
                  </a:cubicBezTo>
                  <a:cubicBezTo>
                    <a:pt x="823" y="434"/>
                    <a:pt x="821" y="445"/>
                    <a:pt x="817" y="452"/>
                  </a:cubicBezTo>
                  <a:cubicBezTo>
                    <a:pt x="816" y="457"/>
                    <a:pt x="823" y="457"/>
                    <a:pt x="824" y="460"/>
                  </a:cubicBezTo>
                  <a:cubicBezTo>
                    <a:pt x="834" y="469"/>
                    <a:pt x="855" y="479"/>
                    <a:pt x="848" y="497"/>
                  </a:cubicBezTo>
                  <a:cubicBezTo>
                    <a:pt x="845" y="504"/>
                    <a:pt x="841" y="509"/>
                    <a:pt x="834" y="512"/>
                  </a:cubicBezTo>
                  <a:cubicBezTo>
                    <a:pt x="825" y="516"/>
                    <a:pt x="812" y="507"/>
                    <a:pt x="811" y="521"/>
                  </a:cubicBezTo>
                  <a:cubicBezTo>
                    <a:pt x="804" y="527"/>
                    <a:pt x="795" y="530"/>
                    <a:pt x="786" y="527"/>
                  </a:cubicBezTo>
                  <a:cubicBezTo>
                    <a:pt x="781" y="535"/>
                    <a:pt x="776" y="548"/>
                    <a:pt x="765" y="549"/>
                  </a:cubicBezTo>
                  <a:cubicBezTo>
                    <a:pt x="767" y="554"/>
                    <a:pt x="772" y="558"/>
                    <a:pt x="777" y="562"/>
                  </a:cubicBezTo>
                  <a:cubicBezTo>
                    <a:pt x="795" y="578"/>
                    <a:pt x="811" y="597"/>
                    <a:pt x="831" y="610"/>
                  </a:cubicBezTo>
                  <a:cubicBezTo>
                    <a:pt x="837" y="616"/>
                    <a:pt x="842" y="624"/>
                    <a:pt x="839" y="634"/>
                  </a:cubicBezTo>
                  <a:cubicBezTo>
                    <a:pt x="836" y="641"/>
                    <a:pt x="831" y="650"/>
                    <a:pt x="822" y="653"/>
                  </a:cubicBezTo>
                  <a:cubicBezTo>
                    <a:pt x="818" y="657"/>
                    <a:pt x="812" y="653"/>
                    <a:pt x="808" y="657"/>
                  </a:cubicBezTo>
                  <a:cubicBezTo>
                    <a:pt x="817" y="670"/>
                    <a:pt x="841" y="672"/>
                    <a:pt x="839" y="692"/>
                  </a:cubicBezTo>
                  <a:cubicBezTo>
                    <a:pt x="838" y="702"/>
                    <a:pt x="833" y="711"/>
                    <a:pt x="823" y="714"/>
                  </a:cubicBezTo>
                  <a:cubicBezTo>
                    <a:pt x="819" y="716"/>
                    <a:pt x="812" y="715"/>
                    <a:pt x="807" y="715"/>
                  </a:cubicBezTo>
                  <a:cubicBezTo>
                    <a:pt x="817" y="735"/>
                    <a:pt x="861" y="741"/>
                    <a:pt x="843" y="771"/>
                  </a:cubicBezTo>
                  <a:cubicBezTo>
                    <a:pt x="838" y="778"/>
                    <a:pt x="832" y="780"/>
                    <a:pt x="825" y="781"/>
                  </a:cubicBezTo>
                  <a:cubicBezTo>
                    <a:pt x="805" y="781"/>
                    <a:pt x="796" y="759"/>
                    <a:pt x="781" y="749"/>
                  </a:cubicBezTo>
                  <a:cubicBezTo>
                    <a:pt x="683" y="663"/>
                    <a:pt x="581" y="574"/>
                    <a:pt x="489" y="485"/>
                  </a:cubicBezTo>
                  <a:cubicBezTo>
                    <a:pt x="489" y="485"/>
                    <a:pt x="489" y="485"/>
                    <a:pt x="488" y="486"/>
                  </a:cubicBezTo>
                  <a:cubicBezTo>
                    <a:pt x="593" y="591"/>
                    <a:pt x="697" y="688"/>
                    <a:pt x="811" y="786"/>
                  </a:cubicBezTo>
                  <a:cubicBezTo>
                    <a:pt x="819" y="790"/>
                    <a:pt x="826" y="796"/>
                    <a:pt x="828" y="806"/>
                  </a:cubicBezTo>
                  <a:cubicBezTo>
                    <a:pt x="828" y="817"/>
                    <a:pt x="823" y="828"/>
                    <a:pt x="813" y="832"/>
                  </a:cubicBezTo>
                  <a:cubicBezTo>
                    <a:pt x="805" y="835"/>
                    <a:pt x="795" y="834"/>
                    <a:pt x="789" y="829"/>
                  </a:cubicBezTo>
                  <a:cubicBezTo>
                    <a:pt x="775" y="815"/>
                    <a:pt x="759" y="799"/>
                    <a:pt x="743" y="789"/>
                  </a:cubicBezTo>
                  <a:cubicBezTo>
                    <a:pt x="737" y="792"/>
                    <a:pt x="731" y="799"/>
                    <a:pt x="723" y="800"/>
                  </a:cubicBezTo>
                  <a:cubicBezTo>
                    <a:pt x="717" y="801"/>
                    <a:pt x="713" y="799"/>
                    <a:pt x="709" y="801"/>
                  </a:cubicBezTo>
                  <a:cubicBezTo>
                    <a:pt x="713" y="808"/>
                    <a:pt x="712" y="815"/>
                    <a:pt x="709" y="823"/>
                  </a:cubicBezTo>
                  <a:cubicBezTo>
                    <a:pt x="705" y="831"/>
                    <a:pt x="697" y="837"/>
                    <a:pt x="688" y="838"/>
                  </a:cubicBezTo>
                  <a:cubicBezTo>
                    <a:pt x="674" y="839"/>
                    <a:pt x="664" y="825"/>
                    <a:pt x="655" y="817"/>
                  </a:cubicBezTo>
                  <a:cubicBezTo>
                    <a:pt x="650" y="824"/>
                    <a:pt x="644" y="829"/>
                    <a:pt x="636" y="832"/>
                  </a:cubicBezTo>
                  <a:cubicBezTo>
                    <a:pt x="611" y="837"/>
                    <a:pt x="603" y="807"/>
                    <a:pt x="586" y="796"/>
                  </a:cubicBezTo>
                  <a:cubicBezTo>
                    <a:pt x="502" y="717"/>
                    <a:pt x="412" y="632"/>
                    <a:pt x="334" y="550"/>
                  </a:cubicBezTo>
                  <a:cubicBezTo>
                    <a:pt x="331" y="547"/>
                    <a:pt x="329" y="551"/>
                    <a:pt x="326" y="549"/>
                  </a:cubicBezTo>
                  <a:cubicBezTo>
                    <a:pt x="327" y="549"/>
                    <a:pt x="333" y="547"/>
                    <a:pt x="329" y="544"/>
                  </a:cubicBezTo>
                  <a:cubicBezTo>
                    <a:pt x="327" y="541"/>
                    <a:pt x="325" y="543"/>
                    <a:pt x="323" y="544"/>
                  </a:cubicBezTo>
                  <a:cubicBezTo>
                    <a:pt x="329" y="542"/>
                    <a:pt x="322" y="538"/>
                    <a:pt x="319" y="535"/>
                  </a:cubicBezTo>
                  <a:cubicBezTo>
                    <a:pt x="317" y="537"/>
                    <a:pt x="318" y="538"/>
                    <a:pt x="319" y="540"/>
                  </a:cubicBezTo>
                  <a:cubicBezTo>
                    <a:pt x="319" y="541"/>
                    <a:pt x="318" y="541"/>
                    <a:pt x="317" y="541"/>
                  </a:cubicBezTo>
                  <a:cubicBezTo>
                    <a:pt x="317" y="539"/>
                    <a:pt x="318" y="538"/>
                    <a:pt x="318" y="537"/>
                  </a:cubicBezTo>
                  <a:cubicBezTo>
                    <a:pt x="317" y="536"/>
                    <a:pt x="315" y="537"/>
                    <a:pt x="314" y="538"/>
                  </a:cubicBezTo>
                  <a:cubicBezTo>
                    <a:pt x="313" y="540"/>
                    <a:pt x="315" y="543"/>
                    <a:pt x="313" y="544"/>
                  </a:cubicBezTo>
                  <a:cubicBezTo>
                    <a:pt x="314" y="542"/>
                    <a:pt x="312" y="541"/>
                    <a:pt x="311" y="540"/>
                  </a:cubicBezTo>
                  <a:cubicBezTo>
                    <a:pt x="308" y="541"/>
                    <a:pt x="308" y="547"/>
                    <a:pt x="311" y="548"/>
                  </a:cubicBezTo>
                  <a:cubicBezTo>
                    <a:pt x="313" y="551"/>
                    <a:pt x="314" y="549"/>
                    <a:pt x="315" y="547"/>
                  </a:cubicBezTo>
                  <a:cubicBezTo>
                    <a:pt x="317" y="546"/>
                    <a:pt x="315" y="555"/>
                    <a:pt x="320" y="554"/>
                  </a:cubicBezTo>
                  <a:cubicBezTo>
                    <a:pt x="323" y="552"/>
                    <a:pt x="326" y="551"/>
                    <a:pt x="329" y="551"/>
                  </a:cubicBezTo>
                  <a:cubicBezTo>
                    <a:pt x="329" y="553"/>
                    <a:pt x="328" y="553"/>
                    <a:pt x="329" y="555"/>
                  </a:cubicBezTo>
                  <a:cubicBezTo>
                    <a:pt x="330" y="559"/>
                    <a:pt x="333" y="555"/>
                    <a:pt x="333" y="554"/>
                  </a:cubicBezTo>
                  <a:cubicBezTo>
                    <a:pt x="332" y="558"/>
                    <a:pt x="327" y="562"/>
                    <a:pt x="325" y="562"/>
                  </a:cubicBezTo>
                  <a:cubicBezTo>
                    <a:pt x="325" y="565"/>
                    <a:pt x="327" y="566"/>
                    <a:pt x="329" y="568"/>
                  </a:cubicBezTo>
                  <a:cubicBezTo>
                    <a:pt x="331" y="565"/>
                    <a:pt x="335" y="561"/>
                    <a:pt x="337" y="557"/>
                  </a:cubicBezTo>
                  <a:cubicBezTo>
                    <a:pt x="337" y="557"/>
                    <a:pt x="337" y="556"/>
                    <a:pt x="338" y="556"/>
                  </a:cubicBezTo>
                  <a:cubicBezTo>
                    <a:pt x="337" y="559"/>
                    <a:pt x="336" y="560"/>
                    <a:pt x="338" y="563"/>
                  </a:cubicBezTo>
                  <a:cubicBezTo>
                    <a:pt x="340" y="560"/>
                    <a:pt x="340" y="563"/>
                    <a:pt x="343" y="561"/>
                  </a:cubicBezTo>
                  <a:cubicBezTo>
                    <a:pt x="347" y="569"/>
                    <a:pt x="339" y="571"/>
                    <a:pt x="339" y="578"/>
                  </a:cubicBezTo>
                  <a:cubicBezTo>
                    <a:pt x="341" y="579"/>
                    <a:pt x="344" y="590"/>
                    <a:pt x="347" y="583"/>
                  </a:cubicBezTo>
                  <a:cubicBezTo>
                    <a:pt x="347" y="582"/>
                    <a:pt x="345" y="580"/>
                    <a:pt x="347" y="579"/>
                  </a:cubicBezTo>
                  <a:cubicBezTo>
                    <a:pt x="347" y="578"/>
                    <a:pt x="349" y="576"/>
                    <a:pt x="349" y="578"/>
                  </a:cubicBezTo>
                  <a:cubicBezTo>
                    <a:pt x="350" y="578"/>
                    <a:pt x="351" y="577"/>
                    <a:pt x="352" y="576"/>
                  </a:cubicBezTo>
                  <a:cubicBezTo>
                    <a:pt x="353" y="574"/>
                    <a:pt x="349" y="571"/>
                    <a:pt x="353" y="572"/>
                  </a:cubicBezTo>
                  <a:cubicBezTo>
                    <a:pt x="353" y="577"/>
                    <a:pt x="361" y="579"/>
                    <a:pt x="358" y="583"/>
                  </a:cubicBezTo>
                  <a:cubicBezTo>
                    <a:pt x="355" y="585"/>
                    <a:pt x="359" y="586"/>
                    <a:pt x="356" y="588"/>
                  </a:cubicBezTo>
                  <a:cubicBezTo>
                    <a:pt x="357" y="589"/>
                    <a:pt x="354" y="585"/>
                    <a:pt x="353" y="586"/>
                  </a:cubicBezTo>
                  <a:cubicBezTo>
                    <a:pt x="349" y="589"/>
                    <a:pt x="351" y="591"/>
                    <a:pt x="352" y="594"/>
                  </a:cubicBezTo>
                  <a:cubicBezTo>
                    <a:pt x="356" y="596"/>
                    <a:pt x="355" y="587"/>
                    <a:pt x="360" y="591"/>
                  </a:cubicBezTo>
                  <a:cubicBezTo>
                    <a:pt x="361" y="590"/>
                    <a:pt x="359" y="585"/>
                    <a:pt x="363" y="588"/>
                  </a:cubicBezTo>
                  <a:cubicBezTo>
                    <a:pt x="364" y="594"/>
                    <a:pt x="361" y="599"/>
                    <a:pt x="363" y="604"/>
                  </a:cubicBezTo>
                  <a:cubicBezTo>
                    <a:pt x="364" y="605"/>
                    <a:pt x="366" y="604"/>
                    <a:pt x="367" y="603"/>
                  </a:cubicBezTo>
                  <a:cubicBezTo>
                    <a:pt x="366" y="606"/>
                    <a:pt x="369" y="614"/>
                    <a:pt x="371" y="605"/>
                  </a:cubicBezTo>
                  <a:cubicBezTo>
                    <a:pt x="372" y="603"/>
                    <a:pt x="373" y="605"/>
                    <a:pt x="374" y="603"/>
                  </a:cubicBezTo>
                  <a:cubicBezTo>
                    <a:pt x="370" y="602"/>
                    <a:pt x="376" y="599"/>
                    <a:pt x="371" y="597"/>
                  </a:cubicBezTo>
                  <a:cubicBezTo>
                    <a:pt x="371" y="595"/>
                    <a:pt x="375" y="599"/>
                    <a:pt x="376" y="599"/>
                  </a:cubicBezTo>
                  <a:cubicBezTo>
                    <a:pt x="377" y="605"/>
                    <a:pt x="382" y="604"/>
                    <a:pt x="379" y="609"/>
                  </a:cubicBezTo>
                  <a:cubicBezTo>
                    <a:pt x="375" y="612"/>
                    <a:pt x="371" y="607"/>
                    <a:pt x="371" y="615"/>
                  </a:cubicBezTo>
                  <a:cubicBezTo>
                    <a:pt x="375" y="620"/>
                    <a:pt x="377" y="609"/>
                    <a:pt x="382" y="611"/>
                  </a:cubicBezTo>
                  <a:cubicBezTo>
                    <a:pt x="380" y="612"/>
                    <a:pt x="378" y="613"/>
                    <a:pt x="376" y="615"/>
                  </a:cubicBezTo>
                  <a:cubicBezTo>
                    <a:pt x="379" y="617"/>
                    <a:pt x="383" y="612"/>
                    <a:pt x="385" y="614"/>
                  </a:cubicBezTo>
                  <a:cubicBezTo>
                    <a:pt x="385" y="612"/>
                    <a:pt x="389" y="611"/>
                    <a:pt x="390" y="612"/>
                  </a:cubicBezTo>
                  <a:cubicBezTo>
                    <a:pt x="389" y="613"/>
                    <a:pt x="389" y="618"/>
                    <a:pt x="389" y="613"/>
                  </a:cubicBezTo>
                  <a:cubicBezTo>
                    <a:pt x="387" y="613"/>
                    <a:pt x="385" y="615"/>
                    <a:pt x="384" y="618"/>
                  </a:cubicBezTo>
                  <a:cubicBezTo>
                    <a:pt x="388" y="620"/>
                    <a:pt x="382" y="631"/>
                    <a:pt x="389" y="623"/>
                  </a:cubicBezTo>
                  <a:cubicBezTo>
                    <a:pt x="389" y="622"/>
                    <a:pt x="389" y="620"/>
                    <a:pt x="388" y="620"/>
                  </a:cubicBezTo>
                  <a:cubicBezTo>
                    <a:pt x="390" y="616"/>
                    <a:pt x="394" y="615"/>
                    <a:pt x="394" y="621"/>
                  </a:cubicBezTo>
                  <a:cubicBezTo>
                    <a:pt x="396" y="618"/>
                    <a:pt x="398" y="623"/>
                    <a:pt x="399" y="624"/>
                  </a:cubicBezTo>
                  <a:cubicBezTo>
                    <a:pt x="401" y="627"/>
                    <a:pt x="393" y="627"/>
                    <a:pt x="397" y="631"/>
                  </a:cubicBezTo>
                  <a:cubicBezTo>
                    <a:pt x="398" y="630"/>
                    <a:pt x="401" y="628"/>
                    <a:pt x="401" y="626"/>
                  </a:cubicBezTo>
                  <a:cubicBezTo>
                    <a:pt x="400" y="624"/>
                    <a:pt x="401" y="627"/>
                    <a:pt x="402" y="628"/>
                  </a:cubicBezTo>
                  <a:cubicBezTo>
                    <a:pt x="402" y="629"/>
                    <a:pt x="401" y="629"/>
                    <a:pt x="401" y="630"/>
                  </a:cubicBezTo>
                  <a:cubicBezTo>
                    <a:pt x="402" y="631"/>
                    <a:pt x="403" y="632"/>
                    <a:pt x="404" y="631"/>
                  </a:cubicBezTo>
                  <a:cubicBezTo>
                    <a:pt x="404" y="631"/>
                    <a:pt x="407" y="635"/>
                    <a:pt x="409" y="633"/>
                  </a:cubicBezTo>
                  <a:cubicBezTo>
                    <a:pt x="407" y="639"/>
                    <a:pt x="420" y="637"/>
                    <a:pt x="412" y="642"/>
                  </a:cubicBezTo>
                  <a:cubicBezTo>
                    <a:pt x="413" y="644"/>
                    <a:pt x="412" y="647"/>
                    <a:pt x="414" y="649"/>
                  </a:cubicBezTo>
                  <a:cubicBezTo>
                    <a:pt x="417" y="644"/>
                    <a:pt x="421" y="649"/>
                    <a:pt x="425" y="650"/>
                  </a:cubicBezTo>
                  <a:cubicBezTo>
                    <a:pt x="424" y="653"/>
                    <a:pt x="423" y="654"/>
                    <a:pt x="425" y="656"/>
                  </a:cubicBezTo>
                  <a:cubicBezTo>
                    <a:pt x="426" y="655"/>
                    <a:pt x="425" y="654"/>
                    <a:pt x="427" y="654"/>
                  </a:cubicBezTo>
                  <a:cubicBezTo>
                    <a:pt x="429" y="655"/>
                    <a:pt x="427" y="657"/>
                    <a:pt x="429" y="659"/>
                  </a:cubicBezTo>
                  <a:cubicBezTo>
                    <a:pt x="432" y="657"/>
                    <a:pt x="434" y="662"/>
                    <a:pt x="435" y="663"/>
                  </a:cubicBezTo>
                  <a:cubicBezTo>
                    <a:pt x="435" y="663"/>
                    <a:pt x="432" y="664"/>
                    <a:pt x="434" y="665"/>
                  </a:cubicBezTo>
                  <a:cubicBezTo>
                    <a:pt x="437" y="662"/>
                    <a:pt x="434" y="677"/>
                    <a:pt x="439" y="668"/>
                  </a:cubicBezTo>
                  <a:cubicBezTo>
                    <a:pt x="437" y="667"/>
                    <a:pt x="437" y="667"/>
                    <a:pt x="439" y="666"/>
                  </a:cubicBezTo>
                  <a:cubicBezTo>
                    <a:pt x="443" y="667"/>
                    <a:pt x="438" y="676"/>
                    <a:pt x="443" y="671"/>
                  </a:cubicBezTo>
                  <a:cubicBezTo>
                    <a:pt x="446" y="671"/>
                    <a:pt x="444" y="676"/>
                    <a:pt x="447" y="676"/>
                  </a:cubicBezTo>
                  <a:cubicBezTo>
                    <a:pt x="449" y="677"/>
                    <a:pt x="445" y="675"/>
                    <a:pt x="445" y="678"/>
                  </a:cubicBezTo>
                  <a:cubicBezTo>
                    <a:pt x="453" y="675"/>
                    <a:pt x="449" y="682"/>
                    <a:pt x="456" y="684"/>
                  </a:cubicBezTo>
                  <a:cubicBezTo>
                    <a:pt x="457" y="685"/>
                    <a:pt x="457" y="689"/>
                    <a:pt x="459" y="689"/>
                  </a:cubicBezTo>
                  <a:cubicBezTo>
                    <a:pt x="460" y="687"/>
                    <a:pt x="461" y="689"/>
                    <a:pt x="462" y="690"/>
                  </a:cubicBezTo>
                  <a:cubicBezTo>
                    <a:pt x="462" y="691"/>
                    <a:pt x="461" y="691"/>
                    <a:pt x="461" y="691"/>
                  </a:cubicBezTo>
                  <a:cubicBezTo>
                    <a:pt x="469" y="694"/>
                    <a:pt x="469" y="699"/>
                    <a:pt x="475" y="703"/>
                  </a:cubicBezTo>
                  <a:cubicBezTo>
                    <a:pt x="474" y="709"/>
                    <a:pt x="484" y="706"/>
                    <a:pt x="482" y="713"/>
                  </a:cubicBezTo>
                  <a:cubicBezTo>
                    <a:pt x="485" y="713"/>
                    <a:pt x="484" y="714"/>
                    <a:pt x="487" y="716"/>
                  </a:cubicBezTo>
                  <a:cubicBezTo>
                    <a:pt x="487" y="717"/>
                    <a:pt x="486" y="719"/>
                    <a:pt x="487" y="719"/>
                  </a:cubicBezTo>
                  <a:cubicBezTo>
                    <a:pt x="493" y="715"/>
                    <a:pt x="484" y="720"/>
                    <a:pt x="491" y="721"/>
                  </a:cubicBezTo>
                  <a:cubicBezTo>
                    <a:pt x="487" y="728"/>
                    <a:pt x="495" y="720"/>
                    <a:pt x="497" y="726"/>
                  </a:cubicBezTo>
                  <a:cubicBezTo>
                    <a:pt x="495" y="728"/>
                    <a:pt x="499" y="736"/>
                    <a:pt x="500" y="728"/>
                  </a:cubicBezTo>
                  <a:cubicBezTo>
                    <a:pt x="502" y="729"/>
                    <a:pt x="499" y="730"/>
                    <a:pt x="499" y="731"/>
                  </a:cubicBezTo>
                  <a:cubicBezTo>
                    <a:pt x="503" y="730"/>
                    <a:pt x="503" y="735"/>
                    <a:pt x="506" y="735"/>
                  </a:cubicBezTo>
                  <a:cubicBezTo>
                    <a:pt x="508" y="739"/>
                    <a:pt x="510" y="741"/>
                    <a:pt x="511" y="743"/>
                  </a:cubicBezTo>
                  <a:cubicBezTo>
                    <a:pt x="514" y="743"/>
                    <a:pt x="515" y="744"/>
                    <a:pt x="515" y="747"/>
                  </a:cubicBezTo>
                  <a:cubicBezTo>
                    <a:pt x="515" y="748"/>
                    <a:pt x="517" y="748"/>
                    <a:pt x="517" y="749"/>
                  </a:cubicBezTo>
                  <a:cubicBezTo>
                    <a:pt x="519" y="747"/>
                    <a:pt x="520" y="752"/>
                    <a:pt x="522" y="751"/>
                  </a:cubicBezTo>
                  <a:cubicBezTo>
                    <a:pt x="523" y="755"/>
                    <a:pt x="531" y="757"/>
                    <a:pt x="533" y="763"/>
                  </a:cubicBezTo>
                  <a:cubicBezTo>
                    <a:pt x="540" y="766"/>
                    <a:pt x="545" y="777"/>
                    <a:pt x="551" y="779"/>
                  </a:cubicBezTo>
                  <a:cubicBezTo>
                    <a:pt x="573" y="801"/>
                    <a:pt x="594" y="828"/>
                    <a:pt x="620" y="847"/>
                  </a:cubicBezTo>
                  <a:cubicBezTo>
                    <a:pt x="625" y="850"/>
                    <a:pt x="627" y="856"/>
                    <a:pt x="629" y="862"/>
                  </a:cubicBezTo>
                  <a:cubicBezTo>
                    <a:pt x="629" y="870"/>
                    <a:pt x="627" y="877"/>
                    <a:pt x="621" y="884"/>
                  </a:cubicBezTo>
                  <a:cubicBezTo>
                    <a:pt x="615" y="888"/>
                    <a:pt x="607" y="891"/>
                    <a:pt x="599" y="890"/>
                  </a:cubicBezTo>
                  <a:cubicBezTo>
                    <a:pt x="595" y="888"/>
                    <a:pt x="592" y="886"/>
                    <a:pt x="588" y="885"/>
                  </a:cubicBezTo>
                  <a:cubicBezTo>
                    <a:pt x="588" y="891"/>
                    <a:pt x="588" y="899"/>
                    <a:pt x="585" y="905"/>
                  </a:cubicBezTo>
                  <a:cubicBezTo>
                    <a:pt x="580" y="911"/>
                    <a:pt x="574" y="915"/>
                    <a:pt x="567" y="915"/>
                  </a:cubicBezTo>
                  <a:cubicBezTo>
                    <a:pt x="547" y="915"/>
                    <a:pt x="538" y="891"/>
                    <a:pt x="521" y="882"/>
                  </a:cubicBezTo>
                  <a:cubicBezTo>
                    <a:pt x="518" y="888"/>
                    <a:pt x="512" y="893"/>
                    <a:pt x="506" y="895"/>
                  </a:cubicBezTo>
                  <a:cubicBezTo>
                    <a:pt x="483" y="901"/>
                    <a:pt x="475" y="874"/>
                    <a:pt x="459" y="863"/>
                  </a:cubicBezTo>
                  <a:cubicBezTo>
                    <a:pt x="444" y="847"/>
                    <a:pt x="427" y="832"/>
                    <a:pt x="411" y="815"/>
                  </a:cubicBezTo>
                  <a:cubicBezTo>
                    <a:pt x="403" y="818"/>
                    <a:pt x="396" y="823"/>
                    <a:pt x="387" y="820"/>
                  </a:cubicBezTo>
                  <a:cubicBezTo>
                    <a:pt x="383" y="819"/>
                    <a:pt x="380" y="815"/>
                    <a:pt x="376" y="814"/>
                  </a:cubicBezTo>
                  <a:cubicBezTo>
                    <a:pt x="327" y="774"/>
                    <a:pt x="282" y="728"/>
                    <a:pt x="237" y="688"/>
                  </a:cubicBezTo>
                  <a:cubicBezTo>
                    <a:pt x="243" y="695"/>
                    <a:pt x="249" y="701"/>
                    <a:pt x="254" y="705"/>
                  </a:cubicBezTo>
                  <a:cubicBezTo>
                    <a:pt x="279" y="734"/>
                    <a:pt x="308" y="762"/>
                    <a:pt x="334" y="791"/>
                  </a:cubicBezTo>
                  <a:cubicBezTo>
                    <a:pt x="338" y="797"/>
                    <a:pt x="343" y="803"/>
                    <a:pt x="340" y="811"/>
                  </a:cubicBezTo>
                  <a:cubicBezTo>
                    <a:pt x="339" y="819"/>
                    <a:pt x="331" y="826"/>
                    <a:pt x="324" y="828"/>
                  </a:cubicBezTo>
                  <a:cubicBezTo>
                    <a:pt x="319" y="830"/>
                    <a:pt x="313" y="830"/>
                    <a:pt x="308" y="826"/>
                  </a:cubicBezTo>
                  <a:cubicBezTo>
                    <a:pt x="308" y="827"/>
                    <a:pt x="307" y="827"/>
                    <a:pt x="307" y="827"/>
                  </a:cubicBezTo>
                  <a:cubicBezTo>
                    <a:pt x="317" y="839"/>
                    <a:pt x="329" y="851"/>
                    <a:pt x="335" y="864"/>
                  </a:cubicBezTo>
                  <a:cubicBezTo>
                    <a:pt x="335" y="874"/>
                    <a:pt x="323" y="875"/>
                    <a:pt x="322" y="884"/>
                  </a:cubicBezTo>
                  <a:cubicBezTo>
                    <a:pt x="328" y="890"/>
                    <a:pt x="338" y="895"/>
                    <a:pt x="339" y="905"/>
                  </a:cubicBezTo>
                  <a:cubicBezTo>
                    <a:pt x="335" y="910"/>
                    <a:pt x="332" y="916"/>
                    <a:pt x="325" y="916"/>
                  </a:cubicBezTo>
                  <a:cubicBezTo>
                    <a:pt x="321" y="910"/>
                    <a:pt x="319" y="907"/>
                    <a:pt x="314" y="904"/>
                  </a:cubicBezTo>
                  <a:cubicBezTo>
                    <a:pt x="314" y="903"/>
                    <a:pt x="314" y="902"/>
                    <a:pt x="314" y="901"/>
                  </a:cubicBezTo>
                  <a:cubicBezTo>
                    <a:pt x="304" y="895"/>
                    <a:pt x="298" y="887"/>
                    <a:pt x="289" y="880"/>
                  </a:cubicBezTo>
                  <a:cubicBezTo>
                    <a:pt x="287" y="870"/>
                    <a:pt x="276" y="870"/>
                    <a:pt x="273" y="861"/>
                  </a:cubicBezTo>
                  <a:cubicBezTo>
                    <a:pt x="269" y="856"/>
                    <a:pt x="264" y="854"/>
                    <a:pt x="263" y="850"/>
                  </a:cubicBezTo>
                  <a:cubicBezTo>
                    <a:pt x="262" y="850"/>
                    <a:pt x="259" y="851"/>
                    <a:pt x="259" y="849"/>
                  </a:cubicBezTo>
                  <a:cubicBezTo>
                    <a:pt x="260" y="847"/>
                    <a:pt x="255" y="844"/>
                    <a:pt x="253" y="843"/>
                  </a:cubicBezTo>
                  <a:cubicBezTo>
                    <a:pt x="235" y="825"/>
                    <a:pt x="217" y="807"/>
                    <a:pt x="201" y="787"/>
                  </a:cubicBezTo>
                  <a:cubicBezTo>
                    <a:pt x="195" y="784"/>
                    <a:pt x="198" y="793"/>
                    <a:pt x="194" y="789"/>
                  </a:cubicBezTo>
                  <a:cubicBezTo>
                    <a:pt x="195" y="788"/>
                    <a:pt x="196" y="789"/>
                    <a:pt x="196" y="788"/>
                  </a:cubicBezTo>
                  <a:cubicBezTo>
                    <a:pt x="195" y="784"/>
                    <a:pt x="192" y="788"/>
                    <a:pt x="189" y="788"/>
                  </a:cubicBezTo>
                  <a:cubicBezTo>
                    <a:pt x="180" y="779"/>
                    <a:pt x="165" y="779"/>
                    <a:pt x="154" y="784"/>
                  </a:cubicBezTo>
                  <a:cubicBezTo>
                    <a:pt x="159" y="791"/>
                    <a:pt x="167" y="797"/>
                    <a:pt x="171" y="803"/>
                  </a:cubicBezTo>
                  <a:cubicBezTo>
                    <a:pt x="178" y="805"/>
                    <a:pt x="181" y="812"/>
                    <a:pt x="187" y="815"/>
                  </a:cubicBezTo>
                  <a:cubicBezTo>
                    <a:pt x="187" y="816"/>
                    <a:pt x="186" y="817"/>
                    <a:pt x="188" y="818"/>
                  </a:cubicBezTo>
                  <a:cubicBezTo>
                    <a:pt x="191" y="817"/>
                    <a:pt x="189" y="822"/>
                    <a:pt x="192" y="821"/>
                  </a:cubicBezTo>
                  <a:cubicBezTo>
                    <a:pt x="197" y="826"/>
                    <a:pt x="195" y="823"/>
                    <a:pt x="198" y="830"/>
                  </a:cubicBezTo>
                  <a:cubicBezTo>
                    <a:pt x="205" y="833"/>
                    <a:pt x="209" y="839"/>
                    <a:pt x="215" y="841"/>
                  </a:cubicBezTo>
                  <a:cubicBezTo>
                    <a:pt x="215" y="842"/>
                    <a:pt x="215" y="843"/>
                    <a:pt x="216" y="843"/>
                  </a:cubicBezTo>
                  <a:cubicBezTo>
                    <a:pt x="217" y="844"/>
                    <a:pt x="217" y="843"/>
                    <a:pt x="217" y="843"/>
                  </a:cubicBezTo>
                  <a:cubicBezTo>
                    <a:pt x="217" y="837"/>
                    <a:pt x="219" y="843"/>
                    <a:pt x="221" y="841"/>
                  </a:cubicBezTo>
                  <a:cubicBezTo>
                    <a:pt x="229" y="841"/>
                    <a:pt x="225" y="855"/>
                    <a:pt x="231" y="850"/>
                  </a:cubicBezTo>
                  <a:cubicBezTo>
                    <a:pt x="233" y="851"/>
                    <a:pt x="234" y="851"/>
                    <a:pt x="236" y="851"/>
                  </a:cubicBezTo>
                  <a:cubicBezTo>
                    <a:pt x="235" y="856"/>
                    <a:pt x="238" y="857"/>
                    <a:pt x="241" y="859"/>
                  </a:cubicBezTo>
                  <a:cubicBezTo>
                    <a:pt x="249" y="857"/>
                    <a:pt x="253" y="865"/>
                    <a:pt x="259" y="868"/>
                  </a:cubicBezTo>
                  <a:cubicBezTo>
                    <a:pt x="271" y="875"/>
                    <a:pt x="285" y="886"/>
                    <a:pt x="295" y="896"/>
                  </a:cubicBezTo>
                  <a:cubicBezTo>
                    <a:pt x="300" y="898"/>
                    <a:pt x="307" y="901"/>
                    <a:pt x="309" y="908"/>
                  </a:cubicBezTo>
                  <a:cubicBezTo>
                    <a:pt x="298" y="905"/>
                    <a:pt x="292" y="898"/>
                    <a:pt x="282" y="894"/>
                  </a:cubicBezTo>
                  <a:cubicBezTo>
                    <a:pt x="266" y="884"/>
                    <a:pt x="251" y="874"/>
                    <a:pt x="235" y="867"/>
                  </a:cubicBezTo>
                  <a:cubicBezTo>
                    <a:pt x="234" y="867"/>
                    <a:pt x="234" y="868"/>
                    <a:pt x="234" y="869"/>
                  </a:cubicBezTo>
                  <a:cubicBezTo>
                    <a:pt x="235" y="863"/>
                    <a:pt x="228" y="862"/>
                    <a:pt x="224" y="860"/>
                  </a:cubicBezTo>
                  <a:cubicBezTo>
                    <a:pt x="223" y="861"/>
                    <a:pt x="220" y="856"/>
                    <a:pt x="217" y="855"/>
                  </a:cubicBezTo>
                  <a:cubicBezTo>
                    <a:pt x="213" y="854"/>
                    <a:pt x="207" y="847"/>
                    <a:pt x="203" y="849"/>
                  </a:cubicBezTo>
                  <a:cubicBezTo>
                    <a:pt x="204" y="849"/>
                    <a:pt x="205" y="848"/>
                    <a:pt x="205" y="848"/>
                  </a:cubicBezTo>
                  <a:cubicBezTo>
                    <a:pt x="199" y="846"/>
                    <a:pt x="202" y="848"/>
                    <a:pt x="199" y="844"/>
                  </a:cubicBezTo>
                  <a:cubicBezTo>
                    <a:pt x="196" y="843"/>
                    <a:pt x="195" y="839"/>
                    <a:pt x="191" y="839"/>
                  </a:cubicBezTo>
                  <a:cubicBezTo>
                    <a:pt x="191" y="846"/>
                    <a:pt x="199" y="847"/>
                    <a:pt x="201" y="853"/>
                  </a:cubicBezTo>
                  <a:cubicBezTo>
                    <a:pt x="210" y="856"/>
                    <a:pt x="214" y="867"/>
                    <a:pt x="223" y="867"/>
                  </a:cubicBezTo>
                  <a:cubicBezTo>
                    <a:pt x="224" y="867"/>
                    <a:pt x="225" y="873"/>
                    <a:pt x="228" y="870"/>
                  </a:cubicBezTo>
                  <a:cubicBezTo>
                    <a:pt x="228" y="871"/>
                    <a:pt x="228" y="872"/>
                    <a:pt x="229" y="872"/>
                  </a:cubicBezTo>
                  <a:cubicBezTo>
                    <a:pt x="231" y="871"/>
                    <a:pt x="232" y="869"/>
                    <a:pt x="231" y="873"/>
                  </a:cubicBezTo>
                  <a:cubicBezTo>
                    <a:pt x="238" y="876"/>
                    <a:pt x="238" y="883"/>
                    <a:pt x="242" y="887"/>
                  </a:cubicBezTo>
                  <a:cubicBezTo>
                    <a:pt x="237" y="891"/>
                    <a:pt x="231" y="879"/>
                    <a:pt x="230" y="890"/>
                  </a:cubicBezTo>
                  <a:cubicBezTo>
                    <a:pt x="227" y="896"/>
                    <a:pt x="222" y="891"/>
                    <a:pt x="217" y="891"/>
                  </a:cubicBezTo>
                  <a:cubicBezTo>
                    <a:pt x="208" y="885"/>
                    <a:pt x="197" y="879"/>
                    <a:pt x="188" y="871"/>
                  </a:cubicBezTo>
                  <a:cubicBezTo>
                    <a:pt x="190" y="865"/>
                    <a:pt x="183" y="871"/>
                    <a:pt x="185" y="866"/>
                  </a:cubicBezTo>
                  <a:cubicBezTo>
                    <a:pt x="182" y="865"/>
                    <a:pt x="175" y="861"/>
                    <a:pt x="174" y="858"/>
                  </a:cubicBezTo>
                  <a:cubicBezTo>
                    <a:pt x="171" y="857"/>
                    <a:pt x="167" y="852"/>
                    <a:pt x="166" y="849"/>
                  </a:cubicBezTo>
                  <a:cubicBezTo>
                    <a:pt x="165" y="847"/>
                    <a:pt x="166" y="846"/>
                    <a:pt x="165" y="845"/>
                  </a:cubicBezTo>
                  <a:cubicBezTo>
                    <a:pt x="163" y="845"/>
                    <a:pt x="164" y="843"/>
                    <a:pt x="164" y="842"/>
                  </a:cubicBezTo>
                  <a:cubicBezTo>
                    <a:pt x="165" y="842"/>
                    <a:pt x="166" y="842"/>
                    <a:pt x="167" y="841"/>
                  </a:cubicBezTo>
                  <a:cubicBezTo>
                    <a:pt x="167" y="840"/>
                    <a:pt x="166" y="840"/>
                    <a:pt x="166" y="839"/>
                  </a:cubicBezTo>
                  <a:cubicBezTo>
                    <a:pt x="159" y="837"/>
                    <a:pt x="163" y="849"/>
                    <a:pt x="157" y="843"/>
                  </a:cubicBezTo>
                  <a:cubicBezTo>
                    <a:pt x="153" y="840"/>
                    <a:pt x="152" y="835"/>
                    <a:pt x="147" y="836"/>
                  </a:cubicBezTo>
                  <a:cubicBezTo>
                    <a:pt x="144" y="833"/>
                    <a:pt x="141" y="829"/>
                    <a:pt x="143" y="825"/>
                  </a:cubicBezTo>
                  <a:cubicBezTo>
                    <a:pt x="144" y="822"/>
                    <a:pt x="148" y="827"/>
                    <a:pt x="147" y="822"/>
                  </a:cubicBezTo>
                  <a:cubicBezTo>
                    <a:pt x="146" y="821"/>
                    <a:pt x="144" y="822"/>
                    <a:pt x="142" y="821"/>
                  </a:cubicBezTo>
                  <a:cubicBezTo>
                    <a:pt x="140" y="823"/>
                    <a:pt x="139" y="827"/>
                    <a:pt x="136" y="825"/>
                  </a:cubicBezTo>
                  <a:cubicBezTo>
                    <a:pt x="133" y="822"/>
                    <a:pt x="131" y="819"/>
                    <a:pt x="127" y="818"/>
                  </a:cubicBezTo>
                  <a:cubicBezTo>
                    <a:pt x="124" y="816"/>
                    <a:pt x="125" y="813"/>
                    <a:pt x="121" y="810"/>
                  </a:cubicBezTo>
                  <a:cubicBezTo>
                    <a:pt x="121" y="810"/>
                    <a:pt x="118" y="811"/>
                    <a:pt x="119" y="811"/>
                  </a:cubicBezTo>
                  <a:cubicBezTo>
                    <a:pt x="122" y="805"/>
                    <a:pt x="112" y="809"/>
                    <a:pt x="115" y="803"/>
                  </a:cubicBezTo>
                  <a:cubicBezTo>
                    <a:pt x="111" y="801"/>
                    <a:pt x="109" y="798"/>
                    <a:pt x="107" y="797"/>
                  </a:cubicBezTo>
                  <a:cubicBezTo>
                    <a:pt x="109" y="797"/>
                    <a:pt x="109" y="795"/>
                    <a:pt x="108" y="794"/>
                  </a:cubicBezTo>
                  <a:cubicBezTo>
                    <a:pt x="106" y="795"/>
                    <a:pt x="101" y="794"/>
                    <a:pt x="100" y="792"/>
                  </a:cubicBezTo>
                  <a:cubicBezTo>
                    <a:pt x="99" y="790"/>
                    <a:pt x="101" y="789"/>
                    <a:pt x="99" y="788"/>
                  </a:cubicBezTo>
                  <a:cubicBezTo>
                    <a:pt x="96" y="788"/>
                    <a:pt x="95" y="790"/>
                    <a:pt x="93" y="787"/>
                  </a:cubicBezTo>
                  <a:cubicBezTo>
                    <a:pt x="91" y="783"/>
                    <a:pt x="87" y="781"/>
                    <a:pt x="83" y="777"/>
                  </a:cubicBezTo>
                  <a:cubicBezTo>
                    <a:pt x="73" y="771"/>
                    <a:pt x="59" y="763"/>
                    <a:pt x="59" y="751"/>
                  </a:cubicBezTo>
                  <a:cubicBezTo>
                    <a:pt x="62" y="748"/>
                    <a:pt x="63" y="741"/>
                    <a:pt x="69" y="742"/>
                  </a:cubicBezTo>
                  <a:cubicBezTo>
                    <a:pt x="65" y="736"/>
                    <a:pt x="61" y="732"/>
                    <a:pt x="55" y="727"/>
                  </a:cubicBezTo>
                  <a:cubicBezTo>
                    <a:pt x="55" y="724"/>
                    <a:pt x="53" y="722"/>
                    <a:pt x="52" y="720"/>
                  </a:cubicBezTo>
                  <a:cubicBezTo>
                    <a:pt x="58" y="718"/>
                    <a:pt x="47" y="707"/>
                    <a:pt x="58" y="708"/>
                  </a:cubicBezTo>
                  <a:cubicBezTo>
                    <a:pt x="57" y="703"/>
                    <a:pt x="67" y="703"/>
                    <a:pt x="61" y="698"/>
                  </a:cubicBezTo>
                  <a:cubicBezTo>
                    <a:pt x="63" y="696"/>
                    <a:pt x="64" y="693"/>
                    <a:pt x="64" y="691"/>
                  </a:cubicBezTo>
                  <a:cubicBezTo>
                    <a:pt x="61" y="689"/>
                    <a:pt x="59" y="685"/>
                    <a:pt x="59" y="681"/>
                  </a:cubicBezTo>
                  <a:cubicBezTo>
                    <a:pt x="59" y="681"/>
                    <a:pt x="61" y="683"/>
                    <a:pt x="61" y="681"/>
                  </a:cubicBezTo>
                  <a:cubicBezTo>
                    <a:pt x="60" y="676"/>
                    <a:pt x="57" y="673"/>
                    <a:pt x="54" y="669"/>
                  </a:cubicBezTo>
                  <a:cubicBezTo>
                    <a:pt x="44" y="642"/>
                    <a:pt x="17" y="621"/>
                    <a:pt x="20" y="589"/>
                  </a:cubicBezTo>
                  <a:cubicBezTo>
                    <a:pt x="24" y="581"/>
                    <a:pt x="31" y="569"/>
                    <a:pt x="43" y="569"/>
                  </a:cubicBezTo>
                  <a:cubicBezTo>
                    <a:pt x="47" y="571"/>
                    <a:pt x="52" y="571"/>
                    <a:pt x="55" y="573"/>
                  </a:cubicBezTo>
                  <a:cubicBezTo>
                    <a:pt x="55" y="564"/>
                    <a:pt x="45" y="551"/>
                    <a:pt x="55" y="541"/>
                  </a:cubicBezTo>
                  <a:cubicBezTo>
                    <a:pt x="59" y="536"/>
                    <a:pt x="66" y="539"/>
                    <a:pt x="71" y="535"/>
                  </a:cubicBezTo>
                  <a:cubicBezTo>
                    <a:pt x="49" y="504"/>
                    <a:pt x="17" y="477"/>
                    <a:pt x="19" y="435"/>
                  </a:cubicBezTo>
                  <a:cubicBezTo>
                    <a:pt x="25" y="433"/>
                    <a:pt x="30" y="439"/>
                    <a:pt x="35" y="442"/>
                  </a:cubicBezTo>
                  <a:cubicBezTo>
                    <a:pt x="52" y="450"/>
                    <a:pt x="67" y="464"/>
                    <a:pt x="84" y="473"/>
                  </a:cubicBezTo>
                  <a:cubicBezTo>
                    <a:pt x="85" y="473"/>
                    <a:pt x="85" y="473"/>
                    <a:pt x="85" y="473"/>
                  </a:cubicBezTo>
                  <a:cubicBezTo>
                    <a:pt x="59" y="442"/>
                    <a:pt x="37" y="411"/>
                    <a:pt x="11" y="381"/>
                  </a:cubicBezTo>
                  <a:cubicBezTo>
                    <a:pt x="8" y="376"/>
                    <a:pt x="9" y="369"/>
                    <a:pt x="10" y="364"/>
                  </a:cubicBezTo>
                  <a:cubicBezTo>
                    <a:pt x="12" y="359"/>
                    <a:pt x="17" y="355"/>
                    <a:pt x="21" y="353"/>
                  </a:cubicBezTo>
                  <a:cubicBezTo>
                    <a:pt x="29" y="350"/>
                    <a:pt x="38" y="356"/>
                    <a:pt x="44" y="351"/>
                  </a:cubicBezTo>
                  <a:cubicBezTo>
                    <a:pt x="47" y="352"/>
                    <a:pt x="49" y="351"/>
                    <a:pt x="52" y="350"/>
                  </a:cubicBezTo>
                  <a:cubicBezTo>
                    <a:pt x="51" y="347"/>
                    <a:pt x="47" y="347"/>
                    <a:pt x="48" y="343"/>
                  </a:cubicBezTo>
                  <a:cubicBezTo>
                    <a:pt x="32" y="333"/>
                    <a:pt x="47" y="314"/>
                    <a:pt x="30" y="305"/>
                  </a:cubicBezTo>
                  <a:cubicBezTo>
                    <a:pt x="20" y="292"/>
                    <a:pt x="0" y="280"/>
                    <a:pt x="6" y="261"/>
                  </a:cubicBezTo>
                  <a:cubicBezTo>
                    <a:pt x="8" y="259"/>
                    <a:pt x="8" y="257"/>
                    <a:pt x="9" y="254"/>
                  </a:cubicBezTo>
                  <a:cubicBezTo>
                    <a:pt x="6" y="254"/>
                    <a:pt x="1" y="252"/>
                    <a:pt x="4" y="249"/>
                  </a:cubicBezTo>
                  <a:cubicBezTo>
                    <a:pt x="10" y="240"/>
                    <a:pt x="21" y="238"/>
                    <a:pt x="31" y="241"/>
                  </a:cubicBezTo>
                  <a:cubicBezTo>
                    <a:pt x="46" y="247"/>
                    <a:pt x="54" y="263"/>
                    <a:pt x="65" y="273"/>
                  </a:cubicBezTo>
                  <a:cubicBezTo>
                    <a:pt x="65" y="284"/>
                    <a:pt x="78" y="286"/>
                    <a:pt x="80" y="295"/>
                  </a:cubicBezTo>
                  <a:cubicBezTo>
                    <a:pt x="81" y="295"/>
                    <a:pt x="82" y="297"/>
                    <a:pt x="83" y="297"/>
                  </a:cubicBezTo>
                  <a:cubicBezTo>
                    <a:pt x="106" y="326"/>
                    <a:pt x="128" y="353"/>
                    <a:pt x="153" y="382"/>
                  </a:cubicBezTo>
                  <a:cubicBezTo>
                    <a:pt x="153" y="380"/>
                    <a:pt x="151" y="375"/>
                    <a:pt x="148" y="373"/>
                  </a:cubicBezTo>
                  <a:cubicBezTo>
                    <a:pt x="114" y="333"/>
                    <a:pt x="87" y="291"/>
                    <a:pt x="55" y="249"/>
                  </a:cubicBezTo>
                  <a:cubicBezTo>
                    <a:pt x="53" y="242"/>
                    <a:pt x="53" y="233"/>
                    <a:pt x="58" y="227"/>
                  </a:cubicBezTo>
                  <a:cubicBezTo>
                    <a:pt x="62" y="222"/>
                    <a:pt x="67" y="219"/>
                    <a:pt x="73" y="218"/>
                  </a:cubicBezTo>
                  <a:cubicBezTo>
                    <a:pt x="63" y="196"/>
                    <a:pt x="29" y="178"/>
                    <a:pt x="45" y="151"/>
                  </a:cubicBezTo>
                  <a:cubicBezTo>
                    <a:pt x="57" y="141"/>
                    <a:pt x="63" y="115"/>
                    <a:pt x="86" y="124"/>
                  </a:cubicBezTo>
                  <a:cubicBezTo>
                    <a:pt x="92" y="128"/>
                    <a:pt x="98" y="131"/>
                    <a:pt x="103" y="135"/>
                  </a:cubicBezTo>
                  <a:cubicBezTo>
                    <a:pt x="103" y="135"/>
                    <a:pt x="104" y="135"/>
                    <a:pt x="104" y="134"/>
                  </a:cubicBezTo>
                  <a:cubicBezTo>
                    <a:pt x="89" y="114"/>
                    <a:pt x="73" y="101"/>
                    <a:pt x="59" y="81"/>
                  </a:cubicBezTo>
                  <a:cubicBezTo>
                    <a:pt x="57" y="73"/>
                    <a:pt x="57" y="65"/>
                    <a:pt x="60" y="59"/>
                  </a:cubicBezTo>
                  <a:cubicBezTo>
                    <a:pt x="65" y="55"/>
                    <a:pt x="67" y="49"/>
                    <a:pt x="74" y="48"/>
                  </a:cubicBezTo>
                  <a:cubicBezTo>
                    <a:pt x="83" y="45"/>
                    <a:pt x="90" y="53"/>
                    <a:pt x="95" y="43"/>
                  </a:cubicBezTo>
                  <a:cubicBezTo>
                    <a:pt x="98" y="43"/>
                    <a:pt x="105" y="41"/>
                    <a:pt x="102" y="37"/>
                  </a:cubicBezTo>
                  <a:cubicBezTo>
                    <a:pt x="109" y="36"/>
                    <a:pt x="114" y="39"/>
                    <a:pt x="119" y="42"/>
                  </a:cubicBezTo>
                  <a:cubicBezTo>
                    <a:pt x="118" y="46"/>
                    <a:pt x="123" y="45"/>
                    <a:pt x="124" y="45"/>
                  </a:cubicBezTo>
                  <a:cubicBezTo>
                    <a:pt x="127" y="51"/>
                    <a:pt x="133" y="57"/>
                    <a:pt x="139" y="59"/>
                  </a:cubicBezTo>
                  <a:cubicBezTo>
                    <a:pt x="131" y="48"/>
                    <a:pt x="119" y="38"/>
                    <a:pt x="124" y="23"/>
                  </a:cubicBezTo>
                  <a:cubicBezTo>
                    <a:pt x="125" y="18"/>
                    <a:pt x="130" y="13"/>
                    <a:pt x="133" y="10"/>
                  </a:cubicBezTo>
                  <a:cubicBezTo>
                    <a:pt x="145" y="0"/>
                    <a:pt x="158" y="23"/>
                    <a:pt x="165" y="3"/>
                  </a:cubicBezTo>
                  <a:cubicBezTo>
                    <a:pt x="170" y="2"/>
                    <a:pt x="176" y="0"/>
                    <a:pt x="182" y="2"/>
                  </a:cubicBezTo>
                  <a:cubicBezTo>
                    <a:pt x="188" y="4"/>
                    <a:pt x="193" y="11"/>
                    <a:pt x="199" y="10"/>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1975598" y="1609218"/>
              <a:ext cx="954108" cy="1015663"/>
            </a:xfrm>
            <a:prstGeom prst="rect">
              <a:avLst/>
            </a:prstGeom>
            <a:noFill/>
          </p:spPr>
          <p:txBody>
            <a:bodyPr wrap="none" rtlCol="0">
              <a:spAutoFit/>
            </a:bodyPr>
            <a:lstStyle/>
            <a:p>
              <a:pPr algn="ctr"/>
              <a:r>
                <a:rPr lang="zh-CN" altLang="en-US" sz="6000" smtClean="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rPr>
                <a:t>叁</a:t>
              </a:r>
              <a:endParaRPr lang="zh-CN" altLang="en-US" sz="600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endParaRPr>
            </a:p>
          </p:txBody>
        </p:sp>
      </p:grpSp>
      <p:sp>
        <p:nvSpPr>
          <p:cNvPr id="24" name="文本框 23"/>
          <p:cNvSpPr txBox="1"/>
          <p:nvPr/>
        </p:nvSpPr>
        <p:spPr>
          <a:xfrm>
            <a:off x="6272380" y="3267067"/>
            <a:ext cx="1467068" cy="2305364"/>
          </a:xfrm>
          <a:prstGeom prst="rect">
            <a:avLst/>
          </a:prstGeom>
          <a:noFill/>
        </p:spPr>
        <p:txBody>
          <a:bodyPr vert="eaVert" wrap="square" rtlCol="0">
            <a:spAutoFit/>
          </a:bodyPr>
          <a:lstStyle/>
          <a:p>
            <a:pPr>
              <a:lnSpc>
                <a:spcPts val="2500"/>
              </a:lnSpc>
            </a:pPr>
            <a:r>
              <a:rPr lang="zh-CN" altLang="en-US" smtClean="0">
                <a:latin typeface="方正隶变_GBK" panose="03000509000000000000" pitchFamily="65" charset="-122"/>
                <a:ea typeface="方正隶变_GBK" panose="03000509000000000000" pitchFamily="65" charset="-122"/>
              </a:rPr>
              <a:t>国学经典不仅是中华民族的灿烂遗产，也是中国人不可或缺的精神力量。</a:t>
            </a:r>
            <a:endParaRPr lang="zh-CN" altLang="en-US">
              <a:latin typeface="方正隶变_GBK" panose="03000509000000000000" pitchFamily="65" charset="-122"/>
              <a:ea typeface="方正隶变_GBK" panose="03000509000000000000" pitchFamily="65" charset="-122"/>
            </a:endParaRPr>
          </a:p>
        </p:txBody>
      </p:sp>
      <p:cxnSp>
        <p:nvCxnSpPr>
          <p:cNvPr id="25" name="直接连接符 24"/>
          <p:cNvCxnSpPr/>
          <p:nvPr/>
        </p:nvCxnSpPr>
        <p:spPr>
          <a:xfrm>
            <a:off x="7320184" y="3267067"/>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74280"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54163"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8522278" y="1850518"/>
            <a:ext cx="1185523" cy="1167228"/>
            <a:chOff x="1859892" y="1609218"/>
            <a:chExt cx="1185523" cy="1167228"/>
          </a:xfrm>
        </p:grpSpPr>
        <p:sp>
          <p:nvSpPr>
            <p:cNvPr id="29" name="Freeform 5"/>
            <p:cNvSpPr>
              <a:spLocks/>
            </p:cNvSpPr>
            <p:nvPr/>
          </p:nvSpPr>
          <p:spPr bwMode="auto">
            <a:xfrm rot="13471513" flipH="1">
              <a:off x="1859892" y="1617537"/>
              <a:ext cx="1185523" cy="1158909"/>
            </a:xfrm>
            <a:custGeom>
              <a:avLst/>
              <a:gdLst>
                <a:gd name="T0" fmla="*/ 304 w 863"/>
                <a:gd name="T1" fmla="*/ 82 h 916"/>
                <a:gd name="T2" fmla="*/ 324 w 863"/>
                <a:gd name="T3" fmla="*/ 18 h 916"/>
                <a:gd name="T4" fmla="*/ 377 w 863"/>
                <a:gd name="T5" fmla="*/ 27 h 916"/>
                <a:gd name="T6" fmla="*/ 442 w 863"/>
                <a:gd name="T7" fmla="*/ 28 h 916"/>
                <a:gd name="T8" fmla="*/ 536 w 863"/>
                <a:gd name="T9" fmla="*/ 32 h 916"/>
                <a:gd name="T10" fmla="*/ 597 w 863"/>
                <a:gd name="T11" fmla="*/ 66 h 916"/>
                <a:gd name="T12" fmla="*/ 629 w 863"/>
                <a:gd name="T13" fmla="*/ 57 h 916"/>
                <a:gd name="T14" fmla="*/ 652 w 863"/>
                <a:gd name="T15" fmla="*/ 61 h 916"/>
                <a:gd name="T16" fmla="*/ 689 w 863"/>
                <a:gd name="T17" fmla="*/ 77 h 916"/>
                <a:gd name="T18" fmla="*/ 745 w 863"/>
                <a:gd name="T19" fmla="*/ 86 h 916"/>
                <a:gd name="T20" fmla="*/ 830 w 863"/>
                <a:gd name="T21" fmla="*/ 143 h 916"/>
                <a:gd name="T22" fmla="*/ 778 w 863"/>
                <a:gd name="T23" fmla="*/ 171 h 916"/>
                <a:gd name="T24" fmla="*/ 774 w 863"/>
                <a:gd name="T25" fmla="*/ 155 h 916"/>
                <a:gd name="T26" fmla="*/ 788 w 863"/>
                <a:gd name="T27" fmla="*/ 175 h 916"/>
                <a:gd name="T28" fmla="*/ 813 w 863"/>
                <a:gd name="T29" fmla="*/ 270 h 916"/>
                <a:gd name="T30" fmla="*/ 831 w 863"/>
                <a:gd name="T31" fmla="*/ 404 h 916"/>
                <a:gd name="T32" fmla="*/ 811 w 863"/>
                <a:gd name="T33" fmla="*/ 521 h 916"/>
                <a:gd name="T34" fmla="*/ 822 w 863"/>
                <a:gd name="T35" fmla="*/ 653 h 916"/>
                <a:gd name="T36" fmla="*/ 825 w 863"/>
                <a:gd name="T37" fmla="*/ 781 h 916"/>
                <a:gd name="T38" fmla="*/ 813 w 863"/>
                <a:gd name="T39" fmla="*/ 832 h 916"/>
                <a:gd name="T40" fmla="*/ 688 w 863"/>
                <a:gd name="T41" fmla="*/ 838 h 916"/>
                <a:gd name="T42" fmla="*/ 329 w 863"/>
                <a:gd name="T43" fmla="*/ 544 h 916"/>
                <a:gd name="T44" fmla="*/ 314 w 863"/>
                <a:gd name="T45" fmla="*/ 538 h 916"/>
                <a:gd name="T46" fmla="*/ 329 w 863"/>
                <a:gd name="T47" fmla="*/ 551 h 916"/>
                <a:gd name="T48" fmla="*/ 338 w 863"/>
                <a:gd name="T49" fmla="*/ 556 h 916"/>
                <a:gd name="T50" fmla="*/ 349 w 863"/>
                <a:gd name="T51" fmla="*/ 578 h 916"/>
                <a:gd name="T52" fmla="*/ 352 w 863"/>
                <a:gd name="T53" fmla="*/ 594 h 916"/>
                <a:gd name="T54" fmla="*/ 374 w 863"/>
                <a:gd name="T55" fmla="*/ 603 h 916"/>
                <a:gd name="T56" fmla="*/ 376 w 863"/>
                <a:gd name="T57" fmla="*/ 615 h 916"/>
                <a:gd name="T58" fmla="*/ 388 w 863"/>
                <a:gd name="T59" fmla="*/ 620 h 916"/>
                <a:gd name="T60" fmla="*/ 401 w 863"/>
                <a:gd name="T61" fmla="*/ 630 h 916"/>
                <a:gd name="T62" fmla="*/ 425 w 863"/>
                <a:gd name="T63" fmla="*/ 656 h 916"/>
                <a:gd name="T64" fmla="*/ 439 w 863"/>
                <a:gd name="T65" fmla="*/ 666 h 916"/>
                <a:gd name="T66" fmla="*/ 462 w 863"/>
                <a:gd name="T67" fmla="*/ 690 h 916"/>
                <a:gd name="T68" fmla="*/ 491 w 863"/>
                <a:gd name="T69" fmla="*/ 721 h 916"/>
                <a:gd name="T70" fmla="*/ 515 w 863"/>
                <a:gd name="T71" fmla="*/ 747 h 916"/>
                <a:gd name="T72" fmla="*/ 629 w 863"/>
                <a:gd name="T73" fmla="*/ 862 h 916"/>
                <a:gd name="T74" fmla="*/ 521 w 863"/>
                <a:gd name="T75" fmla="*/ 882 h 916"/>
                <a:gd name="T76" fmla="*/ 237 w 863"/>
                <a:gd name="T77" fmla="*/ 688 h 916"/>
                <a:gd name="T78" fmla="*/ 307 w 863"/>
                <a:gd name="T79" fmla="*/ 827 h 916"/>
                <a:gd name="T80" fmla="*/ 314 w 863"/>
                <a:gd name="T81" fmla="*/ 901 h 916"/>
                <a:gd name="T82" fmla="*/ 201 w 863"/>
                <a:gd name="T83" fmla="*/ 787 h 916"/>
                <a:gd name="T84" fmla="*/ 187 w 863"/>
                <a:gd name="T85" fmla="*/ 815 h 916"/>
                <a:gd name="T86" fmla="*/ 217 w 863"/>
                <a:gd name="T87" fmla="*/ 843 h 916"/>
                <a:gd name="T88" fmla="*/ 295 w 863"/>
                <a:gd name="T89" fmla="*/ 896 h 916"/>
                <a:gd name="T90" fmla="*/ 217 w 863"/>
                <a:gd name="T91" fmla="*/ 855 h 916"/>
                <a:gd name="T92" fmla="*/ 223 w 863"/>
                <a:gd name="T93" fmla="*/ 867 h 916"/>
                <a:gd name="T94" fmla="*/ 217 w 863"/>
                <a:gd name="T95" fmla="*/ 891 h 916"/>
                <a:gd name="T96" fmla="*/ 164 w 863"/>
                <a:gd name="T97" fmla="*/ 842 h 916"/>
                <a:gd name="T98" fmla="*/ 147 w 863"/>
                <a:gd name="T99" fmla="*/ 822 h 916"/>
                <a:gd name="T100" fmla="*/ 115 w 863"/>
                <a:gd name="T101" fmla="*/ 803 h 916"/>
                <a:gd name="T102" fmla="*/ 83 w 863"/>
                <a:gd name="T103" fmla="*/ 777 h 916"/>
                <a:gd name="T104" fmla="*/ 61 w 863"/>
                <a:gd name="T105" fmla="*/ 698 h 916"/>
                <a:gd name="T106" fmla="*/ 43 w 863"/>
                <a:gd name="T107" fmla="*/ 569 h 916"/>
                <a:gd name="T108" fmla="*/ 84 w 863"/>
                <a:gd name="T109" fmla="*/ 473 h 916"/>
                <a:gd name="T110" fmla="*/ 52 w 863"/>
                <a:gd name="T111" fmla="*/ 350 h 916"/>
                <a:gd name="T112" fmla="*/ 31 w 863"/>
                <a:gd name="T113" fmla="*/ 241 h 916"/>
                <a:gd name="T114" fmla="*/ 55 w 863"/>
                <a:gd name="T115" fmla="*/ 249 h 916"/>
                <a:gd name="T116" fmla="*/ 104 w 863"/>
                <a:gd name="T117" fmla="*/ 134 h 916"/>
                <a:gd name="T118" fmla="*/ 119 w 863"/>
                <a:gd name="T119" fmla="*/ 42 h 916"/>
                <a:gd name="T120" fmla="*/ 182 w 863"/>
                <a:gd name="T121" fmla="*/ 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63" h="916">
                  <a:moveTo>
                    <a:pt x="199" y="10"/>
                  </a:moveTo>
                  <a:cubicBezTo>
                    <a:pt x="205" y="13"/>
                    <a:pt x="210" y="20"/>
                    <a:pt x="210" y="25"/>
                  </a:cubicBezTo>
                  <a:cubicBezTo>
                    <a:pt x="211" y="27"/>
                    <a:pt x="214" y="30"/>
                    <a:pt x="215" y="26"/>
                  </a:cubicBezTo>
                  <a:cubicBezTo>
                    <a:pt x="214" y="20"/>
                    <a:pt x="220" y="16"/>
                    <a:pt x="224" y="14"/>
                  </a:cubicBezTo>
                  <a:cubicBezTo>
                    <a:pt x="233" y="12"/>
                    <a:pt x="238" y="18"/>
                    <a:pt x="245" y="21"/>
                  </a:cubicBezTo>
                  <a:cubicBezTo>
                    <a:pt x="265" y="41"/>
                    <a:pt x="283" y="63"/>
                    <a:pt x="304" y="82"/>
                  </a:cubicBezTo>
                  <a:cubicBezTo>
                    <a:pt x="304" y="81"/>
                    <a:pt x="305" y="81"/>
                    <a:pt x="305" y="81"/>
                  </a:cubicBezTo>
                  <a:cubicBezTo>
                    <a:pt x="297" y="62"/>
                    <a:pt x="268" y="42"/>
                    <a:pt x="288" y="20"/>
                  </a:cubicBezTo>
                  <a:cubicBezTo>
                    <a:pt x="285" y="18"/>
                    <a:pt x="290" y="16"/>
                    <a:pt x="288" y="15"/>
                  </a:cubicBezTo>
                  <a:cubicBezTo>
                    <a:pt x="293" y="11"/>
                    <a:pt x="301" y="9"/>
                    <a:pt x="309" y="11"/>
                  </a:cubicBezTo>
                  <a:cubicBezTo>
                    <a:pt x="309" y="11"/>
                    <a:pt x="305" y="13"/>
                    <a:pt x="308" y="14"/>
                  </a:cubicBezTo>
                  <a:cubicBezTo>
                    <a:pt x="314" y="15"/>
                    <a:pt x="319" y="19"/>
                    <a:pt x="324" y="18"/>
                  </a:cubicBezTo>
                  <a:cubicBezTo>
                    <a:pt x="324" y="19"/>
                    <a:pt x="324" y="19"/>
                    <a:pt x="324" y="20"/>
                  </a:cubicBezTo>
                  <a:cubicBezTo>
                    <a:pt x="337" y="30"/>
                    <a:pt x="351" y="42"/>
                    <a:pt x="361" y="54"/>
                  </a:cubicBezTo>
                  <a:cubicBezTo>
                    <a:pt x="363" y="49"/>
                    <a:pt x="365" y="43"/>
                    <a:pt x="367" y="39"/>
                  </a:cubicBezTo>
                  <a:cubicBezTo>
                    <a:pt x="369" y="37"/>
                    <a:pt x="371" y="36"/>
                    <a:pt x="371" y="34"/>
                  </a:cubicBezTo>
                  <a:cubicBezTo>
                    <a:pt x="370" y="29"/>
                    <a:pt x="364" y="34"/>
                    <a:pt x="369" y="30"/>
                  </a:cubicBezTo>
                  <a:cubicBezTo>
                    <a:pt x="371" y="28"/>
                    <a:pt x="374" y="27"/>
                    <a:pt x="377" y="27"/>
                  </a:cubicBezTo>
                  <a:cubicBezTo>
                    <a:pt x="373" y="39"/>
                    <a:pt x="388" y="29"/>
                    <a:pt x="392" y="33"/>
                  </a:cubicBezTo>
                  <a:cubicBezTo>
                    <a:pt x="392" y="29"/>
                    <a:pt x="395" y="35"/>
                    <a:pt x="398" y="33"/>
                  </a:cubicBezTo>
                  <a:cubicBezTo>
                    <a:pt x="396" y="34"/>
                    <a:pt x="398" y="37"/>
                    <a:pt x="399" y="37"/>
                  </a:cubicBezTo>
                  <a:cubicBezTo>
                    <a:pt x="410" y="44"/>
                    <a:pt x="418" y="55"/>
                    <a:pt x="427" y="63"/>
                  </a:cubicBezTo>
                  <a:cubicBezTo>
                    <a:pt x="430" y="60"/>
                    <a:pt x="434" y="56"/>
                    <a:pt x="432" y="52"/>
                  </a:cubicBezTo>
                  <a:cubicBezTo>
                    <a:pt x="429" y="43"/>
                    <a:pt x="436" y="35"/>
                    <a:pt x="442" y="28"/>
                  </a:cubicBezTo>
                  <a:cubicBezTo>
                    <a:pt x="457" y="30"/>
                    <a:pt x="465" y="14"/>
                    <a:pt x="480" y="20"/>
                  </a:cubicBezTo>
                  <a:cubicBezTo>
                    <a:pt x="487" y="23"/>
                    <a:pt x="493" y="30"/>
                    <a:pt x="500" y="35"/>
                  </a:cubicBezTo>
                  <a:cubicBezTo>
                    <a:pt x="504" y="33"/>
                    <a:pt x="499" y="29"/>
                    <a:pt x="502" y="30"/>
                  </a:cubicBezTo>
                  <a:cubicBezTo>
                    <a:pt x="502" y="24"/>
                    <a:pt x="508" y="25"/>
                    <a:pt x="511" y="23"/>
                  </a:cubicBezTo>
                  <a:cubicBezTo>
                    <a:pt x="519" y="22"/>
                    <a:pt x="524" y="24"/>
                    <a:pt x="531" y="26"/>
                  </a:cubicBezTo>
                  <a:cubicBezTo>
                    <a:pt x="531" y="28"/>
                    <a:pt x="535" y="29"/>
                    <a:pt x="536" y="32"/>
                  </a:cubicBezTo>
                  <a:cubicBezTo>
                    <a:pt x="540" y="32"/>
                    <a:pt x="542" y="39"/>
                    <a:pt x="545" y="41"/>
                  </a:cubicBezTo>
                  <a:cubicBezTo>
                    <a:pt x="549" y="53"/>
                    <a:pt x="569" y="49"/>
                    <a:pt x="571" y="63"/>
                  </a:cubicBezTo>
                  <a:cubicBezTo>
                    <a:pt x="577" y="78"/>
                    <a:pt x="579" y="57"/>
                    <a:pt x="587" y="65"/>
                  </a:cubicBezTo>
                  <a:cubicBezTo>
                    <a:pt x="588" y="67"/>
                    <a:pt x="590" y="66"/>
                    <a:pt x="591" y="66"/>
                  </a:cubicBezTo>
                  <a:cubicBezTo>
                    <a:pt x="591" y="65"/>
                    <a:pt x="592" y="65"/>
                    <a:pt x="592" y="64"/>
                  </a:cubicBezTo>
                  <a:cubicBezTo>
                    <a:pt x="593" y="68"/>
                    <a:pt x="597" y="63"/>
                    <a:pt x="597" y="66"/>
                  </a:cubicBezTo>
                  <a:cubicBezTo>
                    <a:pt x="605" y="68"/>
                    <a:pt x="613" y="74"/>
                    <a:pt x="615" y="81"/>
                  </a:cubicBezTo>
                  <a:cubicBezTo>
                    <a:pt x="619" y="81"/>
                    <a:pt x="624" y="88"/>
                    <a:pt x="627" y="81"/>
                  </a:cubicBezTo>
                  <a:cubicBezTo>
                    <a:pt x="626" y="79"/>
                    <a:pt x="624" y="78"/>
                    <a:pt x="623" y="77"/>
                  </a:cubicBezTo>
                  <a:cubicBezTo>
                    <a:pt x="632" y="73"/>
                    <a:pt x="620" y="67"/>
                    <a:pt x="621" y="62"/>
                  </a:cubicBezTo>
                  <a:cubicBezTo>
                    <a:pt x="619" y="61"/>
                    <a:pt x="618" y="60"/>
                    <a:pt x="618" y="58"/>
                  </a:cubicBezTo>
                  <a:cubicBezTo>
                    <a:pt x="621" y="56"/>
                    <a:pt x="626" y="53"/>
                    <a:pt x="629" y="57"/>
                  </a:cubicBezTo>
                  <a:cubicBezTo>
                    <a:pt x="632" y="55"/>
                    <a:pt x="630" y="53"/>
                    <a:pt x="630" y="51"/>
                  </a:cubicBezTo>
                  <a:cubicBezTo>
                    <a:pt x="626" y="50"/>
                    <a:pt x="639" y="53"/>
                    <a:pt x="633" y="54"/>
                  </a:cubicBezTo>
                  <a:cubicBezTo>
                    <a:pt x="634" y="55"/>
                    <a:pt x="636" y="54"/>
                    <a:pt x="637" y="55"/>
                  </a:cubicBezTo>
                  <a:cubicBezTo>
                    <a:pt x="638" y="54"/>
                    <a:pt x="638" y="53"/>
                    <a:pt x="638" y="52"/>
                  </a:cubicBezTo>
                  <a:cubicBezTo>
                    <a:pt x="635" y="56"/>
                    <a:pt x="647" y="54"/>
                    <a:pt x="641" y="59"/>
                  </a:cubicBezTo>
                  <a:cubicBezTo>
                    <a:pt x="645" y="60"/>
                    <a:pt x="648" y="59"/>
                    <a:pt x="652" y="61"/>
                  </a:cubicBezTo>
                  <a:cubicBezTo>
                    <a:pt x="653" y="62"/>
                    <a:pt x="653" y="65"/>
                    <a:pt x="655" y="63"/>
                  </a:cubicBezTo>
                  <a:cubicBezTo>
                    <a:pt x="657" y="63"/>
                    <a:pt x="660" y="66"/>
                    <a:pt x="663" y="68"/>
                  </a:cubicBezTo>
                  <a:cubicBezTo>
                    <a:pt x="666" y="69"/>
                    <a:pt x="671" y="74"/>
                    <a:pt x="674" y="69"/>
                  </a:cubicBezTo>
                  <a:cubicBezTo>
                    <a:pt x="673" y="73"/>
                    <a:pt x="678" y="71"/>
                    <a:pt x="679" y="73"/>
                  </a:cubicBezTo>
                  <a:cubicBezTo>
                    <a:pt x="680" y="73"/>
                    <a:pt x="681" y="73"/>
                    <a:pt x="680" y="74"/>
                  </a:cubicBezTo>
                  <a:cubicBezTo>
                    <a:pt x="682" y="77"/>
                    <a:pt x="686" y="75"/>
                    <a:pt x="689" y="77"/>
                  </a:cubicBezTo>
                  <a:cubicBezTo>
                    <a:pt x="694" y="83"/>
                    <a:pt x="698" y="87"/>
                    <a:pt x="703" y="92"/>
                  </a:cubicBezTo>
                  <a:cubicBezTo>
                    <a:pt x="704" y="91"/>
                    <a:pt x="712" y="95"/>
                    <a:pt x="705" y="94"/>
                  </a:cubicBezTo>
                  <a:cubicBezTo>
                    <a:pt x="705" y="95"/>
                    <a:pt x="707" y="96"/>
                    <a:pt x="706" y="97"/>
                  </a:cubicBezTo>
                  <a:cubicBezTo>
                    <a:pt x="711" y="98"/>
                    <a:pt x="713" y="110"/>
                    <a:pt x="717" y="102"/>
                  </a:cubicBezTo>
                  <a:cubicBezTo>
                    <a:pt x="718" y="96"/>
                    <a:pt x="724" y="90"/>
                    <a:pt x="729" y="87"/>
                  </a:cubicBezTo>
                  <a:cubicBezTo>
                    <a:pt x="735" y="85"/>
                    <a:pt x="740" y="87"/>
                    <a:pt x="745" y="86"/>
                  </a:cubicBezTo>
                  <a:cubicBezTo>
                    <a:pt x="748" y="89"/>
                    <a:pt x="746" y="83"/>
                    <a:pt x="749" y="83"/>
                  </a:cubicBezTo>
                  <a:cubicBezTo>
                    <a:pt x="752" y="89"/>
                    <a:pt x="759" y="88"/>
                    <a:pt x="762" y="93"/>
                  </a:cubicBezTo>
                  <a:cubicBezTo>
                    <a:pt x="763" y="91"/>
                    <a:pt x="763" y="94"/>
                    <a:pt x="765" y="93"/>
                  </a:cubicBezTo>
                  <a:cubicBezTo>
                    <a:pt x="784" y="107"/>
                    <a:pt x="800" y="123"/>
                    <a:pt x="818" y="137"/>
                  </a:cubicBezTo>
                  <a:cubicBezTo>
                    <a:pt x="819" y="136"/>
                    <a:pt x="819" y="135"/>
                    <a:pt x="819" y="134"/>
                  </a:cubicBezTo>
                  <a:cubicBezTo>
                    <a:pt x="823" y="134"/>
                    <a:pt x="827" y="139"/>
                    <a:pt x="830" y="143"/>
                  </a:cubicBezTo>
                  <a:cubicBezTo>
                    <a:pt x="835" y="159"/>
                    <a:pt x="863" y="167"/>
                    <a:pt x="846" y="188"/>
                  </a:cubicBezTo>
                  <a:cubicBezTo>
                    <a:pt x="840" y="195"/>
                    <a:pt x="831" y="197"/>
                    <a:pt x="822" y="194"/>
                  </a:cubicBezTo>
                  <a:cubicBezTo>
                    <a:pt x="805" y="185"/>
                    <a:pt x="792" y="169"/>
                    <a:pt x="775" y="157"/>
                  </a:cubicBezTo>
                  <a:cubicBezTo>
                    <a:pt x="773" y="159"/>
                    <a:pt x="777" y="159"/>
                    <a:pt x="778" y="160"/>
                  </a:cubicBezTo>
                  <a:cubicBezTo>
                    <a:pt x="780" y="162"/>
                    <a:pt x="781" y="166"/>
                    <a:pt x="782" y="168"/>
                  </a:cubicBezTo>
                  <a:cubicBezTo>
                    <a:pt x="780" y="167"/>
                    <a:pt x="779" y="170"/>
                    <a:pt x="778" y="171"/>
                  </a:cubicBezTo>
                  <a:cubicBezTo>
                    <a:pt x="777" y="173"/>
                    <a:pt x="777" y="169"/>
                    <a:pt x="775" y="170"/>
                  </a:cubicBezTo>
                  <a:cubicBezTo>
                    <a:pt x="774" y="167"/>
                    <a:pt x="779" y="165"/>
                    <a:pt x="775" y="163"/>
                  </a:cubicBezTo>
                  <a:cubicBezTo>
                    <a:pt x="770" y="165"/>
                    <a:pt x="772" y="162"/>
                    <a:pt x="775" y="161"/>
                  </a:cubicBezTo>
                  <a:cubicBezTo>
                    <a:pt x="775" y="160"/>
                    <a:pt x="774" y="159"/>
                    <a:pt x="774" y="159"/>
                  </a:cubicBezTo>
                  <a:cubicBezTo>
                    <a:pt x="770" y="165"/>
                    <a:pt x="771" y="159"/>
                    <a:pt x="772" y="156"/>
                  </a:cubicBezTo>
                  <a:cubicBezTo>
                    <a:pt x="773" y="156"/>
                    <a:pt x="773" y="155"/>
                    <a:pt x="774" y="155"/>
                  </a:cubicBezTo>
                  <a:cubicBezTo>
                    <a:pt x="771" y="153"/>
                    <a:pt x="769" y="146"/>
                    <a:pt x="764" y="150"/>
                  </a:cubicBezTo>
                  <a:cubicBezTo>
                    <a:pt x="761" y="158"/>
                    <a:pt x="770" y="163"/>
                    <a:pt x="773" y="171"/>
                  </a:cubicBezTo>
                  <a:cubicBezTo>
                    <a:pt x="775" y="172"/>
                    <a:pt x="777" y="174"/>
                    <a:pt x="778" y="176"/>
                  </a:cubicBezTo>
                  <a:cubicBezTo>
                    <a:pt x="778" y="173"/>
                    <a:pt x="781" y="172"/>
                    <a:pt x="782" y="170"/>
                  </a:cubicBezTo>
                  <a:cubicBezTo>
                    <a:pt x="781" y="177"/>
                    <a:pt x="787" y="167"/>
                    <a:pt x="787" y="175"/>
                  </a:cubicBezTo>
                  <a:cubicBezTo>
                    <a:pt x="787" y="175"/>
                    <a:pt x="790" y="175"/>
                    <a:pt x="788" y="175"/>
                  </a:cubicBezTo>
                  <a:cubicBezTo>
                    <a:pt x="787" y="175"/>
                    <a:pt x="787" y="175"/>
                    <a:pt x="787" y="176"/>
                  </a:cubicBezTo>
                  <a:cubicBezTo>
                    <a:pt x="791" y="176"/>
                    <a:pt x="793" y="181"/>
                    <a:pt x="794" y="185"/>
                  </a:cubicBezTo>
                  <a:cubicBezTo>
                    <a:pt x="792" y="187"/>
                    <a:pt x="799" y="185"/>
                    <a:pt x="797" y="189"/>
                  </a:cubicBezTo>
                  <a:cubicBezTo>
                    <a:pt x="811" y="204"/>
                    <a:pt x="816" y="224"/>
                    <a:pt x="835" y="237"/>
                  </a:cubicBezTo>
                  <a:cubicBezTo>
                    <a:pt x="838" y="243"/>
                    <a:pt x="839" y="250"/>
                    <a:pt x="836" y="256"/>
                  </a:cubicBezTo>
                  <a:cubicBezTo>
                    <a:pt x="833" y="266"/>
                    <a:pt x="822" y="269"/>
                    <a:pt x="813" y="270"/>
                  </a:cubicBezTo>
                  <a:cubicBezTo>
                    <a:pt x="815" y="275"/>
                    <a:pt x="820" y="279"/>
                    <a:pt x="822" y="283"/>
                  </a:cubicBezTo>
                  <a:cubicBezTo>
                    <a:pt x="826" y="291"/>
                    <a:pt x="823" y="301"/>
                    <a:pt x="818" y="307"/>
                  </a:cubicBezTo>
                  <a:cubicBezTo>
                    <a:pt x="815" y="312"/>
                    <a:pt x="810" y="311"/>
                    <a:pt x="807" y="315"/>
                  </a:cubicBezTo>
                  <a:cubicBezTo>
                    <a:pt x="810" y="337"/>
                    <a:pt x="843" y="338"/>
                    <a:pt x="837" y="363"/>
                  </a:cubicBezTo>
                  <a:cubicBezTo>
                    <a:pt x="835" y="374"/>
                    <a:pt x="825" y="379"/>
                    <a:pt x="816" y="382"/>
                  </a:cubicBezTo>
                  <a:cubicBezTo>
                    <a:pt x="822" y="388"/>
                    <a:pt x="830" y="395"/>
                    <a:pt x="831" y="404"/>
                  </a:cubicBezTo>
                  <a:cubicBezTo>
                    <a:pt x="832" y="415"/>
                    <a:pt x="826" y="422"/>
                    <a:pt x="817" y="428"/>
                  </a:cubicBezTo>
                  <a:cubicBezTo>
                    <a:pt x="823" y="434"/>
                    <a:pt x="821" y="445"/>
                    <a:pt x="817" y="452"/>
                  </a:cubicBezTo>
                  <a:cubicBezTo>
                    <a:pt x="816" y="457"/>
                    <a:pt x="823" y="457"/>
                    <a:pt x="824" y="460"/>
                  </a:cubicBezTo>
                  <a:cubicBezTo>
                    <a:pt x="834" y="469"/>
                    <a:pt x="855" y="479"/>
                    <a:pt x="848" y="497"/>
                  </a:cubicBezTo>
                  <a:cubicBezTo>
                    <a:pt x="845" y="504"/>
                    <a:pt x="841" y="509"/>
                    <a:pt x="834" y="512"/>
                  </a:cubicBezTo>
                  <a:cubicBezTo>
                    <a:pt x="825" y="516"/>
                    <a:pt x="812" y="507"/>
                    <a:pt x="811" y="521"/>
                  </a:cubicBezTo>
                  <a:cubicBezTo>
                    <a:pt x="804" y="527"/>
                    <a:pt x="795" y="530"/>
                    <a:pt x="786" y="527"/>
                  </a:cubicBezTo>
                  <a:cubicBezTo>
                    <a:pt x="781" y="535"/>
                    <a:pt x="776" y="548"/>
                    <a:pt x="765" y="549"/>
                  </a:cubicBezTo>
                  <a:cubicBezTo>
                    <a:pt x="767" y="554"/>
                    <a:pt x="772" y="558"/>
                    <a:pt x="777" y="562"/>
                  </a:cubicBezTo>
                  <a:cubicBezTo>
                    <a:pt x="795" y="578"/>
                    <a:pt x="811" y="597"/>
                    <a:pt x="831" y="610"/>
                  </a:cubicBezTo>
                  <a:cubicBezTo>
                    <a:pt x="837" y="616"/>
                    <a:pt x="842" y="624"/>
                    <a:pt x="839" y="634"/>
                  </a:cubicBezTo>
                  <a:cubicBezTo>
                    <a:pt x="836" y="641"/>
                    <a:pt x="831" y="650"/>
                    <a:pt x="822" y="653"/>
                  </a:cubicBezTo>
                  <a:cubicBezTo>
                    <a:pt x="818" y="657"/>
                    <a:pt x="812" y="653"/>
                    <a:pt x="808" y="657"/>
                  </a:cubicBezTo>
                  <a:cubicBezTo>
                    <a:pt x="817" y="670"/>
                    <a:pt x="841" y="672"/>
                    <a:pt x="839" y="692"/>
                  </a:cubicBezTo>
                  <a:cubicBezTo>
                    <a:pt x="838" y="702"/>
                    <a:pt x="833" y="711"/>
                    <a:pt x="823" y="714"/>
                  </a:cubicBezTo>
                  <a:cubicBezTo>
                    <a:pt x="819" y="716"/>
                    <a:pt x="812" y="715"/>
                    <a:pt x="807" y="715"/>
                  </a:cubicBezTo>
                  <a:cubicBezTo>
                    <a:pt x="817" y="735"/>
                    <a:pt x="861" y="741"/>
                    <a:pt x="843" y="771"/>
                  </a:cubicBezTo>
                  <a:cubicBezTo>
                    <a:pt x="838" y="778"/>
                    <a:pt x="832" y="780"/>
                    <a:pt x="825" y="781"/>
                  </a:cubicBezTo>
                  <a:cubicBezTo>
                    <a:pt x="805" y="781"/>
                    <a:pt x="796" y="759"/>
                    <a:pt x="781" y="749"/>
                  </a:cubicBezTo>
                  <a:cubicBezTo>
                    <a:pt x="683" y="663"/>
                    <a:pt x="581" y="574"/>
                    <a:pt x="489" y="485"/>
                  </a:cubicBezTo>
                  <a:cubicBezTo>
                    <a:pt x="489" y="485"/>
                    <a:pt x="489" y="485"/>
                    <a:pt x="488" y="486"/>
                  </a:cubicBezTo>
                  <a:cubicBezTo>
                    <a:pt x="593" y="591"/>
                    <a:pt x="697" y="688"/>
                    <a:pt x="811" y="786"/>
                  </a:cubicBezTo>
                  <a:cubicBezTo>
                    <a:pt x="819" y="790"/>
                    <a:pt x="826" y="796"/>
                    <a:pt x="828" y="806"/>
                  </a:cubicBezTo>
                  <a:cubicBezTo>
                    <a:pt x="828" y="817"/>
                    <a:pt x="823" y="828"/>
                    <a:pt x="813" y="832"/>
                  </a:cubicBezTo>
                  <a:cubicBezTo>
                    <a:pt x="805" y="835"/>
                    <a:pt x="795" y="834"/>
                    <a:pt x="789" y="829"/>
                  </a:cubicBezTo>
                  <a:cubicBezTo>
                    <a:pt x="775" y="815"/>
                    <a:pt x="759" y="799"/>
                    <a:pt x="743" y="789"/>
                  </a:cubicBezTo>
                  <a:cubicBezTo>
                    <a:pt x="737" y="792"/>
                    <a:pt x="731" y="799"/>
                    <a:pt x="723" y="800"/>
                  </a:cubicBezTo>
                  <a:cubicBezTo>
                    <a:pt x="717" y="801"/>
                    <a:pt x="713" y="799"/>
                    <a:pt x="709" y="801"/>
                  </a:cubicBezTo>
                  <a:cubicBezTo>
                    <a:pt x="713" y="808"/>
                    <a:pt x="712" y="815"/>
                    <a:pt x="709" y="823"/>
                  </a:cubicBezTo>
                  <a:cubicBezTo>
                    <a:pt x="705" y="831"/>
                    <a:pt x="697" y="837"/>
                    <a:pt x="688" y="838"/>
                  </a:cubicBezTo>
                  <a:cubicBezTo>
                    <a:pt x="674" y="839"/>
                    <a:pt x="664" y="825"/>
                    <a:pt x="655" y="817"/>
                  </a:cubicBezTo>
                  <a:cubicBezTo>
                    <a:pt x="650" y="824"/>
                    <a:pt x="644" y="829"/>
                    <a:pt x="636" y="832"/>
                  </a:cubicBezTo>
                  <a:cubicBezTo>
                    <a:pt x="611" y="837"/>
                    <a:pt x="603" y="807"/>
                    <a:pt x="586" y="796"/>
                  </a:cubicBezTo>
                  <a:cubicBezTo>
                    <a:pt x="502" y="717"/>
                    <a:pt x="412" y="632"/>
                    <a:pt x="334" y="550"/>
                  </a:cubicBezTo>
                  <a:cubicBezTo>
                    <a:pt x="331" y="547"/>
                    <a:pt x="329" y="551"/>
                    <a:pt x="326" y="549"/>
                  </a:cubicBezTo>
                  <a:cubicBezTo>
                    <a:pt x="327" y="549"/>
                    <a:pt x="333" y="547"/>
                    <a:pt x="329" y="544"/>
                  </a:cubicBezTo>
                  <a:cubicBezTo>
                    <a:pt x="327" y="541"/>
                    <a:pt x="325" y="543"/>
                    <a:pt x="323" y="544"/>
                  </a:cubicBezTo>
                  <a:cubicBezTo>
                    <a:pt x="329" y="542"/>
                    <a:pt x="322" y="538"/>
                    <a:pt x="319" y="535"/>
                  </a:cubicBezTo>
                  <a:cubicBezTo>
                    <a:pt x="317" y="537"/>
                    <a:pt x="318" y="538"/>
                    <a:pt x="319" y="540"/>
                  </a:cubicBezTo>
                  <a:cubicBezTo>
                    <a:pt x="319" y="541"/>
                    <a:pt x="318" y="541"/>
                    <a:pt x="317" y="541"/>
                  </a:cubicBezTo>
                  <a:cubicBezTo>
                    <a:pt x="317" y="539"/>
                    <a:pt x="318" y="538"/>
                    <a:pt x="318" y="537"/>
                  </a:cubicBezTo>
                  <a:cubicBezTo>
                    <a:pt x="317" y="536"/>
                    <a:pt x="315" y="537"/>
                    <a:pt x="314" y="538"/>
                  </a:cubicBezTo>
                  <a:cubicBezTo>
                    <a:pt x="313" y="540"/>
                    <a:pt x="315" y="543"/>
                    <a:pt x="313" y="544"/>
                  </a:cubicBezTo>
                  <a:cubicBezTo>
                    <a:pt x="314" y="542"/>
                    <a:pt x="312" y="541"/>
                    <a:pt x="311" y="540"/>
                  </a:cubicBezTo>
                  <a:cubicBezTo>
                    <a:pt x="308" y="541"/>
                    <a:pt x="308" y="547"/>
                    <a:pt x="311" y="548"/>
                  </a:cubicBezTo>
                  <a:cubicBezTo>
                    <a:pt x="313" y="551"/>
                    <a:pt x="314" y="549"/>
                    <a:pt x="315" y="547"/>
                  </a:cubicBezTo>
                  <a:cubicBezTo>
                    <a:pt x="317" y="546"/>
                    <a:pt x="315" y="555"/>
                    <a:pt x="320" y="554"/>
                  </a:cubicBezTo>
                  <a:cubicBezTo>
                    <a:pt x="323" y="552"/>
                    <a:pt x="326" y="551"/>
                    <a:pt x="329" y="551"/>
                  </a:cubicBezTo>
                  <a:cubicBezTo>
                    <a:pt x="329" y="553"/>
                    <a:pt x="328" y="553"/>
                    <a:pt x="329" y="555"/>
                  </a:cubicBezTo>
                  <a:cubicBezTo>
                    <a:pt x="330" y="559"/>
                    <a:pt x="333" y="555"/>
                    <a:pt x="333" y="554"/>
                  </a:cubicBezTo>
                  <a:cubicBezTo>
                    <a:pt x="332" y="558"/>
                    <a:pt x="327" y="562"/>
                    <a:pt x="325" y="562"/>
                  </a:cubicBezTo>
                  <a:cubicBezTo>
                    <a:pt x="325" y="565"/>
                    <a:pt x="327" y="566"/>
                    <a:pt x="329" y="568"/>
                  </a:cubicBezTo>
                  <a:cubicBezTo>
                    <a:pt x="331" y="565"/>
                    <a:pt x="335" y="561"/>
                    <a:pt x="337" y="557"/>
                  </a:cubicBezTo>
                  <a:cubicBezTo>
                    <a:pt x="337" y="557"/>
                    <a:pt x="337" y="556"/>
                    <a:pt x="338" y="556"/>
                  </a:cubicBezTo>
                  <a:cubicBezTo>
                    <a:pt x="337" y="559"/>
                    <a:pt x="336" y="560"/>
                    <a:pt x="338" y="563"/>
                  </a:cubicBezTo>
                  <a:cubicBezTo>
                    <a:pt x="340" y="560"/>
                    <a:pt x="340" y="563"/>
                    <a:pt x="343" y="561"/>
                  </a:cubicBezTo>
                  <a:cubicBezTo>
                    <a:pt x="347" y="569"/>
                    <a:pt x="339" y="571"/>
                    <a:pt x="339" y="578"/>
                  </a:cubicBezTo>
                  <a:cubicBezTo>
                    <a:pt x="341" y="579"/>
                    <a:pt x="344" y="590"/>
                    <a:pt x="347" y="583"/>
                  </a:cubicBezTo>
                  <a:cubicBezTo>
                    <a:pt x="347" y="582"/>
                    <a:pt x="345" y="580"/>
                    <a:pt x="347" y="579"/>
                  </a:cubicBezTo>
                  <a:cubicBezTo>
                    <a:pt x="347" y="578"/>
                    <a:pt x="349" y="576"/>
                    <a:pt x="349" y="578"/>
                  </a:cubicBezTo>
                  <a:cubicBezTo>
                    <a:pt x="350" y="578"/>
                    <a:pt x="351" y="577"/>
                    <a:pt x="352" y="576"/>
                  </a:cubicBezTo>
                  <a:cubicBezTo>
                    <a:pt x="353" y="574"/>
                    <a:pt x="349" y="571"/>
                    <a:pt x="353" y="572"/>
                  </a:cubicBezTo>
                  <a:cubicBezTo>
                    <a:pt x="353" y="577"/>
                    <a:pt x="361" y="579"/>
                    <a:pt x="358" y="583"/>
                  </a:cubicBezTo>
                  <a:cubicBezTo>
                    <a:pt x="355" y="585"/>
                    <a:pt x="359" y="586"/>
                    <a:pt x="356" y="588"/>
                  </a:cubicBezTo>
                  <a:cubicBezTo>
                    <a:pt x="357" y="589"/>
                    <a:pt x="354" y="585"/>
                    <a:pt x="353" y="586"/>
                  </a:cubicBezTo>
                  <a:cubicBezTo>
                    <a:pt x="349" y="589"/>
                    <a:pt x="351" y="591"/>
                    <a:pt x="352" y="594"/>
                  </a:cubicBezTo>
                  <a:cubicBezTo>
                    <a:pt x="356" y="596"/>
                    <a:pt x="355" y="587"/>
                    <a:pt x="360" y="591"/>
                  </a:cubicBezTo>
                  <a:cubicBezTo>
                    <a:pt x="361" y="590"/>
                    <a:pt x="359" y="585"/>
                    <a:pt x="363" y="588"/>
                  </a:cubicBezTo>
                  <a:cubicBezTo>
                    <a:pt x="364" y="594"/>
                    <a:pt x="361" y="599"/>
                    <a:pt x="363" y="604"/>
                  </a:cubicBezTo>
                  <a:cubicBezTo>
                    <a:pt x="364" y="605"/>
                    <a:pt x="366" y="604"/>
                    <a:pt x="367" y="603"/>
                  </a:cubicBezTo>
                  <a:cubicBezTo>
                    <a:pt x="366" y="606"/>
                    <a:pt x="369" y="614"/>
                    <a:pt x="371" y="605"/>
                  </a:cubicBezTo>
                  <a:cubicBezTo>
                    <a:pt x="372" y="603"/>
                    <a:pt x="373" y="605"/>
                    <a:pt x="374" y="603"/>
                  </a:cubicBezTo>
                  <a:cubicBezTo>
                    <a:pt x="370" y="602"/>
                    <a:pt x="376" y="599"/>
                    <a:pt x="371" y="597"/>
                  </a:cubicBezTo>
                  <a:cubicBezTo>
                    <a:pt x="371" y="595"/>
                    <a:pt x="375" y="599"/>
                    <a:pt x="376" y="599"/>
                  </a:cubicBezTo>
                  <a:cubicBezTo>
                    <a:pt x="377" y="605"/>
                    <a:pt x="382" y="604"/>
                    <a:pt x="379" y="609"/>
                  </a:cubicBezTo>
                  <a:cubicBezTo>
                    <a:pt x="375" y="612"/>
                    <a:pt x="371" y="607"/>
                    <a:pt x="371" y="615"/>
                  </a:cubicBezTo>
                  <a:cubicBezTo>
                    <a:pt x="375" y="620"/>
                    <a:pt x="377" y="609"/>
                    <a:pt x="382" y="611"/>
                  </a:cubicBezTo>
                  <a:cubicBezTo>
                    <a:pt x="380" y="612"/>
                    <a:pt x="378" y="613"/>
                    <a:pt x="376" y="615"/>
                  </a:cubicBezTo>
                  <a:cubicBezTo>
                    <a:pt x="379" y="617"/>
                    <a:pt x="383" y="612"/>
                    <a:pt x="385" y="614"/>
                  </a:cubicBezTo>
                  <a:cubicBezTo>
                    <a:pt x="385" y="612"/>
                    <a:pt x="389" y="611"/>
                    <a:pt x="390" y="612"/>
                  </a:cubicBezTo>
                  <a:cubicBezTo>
                    <a:pt x="389" y="613"/>
                    <a:pt x="389" y="618"/>
                    <a:pt x="389" y="613"/>
                  </a:cubicBezTo>
                  <a:cubicBezTo>
                    <a:pt x="387" y="613"/>
                    <a:pt x="385" y="615"/>
                    <a:pt x="384" y="618"/>
                  </a:cubicBezTo>
                  <a:cubicBezTo>
                    <a:pt x="388" y="620"/>
                    <a:pt x="382" y="631"/>
                    <a:pt x="389" y="623"/>
                  </a:cubicBezTo>
                  <a:cubicBezTo>
                    <a:pt x="389" y="622"/>
                    <a:pt x="389" y="620"/>
                    <a:pt x="388" y="620"/>
                  </a:cubicBezTo>
                  <a:cubicBezTo>
                    <a:pt x="390" y="616"/>
                    <a:pt x="394" y="615"/>
                    <a:pt x="394" y="621"/>
                  </a:cubicBezTo>
                  <a:cubicBezTo>
                    <a:pt x="396" y="618"/>
                    <a:pt x="398" y="623"/>
                    <a:pt x="399" y="624"/>
                  </a:cubicBezTo>
                  <a:cubicBezTo>
                    <a:pt x="401" y="627"/>
                    <a:pt x="393" y="627"/>
                    <a:pt x="397" y="631"/>
                  </a:cubicBezTo>
                  <a:cubicBezTo>
                    <a:pt x="398" y="630"/>
                    <a:pt x="401" y="628"/>
                    <a:pt x="401" y="626"/>
                  </a:cubicBezTo>
                  <a:cubicBezTo>
                    <a:pt x="400" y="624"/>
                    <a:pt x="401" y="627"/>
                    <a:pt x="402" y="628"/>
                  </a:cubicBezTo>
                  <a:cubicBezTo>
                    <a:pt x="402" y="629"/>
                    <a:pt x="401" y="629"/>
                    <a:pt x="401" y="630"/>
                  </a:cubicBezTo>
                  <a:cubicBezTo>
                    <a:pt x="402" y="631"/>
                    <a:pt x="403" y="632"/>
                    <a:pt x="404" y="631"/>
                  </a:cubicBezTo>
                  <a:cubicBezTo>
                    <a:pt x="404" y="631"/>
                    <a:pt x="407" y="635"/>
                    <a:pt x="409" y="633"/>
                  </a:cubicBezTo>
                  <a:cubicBezTo>
                    <a:pt x="407" y="639"/>
                    <a:pt x="420" y="637"/>
                    <a:pt x="412" y="642"/>
                  </a:cubicBezTo>
                  <a:cubicBezTo>
                    <a:pt x="413" y="644"/>
                    <a:pt x="412" y="647"/>
                    <a:pt x="414" y="649"/>
                  </a:cubicBezTo>
                  <a:cubicBezTo>
                    <a:pt x="417" y="644"/>
                    <a:pt x="421" y="649"/>
                    <a:pt x="425" y="650"/>
                  </a:cubicBezTo>
                  <a:cubicBezTo>
                    <a:pt x="424" y="653"/>
                    <a:pt x="423" y="654"/>
                    <a:pt x="425" y="656"/>
                  </a:cubicBezTo>
                  <a:cubicBezTo>
                    <a:pt x="426" y="655"/>
                    <a:pt x="425" y="654"/>
                    <a:pt x="427" y="654"/>
                  </a:cubicBezTo>
                  <a:cubicBezTo>
                    <a:pt x="429" y="655"/>
                    <a:pt x="427" y="657"/>
                    <a:pt x="429" y="659"/>
                  </a:cubicBezTo>
                  <a:cubicBezTo>
                    <a:pt x="432" y="657"/>
                    <a:pt x="434" y="662"/>
                    <a:pt x="435" y="663"/>
                  </a:cubicBezTo>
                  <a:cubicBezTo>
                    <a:pt x="435" y="663"/>
                    <a:pt x="432" y="664"/>
                    <a:pt x="434" y="665"/>
                  </a:cubicBezTo>
                  <a:cubicBezTo>
                    <a:pt x="437" y="662"/>
                    <a:pt x="434" y="677"/>
                    <a:pt x="439" y="668"/>
                  </a:cubicBezTo>
                  <a:cubicBezTo>
                    <a:pt x="437" y="667"/>
                    <a:pt x="437" y="667"/>
                    <a:pt x="439" y="666"/>
                  </a:cubicBezTo>
                  <a:cubicBezTo>
                    <a:pt x="443" y="667"/>
                    <a:pt x="438" y="676"/>
                    <a:pt x="443" y="671"/>
                  </a:cubicBezTo>
                  <a:cubicBezTo>
                    <a:pt x="446" y="671"/>
                    <a:pt x="444" y="676"/>
                    <a:pt x="447" y="676"/>
                  </a:cubicBezTo>
                  <a:cubicBezTo>
                    <a:pt x="449" y="677"/>
                    <a:pt x="445" y="675"/>
                    <a:pt x="445" y="678"/>
                  </a:cubicBezTo>
                  <a:cubicBezTo>
                    <a:pt x="453" y="675"/>
                    <a:pt x="449" y="682"/>
                    <a:pt x="456" y="684"/>
                  </a:cubicBezTo>
                  <a:cubicBezTo>
                    <a:pt x="457" y="685"/>
                    <a:pt x="457" y="689"/>
                    <a:pt x="459" y="689"/>
                  </a:cubicBezTo>
                  <a:cubicBezTo>
                    <a:pt x="460" y="687"/>
                    <a:pt x="461" y="689"/>
                    <a:pt x="462" y="690"/>
                  </a:cubicBezTo>
                  <a:cubicBezTo>
                    <a:pt x="462" y="691"/>
                    <a:pt x="461" y="691"/>
                    <a:pt x="461" y="691"/>
                  </a:cubicBezTo>
                  <a:cubicBezTo>
                    <a:pt x="469" y="694"/>
                    <a:pt x="469" y="699"/>
                    <a:pt x="475" y="703"/>
                  </a:cubicBezTo>
                  <a:cubicBezTo>
                    <a:pt x="474" y="709"/>
                    <a:pt x="484" y="706"/>
                    <a:pt x="482" y="713"/>
                  </a:cubicBezTo>
                  <a:cubicBezTo>
                    <a:pt x="485" y="713"/>
                    <a:pt x="484" y="714"/>
                    <a:pt x="487" y="716"/>
                  </a:cubicBezTo>
                  <a:cubicBezTo>
                    <a:pt x="487" y="717"/>
                    <a:pt x="486" y="719"/>
                    <a:pt x="487" y="719"/>
                  </a:cubicBezTo>
                  <a:cubicBezTo>
                    <a:pt x="493" y="715"/>
                    <a:pt x="484" y="720"/>
                    <a:pt x="491" y="721"/>
                  </a:cubicBezTo>
                  <a:cubicBezTo>
                    <a:pt x="487" y="728"/>
                    <a:pt x="495" y="720"/>
                    <a:pt x="497" y="726"/>
                  </a:cubicBezTo>
                  <a:cubicBezTo>
                    <a:pt x="495" y="728"/>
                    <a:pt x="499" y="736"/>
                    <a:pt x="500" y="728"/>
                  </a:cubicBezTo>
                  <a:cubicBezTo>
                    <a:pt x="502" y="729"/>
                    <a:pt x="499" y="730"/>
                    <a:pt x="499" y="731"/>
                  </a:cubicBezTo>
                  <a:cubicBezTo>
                    <a:pt x="503" y="730"/>
                    <a:pt x="503" y="735"/>
                    <a:pt x="506" y="735"/>
                  </a:cubicBezTo>
                  <a:cubicBezTo>
                    <a:pt x="508" y="739"/>
                    <a:pt x="510" y="741"/>
                    <a:pt x="511" y="743"/>
                  </a:cubicBezTo>
                  <a:cubicBezTo>
                    <a:pt x="514" y="743"/>
                    <a:pt x="515" y="744"/>
                    <a:pt x="515" y="747"/>
                  </a:cubicBezTo>
                  <a:cubicBezTo>
                    <a:pt x="515" y="748"/>
                    <a:pt x="517" y="748"/>
                    <a:pt x="517" y="749"/>
                  </a:cubicBezTo>
                  <a:cubicBezTo>
                    <a:pt x="519" y="747"/>
                    <a:pt x="520" y="752"/>
                    <a:pt x="522" y="751"/>
                  </a:cubicBezTo>
                  <a:cubicBezTo>
                    <a:pt x="523" y="755"/>
                    <a:pt x="531" y="757"/>
                    <a:pt x="533" y="763"/>
                  </a:cubicBezTo>
                  <a:cubicBezTo>
                    <a:pt x="540" y="766"/>
                    <a:pt x="545" y="777"/>
                    <a:pt x="551" y="779"/>
                  </a:cubicBezTo>
                  <a:cubicBezTo>
                    <a:pt x="573" y="801"/>
                    <a:pt x="594" y="828"/>
                    <a:pt x="620" y="847"/>
                  </a:cubicBezTo>
                  <a:cubicBezTo>
                    <a:pt x="625" y="850"/>
                    <a:pt x="627" y="856"/>
                    <a:pt x="629" y="862"/>
                  </a:cubicBezTo>
                  <a:cubicBezTo>
                    <a:pt x="629" y="870"/>
                    <a:pt x="627" y="877"/>
                    <a:pt x="621" y="884"/>
                  </a:cubicBezTo>
                  <a:cubicBezTo>
                    <a:pt x="615" y="888"/>
                    <a:pt x="607" y="891"/>
                    <a:pt x="599" y="890"/>
                  </a:cubicBezTo>
                  <a:cubicBezTo>
                    <a:pt x="595" y="888"/>
                    <a:pt x="592" y="886"/>
                    <a:pt x="588" y="885"/>
                  </a:cubicBezTo>
                  <a:cubicBezTo>
                    <a:pt x="588" y="891"/>
                    <a:pt x="588" y="899"/>
                    <a:pt x="585" y="905"/>
                  </a:cubicBezTo>
                  <a:cubicBezTo>
                    <a:pt x="580" y="911"/>
                    <a:pt x="574" y="915"/>
                    <a:pt x="567" y="915"/>
                  </a:cubicBezTo>
                  <a:cubicBezTo>
                    <a:pt x="547" y="915"/>
                    <a:pt x="538" y="891"/>
                    <a:pt x="521" y="882"/>
                  </a:cubicBezTo>
                  <a:cubicBezTo>
                    <a:pt x="518" y="888"/>
                    <a:pt x="512" y="893"/>
                    <a:pt x="506" y="895"/>
                  </a:cubicBezTo>
                  <a:cubicBezTo>
                    <a:pt x="483" y="901"/>
                    <a:pt x="475" y="874"/>
                    <a:pt x="459" y="863"/>
                  </a:cubicBezTo>
                  <a:cubicBezTo>
                    <a:pt x="444" y="847"/>
                    <a:pt x="427" y="832"/>
                    <a:pt x="411" y="815"/>
                  </a:cubicBezTo>
                  <a:cubicBezTo>
                    <a:pt x="403" y="818"/>
                    <a:pt x="396" y="823"/>
                    <a:pt x="387" y="820"/>
                  </a:cubicBezTo>
                  <a:cubicBezTo>
                    <a:pt x="383" y="819"/>
                    <a:pt x="380" y="815"/>
                    <a:pt x="376" y="814"/>
                  </a:cubicBezTo>
                  <a:cubicBezTo>
                    <a:pt x="327" y="774"/>
                    <a:pt x="282" y="728"/>
                    <a:pt x="237" y="688"/>
                  </a:cubicBezTo>
                  <a:cubicBezTo>
                    <a:pt x="243" y="695"/>
                    <a:pt x="249" y="701"/>
                    <a:pt x="254" y="705"/>
                  </a:cubicBezTo>
                  <a:cubicBezTo>
                    <a:pt x="279" y="734"/>
                    <a:pt x="308" y="762"/>
                    <a:pt x="334" y="791"/>
                  </a:cubicBezTo>
                  <a:cubicBezTo>
                    <a:pt x="338" y="797"/>
                    <a:pt x="343" y="803"/>
                    <a:pt x="340" y="811"/>
                  </a:cubicBezTo>
                  <a:cubicBezTo>
                    <a:pt x="339" y="819"/>
                    <a:pt x="331" y="826"/>
                    <a:pt x="324" y="828"/>
                  </a:cubicBezTo>
                  <a:cubicBezTo>
                    <a:pt x="319" y="830"/>
                    <a:pt x="313" y="830"/>
                    <a:pt x="308" y="826"/>
                  </a:cubicBezTo>
                  <a:cubicBezTo>
                    <a:pt x="308" y="827"/>
                    <a:pt x="307" y="827"/>
                    <a:pt x="307" y="827"/>
                  </a:cubicBezTo>
                  <a:cubicBezTo>
                    <a:pt x="317" y="839"/>
                    <a:pt x="329" y="851"/>
                    <a:pt x="335" y="864"/>
                  </a:cubicBezTo>
                  <a:cubicBezTo>
                    <a:pt x="335" y="874"/>
                    <a:pt x="323" y="875"/>
                    <a:pt x="322" y="884"/>
                  </a:cubicBezTo>
                  <a:cubicBezTo>
                    <a:pt x="328" y="890"/>
                    <a:pt x="338" y="895"/>
                    <a:pt x="339" y="905"/>
                  </a:cubicBezTo>
                  <a:cubicBezTo>
                    <a:pt x="335" y="910"/>
                    <a:pt x="332" y="916"/>
                    <a:pt x="325" y="916"/>
                  </a:cubicBezTo>
                  <a:cubicBezTo>
                    <a:pt x="321" y="910"/>
                    <a:pt x="319" y="907"/>
                    <a:pt x="314" y="904"/>
                  </a:cubicBezTo>
                  <a:cubicBezTo>
                    <a:pt x="314" y="903"/>
                    <a:pt x="314" y="902"/>
                    <a:pt x="314" y="901"/>
                  </a:cubicBezTo>
                  <a:cubicBezTo>
                    <a:pt x="304" y="895"/>
                    <a:pt x="298" y="887"/>
                    <a:pt x="289" y="880"/>
                  </a:cubicBezTo>
                  <a:cubicBezTo>
                    <a:pt x="287" y="870"/>
                    <a:pt x="276" y="870"/>
                    <a:pt x="273" y="861"/>
                  </a:cubicBezTo>
                  <a:cubicBezTo>
                    <a:pt x="269" y="856"/>
                    <a:pt x="264" y="854"/>
                    <a:pt x="263" y="850"/>
                  </a:cubicBezTo>
                  <a:cubicBezTo>
                    <a:pt x="262" y="850"/>
                    <a:pt x="259" y="851"/>
                    <a:pt x="259" y="849"/>
                  </a:cubicBezTo>
                  <a:cubicBezTo>
                    <a:pt x="260" y="847"/>
                    <a:pt x="255" y="844"/>
                    <a:pt x="253" y="843"/>
                  </a:cubicBezTo>
                  <a:cubicBezTo>
                    <a:pt x="235" y="825"/>
                    <a:pt x="217" y="807"/>
                    <a:pt x="201" y="787"/>
                  </a:cubicBezTo>
                  <a:cubicBezTo>
                    <a:pt x="195" y="784"/>
                    <a:pt x="198" y="793"/>
                    <a:pt x="194" y="789"/>
                  </a:cubicBezTo>
                  <a:cubicBezTo>
                    <a:pt x="195" y="788"/>
                    <a:pt x="196" y="789"/>
                    <a:pt x="196" y="788"/>
                  </a:cubicBezTo>
                  <a:cubicBezTo>
                    <a:pt x="195" y="784"/>
                    <a:pt x="192" y="788"/>
                    <a:pt x="189" y="788"/>
                  </a:cubicBezTo>
                  <a:cubicBezTo>
                    <a:pt x="180" y="779"/>
                    <a:pt x="165" y="779"/>
                    <a:pt x="154" y="784"/>
                  </a:cubicBezTo>
                  <a:cubicBezTo>
                    <a:pt x="159" y="791"/>
                    <a:pt x="167" y="797"/>
                    <a:pt x="171" y="803"/>
                  </a:cubicBezTo>
                  <a:cubicBezTo>
                    <a:pt x="178" y="805"/>
                    <a:pt x="181" y="812"/>
                    <a:pt x="187" y="815"/>
                  </a:cubicBezTo>
                  <a:cubicBezTo>
                    <a:pt x="187" y="816"/>
                    <a:pt x="186" y="817"/>
                    <a:pt x="188" y="818"/>
                  </a:cubicBezTo>
                  <a:cubicBezTo>
                    <a:pt x="191" y="817"/>
                    <a:pt x="189" y="822"/>
                    <a:pt x="192" y="821"/>
                  </a:cubicBezTo>
                  <a:cubicBezTo>
                    <a:pt x="197" y="826"/>
                    <a:pt x="195" y="823"/>
                    <a:pt x="198" y="830"/>
                  </a:cubicBezTo>
                  <a:cubicBezTo>
                    <a:pt x="205" y="833"/>
                    <a:pt x="209" y="839"/>
                    <a:pt x="215" y="841"/>
                  </a:cubicBezTo>
                  <a:cubicBezTo>
                    <a:pt x="215" y="842"/>
                    <a:pt x="215" y="843"/>
                    <a:pt x="216" y="843"/>
                  </a:cubicBezTo>
                  <a:cubicBezTo>
                    <a:pt x="217" y="844"/>
                    <a:pt x="217" y="843"/>
                    <a:pt x="217" y="843"/>
                  </a:cubicBezTo>
                  <a:cubicBezTo>
                    <a:pt x="217" y="837"/>
                    <a:pt x="219" y="843"/>
                    <a:pt x="221" y="841"/>
                  </a:cubicBezTo>
                  <a:cubicBezTo>
                    <a:pt x="229" y="841"/>
                    <a:pt x="225" y="855"/>
                    <a:pt x="231" y="850"/>
                  </a:cubicBezTo>
                  <a:cubicBezTo>
                    <a:pt x="233" y="851"/>
                    <a:pt x="234" y="851"/>
                    <a:pt x="236" y="851"/>
                  </a:cubicBezTo>
                  <a:cubicBezTo>
                    <a:pt x="235" y="856"/>
                    <a:pt x="238" y="857"/>
                    <a:pt x="241" y="859"/>
                  </a:cubicBezTo>
                  <a:cubicBezTo>
                    <a:pt x="249" y="857"/>
                    <a:pt x="253" y="865"/>
                    <a:pt x="259" y="868"/>
                  </a:cubicBezTo>
                  <a:cubicBezTo>
                    <a:pt x="271" y="875"/>
                    <a:pt x="285" y="886"/>
                    <a:pt x="295" y="896"/>
                  </a:cubicBezTo>
                  <a:cubicBezTo>
                    <a:pt x="300" y="898"/>
                    <a:pt x="307" y="901"/>
                    <a:pt x="309" y="908"/>
                  </a:cubicBezTo>
                  <a:cubicBezTo>
                    <a:pt x="298" y="905"/>
                    <a:pt x="292" y="898"/>
                    <a:pt x="282" y="894"/>
                  </a:cubicBezTo>
                  <a:cubicBezTo>
                    <a:pt x="266" y="884"/>
                    <a:pt x="251" y="874"/>
                    <a:pt x="235" y="867"/>
                  </a:cubicBezTo>
                  <a:cubicBezTo>
                    <a:pt x="234" y="867"/>
                    <a:pt x="234" y="868"/>
                    <a:pt x="234" y="869"/>
                  </a:cubicBezTo>
                  <a:cubicBezTo>
                    <a:pt x="235" y="863"/>
                    <a:pt x="228" y="862"/>
                    <a:pt x="224" y="860"/>
                  </a:cubicBezTo>
                  <a:cubicBezTo>
                    <a:pt x="223" y="861"/>
                    <a:pt x="220" y="856"/>
                    <a:pt x="217" y="855"/>
                  </a:cubicBezTo>
                  <a:cubicBezTo>
                    <a:pt x="213" y="854"/>
                    <a:pt x="207" y="847"/>
                    <a:pt x="203" y="849"/>
                  </a:cubicBezTo>
                  <a:cubicBezTo>
                    <a:pt x="204" y="849"/>
                    <a:pt x="205" y="848"/>
                    <a:pt x="205" y="848"/>
                  </a:cubicBezTo>
                  <a:cubicBezTo>
                    <a:pt x="199" y="846"/>
                    <a:pt x="202" y="848"/>
                    <a:pt x="199" y="844"/>
                  </a:cubicBezTo>
                  <a:cubicBezTo>
                    <a:pt x="196" y="843"/>
                    <a:pt x="195" y="839"/>
                    <a:pt x="191" y="839"/>
                  </a:cubicBezTo>
                  <a:cubicBezTo>
                    <a:pt x="191" y="846"/>
                    <a:pt x="199" y="847"/>
                    <a:pt x="201" y="853"/>
                  </a:cubicBezTo>
                  <a:cubicBezTo>
                    <a:pt x="210" y="856"/>
                    <a:pt x="214" y="867"/>
                    <a:pt x="223" y="867"/>
                  </a:cubicBezTo>
                  <a:cubicBezTo>
                    <a:pt x="224" y="867"/>
                    <a:pt x="225" y="873"/>
                    <a:pt x="228" y="870"/>
                  </a:cubicBezTo>
                  <a:cubicBezTo>
                    <a:pt x="228" y="871"/>
                    <a:pt x="228" y="872"/>
                    <a:pt x="229" y="872"/>
                  </a:cubicBezTo>
                  <a:cubicBezTo>
                    <a:pt x="231" y="871"/>
                    <a:pt x="232" y="869"/>
                    <a:pt x="231" y="873"/>
                  </a:cubicBezTo>
                  <a:cubicBezTo>
                    <a:pt x="238" y="876"/>
                    <a:pt x="238" y="883"/>
                    <a:pt x="242" y="887"/>
                  </a:cubicBezTo>
                  <a:cubicBezTo>
                    <a:pt x="237" y="891"/>
                    <a:pt x="231" y="879"/>
                    <a:pt x="230" y="890"/>
                  </a:cubicBezTo>
                  <a:cubicBezTo>
                    <a:pt x="227" y="896"/>
                    <a:pt x="222" y="891"/>
                    <a:pt x="217" y="891"/>
                  </a:cubicBezTo>
                  <a:cubicBezTo>
                    <a:pt x="208" y="885"/>
                    <a:pt x="197" y="879"/>
                    <a:pt x="188" y="871"/>
                  </a:cubicBezTo>
                  <a:cubicBezTo>
                    <a:pt x="190" y="865"/>
                    <a:pt x="183" y="871"/>
                    <a:pt x="185" y="866"/>
                  </a:cubicBezTo>
                  <a:cubicBezTo>
                    <a:pt x="182" y="865"/>
                    <a:pt x="175" y="861"/>
                    <a:pt x="174" y="858"/>
                  </a:cubicBezTo>
                  <a:cubicBezTo>
                    <a:pt x="171" y="857"/>
                    <a:pt x="167" y="852"/>
                    <a:pt x="166" y="849"/>
                  </a:cubicBezTo>
                  <a:cubicBezTo>
                    <a:pt x="165" y="847"/>
                    <a:pt x="166" y="846"/>
                    <a:pt x="165" y="845"/>
                  </a:cubicBezTo>
                  <a:cubicBezTo>
                    <a:pt x="163" y="845"/>
                    <a:pt x="164" y="843"/>
                    <a:pt x="164" y="842"/>
                  </a:cubicBezTo>
                  <a:cubicBezTo>
                    <a:pt x="165" y="842"/>
                    <a:pt x="166" y="842"/>
                    <a:pt x="167" y="841"/>
                  </a:cubicBezTo>
                  <a:cubicBezTo>
                    <a:pt x="167" y="840"/>
                    <a:pt x="166" y="840"/>
                    <a:pt x="166" y="839"/>
                  </a:cubicBezTo>
                  <a:cubicBezTo>
                    <a:pt x="159" y="837"/>
                    <a:pt x="163" y="849"/>
                    <a:pt x="157" y="843"/>
                  </a:cubicBezTo>
                  <a:cubicBezTo>
                    <a:pt x="153" y="840"/>
                    <a:pt x="152" y="835"/>
                    <a:pt x="147" y="836"/>
                  </a:cubicBezTo>
                  <a:cubicBezTo>
                    <a:pt x="144" y="833"/>
                    <a:pt x="141" y="829"/>
                    <a:pt x="143" y="825"/>
                  </a:cubicBezTo>
                  <a:cubicBezTo>
                    <a:pt x="144" y="822"/>
                    <a:pt x="148" y="827"/>
                    <a:pt x="147" y="822"/>
                  </a:cubicBezTo>
                  <a:cubicBezTo>
                    <a:pt x="146" y="821"/>
                    <a:pt x="144" y="822"/>
                    <a:pt x="142" y="821"/>
                  </a:cubicBezTo>
                  <a:cubicBezTo>
                    <a:pt x="140" y="823"/>
                    <a:pt x="139" y="827"/>
                    <a:pt x="136" y="825"/>
                  </a:cubicBezTo>
                  <a:cubicBezTo>
                    <a:pt x="133" y="822"/>
                    <a:pt x="131" y="819"/>
                    <a:pt x="127" y="818"/>
                  </a:cubicBezTo>
                  <a:cubicBezTo>
                    <a:pt x="124" y="816"/>
                    <a:pt x="125" y="813"/>
                    <a:pt x="121" y="810"/>
                  </a:cubicBezTo>
                  <a:cubicBezTo>
                    <a:pt x="121" y="810"/>
                    <a:pt x="118" y="811"/>
                    <a:pt x="119" y="811"/>
                  </a:cubicBezTo>
                  <a:cubicBezTo>
                    <a:pt x="122" y="805"/>
                    <a:pt x="112" y="809"/>
                    <a:pt x="115" y="803"/>
                  </a:cubicBezTo>
                  <a:cubicBezTo>
                    <a:pt x="111" y="801"/>
                    <a:pt x="109" y="798"/>
                    <a:pt x="107" y="797"/>
                  </a:cubicBezTo>
                  <a:cubicBezTo>
                    <a:pt x="109" y="797"/>
                    <a:pt x="109" y="795"/>
                    <a:pt x="108" y="794"/>
                  </a:cubicBezTo>
                  <a:cubicBezTo>
                    <a:pt x="106" y="795"/>
                    <a:pt x="101" y="794"/>
                    <a:pt x="100" y="792"/>
                  </a:cubicBezTo>
                  <a:cubicBezTo>
                    <a:pt x="99" y="790"/>
                    <a:pt x="101" y="789"/>
                    <a:pt x="99" y="788"/>
                  </a:cubicBezTo>
                  <a:cubicBezTo>
                    <a:pt x="96" y="788"/>
                    <a:pt x="95" y="790"/>
                    <a:pt x="93" y="787"/>
                  </a:cubicBezTo>
                  <a:cubicBezTo>
                    <a:pt x="91" y="783"/>
                    <a:pt x="87" y="781"/>
                    <a:pt x="83" y="777"/>
                  </a:cubicBezTo>
                  <a:cubicBezTo>
                    <a:pt x="73" y="771"/>
                    <a:pt x="59" y="763"/>
                    <a:pt x="59" y="751"/>
                  </a:cubicBezTo>
                  <a:cubicBezTo>
                    <a:pt x="62" y="748"/>
                    <a:pt x="63" y="741"/>
                    <a:pt x="69" y="742"/>
                  </a:cubicBezTo>
                  <a:cubicBezTo>
                    <a:pt x="65" y="736"/>
                    <a:pt x="61" y="732"/>
                    <a:pt x="55" y="727"/>
                  </a:cubicBezTo>
                  <a:cubicBezTo>
                    <a:pt x="55" y="724"/>
                    <a:pt x="53" y="722"/>
                    <a:pt x="52" y="720"/>
                  </a:cubicBezTo>
                  <a:cubicBezTo>
                    <a:pt x="58" y="718"/>
                    <a:pt x="47" y="707"/>
                    <a:pt x="58" y="708"/>
                  </a:cubicBezTo>
                  <a:cubicBezTo>
                    <a:pt x="57" y="703"/>
                    <a:pt x="67" y="703"/>
                    <a:pt x="61" y="698"/>
                  </a:cubicBezTo>
                  <a:cubicBezTo>
                    <a:pt x="63" y="696"/>
                    <a:pt x="64" y="693"/>
                    <a:pt x="64" y="691"/>
                  </a:cubicBezTo>
                  <a:cubicBezTo>
                    <a:pt x="61" y="689"/>
                    <a:pt x="59" y="685"/>
                    <a:pt x="59" y="681"/>
                  </a:cubicBezTo>
                  <a:cubicBezTo>
                    <a:pt x="59" y="681"/>
                    <a:pt x="61" y="683"/>
                    <a:pt x="61" y="681"/>
                  </a:cubicBezTo>
                  <a:cubicBezTo>
                    <a:pt x="60" y="676"/>
                    <a:pt x="57" y="673"/>
                    <a:pt x="54" y="669"/>
                  </a:cubicBezTo>
                  <a:cubicBezTo>
                    <a:pt x="44" y="642"/>
                    <a:pt x="17" y="621"/>
                    <a:pt x="20" y="589"/>
                  </a:cubicBezTo>
                  <a:cubicBezTo>
                    <a:pt x="24" y="581"/>
                    <a:pt x="31" y="569"/>
                    <a:pt x="43" y="569"/>
                  </a:cubicBezTo>
                  <a:cubicBezTo>
                    <a:pt x="47" y="571"/>
                    <a:pt x="52" y="571"/>
                    <a:pt x="55" y="573"/>
                  </a:cubicBezTo>
                  <a:cubicBezTo>
                    <a:pt x="55" y="564"/>
                    <a:pt x="45" y="551"/>
                    <a:pt x="55" y="541"/>
                  </a:cubicBezTo>
                  <a:cubicBezTo>
                    <a:pt x="59" y="536"/>
                    <a:pt x="66" y="539"/>
                    <a:pt x="71" y="535"/>
                  </a:cubicBezTo>
                  <a:cubicBezTo>
                    <a:pt x="49" y="504"/>
                    <a:pt x="17" y="477"/>
                    <a:pt x="19" y="435"/>
                  </a:cubicBezTo>
                  <a:cubicBezTo>
                    <a:pt x="25" y="433"/>
                    <a:pt x="30" y="439"/>
                    <a:pt x="35" y="442"/>
                  </a:cubicBezTo>
                  <a:cubicBezTo>
                    <a:pt x="52" y="450"/>
                    <a:pt x="67" y="464"/>
                    <a:pt x="84" y="473"/>
                  </a:cubicBezTo>
                  <a:cubicBezTo>
                    <a:pt x="85" y="473"/>
                    <a:pt x="85" y="473"/>
                    <a:pt x="85" y="473"/>
                  </a:cubicBezTo>
                  <a:cubicBezTo>
                    <a:pt x="59" y="442"/>
                    <a:pt x="37" y="411"/>
                    <a:pt x="11" y="381"/>
                  </a:cubicBezTo>
                  <a:cubicBezTo>
                    <a:pt x="8" y="376"/>
                    <a:pt x="9" y="369"/>
                    <a:pt x="10" y="364"/>
                  </a:cubicBezTo>
                  <a:cubicBezTo>
                    <a:pt x="12" y="359"/>
                    <a:pt x="17" y="355"/>
                    <a:pt x="21" y="353"/>
                  </a:cubicBezTo>
                  <a:cubicBezTo>
                    <a:pt x="29" y="350"/>
                    <a:pt x="38" y="356"/>
                    <a:pt x="44" y="351"/>
                  </a:cubicBezTo>
                  <a:cubicBezTo>
                    <a:pt x="47" y="352"/>
                    <a:pt x="49" y="351"/>
                    <a:pt x="52" y="350"/>
                  </a:cubicBezTo>
                  <a:cubicBezTo>
                    <a:pt x="51" y="347"/>
                    <a:pt x="47" y="347"/>
                    <a:pt x="48" y="343"/>
                  </a:cubicBezTo>
                  <a:cubicBezTo>
                    <a:pt x="32" y="333"/>
                    <a:pt x="47" y="314"/>
                    <a:pt x="30" y="305"/>
                  </a:cubicBezTo>
                  <a:cubicBezTo>
                    <a:pt x="20" y="292"/>
                    <a:pt x="0" y="280"/>
                    <a:pt x="6" y="261"/>
                  </a:cubicBezTo>
                  <a:cubicBezTo>
                    <a:pt x="8" y="259"/>
                    <a:pt x="8" y="257"/>
                    <a:pt x="9" y="254"/>
                  </a:cubicBezTo>
                  <a:cubicBezTo>
                    <a:pt x="6" y="254"/>
                    <a:pt x="1" y="252"/>
                    <a:pt x="4" y="249"/>
                  </a:cubicBezTo>
                  <a:cubicBezTo>
                    <a:pt x="10" y="240"/>
                    <a:pt x="21" y="238"/>
                    <a:pt x="31" y="241"/>
                  </a:cubicBezTo>
                  <a:cubicBezTo>
                    <a:pt x="46" y="247"/>
                    <a:pt x="54" y="263"/>
                    <a:pt x="65" y="273"/>
                  </a:cubicBezTo>
                  <a:cubicBezTo>
                    <a:pt x="65" y="284"/>
                    <a:pt x="78" y="286"/>
                    <a:pt x="80" y="295"/>
                  </a:cubicBezTo>
                  <a:cubicBezTo>
                    <a:pt x="81" y="295"/>
                    <a:pt x="82" y="297"/>
                    <a:pt x="83" y="297"/>
                  </a:cubicBezTo>
                  <a:cubicBezTo>
                    <a:pt x="106" y="326"/>
                    <a:pt x="128" y="353"/>
                    <a:pt x="153" y="382"/>
                  </a:cubicBezTo>
                  <a:cubicBezTo>
                    <a:pt x="153" y="380"/>
                    <a:pt x="151" y="375"/>
                    <a:pt x="148" y="373"/>
                  </a:cubicBezTo>
                  <a:cubicBezTo>
                    <a:pt x="114" y="333"/>
                    <a:pt x="87" y="291"/>
                    <a:pt x="55" y="249"/>
                  </a:cubicBezTo>
                  <a:cubicBezTo>
                    <a:pt x="53" y="242"/>
                    <a:pt x="53" y="233"/>
                    <a:pt x="58" y="227"/>
                  </a:cubicBezTo>
                  <a:cubicBezTo>
                    <a:pt x="62" y="222"/>
                    <a:pt x="67" y="219"/>
                    <a:pt x="73" y="218"/>
                  </a:cubicBezTo>
                  <a:cubicBezTo>
                    <a:pt x="63" y="196"/>
                    <a:pt x="29" y="178"/>
                    <a:pt x="45" y="151"/>
                  </a:cubicBezTo>
                  <a:cubicBezTo>
                    <a:pt x="57" y="141"/>
                    <a:pt x="63" y="115"/>
                    <a:pt x="86" y="124"/>
                  </a:cubicBezTo>
                  <a:cubicBezTo>
                    <a:pt x="92" y="128"/>
                    <a:pt x="98" y="131"/>
                    <a:pt x="103" y="135"/>
                  </a:cubicBezTo>
                  <a:cubicBezTo>
                    <a:pt x="103" y="135"/>
                    <a:pt x="104" y="135"/>
                    <a:pt x="104" y="134"/>
                  </a:cubicBezTo>
                  <a:cubicBezTo>
                    <a:pt x="89" y="114"/>
                    <a:pt x="73" y="101"/>
                    <a:pt x="59" y="81"/>
                  </a:cubicBezTo>
                  <a:cubicBezTo>
                    <a:pt x="57" y="73"/>
                    <a:pt x="57" y="65"/>
                    <a:pt x="60" y="59"/>
                  </a:cubicBezTo>
                  <a:cubicBezTo>
                    <a:pt x="65" y="55"/>
                    <a:pt x="67" y="49"/>
                    <a:pt x="74" y="48"/>
                  </a:cubicBezTo>
                  <a:cubicBezTo>
                    <a:pt x="83" y="45"/>
                    <a:pt x="90" y="53"/>
                    <a:pt x="95" y="43"/>
                  </a:cubicBezTo>
                  <a:cubicBezTo>
                    <a:pt x="98" y="43"/>
                    <a:pt x="105" y="41"/>
                    <a:pt x="102" y="37"/>
                  </a:cubicBezTo>
                  <a:cubicBezTo>
                    <a:pt x="109" y="36"/>
                    <a:pt x="114" y="39"/>
                    <a:pt x="119" y="42"/>
                  </a:cubicBezTo>
                  <a:cubicBezTo>
                    <a:pt x="118" y="46"/>
                    <a:pt x="123" y="45"/>
                    <a:pt x="124" y="45"/>
                  </a:cubicBezTo>
                  <a:cubicBezTo>
                    <a:pt x="127" y="51"/>
                    <a:pt x="133" y="57"/>
                    <a:pt x="139" y="59"/>
                  </a:cubicBezTo>
                  <a:cubicBezTo>
                    <a:pt x="131" y="48"/>
                    <a:pt x="119" y="38"/>
                    <a:pt x="124" y="23"/>
                  </a:cubicBezTo>
                  <a:cubicBezTo>
                    <a:pt x="125" y="18"/>
                    <a:pt x="130" y="13"/>
                    <a:pt x="133" y="10"/>
                  </a:cubicBezTo>
                  <a:cubicBezTo>
                    <a:pt x="145" y="0"/>
                    <a:pt x="158" y="23"/>
                    <a:pt x="165" y="3"/>
                  </a:cubicBezTo>
                  <a:cubicBezTo>
                    <a:pt x="170" y="2"/>
                    <a:pt x="176" y="0"/>
                    <a:pt x="182" y="2"/>
                  </a:cubicBezTo>
                  <a:cubicBezTo>
                    <a:pt x="188" y="4"/>
                    <a:pt x="193" y="11"/>
                    <a:pt x="199" y="10"/>
                  </a:cubicBezTo>
                  <a:close/>
                </a:path>
              </a:pathLst>
            </a:custGeom>
            <a:solidFill>
              <a:srgbClr val="14141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文本框 29"/>
            <p:cNvSpPr txBox="1"/>
            <p:nvPr/>
          </p:nvSpPr>
          <p:spPr>
            <a:xfrm>
              <a:off x="1975598" y="1609218"/>
              <a:ext cx="954108" cy="1015663"/>
            </a:xfrm>
            <a:prstGeom prst="rect">
              <a:avLst/>
            </a:prstGeom>
            <a:noFill/>
          </p:spPr>
          <p:txBody>
            <a:bodyPr wrap="none" rtlCol="0">
              <a:spAutoFit/>
            </a:bodyPr>
            <a:lstStyle/>
            <a:p>
              <a:pPr algn="ctr"/>
              <a:r>
                <a:rPr lang="zh-CN" altLang="en-US" sz="6000" smtClean="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rPr>
                <a:t>肆</a:t>
              </a:r>
              <a:endParaRPr lang="zh-CN" altLang="en-US" sz="6000">
                <a:solidFill>
                  <a:schemeClr val="bg1"/>
                </a:solidFill>
                <a:latin typeface="汉仪大隶书简" panose="02010609000101010101" pitchFamily="49" charset="-122"/>
                <a:ea typeface="汉仪大隶书简" panose="02010609000101010101" pitchFamily="49" charset="-122"/>
                <a:cs typeface="文鼎荊棘體" panose="02010609010101010101" pitchFamily="49" charset="-120"/>
              </a:endParaRPr>
            </a:p>
          </p:txBody>
        </p:sp>
      </p:grpSp>
      <p:sp>
        <p:nvSpPr>
          <p:cNvPr id="31" name="文本框 30"/>
          <p:cNvSpPr txBox="1"/>
          <p:nvPr/>
        </p:nvSpPr>
        <p:spPr>
          <a:xfrm>
            <a:off x="8294302" y="3267067"/>
            <a:ext cx="1467068" cy="2305364"/>
          </a:xfrm>
          <a:prstGeom prst="rect">
            <a:avLst/>
          </a:prstGeom>
          <a:noFill/>
        </p:spPr>
        <p:txBody>
          <a:bodyPr vert="eaVert" wrap="square" rtlCol="0">
            <a:spAutoFit/>
          </a:bodyPr>
          <a:lstStyle/>
          <a:p>
            <a:pPr>
              <a:lnSpc>
                <a:spcPts val="2500"/>
              </a:lnSpc>
            </a:pPr>
            <a:r>
              <a:rPr lang="zh-CN" altLang="en-US" smtClean="0">
                <a:latin typeface="方正隶变_GBK" panose="03000509000000000000" pitchFamily="65" charset="-122"/>
                <a:ea typeface="方正隶变_GBK" panose="03000509000000000000" pitchFamily="65" charset="-122"/>
              </a:rPr>
              <a:t>国学经典不仅是中华民族的灿烂遗产，也是中国人不可或缺的精神力量。</a:t>
            </a:r>
            <a:endParaRPr lang="zh-CN" altLang="en-US">
              <a:latin typeface="方正隶变_GBK" panose="03000509000000000000" pitchFamily="65" charset="-122"/>
              <a:ea typeface="方正隶变_GBK" panose="03000509000000000000" pitchFamily="65" charset="-122"/>
            </a:endParaRPr>
          </a:p>
        </p:txBody>
      </p:sp>
      <p:cxnSp>
        <p:nvCxnSpPr>
          <p:cNvPr id="32" name="直接连接符 31"/>
          <p:cNvCxnSpPr/>
          <p:nvPr/>
        </p:nvCxnSpPr>
        <p:spPr>
          <a:xfrm>
            <a:off x="9342086" y="3267067"/>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996202"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676085" y="3267066"/>
            <a:ext cx="0" cy="21558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776860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1"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1000"/>
                            </p:stCondLst>
                            <p:childTnLst>
                              <p:par>
                                <p:cTn id="32" presetID="22" presetClass="entr" presetSubtype="2"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righ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par>
                                <p:cTn id="43" presetID="22" presetClass="entr" presetSubtype="1"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500"/>
                            </p:stCondLst>
                            <p:childTnLst>
                              <p:par>
                                <p:cTn id="47" presetID="53" presetClass="entr" presetSubtype="16"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1000"/>
                            </p:stCondLst>
                            <p:childTnLst>
                              <p:par>
                                <p:cTn id="53" presetID="2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right)">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par>
                                <p:cTn id="61" presetID="22" presetClass="entr" presetSubtype="1"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500"/>
                                        <p:tgtEl>
                                          <p:spTgt spid="26"/>
                                        </p:tgtEl>
                                      </p:cBhvr>
                                    </p:animEffect>
                                  </p:childTnLst>
                                </p:cTn>
                              </p:par>
                              <p:par>
                                <p:cTn id="64" presetID="22" presetClass="entr" presetSubtype="1"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childTnLst>
                          </p:cTn>
                        </p:par>
                        <p:par>
                          <p:cTn id="67" fill="hold">
                            <p:stCondLst>
                              <p:cond delay="500"/>
                            </p:stCondLst>
                            <p:childTnLst>
                              <p:par>
                                <p:cTn id="68" presetID="53" presetClass="entr" presetSubtype="16" fill="hold"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1000"/>
                            </p:stCondLst>
                            <p:childTnLst>
                              <p:par>
                                <p:cTn id="74" presetID="22" presetClass="entr" presetSubtype="2"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right)">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up)">
                                      <p:cBhvr>
                                        <p:cTn id="81" dur="500"/>
                                        <p:tgtEl>
                                          <p:spTgt spid="34"/>
                                        </p:tgtEl>
                                      </p:cBhvr>
                                    </p:animEffect>
                                  </p:childTnLst>
                                </p:cTn>
                              </p:par>
                              <p:par>
                                <p:cTn id="82" presetID="22" presetClass="entr" presetSubtype="1" fill="hold"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wipe(up)">
                                      <p:cBhvr>
                                        <p:cTn id="84" dur="500"/>
                                        <p:tgtEl>
                                          <p:spTgt spid="33"/>
                                        </p:tgtEl>
                                      </p:cBhvr>
                                    </p:animEffect>
                                  </p:childTnLst>
                                </p:cTn>
                              </p:par>
                              <p:par>
                                <p:cTn id="85" presetID="22" presetClass="entr" presetSubtype="1" fill="hold"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up)">
                                      <p:cBhvr>
                                        <p:cTn id="87" dur="500"/>
                                        <p:tgtEl>
                                          <p:spTgt spid="32"/>
                                        </p:tgtEl>
                                      </p:cBhvr>
                                    </p:animEffect>
                                  </p:childTnLst>
                                </p:cTn>
                              </p:par>
                            </p:childTnLst>
                          </p:cTn>
                        </p:par>
                        <p:par>
                          <p:cTn id="88" fill="hold">
                            <p:stCondLst>
                              <p:cond delay="500"/>
                            </p:stCondLst>
                            <p:childTnLst>
                              <p:par>
                                <p:cTn id="89" presetID="2" presetClass="exit" presetSubtype="8" fill="hold" nodeType="afterEffect">
                                  <p:stCondLst>
                                    <p:cond delay="0"/>
                                  </p:stCondLst>
                                  <p:childTnLst>
                                    <p:anim calcmode="lin" valueType="num">
                                      <p:cBhvr additive="base">
                                        <p:cTn id="90" dur="500"/>
                                        <p:tgtEl>
                                          <p:spTgt spid="3"/>
                                        </p:tgtEl>
                                        <p:attrNameLst>
                                          <p:attrName>ppt_x</p:attrName>
                                        </p:attrNameLst>
                                      </p:cBhvr>
                                      <p:tavLst>
                                        <p:tav tm="0">
                                          <p:val>
                                            <p:strVal val="ppt_x"/>
                                          </p:val>
                                        </p:tav>
                                        <p:tav tm="100000">
                                          <p:val>
                                            <p:strVal val="0-ppt_w/2"/>
                                          </p:val>
                                        </p:tav>
                                      </p:tavLst>
                                    </p:anim>
                                    <p:anim calcmode="lin" valueType="num">
                                      <p:cBhvr additive="base">
                                        <p:cTn id="91" dur="500"/>
                                        <p:tgtEl>
                                          <p:spTgt spid="3"/>
                                        </p:tgtEl>
                                        <p:attrNameLst>
                                          <p:attrName>ppt_y</p:attrName>
                                        </p:attrNameLst>
                                      </p:cBhvr>
                                      <p:tavLst>
                                        <p:tav tm="0">
                                          <p:val>
                                            <p:strVal val="ppt_y"/>
                                          </p:val>
                                        </p:tav>
                                        <p:tav tm="100000">
                                          <p:val>
                                            <p:strVal val="ppt_y"/>
                                          </p:val>
                                        </p:tav>
                                      </p:tavLst>
                                    </p:anim>
                                    <p:set>
                                      <p:cBhvr>
                                        <p:cTn id="92" dur="1" fill="hold">
                                          <p:stCondLst>
                                            <p:cond delay="499"/>
                                          </p:stCondLst>
                                        </p:cTn>
                                        <p:tgtEl>
                                          <p:spTgt spid="3"/>
                                        </p:tgtEl>
                                        <p:attrNameLst>
                                          <p:attrName>style.visibility</p:attrName>
                                        </p:attrNameLst>
                                      </p:cBhvr>
                                      <p:to>
                                        <p:strVal val="hidden"/>
                                      </p:to>
                                    </p:set>
                                  </p:childTnLst>
                                </p:cTn>
                              </p:par>
                              <p:par>
                                <p:cTn id="93" presetID="2" presetClass="exit" presetSubtype="8" fill="hold" nodeType="withEffect">
                                  <p:stCondLst>
                                    <p:cond delay="0"/>
                                  </p:stCondLst>
                                  <p:childTnLst>
                                    <p:anim calcmode="lin" valueType="num">
                                      <p:cBhvr additive="base">
                                        <p:cTn id="94" dur="500"/>
                                        <p:tgtEl>
                                          <p:spTgt spid="14"/>
                                        </p:tgtEl>
                                        <p:attrNameLst>
                                          <p:attrName>ppt_x</p:attrName>
                                        </p:attrNameLst>
                                      </p:cBhvr>
                                      <p:tavLst>
                                        <p:tav tm="0">
                                          <p:val>
                                            <p:strVal val="ppt_x"/>
                                          </p:val>
                                        </p:tav>
                                        <p:tav tm="100000">
                                          <p:val>
                                            <p:strVal val="0-ppt_w/2"/>
                                          </p:val>
                                        </p:tav>
                                      </p:tavLst>
                                    </p:anim>
                                    <p:anim calcmode="lin" valueType="num">
                                      <p:cBhvr additive="base">
                                        <p:cTn id="95" dur="500"/>
                                        <p:tgtEl>
                                          <p:spTgt spid="14"/>
                                        </p:tgtEl>
                                        <p:attrNameLst>
                                          <p:attrName>ppt_y</p:attrName>
                                        </p:attrNameLst>
                                      </p:cBhvr>
                                      <p:tavLst>
                                        <p:tav tm="0">
                                          <p:val>
                                            <p:strVal val="ppt_y"/>
                                          </p:val>
                                        </p:tav>
                                        <p:tav tm="100000">
                                          <p:val>
                                            <p:strVal val="ppt_y"/>
                                          </p:val>
                                        </p:tav>
                                      </p:tavLst>
                                    </p:anim>
                                    <p:set>
                                      <p:cBhvr>
                                        <p:cTn id="96" dur="1" fill="hold">
                                          <p:stCondLst>
                                            <p:cond delay="499"/>
                                          </p:stCondLst>
                                        </p:cTn>
                                        <p:tgtEl>
                                          <p:spTgt spid="14"/>
                                        </p:tgtEl>
                                        <p:attrNameLst>
                                          <p:attrName>style.visibility</p:attrName>
                                        </p:attrNameLst>
                                      </p:cBhvr>
                                      <p:to>
                                        <p:strVal val="hidden"/>
                                      </p:to>
                                    </p:set>
                                  </p:childTnLst>
                                </p:cTn>
                              </p:par>
                              <p:par>
                                <p:cTn id="97" presetID="2" presetClass="exit" presetSubtype="8" fill="hold" nodeType="withEffect">
                                  <p:stCondLst>
                                    <p:cond delay="0"/>
                                  </p:stCondLst>
                                  <p:childTnLst>
                                    <p:anim calcmode="lin" valueType="num">
                                      <p:cBhvr additive="base">
                                        <p:cTn id="98" dur="500"/>
                                        <p:tgtEl>
                                          <p:spTgt spid="21"/>
                                        </p:tgtEl>
                                        <p:attrNameLst>
                                          <p:attrName>ppt_x</p:attrName>
                                        </p:attrNameLst>
                                      </p:cBhvr>
                                      <p:tavLst>
                                        <p:tav tm="0">
                                          <p:val>
                                            <p:strVal val="ppt_x"/>
                                          </p:val>
                                        </p:tav>
                                        <p:tav tm="100000">
                                          <p:val>
                                            <p:strVal val="0-ppt_w/2"/>
                                          </p:val>
                                        </p:tav>
                                      </p:tavLst>
                                    </p:anim>
                                    <p:anim calcmode="lin" valueType="num">
                                      <p:cBhvr additive="base">
                                        <p:cTn id="99" dur="500"/>
                                        <p:tgtEl>
                                          <p:spTgt spid="21"/>
                                        </p:tgtEl>
                                        <p:attrNameLst>
                                          <p:attrName>ppt_y</p:attrName>
                                        </p:attrNameLst>
                                      </p:cBhvr>
                                      <p:tavLst>
                                        <p:tav tm="0">
                                          <p:val>
                                            <p:strVal val="ppt_y"/>
                                          </p:val>
                                        </p:tav>
                                        <p:tav tm="100000">
                                          <p:val>
                                            <p:strVal val="ppt_y"/>
                                          </p:val>
                                        </p:tav>
                                      </p:tavLst>
                                    </p:anim>
                                    <p:set>
                                      <p:cBhvr>
                                        <p:cTn id="100" dur="1" fill="hold">
                                          <p:stCondLst>
                                            <p:cond delay="499"/>
                                          </p:stCondLst>
                                        </p:cTn>
                                        <p:tgtEl>
                                          <p:spTgt spid="21"/>
                                        </p:tgtEl>
                                        <p:attrNameLst>
                                          <p:attrName>style.visibility</p:attrName>
                                        </p:attrNameLst>
                                      </p:cBhvr>
                                      <p:to>
                                        <p:strVal val="hidden"/>
                                      </p:to>
                                    </p:set>
                                  </p:childTnLst>
                                </p:cTn>
                              </p:par>
                              <p:par>
                                <p:cTn id="101" presetID="2" presetClass="exit" presetSubtype="8" fill="hold" nodeType="withEffect">
                                  <p:stCondLst>
                                    <p:cond delay="0"/>
                                  </p:stCondLst>
                                  <p:childTnLst>
                                    <p:anim calcmode="lin" valueType="num">
                                      <p:cBhvr additive="base">
                                        <p:cTn id="102" dur="500"/>
                                        <p:tgtEl>
                                          <p:spTgt spid="28"/>
                                        </p:tgtEl>
                                        <p:attrNameLst>
                                          <p:attrName>ppt_x</p:attrName>
                                        </p:attrNameLst>
                                      </p:cBhvr>
                                      <p:tavLst>
                                        <p:tav tm="0">
                                          <p:val>
                                            <p:strVal val="ppt_x"/>
                                          </p:val>
                                        </p:tav>
                                        <p:tav tm="100000">
                                          <p:val>
                                            <p:strVal val="0-ppt_w/2"/>
                                          </p:val>
                                        </p:tav>
                                      </p:tavLst>
                                    </p:anim>
                                    <p:anim calcmode="lin" valueType="num">
                                      <p:cBhvr additive="base">
                                        <p:cTn id="103" dur="500"/>
                                        <p:tgtEl>
                                          <p:spTgt spid="28"/>
                                        </p:tgtEl>
                                        <p:attrNameLst>
                                          <p:attrName>ppt_y</p:attrName>
                                        </p:attrNameLst>
                                      </p:cBhvr>
                                      <p:tavLst>
                                        <p:tav tm="0">
                                          <p:val>
                                            <p:strVal val="ppt_y"/>
                                          </p:val>
                                        </p:tav>
                                        <p:tav tm="100000">
                                          <p:val>
                                            <p:strVal val="ppt_y"/>
                                          </p:val>
                                        </p:tav>
                                      </p:tavLst>
                                    </p:anim>
                                    <p:set>
                                      <p:cBhvr>
                                        <p:cTn id="104" dur="1" fill="hold">
                                          <p:stCondLst>
                                            <p:cond delay="499"/>
                                          </p:stCondLst>
                                        </p:cTn>
                                        <p:tgtEl>
                                          <p:spTgt spid="28"/>
                                        </p:tgtEl>
                                        <p:attrNameLst>
                                          <p:attrName>style.visibility</p:attrName>
                                        </p:attrNameLst>
                                      </p:cBhvr>
                                      <p:to>
                                        <p:strVal val="hidden"/>
                                      </p:to>
                                    </p:set>
                                  </p:childTnLst>
                                </p:cTn>
                              </p:par>
                            </p:childTnLst>
                          </p:cTn>
                        </p:par>
                        <p:par>
                          <p:cTn id="105" fill="hold">
                            <p:stCondLst>
                              <p:cond delay="1000"/>
                            </p:stCondLst>
                            <p:childTnLst>
                              <p:par>
                                <p:cTn id="106" presetID="22" presetClass="exit" presetSubtype="1" fill="hold" grpId="1" nodeType="afterEffect">
                                  <p:stCondLst>
                                    <p:cond delay="0"/>
                                  </p:stCondLst>
                                  <p:childTnLst>
                                    <p:animEffect transition="out" filter="wipe(up)">
                                      <p:cBhvr>
                                        <p:cTn id="107" dur="500"/>
                                        <p:tgtEl>
                                          <p:spTgt spid="9"/>
                                        </p:tgtEl>
                                      </p:cBhvr>
                                    </p:animEffect>
                                    <p:set>
                                      <p:cBhvr>
                                        <p:cTn id="108" dur="1" fill="hold">
                                          <p:stCondLst>
                                            <p:cond delay="499"/>
                                          </p:stCondLst>
                                        </p:cTn>
                                        <p:tgtEl>
                                          <p:spTgt spid="9"/>
                                        </p:tgtEl>
                                        <p:attrNameLst>
                                          <p:attrName>style.visibility</p:attrName>
                                        </p:attrNameLst>
                                      </p:cBhvr>
                                      <p:to>
                                        <p:strVal val="hidden"/>
                                      </p:to>
                                    </p:set>
                                  </p:childTnLst>
                                </p:cTn>
                              </p:par>
                              <p:par>
                                <p:cTn id="109" presetID="22" presetClass="exit" presetSubtype="1" fill="hold" nodeType="withEffect">
                                  <p:stCondLst>
                                    <p:cond delay="0"/>
                                  </p:stCondLst>
                                  <p:childTnLst>
                                    <p:animEffect transition="out" filter="wipe(up)">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par>
                                <p:cTn id="112" presetID="22" presetClass="exit" presetSubtype="1" fill="hold" nodeType="withEffect">
                                  <p:stCondLst>
                                    <p:cond delay="0"/>
                                  </p:stCondLst>
                                  <p:childTnLst>
                                    <p:animEffect transition="out" filter="wipe(up)">
                                      <p:cBhvr>
                                        <p:cTn id="113" dur="500"/>
                                        <p:tgtEl>
                                          <p:spTgt spid="12"/>
                                        </p:tgtEl>
                                      </p:cBhvr>
                                    </p:animEffect>
                                    <p:set>
                                      <p:cBhvr>
                                        <p:cTn id="114" dur="1" fill="hold">
                                          <p:stCondLst>
                                            <p:cond delay="499"/>
                                          </p:stCondLst>
                                        </p:cTn>
                                        <p:tgtEl>
                                          <p:spTgt spid="12"/>
                                        </p:tgtEl>
                                        <p:attrNameLst>
                                          <p:attrName>style.visibility</p:attrName>
                                        </p:attrNameLst>
                                      </p:cBhvr>
                                      <p:to>
                                        <p:strVal val="hidden"/>
                                      </p:to>
                                    </p:set>
                                  </p:childTnLst>
                                </p:cTn>
                              </p:par>
                              <p:par>
                                <p:cTn id="115" presetID="22" presetClass="exit" presetSubtype="1" fill="hold" nodeType="withEffect">
                                  <p:stCondLst>
                                    <p:cond delay="0"/>
                                  </p:stCondLst>
                                  <p:childTnLst>
                                    <p:animEffect transition="out" filter="wipe(up)">
                                      <p:cBhvr>
                                        <p:cTn id="116" dur="500"/>
                                        <p:tgtEl>
                                          <p:spTgt spid="11"/>
                                        </p:tgtEl>
                                      </p:cBhvr>
                                    </p:animEffect>
                                    <p:set>
                                      <p:cBhvr>
                                        <p:cTn id="117" dur="1" fill="hold">
                                          <p:stCondLst>
                                            <p:cond delay="499"/>
                                          </p:stCondLst>
                                        </p:cTn>
                                        <p:tgtEl>
                                          <p:spTgt spid="11"/>
                                        </p:tgtEl>
                                        <p:attrNameLst>
                                          <p:attrName>style.visibility</p:attrName>
                                        </p:attrNameLst>
                                      </p:cBhvr>
                                      <p:to>
                                        <p:strVal val="hidden"/>
                                      </p:to>
                                    </p:set>
                                  </p:childTnLst>
                                </p:cTn>
                              </p:par>
                              <p:par>
                                <p:cTn id="118" presetID="22" presetClass="exit" presetSubtype="1" fill="hold" grpId="1" nodeType="withEffect">
                                  <p:stCondLst>
                                    <p:cond delay="0"/>
                                  </p:stCondLst>
                                  <p:childTnLst>
                                    <p:animEffect transition="out" filter="wipe(up)">
                                      <p:cBhvr>
                                        <p:cTn id="119" dur="500"/>
                                        <p:tgtEl>
                                          <p:spTgt spid="17"/>
                                        </p:tgtEl>
                                      </p:cBhvr>
                                    </p:animEffect>
                                    <p:set>
                                      <p:cBhvr>
                                        <p:cTn id="120" dur="1" fill="hold">
                                          <p:stCondLst>
                                            <p:cond delay="499"/>
                                          </p:stCondLst>
                                        </p:cTn>
                                        <p:tgtEl>
                                          <p:spTgt spid="17"/>
                                        </p:tgtEl>
                                        <p:attrNameLst>
                                          <p:attrName>style.visibility</p:attrName>
                                        </p:attrNameLst>
                                      </p:cBhvr>
                                      <p:to>
                                        <p:strVal val="hidden"/>
                                      </p:to>
                                    </p:set>
                                  </p:childTnLst>
                                </p:cTn>
                              </p:par>
                              <p:par>
                                <p:cTn id="121" presetID="22" presetClass="exit" presetSubtype="1" fill="hold" nodeType="withEffect">
                                  <p:stCondLst>
                                    <p:cond delay="0"/>
                                  </p:stCondLst>
                                  <p:childTnLst>
                                    <p:animEffect transition="out" filter="wipe(up)">
                                      <p:cBhvr>
                                        <p:cTn id="122" dur="500"/>
                                        <p:tgtEl>
                                          <p:spTgt spid="20"/>
                                        </p:tgtEl>
                                      </p:cBhvr>
                                    </p:animEffect>
                                    <p:set>
                                      <p:cBhvr>
                                        <p:cTn id="123" dur="1" fill="hold">
                                          <p:stCondLst>
                                            <p:cond delay="499"/>
                                          </p:stCondLst>
                                        </p:cTn>
                                        <p:tgtEl>
                                          <p:spTgt spid="20"/>
                                        </p:tgtEl>
                                        <p:attrNameLst>
                                          <p:attrName>style.visibility</p:attrName>
                                        </p:attrNameLst>
                                      </p:cBhvr>
                                      <p:to>
                                        <p:strVal val="hidden"/>
                                      </p:to>
                                    </p:set>
                                  </p:childTnLst>
                                </p:cTn>
                              </p:par>
                              <p:par>
                                <p:cTn id="124" presetID="22" presetClass="exit" presetSubtype="1" fill="hold" nodeType="withEffect">
                                  <p:stCondLst>
                                    <p:cond delay="0"/>
                                  </p:stCondLst>
                                  <p:childTnLst>
                                    <p:animEffect transition="out" filter="wipe(up)">
                                      <p:cBhvr>
                                        <p:cTn id="125" dur="500"/>
                                        <p:tgtEl>
                                          <p:spTgt spid="19"/>
                                        </p:tgtEl>
                                      </p:cBhvr>
                                    </p:animEffect>
                                    <p:set>
                                      <p:cBhvr>
                                        <p:cTn id="126" dur="1" fill="hold">
                                          <p:stCondLst>
                                            <p:cond delay="499"/>
                                          </p:stCondLst>
                                        </p:cTn>
                                        <p:tgtEl>
                                          <p:spTgt spid="19"/>
                                        </p:tgtEl>
                                        <p:attrNameLst>
                                          <p:attrName>style.visibility</p:attrName>
                                        </p:attrNameLst>
                                      </p:cBhvr>
                                      <p:to>
                                        <p:strVal val="hidden"/>
                                      </p:to>
                                    </p:set>
                                  </p:childTnLst>
                                </p:cTn>
                              </p:par>
                              <p:par>
                                <p:cTn id="127" presetID="22" presetClass="exit" presetSubtype="1" fill="hold" nodeType="withEffect">
                                  <p:stCondLst>
                                    <p:cond delay="0"/>
                                  </p:stCondLst>
                                  <p:childTnLst>
                                    <p:animEffect transition="out" filter="wipe(up)">
                                      <p:cBhvr>
                                        <p:cTn id="128" dur="500"/>
                                        <p:tgtEl>
                                          <p:spTgt spid="18"/>
                                        </p:tgtEl>
                                      </p:cBhvr>
                                    </p:animEffect>
                                    <p:set>
                                      <p:cBhvr>
                                        <p:cTn id="129" dur="1" fill="hold">
                                          <p:stCondLst>
                                            <p:cond delay="499"/>
                                          </p:stCondLst>
                                        </p:cTn>
                                        <p:tgtEl>
                                          <p:spTgt spid="18"/>
                                        </p:tgtEl>
                                        <p:attrNameLst>
                                          <p:attrName>style.visibility</p:attrName>
                                        </p:attrNameLst>
                                      </p:cBhvr>
                                      <p:to>
                                        <p:strVal val="hidden"/>
                                      </p:to>
                                    </p:set>
                                  </p:childTnLst>
                                </p:cTn>
                              </p:par>
                              <p:par>
                                <p:cTn id="130" presetID="22" presetClass="exit" presetSubtype="1" fill="hold" grpId="1" nodeType="withEffect">
                                  <p:stCondLst>
                                    <p:cond delay="0"/>
                                  </p:stCondLst>
                                  <p:childTnLst>
                                    <p:animEffect transition="out" filter="wipe(up)">
                                      <p:cBhvr>
                                        <p:cTn id="131" dur="500"/>
                                        <p:tgtEl>
                                          <p:spTgt spid="24"/>
                                        </p:tgtEl>
                                      </p:cBhvr>
                                    </p:animEffect>
                                    <p:set>
                                      <p:cBhvr>
                                        <p:cTn id="132" dur="1" fill="hold">
                                          <p:stCondLst>
                                            <p:cond delay="499"/>
                                          </p:stCondLst>
                                        </p:cTn>
                                        <p:tgtEl>
                                          <p:spTgt spid="24"/>
                                        </p:tgtEl>
                                        <p:attrNameLst>
                                          <p:attrName>style.visibility</p:attrName>
                                        </p:attrNameLst>
                                      </p:cBhvr>
                                      <p:to>
                                        <p:strVal val="hidden"/>
                                      </p:to>
                                    </p:set>
                                  </p:childTnLst>
                                </p:cTn>
                              </p:par>
                              <p:par>
                                <p:cTn id="133" presetID="22" presetClass="exit" presetSubtype="1" fill="hold" nodeType="withEffect">
                                  <p:stCondLst>
                                    <p:cond delay="0"/>
                                  </p:stCondLst>
                                  <p:childTnLst>
                                    <p:animEffect transition="out" filter="wipe(up)">
                                      <p:cBhvr>
                                        <p:cTn id="134" dur="500"/>
                                        <p:tgtEl>
                                          <p:spTgt spid="27"/>
                                        </p:tgtEl>
                                      </p:cBhvr>
                                    </p:animEffect>
                                    <p:set>
                                      <p:cBhvr>
                                        <p:cTn id="135" dur="1" fill="hold">
                                          <p:stCondLst>
                                            <p:cond delay="499"/>
                                          </p:stCondLst>
                                        </p:cTn>
                                        <p:tgtEl>
                                          <p:spTgt spid="27"/>
                                        </p:tgtEl>
                                        <p:attrNameLst>
                                          <p:attrName>style.visibility</p:attrName>
                                        </p:attrNameLst>
                                      </p:cBhvr>
                                      <p:to>
                                        <p:strVal val="hidden"/>
                                      </p:to>
                                    </p:set>
                                  </p:childTnLst>
                                </p:cTn>
                              </p:par>
                              <p:par>
                                <p:cTn id="136" presetID="22" presetClass="exit" presetSubtype="1" fill="hold" nodeType="withEffect">
                                  <p:stCondLst>
                                    <p:cond delay="0"/>
                                  </p:stCondLst>
                                  <p:childTnLst>
                                    <p:animEffect transition="out" filter="wipe(up)">
                                      <p:cBhvr>
                                        <p:cTn id="137" dur="500"/>
                                        <p:tgtEl>
                                          <p:spTgt spid="26"/>
                                        </p:tgtEl>
                                      </p:cBhvr>
                                    </p:animEffect>
                                    <p:set>
                                      <p:cBhvr>
                                        <p:cTn id="138" dur="1" fill="hold">
                                          <p:stCondLst>
                                            <p:cond delay="499"/>
                                          </p:stCondLst>
                                        </p:cTn>
                                        <p:tgtEl>
                                          <p:spTgt spid="26"/>
                                        </p:tgtEl>
                                        <p:attrNameLst>
                                          <p:attrName>style.visibility</p:attrName>
                                        </p:attrNameLst>
                                      </p:cBhvr>
                                      <p:to>
                                        <p:strVal val="hidden"/>
                                      </p:to>
                                    </p:set>
                                  </p:childTnLst>
                                </p:cTn>
                              </p:par>
                              <p:par>
                                <p:cTn id="139" presetID="22" presetClass="exit" presetSubtype="1" fill="hold" nodeType="withEffect">
                                  <p:stCondLst>
                                    <p:cond delay="0"/>
                                  </p:stCondLst>
                                  <p:childTnLst>
                                    <p:animEffect transition="out" filter="wipe(up)">
                                      <p:cBhvr>
                                        <p:cTn id="140" dur="500"/>
                                        <p:tgtEl>
                                          <p:spTgt spid="25"/>
                                        </p:tgtEl>
                                      </p:cBhvr>
                                    </p:animEffect>
                                    <p:set>
                                      <p:cBhvr>
                                        <p:cTn id="141" dur="1" fill="hold">
                                          <p:stCondLst>
                                            <p:cond delay="499"/>
                                          </p:stCondLst>
                                        </p:cTn>
                                        <p:tgtEl>
                                          <p:spTgt spid="25"/>
                                        </p:tgtEl>
                                        <p:attrNameLst>
                                          <p:attrName>style.visibility</p:attrName>
                                        </p:attrNameLst>
                                      </p:cBhvr>
                                      <p:to>
                                        <p:strVal val="hidden"/>
                                      </p:to>
                                    </p:set>
                                  </p:childTnLst>
                                </p:cTn>
                              </p:par>
                              <p:par>
                                <p:cTn id="142" presetID="22" presetClass="exit" presetSubtype="1" fill="hold" grpId="1" nodeType="withEffect">
                                  <p:stCondLst>
                                    <p:cond delay="0"/>
                                  </p:stCondLst>
                                  <p:childTnLst>
                                    <p:animEffect transition="out" filter="wipe(up)">
                                      <p:cBhvr>
                                        <p:cTn id="143" dur="500"/>
                                        <p:tgtEl>
                                          <p:spTgt spid="31"/>
                                        </p:tgtEl>
                                      </p:cBhvr>
                                    </p:animEffect>
                                    <p:set>
                                      <p:cBhvr>
                                        <p:cTn id="144" dur="1" fill="hold">
                                          <p:stCondLst>
                                            <p:cond delay="499"/>
                                          </p:stCondLst>
                                        </p:cTn>
                                        <p:tgtEl>
                                          <p:spTgt spid="31"/>
                                        </p:tgtEl>
                                        <p:attrNameLst>
                                          <p:attrName>style.visibility</p:attrName>
                                        </p:attrNameLst>
                                      </p:cBhvr>
                                      <p:to>
                                        <p:strVal val="hidden"/>
                                      </p:to>
                                    </p:set>
                                  </p:childTnLst>
                                </p:cTn>
                              </p:par>
                              <p:par>
                                <p:cTn id="145" presetID="22" presetClass="exit" presetSubtype="1" fill="hold" nodeType="withEffect">
                                  <p:stCondLst>
                                    <p:cond delay="0"/>
                                  </p:stCondLst>
                                  <p:childTnLst>
                                    <p:animEffect transition="out" filter="wipe(up)">
                                      <p:cBhvr>
                                        <p:cTn id="146" dur="500"/>
                                        <p:tgtEl>
                                          <p:spTgt spid="34"/>
                                        </p:tgtEl>
                                      </p:cBhvr>
                                    </p:animEffect>
                                    <p:set>
                                      <p:cBhvr>
                                        <p:cTn id="147" dur="1" fill="hold">
                                          <p:stCondLst>
                                            <p:cond delay="499"/>
                                          </p:stCondLst>
                                        </p:cTn>
                                        <p:tgtEl>
                                          <p:spTgt spid="34"/>
                                        </p:tgtEl>
                                        <p:attrNameLst>
                                          <p:attrName>style.visibility</p:attrName>
                                        </p:attrNameLst>
                                      </p:cBhvr>
                                      <p:to>
                                        <p:strVal val="hidden"/>
                                      </p:to>
                                    </p:set>
                                  </p:childTnLst>
                                </p:cTn>
                              </p:par>
                              <p:par>
                                <p:cTn id="148" presetID="22" presetClass="exit" presetSubtype="1" fill="hold" nodeType="withEffect">
                                  <p:stCondLst>
                                    <p:cond delay="0"/>
                                  </p:stCondLst>
                                  <p:childTnLst>
                                    <p:animEffect transition="out" filter="wipe(up)">
                                      <p:cBhvr>
                                        <p:cTn id="149" dur="500"/>
                                        <p:tgtEl>
                                          <p:spTgt spid="33"/>
                                        </p:tgtEl>
                                      </p:cBhvr>
                                    </p:animEffect>
                                    <p:set>
                                      <p:cBhvr>
                                        <p:cTn id="150" dur="1" fill="hold">
                                          <p:stCondLst>
                                            <p:cond delay="499"/>
                                          </p:stCondLst>
                                        </p:cTn>
                                        <p:tgtEl>
                                          <p:spTgt spid="33"/>
                                        </p:tgtEl>
                                        <p:attrNameLst>
                                          <p:attrName>style.visibility</p:attrName>
                                        </p:attrNameLst>
                                      </p:cBhvr>
                                      <p:to>
                                        <p:strVal val="hidden"/>
                                      </p:to>
                                    </p:set>
                                  </p:childTnLst>
                                </p:cTn>
                              </p:par>
                              <p:par>
                                <p:cTn id="151" presetID="22" presetClass="exit" presetSubtype="1" fill="hold" nodeType="withEffect">
                                  <p:stCondLst>
                                    <p:cond delay="0"/>
                                  </p:stCondLst>
                                  <p:childTnLst>
                                    <p:animEffect transition="out" filter="wipe(up)">
                                      <p:cBhvr>
                                        <p:cTn id="152" dur="500"/>
                                        <p:tgtEl>
                                          <p:spTgt spid="32"/>
                                        </p:tgtEl>
                                      </p:cBhvr>
                                    </p:animEffect>
                                    <p:set>
                                      <p:cBhvr>
                                        <p:cTn id="153"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7" grpId="0"/>
      <p:bldP spid="17" grpId="1"/>
      <p:bldP spid="24" grpId="0"/>
      <p:bldP spid="24" grpId="1"/>
      <p:bldP spid="31" grpId="0"/>
      <p:bldP spid="3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文本框 3"/>
          <p:cNvSpPr txBox="1"/>
          <p:nvPr/>
        </p:nvSpPr>
        <p:spPr>
          <a:xfrm>
            <a:off x="5486400" y="1752600"/>
            <a:ext cx="2019300" cy="2800767"/>
          </a:xfrm>
          <a:prstGeom prst="rect">
            <a:avLst/>
          </a:prstGeom>
          <a:noFill/>
        </p:spPr>
        <p:txBody>
          <a:bodyPr wrap="square" rtlCol="0">
            <a:spAutoFit/>
          </a:bodyPr>
          <a:lstStyle/>
          <a:p>
            <a:r>
              <a:rPr lang="zh-CN" altLang="en-US" sz="8800" smtClean="0">
                <a:latin typeface="汉仪大隶书简" panose="02010609000101010101" pitchFamily="49" charset="-122"/>
                <a:ea typeface="汉仪大隶书简" panose="02010609000101010101" pitchFamily="49" charset="-122"/>
              </a:rPr>
              <a:t>国学</a:t>
            </a:r>
            <a:endParaRPr lang="zh-CN" altLang="en-US" sz="8800">
              <a:latin typeface="汉仪大隶书简" panose="02010609000101010101" pitchFamily="49" charset="-122"/>
              <a:ea typeface="汉仪大隶书简" panose="02010609000101010101" pitchFamily="49" charset="-122"/>
            </a:endParaRPr>
          </a:p>
        </p:txBody>
      </p:sp>
      <p:sp>
        <p:nvSpPr>
          <p:cNvPr id="5" name="文本框 4"/>
          <p:cNvSpPr txBox="1"/>
          <p:nvPr/>
        </p:nvSpPr>
        <p:spPr>
          <a:xfrm>
            <a:off x="1905000" y="1301750"/>
            <a:ext cx="2425700" cy="4524315"/>
          </a:xfrm>
          <a:prstGeom prst="rect">
            <a:avLst/>
          </a:prstGeom>
          <a:noFill/>
        </p:spPr>
        <p:txBody>
          <a:bodyPr wrap="square" rtlCol="0">
            <a:spAutoFit/>
          </a:bodyPr>
          <a:lstStyle/>
          <a:p>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国学备览</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正是出于这样的思考，精选了先秦至晚清二千多年中国文化史上最有代表性的名著</a:t>
            </a:r>
            <a:r>
              <a:rPr lang="en-US" altLang="zh-CN" sz="1600" smtClean="0">
                <a:latin typeface="方正隶变_GBK" panose="03000509000000000000" pitchFamily="65" charset="-122"/>
                <a:ea typeface="方正隶变_GBK" panose="03000509000000000000" pitchFamily="65" charset="-122"/>
              </a:rPr>
              <a:t>81</a:t>
            </a:r>
            <a:r>
              <a:rPr lang="zh-CN" altLang="en-US" sz="1600" smtClean="0">
                <a:latin typeface="方正隶变_GBK" panose="03000509000000000000" pitchFamily="65" charset="-122"/>
                <a:ea typeface="方正隶变_GBK" panose="03000509000000000000" pitchFamily="65" charset="-122"/>
              </a:rPr>
              <a:t>部，按传统的经、史、子、集四部分类法编排，涉及文学、艺术、历史、地理、科技、蒙学等，既有</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大学</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心经</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等短篇名作，也有</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史记</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聊斋志异</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等宏章巨制，所收均为足本善本，并经海内外</a:t>
            </a:r>
            <a:r>
              <a:rPr lang="en-US" altLang="zh-CN" sz="1600" smtClean="0">
                <a:latin typeface="方正隶变_GBK" panose="03000509000000000000" pitchFamily="65" charset="-122"/>
                <a:ea typeface="方正隶变_GBK" panose="03000509000000000000" pitchFamily="65" charset="-122"/>
              </a:rPr>
              <a:t>81</a:t>
            </a:r>
            <a:r>
              <a:rPr lang="zh-CN" altLang="en-US" sz="1600" smtClean="0">
                <a:latin typeface="方正隶变_GBK" panose="03000509000000000000" pitchFamily="65" charset="-122"/>
                <a:ea typeface="方正隶变_GBK" panose="03000509000000000000" pitchFamily="65" charset="-122"/>
              </a:rPr>
              <a:t>位名家整理审定。它既是广大文史爱好者的必读书目，也是每个当代中国人都应该了解的国学最低限度书目。</a:t>
            </a:r>
            <a:endParaRPr lang="zh-CN" altLang="en-US" sz="1600">
              <a:latin typeface="方正隶变_GBK" panose="03000509000000000000" pitchFamily="65" charset="-122"/>
              <a:ea typeface="方正隶变_GBK" panose="03000509000000000000" pitchFamily="65" charset="-122"/>
            </a:endParaRPr>
          </a:p>
        </p:txBody>
      </p:sp>
      <p:sp>
        <p:nvSpPr>
          <p:cNvPr id="9" name="文本框 8"/>
          <p:cNvSpPr txBox="1"/>
          <p:nvPr/>
        </p:nvSpPr>
        <p:spPr>
          <a:xfrm>
            <a:off x="7934880" y="1440248"/>
            <a:ext cx="2110820" cy="4278094"/>
          </a:xfrm>
          <a:prstGeom prst="rect">
            <a:avLst/>
          </a:prstGeom>
          <a:noFill/>
        </p:spPr>
        <p:txBody>
          <a:bodyPr wrap="square" rtlCol="0">
            <a:spAutoFit/>
          </a:bodyPr>
          <a:lstStyle/>
          <a:p>
            <a:r>
              <a:rPr lang="zh-CN" altLang="en-US" sz="1600">
                <a:latin typeface="方正隶变_GBK" panose="03000509000000000000" pitchFamily="65" charset="-122"/>
                <a:ea typeface="方正隶变_GBK" panose="03000509000000000000" pitchFamily="65" charset="-122"/>
              </a:rPr>
              <a:t> </a:t>
            </a:r>
            <a:r>
              <a:rPr lang="zh-CN" altLang="en-US" sz="1600" smtClean="0">
                <a:latin typeface="方正隶变_GBK" panose="03000509000000000000" pitchFamily="65" charset="-122"/>
                <a:ea typeface="方正隶变_GBK" panose="03000509000000000000" pitchFamily="65" charset="-122"/>
              </a:rPr>
              <a:t>    中华民族承载着五千年的文明历史，正在以开放的态度走向现代化，普及国学已经成为我们的重要职责。梁启超早在</a:t>
            </a:r>
            <a:r>
              <a:rPr lang="en-US" altLang="zh-CN" sz="1600" smtClean="0">
                <a:latin typeface="方正隶变_GBK" panose="03000509000000000000" pitchFamily="65" charset="-122"/>
                <a:ea typeface="方正隶变_GBK" panose="03000509000000000000" pitchFamily="65" charset="-122"/>
              </a:rPr>
              <a:t>1920</a:t>
            </a:r>
            <a:r>
              <a:rPr lang="zh-CN" altLang="en-US" sz="1600" smtClean="0">
                <a:latin typeface="方正隶变_GBK" panose="03000509000000000000" pitchFamily="65" charset="-122"/>
                <a:ea typeface="方正隶变_GBK" panose="03000509000000000000" pitchFamily="65" charset="-122"/>
              </a:rPr>
              <a:t>年就曾说过：“将来必有一派学者焉，用最新的科学方法，将旧学分科整治，撷其粹，存其真，续清儒未竟之绪，而益加以精研，使后之学者既节省精力，而亦不坠其先业，世界人治‘中华国学’者</a:t>
            </a:r>
            <a:r>
              <a:rPr lang="en-US" altLang="zh-CN" sz="1600" smtClean="0">
                <a:latin typeface="方正隶变_GBK" panose="03000509000000000000" pitchFamily="65" charset="-122"/>
                <a:ea typeface="方正隶变_GBK" panose="03000509000000000000" pitchFamily="65" charset="-122"/>
              </a:rPr>
              <a:t>,</a:t>
            </a:r>
            <a:r>
              <a:rPr lang="zh-CN" altLang="en-US" sz="1600" smtClean="0">
                <a:latin typeface="方正隶变_GBK" panose="03000509000000000000" pitchFamily="65" charset="-122"/>
                <a:ea typeface="方正隶变_GBK" panose="03000509000000000000" pitchFamily="65" charset="-122"/>
              </a:rPr>
              <a:t>亦得有藉焉。”</a:t>
            </a:r>
            <a:endParaRPr lang="zh-CN" altLang="en-US" sz="1600">
              <a:latin typeface="方正隶变_GBK" panose="03000509000000000000" pitchFamily="65" charset="-122"/>
              <a:ea typeface="方正隶变_GBK" panose="03000509000000000000" pitchFamily="65"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1793" y="4648199"/>
            <a:ext cx="2873814" cy="1551627"/>
          </a:xfrm>
          <a:prstGeom prst="rect">
            <a:avLst/>
          </a:prstGeom>
        </p:spPr>
      </p:pic>
    </p:spTree>
    <p:extLst>
      <p:ext uri="{BB962C8B-B14F-4D97-AF65-F5344CB8AC3E}">
        <p14:creationId xmlns:p14="http://schemas.microsoft.com/office/powerpoint/2010/main" val="43644587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528"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childTnLst>
                          </p:cTn>
                        </p:par>
                        <p:par>
                          <p:cTn id="24" fill="hold">
                            <p:stCondLst>
                              <p:cond delay="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xit" presetSubtype="544" fill="hold" grpId="1" nodeType="clickEffect">
                                  <p:stCondLst>
                                    <p:cond delay="0"/>
                                  </p:stCondLst>
                                  <p:childTnLst>
                                    <p:anim calcmode="lin" valueType="num">
                                      <p:cBhvr>
                                        <p:cTn id="33" dur="500"/>
                                        <p:tgtEl>
                                          <p:spTgt spid="9"/>
                                        </p:tgtEl>
                                        <p:attrNameLst>
                                          <p:attrName>ppt_w</p:attrName>
                                        </p:attrNameLst>
                                      </p:cBhvr>
                                      <p:tavLst>
                                        <p:tav tm="0">
                                          <p:val>
                                            <p:strVal val="ppt_w"/>
                                          </p:val>
                                        </p:tav>
                                        <p:tav tm="100000">
                                          <p:val>
                                            <p:fltVal val="0"/>
                                          </p:val>
                                        </p:tav>
                                      </p:tavLst>
                                    </p:anim>
                                    <p:anim calcmode="lin" valueType="num">
                                      <p:cBhvr>
                                        <p:cTn id="34" dur="500"/>
                                        <p:tgtEl>
                                          <p:spTgt spid="9"/>
                                        </p:tgtEl>
                                        <p:attrNameLst>
                                          <p:attrName>ppt_h</p:attrName>
                                        </p:attrNameLst>
                                      </p:cBhvr>
                                      <p:tavLst>
                                        <p:tav tm="0">
                                          <p:val>
                                            <p:strVal val="ppt_h"/>
                                          </p:val>
                                        </p:tav>
                                        <p:tav tm="100000">
                                          <p:val>
                                            <p:fltVal val="0"/>
                                          </p:val>
                                        </p:tav>
                                      </p:tavLst>
                                    </p:anim>
                                    <p:anim calcmode="lin" valueType="num">
                                      <p:cBhvr>
                                        <p:cTn id="35" dur="500"/>
                                        <p:tgtEl>
                                          <p:spTgt spid="9"/>
                                        </p:tgtEl>
                                        <p:attrNameLst>
                                          <p:attrName>ppt_x</p:attrName>
                                        </p:attrNameLst>
                                      </p:cBhvr>
                                      <p:tavLst>
                                        <p:tav tm="0">
                                          <p:val>
                                            <p:strVal val="ppt_x"/>
                                          </p:val>
                                        </p:tav>
                                        <p:tav tm="100000">
                                          <p:val>
                                            <p:fltVal val="0.5"/>
                                          </p:val>
                                        </p:tav>
                                      </p:tavLst>
                                    </p:anim>
                                    <p:anim calcmode="lin" valueType="num">
                                      <p:cBhvr>
                                        <p:cTn id="36" dur="500"/>
                                        <p:tgtEl>
                                          <p:spTgt spid="9"/>
                                        </p:tgtEl>
                                        <p:attrNameLst>
                                          <p:attrName>ppt_y</p:attrName>
                                        </p:attrNameLst>
                                      </p:cBhvr>
                                      <p:tavLst>
                                        <p:tav tm="0">
                                          <p:val>
                                            <p:strVal val="ppt_y"/>
                                          </p:val>
                                        </p:tav>
                                        <p:tav tm="100000">
                                          <p:val>
                                            <p:fltVal val="0.5"/>
                                          </p:val>
                                        </p:tav>
                                      </p:tavLst>
                                    </p:anim>
                                    <p:set>
                                      <p:cBhvr>
                                        <p:cTn id="37" dur="1" fill="hold">
                                          <p:stCondLst>
                                            <p:cond delay="499"/>
                                          </p:stCondLst>
                                        </p:cTn>
                                        <p:tgtEl>
                                          <p:spTgt spid="9"/>
                                        </p:tgtEl>
                                        <p:attrNameLst>
                                          <p:attrName>style.visibility</p:attrName>
                                        </p:attrNameLst>
                                      </p:cBhvr>
                                      <p:to>
                                        <p:strVal val="hidden"/>
                                      </p:to>
                                    </p:set>
                                  </p:childTnLst>
                                </p:cTn>
                              </p:par>
                              <p:par>
                                <p:cTn id="38" presetID="23" presetClass="exit" presetSubtype="544" fill="hold" grpId="1" nodeType="withEffect">
                                  <p:stCondLst>
                                    <p:cond delay="0"/>
                                  </p:stCondLst>
                                  <p:childTnLst>
                                    <p:anim calcmode="lin" valueType="num">
                                      <p:cBhvr>
                                        <p:cTn id="39" dur="500"/>
                                        <p:tgtEl>
                                          <p:spTgt spid="5"/>
                                        </p:tgtEl>
                                        <p:attrNameLst>
                                          <p:attrName>ppt_w</p:attrName>
                                        </p:attrNameLst>
                                      </p:cBhvr>
                                      <p:tavLst>
                                        <p:tav tm="0">
                                          <p:val>
                                            <p:strVal val="ppt_w"/>
                                          </p:val>
                                        </p:tav>
                                        <p:tav tm="100000">
                                          <p:val>
                                            <p:fltVal val="0"/>
                                          </p:val>
                                        </p:tav>
                                      </p:tavLst>
                                    </p:anim>
                                    <p:anim calcmode="lin" valueType="num">
                                      <p:cBhvr>
                                        <p:cTn id="40" dur="500"/>
                                        <p:tgtEl>
                                          <p:spTgt spid="5"/>
                                        </p:tgtEl>
                                        <p:attrNameLst>
                                          <p:attrName>ppt_h</p:attrName>
                                        </p:attrNameLst>
                                      </p:cBhvr>
                                      <p:tavLst>
                                        <p:tav tm="0">
                                          <p:val>
                                            <p:strVal val="ppt_h"/>
                                          </p:val>
                                        </p:tav>
                                        <p:tav tm="100000">
                                          <p:val>
                                            <p:fltVal val="0"/>
                                          </p:val>
                                        </p:tav>
                                      </p:tavLst>
                                    </p:anim>
                                    <p:anim calcmode="lin" valueType="num">
                                      <p:cBhvr>
                                        <p:cTn id="41" dur="500"/>
                                        <p:tgtEl>
                                          <p:spTgt spid="5"/>
                                        </p:tgtEl>
                                        <p:attrNameLst>
                                          <p:attrName>ppt_x</p:attrName>
                                        </p:attrNameLst>
                                      </p:cBhvr>
                                      <p:tavLst>
                                        <p:tav tm="0">
                                          <p:val>
                                            <p:strVal val="ppt_x"/>
                                          </p:val>
                                        </p:tav>
                                        <p:tav tm="100000">
                                          <p:val>
                                            <p:fltVal val="0.5"/>
                                          </p:val>
                                        </p:tav>
                                      </p:tavLst>
                                    </p:anim>
                                    <p:anim calcmode="lin" valueType="num">
                                      <p:cBhvr>
                                        <p:cTn id="42" dur="500"/>
                                        <p:tgtEl>
                                          <p:spTgt spid="5"/>
                                        </p:tgtEl>
                                        <p:attrNameLst>
                                          <p:attrName>ppt_y</p:attrName>
                                        </p:attrNameLst>
                                      </p:cBhvr>
                                      <p:tavLst>
                                        <p:tav tm="0">
                                          <p:val>
                                            <p:strVal val="ppt_y"/>
                                          </p:val>
                                        </p:tav>
                                        <p:tav tm="100000">
                                          <p:val>
                                            <p:fltVal val="0.5"/>
                                          </p:val>
                                        </p:tav>
                                      </p:tavLst>
                                    </p:anim>
                                    <p:set>
                                      <p:cBhvr>
                                        <p:cTn id="43" dur="1" fill="hold">
                                          <p:stCondLst>
                                            <p:cond delay="499"/>
                                          </p:stCondLst>
                                        </p:cTn>
                                        <p:tgtEl>
                                          <p:spTgt spid="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2" presetClass="exit" presetSubtype="4" fill="hold" grpId="1" nodeType="clickEffect">
                                  <p:stCondLst>
                                    <p:cond delay="0"/>
                                  </p:stCondLst>
                                  <p:childTnLst>
                                    <p:anim calcmode="lin" valueType="num">
                                      <p:cBhvr additive="base">
                                        <p:cTn id="47" dur="500"/>
                                        <p:tgtEl>
                                          <p:spTgt spid="4"/>
                                        </p:tgtEl>
                                        <p:attrNameLst>
                                          <p:attrName>ppt_y</p:attrName>
                                        </p:attrNameLst>
                                      </p:cBhvr>
                                      <p:tavLst>
                                        <p:tav tm="0">
                                          <p:val>
                                            <p:strVal val="#ppt_y"/>
                                          </p:val>
                                        </p:tav>
                                        <p:tav tm="100000">
                                          <p:val>
                                            <p:strVal val="#ppt_y+#ppt_h*1.125000"/>
                                          </p:val>
                                        </p:tav>
                                      </p:tavLst>
                                    </p:anim>
                                    <p:animEffect transition="out" filter="wipe(down)">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childTnLst>
                          </p:cTn>
                        </p:par>
                        <p:par>
                          <p:cTn id="50" fill="hold">
                            <p:stCondLst>
                              <p:cond delay="500"/>
                            </p:stCondLst>
                            <p:childTnLst>
                              <p:par>
                                <p:cTn id="51" presetID="17" presetClass="exit" presetSubtype="10" fill="hold" nodeType="afterEffect">
                                  <p:stCondLst>
                                    <p:cond delay="0"/>
                                  </p:stCondLst>
                                  <p:childTnLst>
                                    <p:anim calcmode="lin" valueType="num">
                                      <p:cBhvr>
                                        <p:cTn id="52" dur="500"/>
                                        <p:tgtEl>
                                          <p:spTgt spid="10"/>
                                        </p:tgtEl>
                                        <p:attrNameLst>
                                          <p:attrName>ppt_w</p:attrName>
                                        </p:attrNameLst>
                                      </p:cBhvr>
                                      <p:tavLst>
                                        <p:tav tm="0">
                                          <p:val>
                                            <p:strVal val="ppt_w"/>
                                          </p:val>
                                        </p:tav>
                                        <p:tav tm="100000">
                                          <p:val>
                                            <p:fltVal val="0"/>
                                          </p:val>
                                        </p:tav>
                                      </p:tavLst>
                                    </p:anim>
                                    <p:anim calcmode="lin" valueType="num">
                                      <p:cBhvr>
                                        <p:cTn id="53" dur="500"/>
                                        <p:tgtEl>
                                          <p:spTgt spid="10"/>
                                        </p:tgtEl>
                                        <p:attrNameLst>
                                          <p:attrName>ppt_h</p:attrName>
                                        </p:attrNameLst>
                                      </p:cBhvr>
                                      <p:tavLst>
                                        <p:tav tm="0">
                                          <p:val>
                                            <p:strVal val="ppt_h"/>
                                          </p:val>
                                        </p:tav>
                                        <p:tav tm="100000">
                                          <p:val>
                                            <p:strVal val="ppt_h"/>
                                          </p:val>
                                        </p:tav>
                                      </p:tavLst>
                                    </p:anim>
                                    <p:set>
                                      <p:cBhvr>
                                        <p:cTn id="54"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grpSp>
        <p:nvGrpSpPr>
          <p:cNvPr id="4" name="组合 1"/>
          <p:cNvGrpSpPr>
            <a:grpSpLocks/>
          </p:cNvGrpSpPr>
          <p:nvPr/>
        </p:nvGrpSpPr>
        <p:grpSpPr bwMode="auto">
          <a:xfrm>
            <a:off x="817563" y="1819275"/>
            <a:ext cx="3789362" cy="3368675"/>
            <a:chOff x="817563" y="1819275"/>
            <a:chExt cx="3789362" cy="3368675"/>
          </a:xfrm>
        </p:grpSpPr>
        <p:sp>
          <p:nvSpPr>
            <p:cNvPr id="5" name="流程图: 接点 8"/>
            <p:cNvSpPr/>
            <p:nvPr/>
          </p:nvSpPr>
          <p:spPr>
            <a:xfrm>
              <a:off x="817563" y="1819275"/>
              <a:ext cx="3219450" cy="3219450"/>
            </a:xfrm>
            <a:prstGeom prst="flowChartConnector">
              <a:avLst/>
            </a:prstGeom>
            <a:no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7200" dirty="0">
                <a:solidFill>
                  <a:schemeClr val="bg2">
                    <a:lumMod val="25000"/>
                  </a:schemeClr>
                </a:solidFill>
                <a:latin typeface="方正隶变_GBK" panose="03000509000000000000" pitchFamily="65" charset="-122"/>
                <a:ea typeface="方正隶变_GBK" panose="03000509000000000000" pitchFamily="65" charset="-122"/>
              </a:endParaRPr>
            </a:p>
          </p:txBody>
        </p:sp>
        <p:pic>
          <p:nvPicPr>
            <p:cNvPr id="7" name="图片 3"/>
            <p:cNvPicPr>
              <a:picLocks noChangeAspect="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1844675" y="1819275"/>
              <a:ext cx="2762250"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8" name="直接连接符 7"/>
          <p:cNvCxnSpPr>
            <a:cxnSpLocks/>
          </p:cNvCxnSpPr>
          <p:nvPr/>
        </p:nvCxnSpPr>
        <p:spPr>
          <a:xfrm flipV="1">
            <a:off x="4606925" y="2124075"/>
            <a:ext cx="5156200" cy="0"/>
          </a:xfrm>
          <a:prstGeom prst="line">
            <a:avLst/>
          </a:prstGeom>
          <a:ln w="254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606925" y="1539875"/>
            <a:ext cx="2647950" cy="584200"/>
          </a:xfrm>
          <a:prstGeom prst="rect">
            <a:avLst/>
          </a:prstGeom>
          <a:noFill/>
        </p:spPr>
        <p:txBody>
          <a:bodyPr wrap="none">
            <a:spAutoFit/>
          </a:bodyPr>
          <a:lstStyle/>
          <a:p>
            <a:pPr>
              <a:defRPr/>
            </a:pPr>
            <a:r>
              <a:rPr lang="zh-CN" altLang="en-US" sz="3200" dirty="0">
                <a:solidFill>
                  <a:schemeClr val="bg2">
                    <a:lumMod val="25000"/>
                  </a:schemeClr>
                </a:solidFill>
                <a:latin typeface="南宋书局体" panose="02000000000000000000" pitchFamily="2" charset="-122"/>
                <a:ea typeface="南宋书局体" panose="02000000000000000000" pitchFamily="2" charset="-122"/>
              </a:rPr>
              <a:t>点击添加标题</a:t>
            </a:r>
          </a:p>
        </p:txBody>
      </p:sp>
      <p:grpSp>
        <p:nvGrpSpPr>
          <p:cNvPr id="10" name="组合 37"/>
          <p:cNvGrpSpPr>
            <a:grpSpLocks/>
          </p:cNvGrpSpPr>
          <p:nvPr/>
        </p:nvGrpSpPr>
        <p:grpSpPr bwMode="auto">
          <a:xfrm>
            <a:off x="4947942" y="2363788"/>
            <a:ext cx="932157" cy="2949575"/>
            <a:chOff x="4947630" y="2363365"/>
            <a:chExt cx="932656" cy="2950549"/>
          </a:xfrm>
        </p:grpSpPr>
        <p:grpSp>
          <p:nvGrpSpPr>
            <p:cNvPr id="11" name="组合 20"/>
            <p:cNvGrpSpPr>
              <a:grpSpLocks/>
            </p:cNvGrpSpPr>
            <p:nvPr/>
          </p:nvGrpSpPr>
          <p:grpSpPr bwMode="auto">
            <a:xfrm>
              <a:off x="5705612" y="2363365"/>
              <a:ext cx="174674" cy="2950549"/>
              <a:chOff x="6015108" y="2236753"/>
              <a:chExt cx="174674" cy="2950549"/>
            </a:xfrm>
          </p:grpSpPr>
          <p:cxnSp>
            <p:nvCxnSpPr>
              <p:cNvPr id="13" name="直接连接符 12"/>
              <p:cNvCxnSpPr>
                <a:cxnSpLocks/>
              </p:cNvCxnSpPr>
              <p:nvPr/>
            </p:nvCxnSpPr>
            <p:spPr>
              <a:xfrm flipH="1">
                <a:off x="6096070" y="2311390"/>
                <a:ext cx="4765" cy="2875912"/>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流程图: 接点 18"/>
              <p:cNvSpPr/>
              <p:nvPr/>
            </p:nvSpPr>
            <p:spPr>
              <a:xfrm>
                <a:off x="6015064" y="2236753"/>
                <a:ext cx="174718" cy="174683"/>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方正隶变_GBK" panose="03000509000000000000" pitchFamily="65" charset="-122"/>
                  <a:ea typeface="方正隶变_GBK" panose="03000509000000000000" pitchFamily="65" charset="-122"/>
                </a:endParaRPr>
              </a:p>
            </p:txBody>
          </p:sp>
        </p:grpSp>
        <p:sp>
          <p:nvSpPr>
            <p:cNvPr id="12" name="文本框 19"/>
            <p:cNvSpPr txBox="1">
              <a:spLocks noChangeArrowheads="1"/>
            </p:cNvSpPr>
            <p:nvPr/>
          </p:nvSpPr>
          <p:spPr bwMode="auto">
            <a:xfrm>
              <a:off x="4947630" y="2462601"/>
              <a:ext cx="825283" cy="27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a:t>
              </a:r>
            </a:p>
          </p:txBody>
        </p:sp>
      </p:grpSp>
      <p:grpSp>
        <p:nvGrpSpPr>
          <p:cNvPr id="15" name="组合 36"/>
          <p:cNvGrpSpPr>
            <a:grpSpLocks/>
          </p:cNvGrpSpPr>
          <p:nvPr/>
        </p:nvGrpSpPr>
        <p:grpSpPr bwMode="auto">
          <a:xfrm>
            <a:off x="6354568" y="2400300"/>
            <a:ext cx="925705" cy="2951163"/>
            <a:chOff x="6353897" y="2401064"/>
            <a:chExt cx="926127" cy="2950549"/>
          </a:xfrm>
        </p:grpSpPr>
        <p:grpSp>
          <p:nvGrpSpPr>
            <p:cNvPr id="16" name="组合 21"/>
            <p:cNvGrpSpPr>
              <a:grpSpLocks/>
            </p:cNvGrpSpPr>
            <p:nvPr/>
          </p:nvGrpSpPr>
          <p:grpSpPr bwMode="auto">
            <a:xfrm flipV="1">
              <a:off x="7105350" y="2401064"/>
              <a:ext cx="174674" cy="2950549"/>
              <a:chOff x="6015108" y="2236753"/>
              <a:chExt cx="174674" cy="2950549"/>
            </a:xfrm>
          </p:grpSpPr>
          <p:cxnSp>
            <p:nvCxnSpPr>
              <p:cNvPr id="18" name="直接连接符 17"/>
              <p:cNvCxnSpPr>
                <a:cxnSpLocks/>
              </p:cNvCxnSpPr>
              <p:nvPr/>
            </p:nvCxnSpPr>
            <p:spPr>
              <a:xfrm flipH="1">
                <a:off x="6096077" y="2312937"/>
                <a:ext cx="4764" cy="2874365"/>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9" name="流程图: 接点 23"/>
              <p:cNvSpPr/>
              <p:nvPr/>
            </p:nvSpPr>
            <p:spPr>
              <a:xfrm>
                <a:off x="6015077" y="2236753"/>
                <a:ext cx="174705" cy="174589"/>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方正隶变_GBK" panose="03000509000000000000" pitchFamily="65" charset="-122"/>
                  <a:ea typeface="方正隶变_GBK" panose="03000509000000000000" pitchFamily="65" charset="-122"/>
                </a:endParaRPr>
              </a:p>
            </p:txBody>
          </p:sp>
        </p:grpSp>
        <p:sp>
          <p:nvSpPr>
            <p:cNvPr id="17" name="文本框 24"/>
            <p:cNvSpPr txBox="1">
              <a:spLocks noChangeArrowheads="1"/>
            </p:cNvSpPr>
            <p:nvPr/>
          </p:nvSpPr>
          <p:spPr bwMode="auto">
            <a:xfrm>
              <a:off x="6353897" y="2476463"/>
              <a:ext cx="825217" cy="27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a:t>
              </a:r>
            </a:p>
          </p:txBody>
        </p:sp>
      </p:grpSp>
      <p:grpSp>
        <p:nvGrpSpPr>
          <p:cNvPr id="20" name="组合 35"/>
          <p:cNvGrpSpPr>
            <a:grpSpLocks/>
          </p:cNvGrpSpPr>
          <p:nvPr/>
        </p:nvGrpSpPr>
        <p:grpSpPr bwMode="auto">
          <a:xfrm>
            <a:off x="7756090" y="2400300"/>
            <a:ext cx="933886" cy="2951163"/>
            <a:chOff x="7725340" y="2401064"/>
            <a:chExt cx="933320" cy="2950549"/>
          </a:xfrm>
        </p:grpSpPr>
        <p:grpSp>
          <p:nvGrpSpPr>
            <p:cNvPr id="21" name="组合 25"/>
            <p:cNvGrpSpPr>
              <a:grpSpLocks/>
            </p:cNvGrpSpPr>
            <p:nvPr/>
          </p:nvGrpSpPr>
          <p:grpSpPr bwMode="auto">
            <a:xfrm>
              <a:off x="8483986" y="2401064"/>
              <a:ext cx="174674" cy="2950549"/>
              <a:chOff x="6015108" y="2236753"/>
              <a:chExt cx="174674" cy="2950549"/>
            </a:xfrm>
          </p:grpSpPr>
          <p:cxnSp>
            <p:nvCxnSpPr>
              <p:cNvPr id="23" name="直接连接符 22"/>
              <p:cNvCxnSpPr>
                <a:cxnSpLocks/>
              </p:cNvCxnSpPr>
              <p:nvPr/>
            </p:nvCxnSpPr>
            <p:spPr>
              <a:xfrm flipH="1">
                <a:off x="6096177" y="2312937"/>
                <a:ext cx="4759" cy="2874365"/>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流程图: 接点 27"/>
              <p:cNvSpPr/>
              <p:nvPr/>
            </p:nvSpPr>
            <p:spPr>
              <a:xfrm>
                <a:off x="6015263" y="2236753"/>
                <a:ext cx="174519" cy="174589"/>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方正隶变_GBK" panose="03000509000000000000" pitchFamily="65" charset="-122"/>
                  <a:ea typeface="方正隶变_GBK" panose="03000509000000000000" pitchFamily="65" charset="-122"/>
                </a:endParaRPr>
              </a:p>
            </p:txBody>
          </p:sp>
        </p:grpSp>
        <p:sp>
          <p:nvSpPr>
            <p:cNvPr id="22" name="文本框 28"/>
            <p:cNvSpPr txBox="1">
              <a:spLocks noChangeArrowheads="1"/>
            </p:cNvSpPr>
            <p:nvPr/>
          </p:nvSpPr>
          <p:spPr bwMode="auto">
            <a:xfrm>
              <a:off x="7725340" y="2476463"/>
              <a:ext cx="824341" cy="27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a:t>
              </a:r>
            </a:p>
          </p:txBody>
        </p:sp>
      </p:grpSp>
      <p:grpSp>
        <p:nvGrpSpPr>
          <p:cNvPr id="25" name="组合 34"/>
          <p:cNvGrpSpPr>
            <a:grpSpLocks/>
          </p:cNvGrpSpPr>
          <p:nvPr/>
        </p:nvGrpSpPr>
        <p:grpSpPr bwMode="auto">
          <a:xfrm>
            <a:off x="9164207" y="2400300"/>
            <a:ext cx="929111" cy="2951163"/>
            <a:chOff x="9163866" y="2401064"/>
            <a:chExt cx="929703" cy="2950549"/>
          </a:xfrm>
        </p:grpSpPr>
        <p:grpSp>
          <p:nvGrpSpPr>
            <p:cNvPr id="26" name="组合 29"/>
            <p:cNvGrpSpPr>
              <a:grpSpLocks/>
            </p:cNvGrpSpPr>
            <p:nvPr/>
          </p:nvGrpSpPr>
          <p:grpSpPr bwMode="auto">
            <a:xfrm flipV="1">
              <a:off x="9918895" y="2401064"/>
              <a:ext cx="174674" cy="2950549"/>
              <a:chOff x="6015108" y="2236753"/>
              <a:chExt cx="174674" cy="2950549"/>
            </a:xfrm>
          </p:grpSpPr>
          <p:cxnSp>
            <p:nvCxnSpPr>
              <p:cNvPr id="28" name="直接连接符 27"/>
              <p:cNvCxnSpPr>
                <a:cxnSpLocks/>
              </p:cNvCxnSpPr>
              <p:nvPr/>
            </p:nvCxnSpPr>
            <p:spPr>
              <a:xfrm flipH="1">
                <a:off x="6096060" y="2312937"/>
                <a:ext cx="4765" cy="2874365"/>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流程图: 接点 31"/>
              <p:cNvSpPr/>
              <p:nvPr/>
            </p:nvSpPr>
            <p:spPr>
              <a:xfrm>
                <a:off x="6015046" y="2236753"/>
                <a:ext cx="174736" cy="174589"/>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方正隶变_GBK" panose="03000509000000000000" pitchFamily="65" charset="-122"/>
                  <a:ea typeface="方正隶变_GBK" panose="03000509000000000000" pitchFamily="65" charset="-122"/>
                </a:endParaRPr>
              </a:p>
            </p:txBody>
          </p:sp>
        </p:grpSp>
        <p:sp>
          <p:nvSpPr>
            <p:cNvPr id="27" name="文本框 33"/>
            <p:cNvSpPr txBox="1">
              <a:spLocks noChangeArrowheads="1"/>
            </p:cNvSpPr>
            <p:nvPr/>
          </p:nvSpPr>
          <p:spPr bwMode="auto">
            <a:xfrm>
              <a:off x="9163866" y="2476463"/>
              <a:ext cx="825367" cy="27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点击添加您的内容点击添加您的内容点击添加您的内容</a:t>
              </a:r>
            </a:p>
          </p:txBody>
        </p:sp>
      </p:grpSp>
    </p:spTree>
    <p:extLst>
      <p:ext uri="{BB962C8B-B14F-4D97-AF65-F5344CB8AC3E}">
        <p14:creationId xmlns:p14="http://schemas.microsoft.com/office/powerpoint/2010/main" val="186863514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xit" presetSubtype="0" fill="hold" nodeType="clickEffect">
                                  <p:stCondLst>
                                    <p:cond delay="0"/>
                                  </p:stCondLst>
                                  <p:childTnLst>
                                    <p:animEffect transition="out" filter="dissolv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childTnLst>
                          </p:cTn>
                        </p:par>
                        <p:par>
                          <p:cTn id="41" fill="hold">
                            <p:stCondLst>
                              <p:cond delay="500"/>
                            </p:stCondLst>
                            <p:childTnLst>
                              <p:par>
                                <p:cTn id="42" presetID="2" presetClass="exit" presetSubtype="2" fill="hold" grpId="1" nodeType="afterEffect">
                                  <p:stCondLst>
                                    <p:cond delay="0"/>
                                  </p:stCondLst>
                                  <p:childTnLst>
                                    <p:anim calcmode="lin" valueType="num">
                                      <p:cBhvr additive="base">
                                        <p:cTn id="43" dur="500"/>
                                        <p:tgtEl>
                                          <p:spTgt spid="9"/>
                                        </p:tgtEl>
                                        <p:attrNameLst>
                                          <p:attrName>ppt_x</p:attrName>
                                        </p:attrNameLst>
                                      </p:cBhvr>
                                      <p:tavLst>
                                        <p:tav tm="0">
                                          <p:val>
                                            <p:strVal val="ppt_x"/>
                                          </p:val>
                                        </p:tav>
                                        <p:tav tm="100000">
                                          <p:val>
                                            <p:strVal val="1+ppt_w/2"/>
                                          </p:val>
                                        </p:tav>
                                      </p:tavLst>
                                    </p:anim>
                                    <p:anim calcmode="lin" valueType="num">
                                      <p:cBhvr additive="base">
                                        <p:cTn id="44" dur="500"/>
                                        <p:tgtEl>
                                          <p:spTgt spid="9"/>
                                        </p:tgtEl>
                                        <p:attrNameLst>
                                          <p:attrName>ppt_y</p:attrName>
                                        </p:attrNameLst>
                                      </p:cBhvr>
                                      <p:tavLst>
                                        <p:tav tm="0">
                                          <p:val>
                                            <p:strVal val="ppt_y"/>
                                          </p:val>
                                        </p:tav>
                                        <p:tav tm="100000">
                                          <p:val>
                                            <p:strVal val="ppt_y"/>
                                          </p:val>
                                        </p:tav>
                                      </p:tavLst>
                                    </p:anim>
                                    <p:set>
                                      <p:cBhvr>
                                        <p:cTn id="45" dur="1" fill="hold">
                                          <p:stCondLst>
                                            <p:cond delay="499"/>
                                          </p:stCondLst>
                                        </p:cTn>
                                        <p:tgtEl>
                                          <p:spTgt spid="9"/>
                                        </p:tgtEl>
                                        <p:attrNameLst>
                                          <p:attrName>style.visibility</p:attrName>
                                        </p:attrNameLst>
                                      </p:cBhvr>
                                      <p:to>
                                        <p:strVal val="hidden"/>
                                      </p:to>
                                    </p:set>
                                  </p:childTnLst>
                                </p:cTn>
                              </p:par>
                            </p:childTnLst>
                          </p:cTn>
                        </p:par>
                        <p:par>
                          <p:cTn id="46" fill="hold">
                            <p:stCondLst>
                              <p:cond delay="1000"/>
                            </p:stCondLst>
                            <p:childTnLst>
                              <p:par>
                                <p:cTn id="47" presetID="1" presetClass="exit" presetSubtype="0" fill="hold" nodeType="afterEffect">
                                  <p:stCondLst>
                                    <p:cond delay="0"/>
                                  </p:stCondLst>
                                  <p:childTnLst>
                                    <p:set>
                                      <p:cBhvr>
                                        <p:cTn id="48" dur="1" fill="hold">
                                          <p:stCondLst>
                                            <p:cond delay="0"/>
                                          </p:stCondLst>
                                        </p:cTn>
                                        <p:tgtEl>
                                          <p:spTgt spid="8"/>
                                        </p:tgtEl>
                                        <p:attrNameLst>
                                          <p:attrName>style.visibility</p:attrName>
                                        </p:attrNameLst>
                                      </p:cBhvr>
                                      <p:to>
                                        <p:strVal val="hidden"/>
                                      </p:to>
                                    </p:set>
                                  </p:childTnLst>
                                </p:cTn>
                              </p:par>
                            </p:childTnLst>
                          </p:cTn>
                        </p:par>
                        <p:par>
                          <p:cTn id="49" fill="hold">
                            <p:stCondLst>
                              <p:cond delay="1000"/>
                            </p:stCondLst>
                            <p:childTnLst>
                              <p:par>
                                <p:cTn id="50" presetID="2" presetClass="exit" presetSubtype="4" fill="hold" nodeType="afterEffect">
                                  <p:stCondLst>
                                    <p:cond delay="0"/>
                                  </p:stCondLst>
                                  <p:childTnLst>
                                    <p:anim calcmode="lin" valueType="num">
                                      <p:cBhvr additive="base">
                                        <p:cTn id="51" dur="500"/>
                                        <p:tgtEl>
                                          <p:spTgt spid="10"/>
                                        </p:tgtEl>
                                        <p:attrNameLst>
                                          <p:attrName>ppt_x</p:attrName>
                                        </p:attrNameLst>
                                      </p:cBhvr>
                                      <p:tavLst>
                                        <p:tav tm="0">
                                          <p:val>
                                            <p:strVal val="ppt_x"/>
                                          </p:val>
                                        </p:tav>
                                        <p:tav tm="100000">
                                          <p:val>
                                            <p:strVal val="ppt_x"/>
                                          </p:val>
                                        </p:tav>
                                      </p:tavLst>
                                    </p:anim>
                                    <p:anim calcmode="lin" valueType="num">
                                      <p:cBhvr additive="base">
                                        <p:cTn id="52" dur="500"/>
                                        <p:tgtEl>
                                          <p:spTgt spid="10"/>
                                        </p:tgtEl>
                                        <p:attrNameLst>
                                          <p:attrName>ppt_y</p:attrName>
                                        </p:attrNameLst>
                                      </p:cBhvr>
                                      <p:tavLst>
                                        <p:tav tm="0">
                                          <p:val>
                                            <p:strVal val="ppt_y"/>
                                          </p:val>
                                        </p:tav>
                                        <p:tav tm="100000">
                                          <p:val>
                                            <p:strVal val="1+ppt_h/2"/>
                                          </p:val>
                                        </p:tav>
                                      </p:tavLst>
                                    </p:anim>
                                    <p:set>
                                      <p:cBhvr>
                                        <p:cTn id="53" dur="1" fill="hold">
                                          <p:stCondLst>
                                            <p:cond delay="499"/>
                                          </p:stCondLst>
                                        </p:cTn>
                                        <p:tgtEl>
                                          <p:spTgt spid="10"/>
                                        </p:tgtEl>
                                        <p:attrNameLst>
                                          <p:attrName>style.visibility</p:attrName>
                                        </p:attrNameLst>
                                      </p:cBhvr>
                                      <p:to>
                                        <p:strVal val="hidden"/>
                                      </p:to>
                                    </p:set>
                                  </p:childTnLst>
                                </p:cTn>
                              </p:par>
                              <p:par>
                                <p:cTn id="54" presetID="2" presetClass="exit" presetSubtype="1" fill="hold" nodeType="withEffect">
                                  <p:stCondLst>
                                    <p:cond delay="0"/>
                                  </p:stCondLst>
                                  <p:childTnLst>
                                    <p:anim calcmode="lin" valueType="num">
                                      <p:cBhvr additive="base">
                                        <p:cTn id="55" dur="500"/>
                                        <p:tgtEl>
                                          <p:spTgt spid="15"/>
                                        </p:tgtEl>
                                        <p:attrNameLst>
                                          <p:attrName>ppt_x</p:attrName>
                                        </p:attrNameLst>
                                      </p:cBhvr>
                                      <p:tavLst>
                                        <p:tav tm="0">
                                          <p:val>
                                            <p:strVal val="ppt_x"/>
                                          </p:val>
                                        </p:tav>
                                        <p:tav tm="100000">
                                          <p:val>
                                            <p:strVal val="ppt_x"/>
                                          </p:val>
                                        </p:tav>
                                      </p:tavLst>
                                    </p:anim>
                                    <p:anim calcmode="lin" valueType="num">
                                      <p:cBhvr additive="base">
                                        <p:cTn id="56" dur="500"/>
                                        <p:tgtEl>
                                          <p:spTgt spid="15"/>
                                        </p:tgtEl>
                                        <p:attrNameLst>
                                          <p:attrName>ppt_y</p:attrName>
                                        </p:attrNameLst>
                                      </p:cBhvr>
                                      <p:tavLst>
                                        <p:tav tm="0">
                                          <p:val>
                                            <p:strVal val="ppt_y"/>
                                          </p:val>
                                        </p:tav>
                                        <p:tav tm="100000">
                                          <p:val>
                                            <p:strVal val="0-ppt_h/2"/>
                                          </p:val>
                                        </p:tav>
                                      </p:tavLst>
                                    </p:anim>
                                    <p:set>
                                      <p:cBhvr>
                                        <p:cTn id="57" dur="1" fill="hold">
                                          <p:stCondLst>
                                            <p:cond delay="499"/>
                                          </p:stCondLst>
                                        </p:cTn>
                                        <p:tgtEl>
                                          <p:spTgt spid="15"/>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20"/>
                                        </p:tgtEl>
                                        <p:attrNameLst>
                                          <p:attrName>ppt_x</p:attrName>
                                        </p:attrNameLst>
                                      </p:cBhvr>
                                      <p:tavLst>
                                        <p:tav tm="0">
                                          <p:val>
                                            <p:strVal val="ppt_x"/>
                                          </p:val>
                                        </p:tav>
                                        <p:tav tm="100000">
                                          <p:val>
                                            <p:strVal val="ppt_x"/>
                                          </p:val>
                                        </p:tav>
                                      </p:tavLst>
                                    </p:anim>
                                    <p:anim calcmode="lin" valueType="num">
                                      <p:cBhvr additive="base">
                                        <p:cTn id="60" dur="500"/>
                                        <p:tgtEl>
                                          <p:spTgt spid="20"/>
                                        </p:tgtEl>
                                        <p:attrNameLst>
                                          <p:attrName>ppt_y</p:attrName>
                                        </p:attrNameLst>
                                      </p:cBhvr>
                                      <p:tavLst>
                                        <p:tav tm="0">
                                          <p:val>
                                            <p:strVal val="ppt_y"/>
                                          </p:val>
                                        </p:tav>
                                        <p:tav tm="100000">
                                          <p:val>
                                            <p:strVal val="1+ppt_h/2"/>
                                          </p:val>
                                        </p:tav>
                                      </p:tavLst>
                                    </p:anim>
                                    <p:set>
                                      <p:cBhvr>
                                        <p:cTn id="61" dur="1" fill="hold">
                                          <p:stCondLst>
                                            <p:cond delay="499"/>
                                          </p:stCondLst>
                                        </p:cTn>
                                        <p:tgtEl>
                                          <p:spTgt spid="20"/>
                                        </p:tgtEl>
                                        <p:attrNameLst>
                                          <p:attrName>style.visibility</p:attrName>
                                        </p:attrNameLst>
                                      </p:cBhvr>
                                      <p:to>
                                        <p:strVal val="hidden"/>
                                      </p:to>
                                    </p:set>
                                  </p:childTnLst>
                                </p:cTn>
                              </p:par>
                              <p:par>
                                <p:cTn id="62" presetID="2" presetClass="exit" presetSubtype="1" fill="hold" nodeType="withEffect">
                                  <p:stCondLst>
                                    <p:cond delay="0"/>
                                  </p:stCondLst>
                                  <p:childTnLst>
                                    <p:anim calcmode="lin" valueType="num">
                                      <p:cBhvr additive="base">
                                        <p:cTn id="63" dur="500"/>
                                        <p:tgtEl>
                                          <p:spTgt spid="25"/>
                                        </p:tgtEl>
                                        <p:attrNameLst>
                                          <p:attrName>ppt_x</p:attrName>
                                        </p:attrNameLst>
                                      </p:cBhvr>
                                      <p:tavLst>
                                        <p:tav tm="0">
                                          <p:val>
                                            <p:strVal val="ppt_x"/>
                                          </p:val>
                                        </p:tav>
                                        <p:tav tm="100000">
                                          <p:val>
                                            <p:strVal val="ppt_x"/>
                                          </p:val>
                                        </p:tav>
                                      </p:tavLst>
                                    </p:anim>
                                    <p:anim calcmode="lin" valueType="num">
                                      <p:cBhvr additive="base">
                                        <p:cTn id="64" dur="500"/>
                                        <p:tgtEl>
                                          <p:spTgt spid="25"/>
                                        </p:tgtEl>
                                        <p:attrNameLst>
                                          <p:attrName>ppt_y</p:attrName>
                                        </p:attrNameLst>
                                      </p:cBhvr>
                                      <p:tavLst>
                                        <p:tav tm="0">
                                          <p:val>
                                            <p:strVal val="ppt_y"/>
                                          </p:val>
                                        </p:tav>
                                        <p:tav tm="100000">
                                          <p:val>
                                            <p:strVal val="0-ppt_h/2"/>
                                          </p:val>
                                        </p:tav>
                                      </p:tavLst>
                                    </p:anim>
                                    <p:set>
                                      <p:cBhvr>
                                        <p:cTn id="65"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8786813" y="936934"/>
            <a:ext cx="3303587" cy="567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7230488" y="1509713"/>
            <a:ext cx="584775"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600">
                <a:latin typeface="南宋书局体" panose="02000000000000000000" pitchFamily="2" charset="-122"/>
                <a:ea typeface="南宋书局体" panose="02000000000000000000" pitchFamily="2" charset="-122"/>
              </a:rPr>
              <a:t>点击添加标题</a:t>
            </a:r>
          </a:p>
        </p:txBody>
      </p:sp>
      <p:cxnSp>
        <p:nvCxnSpPr>
          <p:cNvPr id="7" name="直接连接符 6"/>
          <p:cNvCxnSpPr>
            <a:cxnSpLocks/>
          </p:cNvCxnSpPr>
          <p:nvPr/>
        </p:nvCxnSpPr>
        <p:spPr>
          <a:xfrm rot="16200000">
            <a:off x="5099844" y="3536157"/>
            <a:ext cx="3825875" cy="142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p:cNvCxnSpPr>
          <p:nvPr/>
        </p:nvCxnSpPr>
        <p:spPr>
          <a:xfrm rot="16200000">
            <a:off x="3540919" y="3536157"/>
            <a:ext cx="3825875" cy="142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p:cNvCxnSpPr>
          <p:nvPr/>
        </p:nvCxnSpPr>
        <p:spPr>
          <a:xfrm rot="16200000">
            <a:off x="4320381" y="3536157"/>
            <a:ext cx="3825875" cy="1428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12"/>
          <p:cNvSpPr txBox="1">
            <a:spLocks noChangeArrowheads="1"/>
          </p:cNvSpPr>
          <p:nvPr/>
        </p:nvSpPr>
        <p:spPr bwMode="auto">
          <a:xfrm>
            <a:off x="6237506" y="1668461"/>
            <a:ext cx="824841"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a:t>
            </a:r>
            <a:endParaRPr lang="en-US" altLang="zh-CN" sz="1600">
              <a:latin typeface="方正隶变_GBK" panose="03000509000000000000" pitchFamily="65" charset="-122"/>
              <a:ea typeface="方正隶变_GBK" panose="03000509000000000000" pitchFamily="65" charset="-122"/>
            </a:endParaRPr>
          </a:p>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a:t>
            </a:r>
          </a:p>
        </p:txBody>
      </p:sp>
      <p:cxnSp>
        <p:nvCxnSpPr>
          <p:cNvPr id="11" name="直接连接符 10"/>
          <p:cNvCxnSpPr>
            <a:cxnSpLocks/>
          </p:cNvCxnSpPr>
          <p:nvPr/>
        </p:nvCxnSpPr>
        <p:spPr>
          <a:xfrm rot="16200000">
            <a:off x="2761456" y="3536157"/>
            <a:ext cx="3825875" cy="14288"/>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p:cNvCxnSpPr>
          <p:nvPr/>
        </p:nvCxnSpPr>
        <p:spPr>
          <a:xfrm rot="16200000">
            <a:off x="1981200" y="3536951"/>
            <a:ext cx="3825875" cy="1270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p:cNvCxnSpPr>
          <p:nvPr/>
        </p:nvCxnSpPr>
        <p:spPr>
          <a:xfrm rot="16200000">
            <a:off x="1200944" y="3536157"/>
            <a:ext cx="3825875" cy="1428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文本框 27"/>
          <p:cNvSpPr txBox="1">
            <a:spLocks noChangeArrowheads="1"/>
          </p:cNvSpPr>
          <p:nvPr/>
        </p:nvSpPr>
        <p:spPr bwMode="auto">
          <a:xfrm>
            <a:off x="5627113" y="1489075"/>
            <a:ext cx="584775"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600">
                <a:latin typeface="南宋书局体" panose="02000000000000000000" pitchFamily="2" charset="-122"/>
                <a:ea typeface="南宋书局体" panose="02000000000000000000" pitchFamily="2" charset="-122"/>
              </a:rPr>
              <a:t>点击添加标题</a:t>
            </a:r>
          </a:p>
        </p:txBody>
      </p:sp>
      <p:sp>
        <p:nvSpPr>
          <p:cNvPr id="15" name="文本框 28"/>
          <p:cNvSpPr txBox="1">
            <a:spLocks noChangeArrowheads="1"/>
          </p:cNvSpPr>
          <p:nvPr/>
        </p:nvSpPr>
        <p:spPr bwMode="auto">
          <a:xfrm>
            <a:off x="4023738" y="1489075"/>
            <a:ext cx="584775"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600">
                <a:latin typeface="南宋书局体" panose="02000000000000000000" pitchFamily="2" charset="-122"/>
                <a:ea typeface="南宋书局体" panose="02000000000000000000" pitchFamily="2" charset="-122"/>
              </a:rPr>
              <a:t>点击添加标题</a:t>
            </a:r>
          </a:p>
        </p:txBody>
      </p:sp>
      <p:sp>
        <p:nvSpPr>
          <p:cNvPr id="16" name="文本框 29"/>
          <p:cNvSpPr txBox="1">
            <a:spLocks noChangeArrowheads="1"/>
          </p:cNvSpPr>
          <p:nvPr/>
        </p:nvSpPr>
        <p:spPr bwMode="auto">
          <a:xfrm>
            <a:off x="3156475" y="1824038"/>
            <a:ext cx="824841"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a:t>
            </a:r>
            <a:endParaRPr lang="en-US" altLang="zh-CN" sz="1600">
              <a:latin typeface="方正隶变_GBK" panose="03000509000000000000" pitchFamily="65" charset="-122"/>
              <a:ea typeface="方正隶变_GBK" panose="03000509000000000000" pitchFamily="65" charset="-122"/>
            </a:endParaRPr>
          </a:p>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a:t>
            </a:r>
          </a:p>
        </p:txBody>
      </p:sp>
      <p:sp>
        <p:nvSpPr>
          <p:cNvPr id="17" name="流程图: 接点 16"/>
          <p:cNvSpPr/>
          <p:nvPr/>
        </p:nvSpPr>
        <p:spPr bwMode="auto">
          <a:xfrm>
            <a:off x="6918325" y="163036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流程图: 接点 17"/>
          <p:cNvSpPr/>
          <p:nvPr/>
        </p:nvSpPr>
        <p:spPr bwMode="auto">
          <a:xfrm>
            <a:off x="5373688" y="163036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流程图: 接点 19"/>
          <p:cNvSpPr/>
          <p:nvPr/>
        </p:nvSpPr>
        <p:spPr bwMode="auto">
          <a:xfrm>
            <a:off x="3827463" y="163036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文本框 26"/>
          <p:cNvSpPr txBox="1">
            <a:spLocks noChangeArrowheads="1"/>
          </p:cNvSpPr>
          <p:nvPr/>
        </p:nvSpPr>
        <p:spPr bwMode="auto">
          <a:xfrm>
            <a:off x="4665662" y="1717675"/>
            <a:ext cx="824841"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点击添加您的内容点击添加您的内容</a:t>
            </a:r>
            <a:endParaRPr lang="en-US" altLang="zh-CN" sz="1600">
              <a:latin typeface="方正隶变_GBK" panose="03000509000000000000" pitchFamily="65" charset="-122"/>
              <a:ea typeface="方正隶变_GBK" panose="03000509000000000000" pitchFamily="65" charset="-122"/>
            </a:endParaRPr>
          </a:p>
          <a:p>
            <a:pPr>
              <a:lnSpc>
                <a:spcPct val="130000"/>
              </a:lnSpc>
              <a:spcBef>
                <a:spcPct val="0"/>
              </a:spcBef>
              <a:buFontTx/>
              <a:buNone/>
            </a:pPr>
            <a:r>
              <a:rPr lang="zh-CN" altLang="en-US" sz="1600">
                <a:latin typeface="方正隶变_GBK" panose="03000509000000000000" pitchFamily="65" charset="-122"/>
                <a:ea typeface="方正隶变_GBK" panose="03000509000000000000" pitchFamily="65" charset="-122"/>
              </a:rPr>
              <a:t>点击添加您的内容</a:t>
            </a:r>
          </a:p>
        </p:txBody>
      </p:sp>
      <p:sp>
        <p:nvSpPr>
          <p:cNvPr id="21" name="流程图: 接点 21"/>
          <p:cNvSpPr/>
          <p:nvPr/>
        </p:nvSpPr>
        <p:spPr bwMode="auto">
          <a:xfrm>
            <a:off x="6154738" y="533241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流程图: 接点 22"/>
          <p:cNvSpPr/>
          <p:nvPr/>
        </p:nvSpPr>
        <p:spPr bwMode="auto">
          <a:xfrm>
            <a:off x="4579938" y="533241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流程图: 接点 23"/>
          <p:cNvSpPr/>
          <p:nvPr/>
        </p:nvSpPr>
        <p:spPr bwMode="auto">
          <a:xfrm>
            <a:off x="3032125" y="5332413"/>
            <a:ext cx="174625" cy="174625"/>
          </a:xfrm>
          <a:prstGeom prst="flowChartConnector">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417148186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iterate type="lt">
                                    <p:tmPct val="16000"/>
                                  </p:iterate>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900"/>
                            </p:stCondLst>
                            <p:childTnLst>
                              <p:par>
                                <p:cTn id="16" presetID="10" presetClass="entr" presetSubtype="0" fill="hold" grpId="0" nodeType="afterEffect">
                                  <p:stCondLst>
                                    <p:cond delay="0"/>
                                  </p:stCondLst>
                                  <p:iterate type="lt">
                                    <p:tmPct val="16000"/>
                                  </p:iterate>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800"/>
                            </p:stCondLst>
                            <p:childTnLst>
                              <p:par>
                                <p:cTn id="20" presetID="10" presetClass="entr" presetSubtype="0" fill="hold" grpId="0" nodeType="afterEffect">
                                  <p:stCondLst>
                                    <p:cond delay="0"/>
                                  </p:stCondLst>
                                  <p:iterate type="lt">
                                    <p:tmPct val="16000"/>
                                  </p:iterate>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70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22" presetClass="entr" presetSubtype="1"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2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2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22" presetClass="entr" presetSubtype="1"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up)">
                                      <p:cBhvr>
                                        <p:cTn id="49" dur="500"/>
                                        <p:tgtEl>
                                          <p:spTgt spid="8"/>
                                        </p:tgtEl>
                                      </p:cBhvr>
                                    </p:animEffect>
                                  </p:childTnLst>
                                </p:cTn>
                              </p:par>
                            </p:childTnLst>
                          </p:cTn>
                        </p:par>
                        <p:par>
                          <p:cTn id="50" fill="hold">
                            <p:stCondLst>
                              <p:cond delay="42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par>
                                <p:cTn id="56" presetID="22" presetClass="entr" presetSubtype="4"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4700"/>
                            </p:stCondLst>
                            <p:childTnLst>
                              <p:par>
                                <p:cTn id="60" presetID="53" presetClass="entr" presetSubtype="16"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22" presetClass="entr" presetSubtype="1" fill="hold"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52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par>
                                <p:cTn id="74" presetID="22" presetClass="entr" presetSubtype="4"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down)">
                                      <p:cBhvr>
                                        <p:cTn id="76" dur="500"/>
                                        <p:tgtEl>
                                          <p:spTgt spid="13"/>
                                        </p:tgtEl>
                                      </p:cBhvr>
                                    </p:animEffect>
                                  </p:childTnLst>
                                </p:cTn>
                              </p:par>
                            </p:childTnLst>
                          </p:cTn>
                        </p:par>
                        <p:par>
                          <p:cTn id="77" fill="hold">
                            <p:stCondLst>
                              <p:cond delay="5700"/>
                            </p:stCondLst>
                            <p:childTnLst>
                              <p:par>
                                <p:cTn id="78" presetID="2" presetClass="entr" presetSubtype="1"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fill="hold"/>
                                        <p:tgtEl>
                                          <p:spTgt spid="10"/>
                                        </p:tgtEl>
                                        <p:attrNameLst>
                                          <p:attrName>ppt_x</p:attrName>
                                        </p:attrNameLst>
                                      </p:cBhvr>
                                      <p:tavLst>
                                        <p:tav tm="0">
                                          <p:val>
                                            <p:strVal val="#ppt_x"/>
                                          </p:val>
                                        </p:tav>
                                        <p:tav tm="100000">
                                          <p:val>
                                            <p:strVal val="#ppt_x"/>
                                          </p:val>
                                        </p:tav>
                                      </p:tavLst>
                                    </p:anim>
                                    <p:anim calcmode="lin" valueType="num">
                                      <p:cBhvr additive="base">
                                        <p:cTn id="81"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1" fill="hold" grpId="0" nodeType="click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500" fill="hold"/>
                                        <p:tgtEl>
                                          <p:spTgt spid="20"/>
                                        </p:tgtEl>
                                        <p:attrNameLst>
                                          <p:attrName>ppt_x</p:attrName>
                                        </p:attrNameLst>
                                      </p:cBhvr>
                                      <p:tavLst>
                                        <p:tav tm="0">
                                          <p:val>
                                            <p:strVal val="#ppt_x"/>
                                          </p:val>
                                        </p:tav>
                                        <p:tav tm="100000">
                                          <p:val>
                                            <p:strVal val="#ppt_x"/>
                                          </p:val>
                                        </p:tav>
                                      </p:tavLst>
                                    </p:anim>
                                    <p:anim calcmode="lin" valueType="num">
                                      <p:cBhvr additive="base">
                                        <p:cTn id="87"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1"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additive="base">
                                        <p:cTn id="92" dur="500" fill="hold"/>
                                        <p:tgtEl>
                                          <p:spTgt spid="16"/>
                                        </p:tgtEl>
                                        <p:attrNameLst>
                                          <p:attrName>ppt_x</p:attrName>
                                        </p:attrNameLst>
                                      </p:cBhvr>
                                      <p:tavLst>
                                        <p:tav tm="0">
                                          <p:val>
                                            <p:strVal val="#ppt_x"/>
                                          </p:val>
                                        </p:tav>
                                        <p:tav tm="100000">
                                          <p:val>
                                            <p:strVal val="#ppt_x"/>
                                          </p:val>
                                        </p:tav>
                                      </p:tavLst>
                                    </p:anim>
                                    <p:anim calcmode="lin" valueType="num">
                                      <p:cBhvr additive="base">
                                        <p:cTn id="93"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4" grpId="0"/>
      <p:bldP spid="15" grpId="0"/>
      <p:bldP spid="16" grpId="0"/>
      <p:bldP spid="17" grpId="0" animBg="1"/>
      <p:bldP spid="18" grpId="0" animBg="1"/>
      <p:bldP spid="19" grpId="0" animBg="1"/>
      <p:bldP spid="20" grpId="0"/>
      <p:bldP spid="21"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pic>
        <p:nvPicPr>
          <p:cNvPr id="6" name="cloudy"/>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476634" y="454965"/>
            <a:ext cx="760029" cy="481969"/>
          </a:xfrm>
          <a:prstGeom prst="rect">
            <a:avLst/>
          </a:prstGeom>
        </p:spPr>
      </p:pic>
      <p:sp>
        <p:nvSpPr>
          <p:cNvPr id="2" name="文本框 1"/>
          <p:cNvSpPr txBox="1"/>
          <p:nvPr/>
        </p:nvSpPr>
        <p:spPr>
          <a:xfrm>
            <a:off x="856648" y="234284"/>
            <a:ext cx="2903537" cy="461665"/>
          </a:xfrm>
          <a:prstGeom prst="rect">
            <a:avLst/>
          </a:prstGeom>
          <a:noFill/>
        </p:spPr>
        <p:txBody>
          <a:bodyPr wrap="square" rtlCol="0">
            <a:spAutoFit/>
          </a:bodyPr>
          <a:lstStyle/>
          <a:p>
            <a:r>
              <a:rPr lang="zh-CN" altLang="en-US" sz="2400" smtClean="0">
                <a:latin typeface="南宋书局体" panose="02000000000000000000" pitchFamily="2" charset="-122"/>
                <a:ea typeface="南宋书局体" panose="02000000000000000000" pitchFamily="2" charset="-122"/>
              </a:rPr>
              <a:t>这里添加文本标题</a:t>
            </a:r>
            <a:endParaRPr lang="zh-CN" altLang="en-US" sz="2400">
              <a:latin typeface="南宋书局体" panose="02000000000000000000" pitchFamily="2" charset="-122"/>
              <a:ea typeface="南宋书局体" panose="02000000000000000000" pitchFamily="2" charset="-122"/>
            </a:endParaRPr>
          </a:p>
        </p:txBody>
      </p:sp>
      <p:sp>
        <p:nvSpPr>
          <p:cNvPr id="4" name="流程图: 接点 4"/>
          <p:cNvSpPr/>
          <p:nvPr/>
        </p:nvSpPr>
        <p:spPr>
          <a:xfrm>
            <a:off x="4427538" y="1293813"/>
            <a:ext cx="1211262" cy="120967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贰</a:t>
            </a:r>
          </a:p>
        </p:txBody>
      </p:sp>
      <p:sp>
        <p:nvSpPr>
          <p:cNvPr id="5" name="流程图: 接点 5"/>
          <p:cNvSpPr/>
          <p:nvPr/>
        </p:nvSpPr>
        <p:spPr>
          <a:xfrm>
            <a:off x="1989138" y="1293813"/>
            <a:ext cx="1211262" cy="120967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壹</a:t>
            </a:r>
          </a:p>
        </p:txBody>
      </p:sp>
      <p:sp>
        <p:nvSpPr>
          <p:cNvPr id="7" name="流程图: 接点 6"/>
          <p:cNvSpPr/>
          <p:nvPr/>
        </p:nvSpPr>
        <p:spPr>
          <a:xfrm>
            <a:off x="6865938" y="1293813"/>
            <a:ext cx="1211262" cy="120967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叁</a:t>
            </a:r>
          </a:p>
        </p:txBody>
      </p:sp>
      <p:sp>
        <p:nvSpPr>
          <p:cNvPr id="8" name="流程图: 接点 7"/>
          <p:cNvSpPr/>
          <p:nvPr/>
        </p:nvSpPr>
        <p:spPr>
          <a:xfrm>
            <a:off x="9304338" y="1293813"/>
            <a:ext cx="1211262" cy="1209675"/>
          </a:xfrm>
          <a:prstGeom prst="flowChartConnector">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5400" dirty="0">
                <a:solidFill>
                  <a:schemeClr val="bg2">
                    <a:lumMod val="25000"/>
                  </a:schemeClr>
                </a:solidFill>
                <a:latin typeface="汉仪大隶书简" panose="02010609000101010101" pitchFamily="49" charset="-122"/>
                <a:ea typeface="汉仪大隶书简" panose="02010609000101010101" pitchFamily="49" charset="-122"/>
              </a:rPr>
              <a:t>肆</a:t>
            </a:r>
          </a:p>
        </p:txBody>
      </p:sp>
      <p:sp>
        <p:nvSpPr>
          <p:cNvPr id="9" name="文本框 10"/>
          <p:cNvSpPr txBox="1">
            <a:spLocks noChangeArrowheads="1"/>
          </p:cNvSpPr>
          <p:nvPr/>
        </p:nvSpPr>
        <p:spPr bwMode="auto">
          <a:xfrm>
            <a:off x="1954488" y="2771775"/>
            <a:ext cx="1264962"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sp>
        <p:nvSpPr>
          <p:cNvPr id="10" name="文本框 11"/>
          <p:cNvSpPr txBox="1">
            <a:spLocks noChangeArrowheads="1"/>
          </p:cNvSpPr>
          <p:nvPr/>
        </p:nvSpPr>
        <p:spPr bwMode="auto">
          <a:xfrm>
            <a:off x="4399238" y="2771775"/>
            <a:ext cx="1264962"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sp>
        <p:nvSpPr>
          <p:cNvPr id="11" name="文本框 12"/>
          <p:cNvSpPr txBox="1">
            <a:spLocks noChangeArrowheads="1"/>
          </p:cNvSpPr>
          <p:nvPr/>
        </p:nvSpPr>
        <p:spPr bwMode="auto">
          <a:xfrm>
            <a:off x="9269688" y="2770188"/>
            <a:ext cx="1264962"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sp>
        <p:nvSpPr>
          <p:cNvPr id="12" name="文本框 14"/>
          <p:cNvSpPr txBox="1">
            <a:spLocks noChangeArrowheads="1"/>
          </p:cNvSpPr>
          <p:nvPr/>
        </p:nvSpPr>
        <p:spPr bwMode="auto">
          <a:xfrm>
            <a:off x="6843988" y="2771775"/>
            <a:ext cx="1264962"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a:t>
            </a:r>
          </a:p>
        </p:txBody>
      </p:sp>
      <p:sp>
        <p:nvSpPr>
          <p:cNvPr id="13" name="文本框 15"/>
          <p:cNvSpPr txBox="1">
            <a:spLocks noChangeArrowheads="1"/>
          </p:cNvSpPr>
          <p:nvPr/>
        </p:nvSpPr>
        <p:spPr bwMode="auto">
          <a:xfrm>
            <a:off x="1412875" y="5427663"/>
            <a:ext cx="936625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FontTx/>
              <a:buNone/>
            </a:pPr>
            <a:r>
              <a:rPr lang="zh-CN" altLang="en-US" sz="1800">
                <a:latin typeface="方正隶变_GBK" panose="03000509000000000000" pitchFamily="65" charset="-122"/>
                <a:ea typeface="方正隶变_GBK" panose="03000509000000000000" pitchFamily="65" charset="-122"/>
              </a:rPr>
              <a:t>点击添加您的内容点击添加您的内容点击添加您的内容点击添加您的内容点击添加您的内容点击添加您的内容点击添加您的内容点击添加您的内容</a:t>
            </a:r>
          </a:p>
        </p:txBody>
      </p:sp>
    </p:spTree>
    <p:extLst>
      <p:ext uri="{BB962C8B-B14F-4D97-AF65-F5344CB8AC3E}">
        <p14:creationId xmlns:p14="http://schemas.microsoft.com/office/powerpoint/2010/main" val="746850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1500"/>
                            </p:stCondLst>
                            <p:childTnLst>
                              <p:par>
                                <p:cTn id="50" presetID="2" presetClass="exit" presetSubtype="8" fill="hold" grpId="1" nodeType="afterEffect">
                                  <p:stCondLst>
                                    <p:cond delay="0"/>
                                  </p:stCondLst>
                                  <p:childTnLst>
                                    <p:anim calcmode="lin" valueType="num">
                                      <p:cBhvr additive="base">
                                        <p:cTn id="51" dur="500"/>
                                        <p:tgtEl>
                                          <p:spTgt spid="5"/>
                                        </p:tgtEl>
                                        <p:attrNameLst>
                                          <p:attrName>ppt_x</p:attrName>
                                        </p:attrNameLst>
                                      </p:cBhvr>
                                      <p:tavLst>
                                        <p:tav tm="0">
                                          <p:val>
                                            <p:strVal val="ppt_x"/>
                                          </p:val>
                                        </p:tav>
                                        <p:tav tm="100000">
                                          <p:val>
                                            <p:strVal val="0-ppt_w/2"/>
                                          </p:val>
                                        </p:tav>
                                      </p:tavLst>
                                    </p:anim>
                                    <p:anim calcmode="lin" valueType="num">
                                      <p:cBhvr additive="base">
                                        <p:cTn id="52" dur="500"/>
                                        <p:tgtEl>
                                          <p:spTgt spid="5"/>
                                        </p:tgtEl>
                                        <p:attrNameLst>
                                          <p:attrName>ppt_y</p:attrName>
                                        </p:attrNameLst>
                                      </p:cBhvr>
                                      <p:tavLst>
                                        <p:tav tm="0">
                                          <p:val>
                                            <p:strVal val="ppt_y"/>
                                          </p:val>
                                        </p:tav>
                                        <p:tav tm="100000">
                                          <p:val>
                                            <p:strVal val="ppt_y"/>
                                          </p:val>
                                        </p:tav>
                                      </p:tavLst>
                                    </p:anim>
                                    <p:set>
                                      <p:cBhvr>
                                        <p:cTn id="53" dur="1" fill="hold">
                                          <p:stCondLst>
                                            <p:cond delay="499"/>
                                          </p:stCondLst>
                                        </p:cTn>
                                        <p:tgtEl>
                                          <p:spTgt spid="5"/>
                                        </p:tgtEl>
                                        <p:attrNameLst>
                                          <p:attrName>style.visibility</p:attrName>
                                        </p:attrNameLst>
                                      </p:cBhvr>
                                      <p:to>
                                        <p:strVal val="hidden"/>
                                      </p:to>
                                    </p:set>
                                  </p:childTnLst>
                                </p:cTn>
                              </p:par>
                              <p:par>
                                <p:cTn id="54" presetID="2" presetClass="exit" presetSubtype="8" fill="hold" grpId="1" nodeType="withEffect">
                                  <p:stCondLst>
                                    <p:cond delay="0"/>
                                  </p:stCondLst>
                                  <p:childTnLst>
                                    <p:anim calcmode="lin" valueType="num">
                                      <p:cBhvr additive="base">
                                        <p:cTn id="55" dur="500"/>
                                        <p:tgtEl>
                                          <p:spTgt spid="4"/>
                                        </p:tgtEl>
                                        <p:attrNameLst>
                                          <p:attrName>ppt_x</p:attrName>
                                        </p:attrNameLst>
                                      </p:cBhvr>
                                      <p:tavLst>
                                        <p:tav tm="0">
                                          <p:val>
                                            <p:strVal val="ppt_x"/>
                                          </p:val>
                                        </p:tav>
                                        <p:tav tm="100000">
                                          <p:val>
                                            <p:strVal val="0-ppt_w/2"/>
                                          </p:val>
                                        </p:tav>
                                      </p:tavLst>
                                    </p:anim>
                                    <p:anim calcmode="lin" valueType="num">
                                      <p:cBhvr additive="base">
                                        <p:cTn id="56" dur="500"/>
                                        <p:tgtEl>
                                          <p:spTgt spid="4"/>
                                        </p:tgtEl>
                                        <p:attrNameLst>
                                          <p:attrName>ppt_y</p:attrName>
                                        </p:attrNameLst>
                                      </p:cBhvr>
                                      <p:tavLst>
                                        <p:tav tm="0">
                                          <p:val>
                                            <p:strVal val="ppt_y"/>
                                          </p:val>
                                        </p:tav>
                                        <p:tav tm="100000">
                                          <p:val>
                                            <p:strVal val="ppt_y"/>
                                          </p:val>
                                        </p:tav>
                                      </p:tavLst>
                                    </p:anim>
                                    <p:set>
                                      <p:cBhvr>
                                        <p:cTn id="57" dur="1" fill="hold">
                                          <p:stCondLst>
                                            <p:cond delay="499"/>
                                          </p:stCondLst>
                                        </p:cTn>
                                        <p:tgtEl>
                                          <p:spTgt spid="4"/>
                                        </p:tgtEl>
                                        <p:attrNameLst>
                                          <p:attrName>style.visibility</p:attrName>
                                        </p:attrNameLst>
                                      </p:cBhvr>
                                      <p:to>
                                        <p:strVal val="hidden"/>
                                      </p:to>
                                    </p:set>
                                  </p:childTnLst>
                                </p:cTn>
                              </p:par>
                              <p:par>
                                <p:cTn id="58" presetID="2" presetClass="exit" presetSubtype="8" fill="hold" grpId="1" nodeType="withEffect">
                                  <p:stCondLst>
                                    <p:cond delay="0"/>
                                  </p:stCondLst>
                                  <p:childTnLst>
                                    <p:anim calcmode="lin" valueType="num">
                                      <p:cBhvr additive="base">
                                        <p:cTn id="59" dur="500"/>
                                        <p:tgtEl>
                                          <p:spTgt spid="7"/>
                                        </p:tgtEl>
                                        <p:attrNameLst>
                                          <p:attrName>ppt_x</p:attrName>
                                        </p:attrNameLst>
                                      </p:cBhvr>
                                      <p:tavLst>
                                        <p:tav tm="0">
                                          <p:val>
                                            <p:strVal val="ppt_x"/>
                                          </p:val>
                                        </p:tav>
                                        <p:tav tm="100000">
                                          <p:val>
                                            <p:strVal val="0-ppt_w/2"/>
                                          </p:val>
                                        </p:tav>
                                      </p:tavLst>
                                    </p:anim>
                                    <p:anim calcmode="lin" valueType="num">
                                      <p:cBhvr additive="base">
                                        <p:cTn id="60" dur="500"/>
                                        <p:tgtEl>
                                          <p:spTgt spid="7"/>
                                        </p:tgtEl>
                                        <p:attrNameLst>
                                          <p:attrName>ppt_y</p:attrName>
                                        </p:attrNameLst>
                                      </p:cBhvr>
                                      <p:tavLst>
                                        <p:tav tm="0">
                                          <p:val>
                                            <p:strVal val="ppt_y"/>
                                          </p:val>
                                        </p:tav>
                                        <p:tav tm="100000">
                                          <p:val>
                                            <p:strVal val="ppt_y"/>
                                          </p:val>
                                        </p:tav>
                                      </p:tavLst>
                                    </p:anim>
                                    <p:set>
                                      <p:cBhvr>
                                        <p:cTn id="61" dur="1" fill="hold">
                                          <p:stCondLst>
                                            <p:cond delay="499"/>
                                          </p:stCondLst>
                                        </p:cTn>
                                        <p:tgtEl>
                                          <p:spTgt spid="7"/>
                                        </p:tgtEl>
                                        <p:attrNameLst>
                                          <p:attrName>style.visibility</p:attrName>
                                        </p:attrNameLst>
                                      </p:cBhvr>
                                      <p:to>
                                        <p:strVal val="hidden"/>
                                      </p:to>
                                    </p:set>
                                  </p:childTnLst>
                                </p:cTn>
                              </p:par>
                              <p:par>
                                <p:cTn id="62" presetID="2" presetClass="exit" presetSubtype="8" fill="hold" grpId="1" nodeType="withEffect">
                                  <p:stCondLst>
                                    <p:cond delay="0"/>
                                  </p:stCondLst>
                                  <p:childTnLst>
                                    <p:anim calcmode="lin" valueType="num">
                                      <p:cBhvr additive="base">
                                        <p:cTn id="63" dur="500"/>
                                        <p:tgtEl>
                                          <p:spTgt spid="8"/>
                                        </p:tgtEl>
                                        <p:attrNameLst>
                                          <p:attrName>ppt_x</p:attrName>
                                        </p:attrNameLst>
                                      </p:cBhvr>
                                      <p:tavLst>
                                        <p:tav tm="0">
                                          <p:val>
                                            <p:strVal val="ppt_x"/>
                                          </p:val>
                                        </p:tav>
                                        <p:tav tm="100000">
                                          <p:val>
                                            <p:strVal val="0-ppt_w/2"/>
                                          </p:val>
                                        </p:tav>
                                      </p:tavLst>
                                    </p:anim>
                                    <p:anim calcmode="lin" valueType="num">
                                      <p:cBhvr additive="base">
                                        <p:cTn id="64" dur="500"/>
                                        <p:tgtEl>
                                          <p:spTgt spid="8"/>
                                        </p:tgtEl>
                                        <p:attrNameLst>
                                          <p:attrName>ppt_y</p:attrName>
                                        </p:attrNameLst>
                                      </p:cBhvr>
                                      <p:tavLst>
                                        <p:tav tm="0">
                                          <p:val>
                                            <p:strVal val="ppt_y"/>
                                          </p:val>
                                        </p:tav>
                                        <p:tav tm="100000">
                                          <p:val>
                                            <p:strVal val="ppt_y"/>
                                          </p:val>
                                        </p:tav>
                                      </p:tavLst>
                                    </p:anim>
                                    <p:set>
                                      <p:cBhvr>
                                        <p:cTn id="65" dur="1" fill="hold">
                                          <p:stCondLst>
                                            <p:cond delay="499"/>
                                          </p:stCondLst>
                                        </p:cTn>
                                        <p:tgtEl>
                                          <p:spTgt spid="8"/>
                                        </p:tgtEl>
                                        <p:attrNameLst>
                                          <p:attrName>style.visibility</p:attrName>
                                        </p:attrNameLst>
                                      </p:cBhvr>
                                      <p:to>
                                        <p:strVal val="hidden"/>
                                      </p:to>
                                    </p:set>
                                  </p:childTnLst>
                                </p:cTn>
                              </p:par>
                              <p:par>
                                <p:cTn id="66" presetID="2" presetClass="exit" presetSubtype="2" fill="hold" grpId="1" nodeType="withEffect">
                                  <p:stCondLst>
                                    <p:cond delay="0"/>
                                  </p:stCondLst>
                                  <p:childTnLst>
                                    <p:anim calcmode="lin" valueType="num">
                                      <p:cBhvr additive="base">
                                        <p:cTn id="67" dur="500"/>
                                        <p:tgtEl>
                                          <p:spTgt spid="11"/>
                                        </p:tgtEl>
                                        <p:attrNameLst>
                                          <p:attrName>ppt_x</p:attrName>
                                        </p:attrNameLst>
                                      </p:cBhvr>
                                      <p:tavLst>
                                        <p:tav tm="0">
                                          <p:val>
                                            <p:strVal val="ppt_x"/>
                                          </p:val>
                                        </p:tav>
                                        <p:tav tm="100000">
                                          <p:val>
                                            <p:strVal val="1+ppt_w/2"/>
                                          </p:val>
                                        </p:tav>
                                      </p:tavLst>
                                    </p:anim>
                                    <p:anim calcmode="lin" valueType="num">
                                      <p:cBhvr additive="base">
                                        <p:cTn id="68" dur="500"/>
                                        <p:tgtEl>
                                          <p:spTgt spid="11"/>
                                        </p:tgtEl>
                                        <p:attrNameLst>
                                          <p:attrName>ppt_y</p:attrName>
                                        </p:attrNameLst>
                                      </p:cBhvr>
                                      <p:tavLst>
                                        <p:tav tm="0">
                                          <p:val>
                                            <p:strVal val="ppt_y"/>
                                          </p:val>
                                        </p:tav>
                                        <p:tav tm="100000">
                                          <p:val>
                                            <p:strVal val="ppt_y"/>
                                          </p:val>
                                        </p:tav>
                                      </p:tavLst>
                                    </p:anim>
                                    <p:set>
                                      <p:cBhvr>
                                        <p:cTn id="69" dur="1" fill="hold">
                                          <p:stCondLst>
                                            <p:cond delay="499"/>
                                          </p:stCondLst>
                                        </p:cTn>
                                        <p:tgtEl>
                                          <p:spTgt spid="11"/>
                                        </p:tgtEl>
                                        <p:attrNameLst>
                                          <p:attrName>style.visibility</p:attrName>
                                        </p:attrNameLst>
                                      </p:cBhvr>
                                      <p:to>
                                        <p:strVal val="hidden"/>
                                      </p:to>
                                    </p:set>
                                  </p:childTnLst>
                                </p:cTn>
                              </p:par>
                              <p:par>
                                <p:cTn id="70" presetID="2" presetClass="exit" presetSubtype="2" fill="hold" grpId="1" nodeType="withEffect">
                                  <p:stCondLst>
                                    <p:cond delay="0"/>
                                  </p:stCondLst>
                                  <p:childTnLst>
                                    <p:anim calcmode="lin" valueType="num">
                                      <p:cBhvr additive="base">
                                        <p:cTn id="71" dur="500"/>
                                        <p:tgtEl>
                                          <p:spTgt spid="12"/>
                                        </p:tgtEl>
                                        <p:attrNameLst>
                                          <p:attrName>ppt_x</p:attrName>
                                        </p:attrNameLst>
                                      </p:cBhvr>
                                      <p:tavLst>
                                        <p:tav tm="0">
                                          <p:val>
                                            <p:strVal val="ppt_x"/>
                                          </p:val>
                                        </p:tav>
                                        <p:tav tm="100000">
                                          <p:val>
                                            <p:strVal val="1+ppt_w/2"/>
                                          </p:val>
                                        </p:tav>
                                      </p:tavLst>
                                    </p:anim>
                                    <p:anim calcmode="lin" valueType="num">
                                      <p:cBhvr additive="base">
                                        <p:cTn id="72" dur="500"/>
                                        <p:tgtEl>
                                          <p:spTgt spid="12"/>
                                        </p:tgtEl>
                                        <p:attrNameLst>
                                          <p:attrName>ppt_y</p:attrName>
                                        </p:attrNameLst>
                                      </p:cBhvr>
                                      <p:tavLst>
                                        <p:tav tm="0">
                                          <p:val>
                                            <p:strVal val="ppt_y"/>
                                          </p:val>
                                        </p:tav>
                                        <p:tav tm="100000">
                                          <p:val>
                                            <p:strVal val="ppt_y"/>
                                          </p:val>
                                        </p:tav>
                                      </p:tavLst>
                                    </p:anim>
                                    <p:set>
                                      <p:cBhvr>
                                        <p:cTn id="73" dur="1" fill="hold">
                                          <p:stCondLst>
                                            <p:cond delay="499"/>
                                          </p:stCondLst>
                                        </p:cTn>
                                        <p:tgtEl>
                                          <p:spTgt spid="12"/>
                                        </p:tgtEl>
                                        <p:attrNameLst>
                                          <p:attrName>style.visibility</p:attrName>
                                        </p:attrNameLst>
                                      </p:cBhvr>
                                      <p:to>
                                        <p:strVal val="hidden"/>
                                      </p:to>
                                    </p:set>
                                  </p:childTnLst>
                                </p:cTn>
                              </p:par>
                              <p:par>
                                <p:cTn id="74" presetID="2" presetClass="exit" presetSubtype="2" fill="hold" grpId="1" nodeType="withEffect">
                                  <p:stCondLst>
                                    <p:cond delay="0"/>
                                  </p:stCondLst>
                                  <p:childTnLst>
                                    <p:anim calcmode="lin" valueType="num">
                                      <p:cBhvr additive="base">
                                        <p:cTn id="75" dur="500"/>
                                        <p:tgtEl>
                                          <p:spTgt spid="10"/>
                                        </p:tgtEl>
                                        <p:attrNameLst>
                                          <p:attrName>ppt_x</p:attrName>
                                        </p:attrNameLst>
                                      </p:cBhvr>
                                      <p:tavLst>
                                        <p:tav tm="0">
                                          <p:val>
                                            <p:strVal val="ppt_x"/>
                                          </p:val>
                                        </p:tav>
                                        <p:tav tm="100000">
                                          <p:val>
                                            <p:strVal val="1+ppt_w/2"/>
                                          </p:val>
                                        </p:tav>
                                      </p:tavLst>
                                    </p:anim>
                                    <p:anim calcmode="lin" valueType="num">
                                      <p:cBhvr additive="base">
                                        <p:cTn id="76" dur="500"/>
                                        <p:tgtEl>
                                          <p:spTgt spid="10"/>
                                        </p:tgtEl>
                                        <p:attrNameLst>
                                          <p:attrName>ppt_y</p:attrName>
                                        </p:attrNameLst>
                                      </p:cBhvr>
                                      <p:tavLst>
                                        <p:tav tm="0">
                                          <p:val>
                                            <p:strVal val="ppt_y"/>
                                          </p:val>
                                        </p:tav>
                                        <p:tav tm="100000">
                                          <p:val>
                                            <p:strVal val="ppt_y"/>
                                          </p:val>
                                        </p:tav>
                                      </p:tavLst>
                                    </p:anim>
                                    <p:set>
                                      <p:cBhvr>
                                        <p:cTn id="77" dur="1" fill="hold">
                                          <p:stCondLst>
                                            <p:cond delay="499"/>
                                          </p:stCondLst>
                                        </p:cTn>
                                        <p:tgtEl>
                                          <p:spTgt spid="10"/>
                                        </p:tgtEl>
                                        <p:attrNameLst>
                                          <p:attrName>style.visibility</p:attrName>
                                        </p:attrNameLst>
                                      </p:cBhvr>
                                      <p:to>
                                        <p:strVal val="hidden"/>
                                      </p:to>
                                    </p:set>
                                  </p:childTnLst>
                                </p:cTn>
                              </p:par>
                              <p:par>
                                <p:cTn id="78" presetID="2" presetClass="exit" presetSubtype="2" fill="hold" grpId="1" nodeType="withEffect">
                                  <p:stCondLst>
                                    <p:cond delay="0"/>
                                  </p:stCondLst>
                                  <p:childTnLst>
                                    <p:anim calcmode="lin" valueType="num">
                                      <p:cBhvr additive="base">
                                        <p:cTn id="79" dur="500"/>
                                        <p:tgtEl>
                                          <p:spTgt spid="9"/>
                                        </p:tgtEl>
                                        <p:attrNameLst>
                                          <p:attrName>ppt_x</p:attrName>
                                        </p:attrNameLst>
                                      </p:cBhvr>
                                      <p:tavLst>
                                        <p:tav tm="0">
                                          <p:val>
                                            <p:strVal val="ppt_x"/>
                                          </p:val>
                                        </p:tav>
                                        <p:tav tm="100000">
                                          <p:val>
                                            <p:strVal val="1+ppt_w/2"/>
                                          </p:val>
                                        </p:tav>
                                      </p:tavLst>
                                    </p:anim>
                                    <p:anim calcmode="lin" valueType="num">
                                      <p:cBhvr additive="base">
                                        <p:cTn id="80" dur="500"/>
                                        <p:tgtEl>
                                          <p:spTgt spid="9"/>
                                        </p:tgtEl>
                                        <p:attrNameLst>
                                          <p:attrName>ppt_y</p:attrName>
                                        </p:attrNameLst>
                                      </p:cBhvr>
                                      <p:tavLst>
                                        <p:tav tm="0">
                                          <p:val>
                                            <p:strVal val="ppt_y"/>
                                          </p:val>
                                        </p:tav>
                                        <p:tav tm="100000">
                                          <p:val>
                                            <p:strVal val="ppt_y"/>
                                          </p:val>
                                        </p:tav>
                                      </p:tavLst>
                                    </p:anim>
                                    <p:set>
                                      <p:cBhvr>
                                        <p:cTn id="81" dur="1" fill="hold">
                                          <p:stCondLst>
                                            <p:cond delay="499"/>
                                          </p:stCondLst>
                                        </p:cTn>
                                        <p:tgtEl>
                                          <p:spTgt spid="9"/>
                                        </p:tgtEl>
                                        <p:attrNameLst>
                                          <p:attrName>style.visibility</p:attrName>
                                        </p:attrNameLst>
                                      </p:cBhvr>
                                      <p:to>
                                        <p:strVal val="hidden"/>
                                      </p:to>
                                    </p:set>
                                  </p:childTnLst>
                                </p:cTn>
                              </p:par>
                              <p:par>
                                <p:cTn id="82" presetID="12" presetClass="exit" presetSubtype="4" fill="hold" grpId="1" nodeType="withEffect">
                                  <p:stCondLst>
                                    <p:cond delay="0"/>
                                  </p:stCondLst>
                                  <p:childTnLst>
                                    <p:anim calcmode="lin" valueType="num">
                                      <p:cBhvr additive="base">
                                        <p:cTn id="83" dur="500"/>
                                        <p:tgtEl>
                                          <p:spTgt spid="13"/>
                                        </p:tgtEl>
                                        <p:attrNameLst>
                                          <p:attrName>ppt_y</p:attrName>
                                        </p:attrNameLst>
                                      </p:cBhvr>
                                      <p:tavLst>
                                        <p:tav tm="0">
                                          <p:val>
                                            <p:strVal val="#ppt_y"/>
                                          </p:val>
                                        </p:tav>
                                        <p:tav tm="100000">
                                          <p:val>
                                            <p:strVal val="#ppt_y+#ppt_h*1.125000"/>
                                          </p:val>
                                        </p:tav>
                                      </p:tavLst>
                                    </p:anim>
                                    <p:animEffect transition="out" filter="wipe(down)">
                                      <p:cBhvr>
                                        <p:cTn id="84" dur="500"/>
                                        <p:tgtEl>
                                          <p:spTgt spid="13"/>
                                        </p:tgtEl>
                                      </p:cBhvr>
                                    </p:animEffect>
                                    <p:set>
                                      <p:cBhvr>
                                        <p:cTn id="8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P spid="1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TotalTime>
  <Words>3061</Words>
  <Application>Microsoft Office PowerPoint</Application>
  <PresentationFormat>宽屏</PresentationFormat>
  <Paragraphs>252</Paragraphs>
  <Slides>37</Slides>
  <Notes>1</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37</vt:i4>
      </vt:variant>
    </vt:vector>
  </HeadingPairs>
  <TitlesOfParts>
    <vt:vector size="55" baseType="lpstr">
      <vt:lpstr>SentyZHAO 新蒂赵孟頫</vt:lpstr>
      <vt:lpstr>方正行楷_GBK</vt:lpstr>
      <vt:lpstr>方正静蕾简体</vt:lpstr>
      <vt:lpstr>方正康体_GBK</vt:lpstr>
      <vt:lpstr>方正隶变_GBK</vt:lpstr>
      <vt:lpstr>方正清刻本悦宋简体</vt:lpstr>
      <vt:lpstr>方正舒体</vt:lpstr>
      <vt:lpstr>方正字迹-邢体草书简体</vt:lpstr>
      <vt:lpstr>汉仪大隶书简</vt:lpstr>
      <vt:lpstr>经典行书简</vt:lpstr>
      <vt:lpstr>南宋书局体</vt:lpstr>
      <vt:lpstr>宋体</vt:lpstr>
      <vt:lpstr>文鼎荊棘體</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2016-12-05T03:14:45Z</dcterms:created>
  <dcterms:modified xsi:type="dcterms:W3CDTF">2016-12-08T03:23:56Z</dcterms:modified>
</cp:coreProperties>
</file>