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47"/>
  </p:notesMasterIdLst>
  <p:sldIdLst>
    <p:sldId id="307" r:id="rId2"/>
    <p:sldId id="333" r:id="rId3"/>
    <p:sldId id="351" r:id="rId4"/>
    <p:sldId id="356" r:id="rId5"/>
    <p:sldId id="340" r:id="rId6"/>
    <p:sldId id="397" r:id="rId7"/>
    <p:sldId id="346" r:id="rId8"/>
    <p:sldId id="399" r:id="rId9"/>
    <p:sldId id="406" r:id="rId10"/>
    <p:sldId id="398" r:id="rId11"/>
    <p:sldId id="403" r:id="rId12"/>
    <p:sldId id="402" r:id="rId13"/>
    <p:sldId id="411" r:id="rId14"/>
    <p:sldId id="388" r:id="rId15"/>
    <p:sldId id="396" r:id="rId16"/>
    <p:sldId id="412" r:id="rId17"/>
    <p:sldId id="375" r:id="rId18"/>
    <p:sldId id="343" r:id="rId19"/>
    <p:sldId id="347" r:id="rId20"/>
    <p:sldId id="379" r:id="rId21"/>
    <p:sldId id="378" r:id="rId22"/>
    <p:sldId id="313" r:id="rId23"/>
    <p:sldId id="349" r:id="rId24"/>
    <p:sldId id="359" r:id="rId25"/>
    <p:sldId id="394" r:id="rId26"/>
    <p:sldId id="389" r:id="rId27"/>
    <p:sldId id="365" r:id="rId28"/>
    <p:sldId id="386" r:id="rId29"/>
    <p:sldId id="395" r:id="rId30"/>
    <p:sldId id="367" r:id="rId31"/>
    <p:sldId id="311" r:id="rId32"/>
    <p:sldId id="383" r:id="rId33"/>
    <p:sldId id="391" r:id="rId34"/>
    <p:sldId id="314" r:id="rId35"/>
    <p:sldId id="372" r:id="rId36"/>
    <p:sldId id="393" r:id="rId37"/>
    <p:sldId id="374" r:id="rId38"/>
    <p:sldId id="405" r:id="rId39"/>
    <p:sldId id="407" r:id="rId40"/>
    <p:sldId id="316" r:id="rId41"/>
    <p:sldId id="392" r:id="rId42"/>
    <p:sldId id="381" r:id="rId43"/>
    <p:sldId id="410" r:id="rId44"/>
    <p:sldId id="408" r:id="rId45"/>
    <p:sldId id="276" r:id="rId46"/>
  </p:sldIdLst>
  <p:sldSz cx="9144000" cy="6858000" type="screen4x3"/>
  <p:notesSz cx="6858000" cy="9144000"/>
  <p:custDataLst>
    <p:tags r:id="rId48"/>
  </p:custDataLst>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5" d="100"/>
          <a:sy n="105" d="100"/>
        </p:scale>
        <p:origin x="1794" y="102"/>
      </p:cViewPr>
      <p:guideLst>
        <p:guide orient="horz" pos="2160"/>
        <p:guide pos="2880"/>
      </p:guideLst>
    </p:cSldViewPr>
  </p:slideViewPr>
  <p:notesTextViewPr>
    <p:cViewPr>
      <p:scale>
        <a:sx n="1" d="1"/>
        <a:sy n="1" d="1"/>
      </p:scale>
      <p:origin x="0" y="0"/>
    </p:cViewPr>
  </p:notesTextViewPr>
  <p:gridSpacing cx="76198" cy="7619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B8CD4CC4-1652-41C8-A2AA-518694639CED}"/>
              </a:ext>
            </a:extLst>
          </p:cNvPr>
          <p:cNvSpPr>
            <a:spLocks noGrp="1" noChangeArrowheads="1"/>
          </p:cNvSpPr>
          <p:nvPr>
            <p:ph type="hdr" sz="quarter" idx="4294967295"/>
          </p:nvPr>
        </p:nvSpPr>
        <p:spPr bwMode="auto">
          <a:xfrm>
            <a:off x="0"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a:buFont typeface="Arial" panose="020B0604020202020204" pitchFamily="34" charset="0"/>
              <a:buNone/>
              <a:defRPr sz="1200"/>
            </a:lvl1pPr>
          </a:lstStyle>
          <a:p>
            <a:pPr>
              <a:defRPr/>
            </a:pPr>
            <a:endParaRPr lang="zh-CN" altLang="zh-CN"/>
          </a:p>
        </p:txBody>
      </p:sp>
      <p:sp>
        <p:nvSpPr>
          <p:cNvPr id="2051" name="Rectangle 3">
            <a:extLst>
              <a:ext uri="{FF2B5EF4-FFF2-40B4-BE49-F238E27FC236}">
                <a16:creationId xmlns:a16="http://schemas.microsoft.com/office/drawing/2014/main" id="{AD987E33-91EB-44C3-AFCC-C708D7E1A1A0}"/>
              </a:ext>
            </a:extLst>
          </p:cNvPr>
          <p:cNvSpPr>
            <a:spLocks noGrp="1" noChangeArrowheads="1"/>
          </p:cNvSpPr>
          <p:nvPr>
            <p:ph type="dt" idx="1"/>
          </p:nvPr>
        </p:nvSpPr>
        <p:spPr bwMode="auto">
          <a:xfrm>
            <a:off x="3884613" y="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r">
              <a:buFont typeface="Arial" panose="020B0604020202020204" pitchFamily="34" charset="0"/>
              <a:buNone/>
              <a:defRPr sz="1200"/>
            </a:lvl1pPr>
          </a:lstStyle>
          <a:p>
            <a:pPr>
              <a:defRPr/>
            </a:pPr>
            <a:endParaRPr lang="zh-CN" altLang="zh-CN"/>
          </a:p>
        </p:txBody>
      </p:sp>
      <p:sp>
        <p:nvSpPr>
          <p:cNvPr id="2052" name="Rectangle 4">
            <a:extLst>
              <a:ext uri="{FF2B5EF4-FFF2-40B4-BE49-F238E27FC236}">
                <a16:creationId xmlns:a16="http://schemas.microsoft.com/office/drawing/2014/main" id="{45828D75-9DC9-4772-865D-11CB6542D2F4}"/>
              </a:ext>
            </a:extLst>
          </p:cNvPr>
          <p:cNvSpPr>
            <a:spLocks noGrp="1" noRot="1" noChangeArrowheads="1" noTextEdit="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Rectangle 5">
            <a:extLst>
              <a:ext uri="{FF2B5EF4-FFF2-40B4-BE49-F238E27FC236}">
                <a16:creationId xmlns:a16="http://schemas.microsoft.com/office/drawing/2014/main" id="{76D81282-AA33-4C44-83BF-FC272B039BE4}"/>
              </a:ext>
            </a:extLst>
          </p:cNvPr>
          <p:cNvSpPr>
            <a:spLocks noGrp="1" noRot="1" noChangeArrowheads="1" noTextEdit="1"/>
          </p:cNvSpPr>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0">
              <a:spcBef>
                <a:spcPct val="30000"/>
              </a:spcBef>
              <a:defRPr sz="1200">
                <a:solidFill>
                  <a:schemeClr val="tx1"/>
                </a:solidFill>
                <a:latin typeface="Arial" pitchFamily="34" charset="0"/>
              </a:defRPr>
            </a:lvl1pPr>
            <a:lvl2pPr algn="l" defTabSz="0">
              <a:spcBef>
                <a:spcPct val="30000"/>
              </a:spcBef>
              <a:defRPr sz="1200">
                <a:solidFill>
                  <a:schemeClr val="tx1"/>
                </a:solidFill>
                <a:latin typeface="Arial" pitchFamily="34" charset="0"/>
              </a:defRPr>
            </a:lvl2pPr>
            <a:lvl3pPr algn="l" defTabSz="0">
              <a:spcBef>
                <a:spcPct val="30000"/>
              </a:spcBef>
              <a:defRPr sz="1200">
                <a:solidFill>
                  <a:schemeClr val="tx1"/>
                </a:solidFill>
                <a:latin typeface="Arial" pitchFamily="34" charset="0"/>
              </a:defRPr>
            </a:lvl3pPr>
            <a:lvl4pPr algn="l" defTabSz="0">
              <a:spcBef>
                <a:spcPct val="30000"/>
              </a:spcBef>
              <a:defRPr sz="1200">
                <a:solidFill>
                  <a:schemeClr val="tx1"/>
                </a:solidFill>
                <a:latin typeface="Arial" pitchFamily="34" charset="0"/>
              </a:defRPr>
            </a:lvl4pPr>
            <a:lvl5pPr algn="l" defTabSz="0">
              <a:spcBef>
                <a:spcPct val="30000"/>
              </a:spcBef>
              <a:defRPr sz="1200">
                <a:solidFill>
                  <a:schemeClr val="tx1"/>
                </a:solidFill>
                <a:latin typeface="Arial" pitchFamily="34" charset="0"/>
              </a:defRPr>
            </a:lvl5pPr>
            <a:lvl6pPr marL="457200" defTabSz="0" eaLnBrk="0" fontAlgn="base" hangingPunct="0">
              <a:spcBef>
                <a:spcPct val="30000"/>
              </a:spcBef>
              <a:spcAft>
                <a:spcPct val="0"/>
              </a:spcAft>
              <a:defRPr sz="1200">
                <a:solidFill>
                  <a:schemeClr val="tx1"/>
                </a:solidFill>
                <a:latin typeface="Arial" pitchFamily="34" charset="0"/>
              </a:defRPr>
            </a:lvl6pPr>
            <a:lvl7pPr marL="914400" defTabSz="0" eaLnBrk="0" fontAlgn="base" hangingPunct="0">
              <a:spcBef>
                <a:spcPct val="30000"/>
              </a:spcBef>
              <a:spcAft>
                <a:spcPct val="0"/>
              </a:spcAft>
              <a:defRPr sz="1200">
                <a:solidFill>
                  <a:schemeClr val="tx1"/>
                </a:solidFill>
                <a:latin typeface="Arial" pitchFamily="34" charset="0"/>
              </a:defRPr>
            </a:lvl7pPr>
            <a:lvl8pPr marL="1371600" defTabSz="0" eaLnBrk="0" fontAlgn="base" hangingPunct="0">
              <a:spcBef>
                <a:spcPct val="30000"/>
              </a:spcBef>
              <a:spcAft>
                <a:spcPct val="0"/>
              </a:spcAft>
              <a:defRPr sz="1200">
                <a:solidFill>
                  <a:schemeClr val="tx1"/>
                </a:solidFill>
                <a:latin typeface="Arial" pitchFamily="34" charset="0"/>
              </a:defRPr>
            </a:lvl8pPr>
            <a:lvl9pPr marL="1828800" defTabSz="0" eaLnBrk="0" fontAlgn="base" hangingPunct="0">
              <a:spcBef>
                <a:spcPct val="30000"/>
              </a:spcBef>
              <a:spcAft>
                <a:spcPct val="0"/>
              </a:spcAft>
              <a:defRPr sz="1200">
                <a:solidFill>
                  <a:schemeClr val="tx1"/>
                </a:solidFill>
                <a:latin typeface="Arial" pitchFamily="34" charset="0"/>
              </a:defRPr>
            </a:lvl9pPr>
          </a:lstStyle>
          <a:p>
            <a:pPr>
              <a:defRPr/>
            </a:pPr>
            <a:r>
              <a:rPr lang="zh-CN" altLang="en-US"/>
              <a:t>            </a:t>
            </a:r>
          </a:p>
          <a:p>
            <a:pPr>
              <a:defRPr/>
            </a:pPr>
            <a:r>
              <a:rPr lang="zh-CN" altLang="en-US"/>
              <a:t>   </a:t>
            </a:r>
          </a:p>
          <a:p>
            <a:pPr>
              <a:defRPr/>
            </a:pPr>
            <a:r>
              <a:rPr lang="zh-CN" altLang="en-US"/>
              <a:t>   </a:t>
            </a:r>
          </a:p>
          <a:p>
            <a:pPr>
              <a:defRPr/>
            </a:pPr>
            <a:r>
              <a:rPr lang="zh-CN" altLang="en-US"/>
              <a:t>   </a:t>
            </a:r>
          </a:p>
          <a:p>
            <a:pPr>
              <a:defRPr/>
            </a:pPr>
            <a:r>
              <a:rPr lang="zh-CN" altLang="en-US"/>
              <a:t>   </a:t>
            </a:r>
          </a:p>
        </p:txBody>
      </p:sp>
      <p:sp>
        <p:nvSpPr>
          <p:cNvPr id="2054" name="Rectangle 6">
            <a:extLst>
              <a:ext uri="{FF2B5EF4-FFF2-40B4-BE49-F238E27FC236}">
                <a16:creationId xmlns:a16="http://schemas.microsoft.com/office/drawing/2014/main" id="{90C976C5-12D4-4F6E-A899-89D2AD41308D}"/>
              </a:ext>
            </a:extLst>
          </p:cNvPr>
          <p:cNvSpPr>
            <a:spLocks noGrp="1" noChangeArrowheads="1"/>
          </p:cNvSpPr>
          <p:nvPr>
            <p:ph type="ftr" sz="quarter" idx="4"/>
          </p:nvPr>
        </p:nvSpPr>
        <p:spPr bwMode="auto">
          <a:xfrm>
            <a:off x="0"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a:buFont typeface="Arial" panose="020B0604020202020204" pitchFamily="34" charset="0"/>
              <a:buNone/>
              <a:defRPr sz="1200"/>
            </a:lvl1pPr>
          </a:lstStyle>
          <a:p>
            <a:pPr>
              <a:defRPr/>
            </a:pPr>
            <a:endParaRPr lang="zh-CN" altLang="zh-CN"/>
          </a:p>
        </p:txBody>
      </p:sp>
      <p:sp>
        <p:nvSpPr>
          <p:cNvPr id="2055" name="Rectangle 7">
            <a:extLst>
              <a:ext uri="{FF2B5EF4-FFF2-40B4-BE49-F238E27FC236}">
                <a16:creationId xmlns:a16="http://schemas.microsoft.com/office/drawing/2014/main" id="{F9E0079B-5CC6-4964-BB15-E23E6910608E}"/>
              </a:ext>
            </a:extLst>
          </p:cNvPr>
          <p:cNvSpPr>
            <a:spLocks noGrp="1" noChangeArrowheads="1"/>
          </p:cNvSpPr>
          <p:nvPr>
            <p:ph type="sldNum" sz="quarter" idx="5"/>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r">
              <a:buFont typeface="Arial" panose="020B0604020202020204" pitchFamily="34" charset="0"/>
              <a:buNone/>
              <a:defRPr/>
            </a:lvl1pPr>
          </a:lstStyle>
          <a:p>
            <a:pPr>
              <a:defRPr/>
            </a:pPr>
            <a:fld id="{CFA82BAA-C68B-40C1-93C1-217DC91B911A}" type="slidenum">
              <a:rPr lang="zh-CN" altLang="en-US"/>
              <a:pPr>
                <a:defRPr/>
              </a:pPr>
              <a:t>‹#›</a:t>
            </a:fld>
            <a:endParaRPr lang="en-US" altLang="zh-CN" sz="1200"/>
          </a:p>
        </p:txBody>
      </p:sp>
    </p:spTree>
  </p:cSld>
  <p:clrMap bg1="lt1" tx1="dk1" bg2="lt2" tx2="dk2" accent1="accent1" accent2="accent2" accent3="accent3" accent4="accent4" accent5="accent5" accent6="accent6" hlink="hlink" folHlink="folHlink"/>
  <p:notesStyle>
    <a:lvl1pPr algn="l" defTabSz="0" rtl="0" eaLnBrk="0" fontAlgn="base" hangingPunct="0">
      <a:spcBef>
        <a:spcPct val="30000"/>
      </a:spcBef>
      <a:spcAft>
        <a:spcPct val="0"/>
      </a:spcAft>
      <a:defRPr sz="1200" kern="1200">
        <a:solidFill>
          <a:schemeClr val="tx1"/>
        </a:solidFill>
        <a:latin typeface="Arial" pitchFamily="34" charset="0"/>
        <a:ea typeface="+mn-ea"/>
        <a:cs typeface="+mn-cs"/>
      </a:defRPr>
    </a:lvl1pPr>
    <a:lvl2pPr algn="l" defTabSz="0" rtl="0" eaLnBrk="0" fontAlgn="base" hangingPunct="0">
      <a:spcBef>
        <a:spcPct val="30000"/>
      </a:spcBef>
      <a:spcAft>
        <a:spcPct val="0"/>
      </a:spcAft>
      <a:defRPr sz="1200" kern="1200">
        <a:solidFill>
          <a:schemeClr val="tx1"/>
        </a:solidFill>
        <a:latin typeface="Arial" pitchFamily="34" charset="0"/>
        <a:ea typeface="+mn-ea"/>
        <a:cs typeface="+mn-cs"/>
      </a:defRPr>
    </a:lvl2pPr>
    <a:lvl3pPr algn="l" defTabSz="0" rtl="0" eaLnBrk="0" fontAlgn="base" hangingPunct="0">
      <a:spcBef>
        <a:spcPct val="30000"/>
      </a:spcBef>
      <a:spcAft>
        <a:spcPct val="0"/>
      </a:spcAft>
      <a:defRPr sz="1200" kern="1200">
        <a:solidFill>
          <a:schemeClr val="tx1"/>
        </a:solidFill>
        <a:latin typeface="Arial" pitchFamily="34" charset="0"/>
        <a:ea typeface="+mn-ea"/>
        <a:cs typeface="+mn-cs"/>
      </a:defRPr>
    </a:lvl3pPr>
    <a:lvl4pPr algn="l" defTabSz="0" rtl="0" eaLnBrk="0" fontAlgn="base" hangingPunct="0">
      <a:spcBef>
        <a:spcPct val="30000"/>
      </a:spcBef>
      <a:spcAft>
        <a:spcPct val="0"/>
      </a:spcAft>
      <a:defRPr sz="1200" kern="1200">
        <a:solidFill>
          <a:schemeClr val="tx1"/>
        </a:solidFill>
        <a:latin typeface="Arial" pitchFamily="34" charset="0"/>
        <a:ea typeface="+mn-ea"/>
        <a:cs typeface="+mn-cs"/>
      </a:defRPr>
    </a:lvl4pPr>
    <a:lvl5pPr algn="l" defTabSz="0"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CAE4A50F-F3B7-45B9-B9F0-A7147D43EDCA}"/>
              </a:ext>
            </a:extLst>
          </p:cNvPr>
          <p:cNvSpPr>
            <a:spLocks noGrp="1" noRot="1" noChangeAspect="1" noTextEdit="1"/>
          </p:cNvSpPr>
          <p:nvPr>
            <p:ph type="sldImg"/>
          </p:nvPr>
        </p:nvSpPr>
        <p:spPr/>
      </p:sp>
      <p:sp>
        <p:nvSpPr>
          <p:cNvPr id="4099" name="Notes Placeholder 2">
            <a:extLst>
              <a:ext uri="{FF2B5EF4-FFF2-40B4-BE49-F238E27FC236}">
                <a16:creationId xmlns:a16="http://schemas.microsoft.com/office/drawing/2014/main" id="{BEA64A15-7750-4EB1-A954-7673B88BDC26}"/>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4100" name="Slide Number Placeholder 3">
            <a:extLst>
              <a:ext uri="{FF2B5EF4-FFF2-40B4-BE49-F238E27FC236}">
                <a16:creationId xmlns:a16="http://schemas.microsoft.com/office/drawing/2014/main" id="{4D485461-51D2-4218-B00F-0F172C63C53F}"/>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3ECEC35-276C-4812-8C9E-5E856C6BD2BA}" type="slidenum">
              <a:rPr lang="zh-CN" altLang="en-US" smtClean="0"/>
              <a:pPr/>
              <a:t>1</a:t>
            </a:fld>
            <a:endParaRPr lang="en-US" altLang="zh-CN"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6C32CA4F-80BF-4780-A325-A38179F99BEC}"/>
              </a:ext>
            </a:extLst>
          </p:cNvPr>
          <p:cNvSpPr>
            <a:spLocks noGrp="1" noRot="1" noChangeAspect="1" noTextEdit="1"/>
          </p:cNvSpPr>
          <p:nvPr>
            <p:ph type="sldImg"/>
          </p:nvPr>
        </p:nvSpPr>
        <p:spPr/>
      </p:sp>
      <p:sp>
        <p:nvSpPr>
          <p:cNvPr id="22531" name="Notes Placeholder 2">
            <a:extLst>
              <a:ext uri="{FF2B5EF4-FFF2-40B4-BE49-F238E27FC236}">
                <a16:creationId xmlns:a16="http://schemas.microsoft.com/office/drawing/2014/main" id="{1A61FEAE-65D8-44D9-B208-952FC0A837C0}"/>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22532" name="Slide Number Placeholder 3">
            <a:extLst>
              <a:ext uri="{FF2B5EF4-FFF2-40B4-BE49-F238E27FC236}">
                <a16:creationId xmlns:a16="http://schemas.microsoft.com/office/drawing/2014/main" id="{F0EE1DB0-7D7A-4797-8D75-5143D7CF2CE0}"/>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5B898675-4D14-4DA0-9049-5B7C011BB800}" type="slidenum">
              <a:rPr lang="zh-CN" altLang="en-US" smtClean="0"/>
              <a:pPr/>
              <a:t>10</a:t>
            </a:fld>
            <a:endParaRPr lang="en-US" altLang="zh-CN"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C9A40F18-409D-4523-9D8F-C902FAFFC431}"/>
              </a:ext>
            </a:extLst>
          </p:cNvPr>
          <p:cNvSpPr>
            <a:spLocks noGrp="1" noRot="1" noChangeAspect="1" noTextEdit="1"/>
          </p:cNvSpPr>
          <p:nvPr>
            <p:ph type="sldImg"/>
          </p:nvPr>
        </p:nvSpPr>
        <p:spPr/>
      </p:sp>
      <p:sp>
        <p:nvSpPr>
          <p:cNvPr id="24579" name="Notes Placeholder 2">
            <a:extLst>
              <a:ext uri="{FF2B5EF4-FFF2-40B4-BE49-F238E27FC236}">
                <a16:creationId xmlns:a16="http://schemas.microsoft.com/office/drawing/2014/main" id="{A566FC74-6FED-41A4-829E-3E3D84189BC9}"/>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24580" name="Slide Number Placeholder 3">
            <a:extLst>
              <a:ext uri="{FF2B5EF4-FFF2-40B4-BE49-F238E27FC236}">
                <a16:creationId xmlns:a16="http://schemas.microsoft.com/office/drawing/2014/main" id="{2F2F3DE3-8128-4386-BADF-7884C965210E}"/>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A11CB61-24A4-4123-8B37-4D9537BF3FB8}" type="slidenum">
              <a:rPr lang="zh-CN" altLang="en-US" smtClean="0"/>
              <a:pPr/>
              <a:t>11</a:t>
            </a:fld>
            <a:endParaRPr lang="en-US" altLang="zh-CN"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27827506-0F79-465D-B522-8D931EB9CC1A}"/>
              </a:ext>
            </a:extLst>
          </p:cNvPr>
          <p:cNvSpPr>
            <a:spLocks noGrp="1" noRot="1" noChangeAspect="1" noTextEdit="1"/>
          </p:cNvSpPr>
          <p:nvPr>
            <p:ph type="sldImg"/>
          </p:nvPr>
        </p:nvSpPr>
        <p:spPr/>
      </p:sp>
      <p:sp>
        <p:nvSpPr>
          <p:cNvPr id="26627" name="Notes Placeholder 2">
            <a:extLst>
              <a:ext uri="{FF2B5EF4-FFF2-40B4-BE49-F238E27FC236}">
                <a16:creationId xmlns:a16="http://schemas.microsoft.com/office/drawing/2014/main" id="{3930E1BA-338D-4C2B-9F11-4B2B215A2B3B}"/>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26628" name="Slide Number Placeholder 3">
            <a:extLst>
              <a:ext uri="{FF2B5EF4-FFF2-40B4-BE49-F238E27FC236}">
                <a16:creationId xmlns:a16="http://schemas.microsoft.com/office/drawing/2014/main" id="{C90E8510-CB95-4277-BF05-B5276E016271}"/>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0EBF34C-216E-47E7-9D70-ABE6A7892A64}" type="slidenum">
              <a:rPr lang="zh-CN" altLang="en-US" smtClean="0"/>
              <a:pPr/>
              <a:t>12</a:t>
            </a:fld>
            <a:endParaRPr lang="en-US" altLang="zh-CN"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85F65FCD-C6EC-4CB3-B680-61E2CC2B1B55}"/>
              </a:ext>
            </a:extLst>
          </p:cNvPr>
          <p:cNvSpPr>
            <a:spLocks noGrp="1" noRot="1" noChangeAspect="1" noTextEdit="1"/>
          </p:cNvSpPr>
          <p:nvPr>
            <p:ph type="sldImg"/>
          </p:nvPr>
        </p:nvSpPr>
        <p:spPr/>
      </p:sp>
      <p:sp>
        <p:nvSpPr>
          <p:cNvPr id="28675" name="Notes Placeholder 2">
            <a:extLst>
              <a:ext uri="{FF2B5EF4-FFF2-40B4-BE49-F238E27FC236}">
                <a16:creationId xmlns:a16="http://schemas.microsoft.com/office/drawing/2014/main" id="{239AE921-3376-4BC4-86A2-AEC45CB7F63A}"/>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28676" name="Slide Number Placeholder 3">
            <a:extLst>
              <a:ext uri="{FF2B5EF4-FFF2-40B4-BE49-F238E27FC236}">
                <a16:creationId xmlns:a16="http://schemas.microsoft.com/office/drawing/2014/main" id="{F53C137C-2AA8-4952-A64C-AE07427E743F}"/>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B9C34E2-2CEA-4850-BFFF-8A7D4829E44B}" type="slidenum">
              <a:rPr lang="zh-CN" altLang="en-US" smtClean="0"/>
              <a:pPr/>
              <a:t>13</a:t>
            </a:fld>
            <a:endParaRPr lang="en-US" altLang="zh-CN"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958DAA47-F2DC-4F01-9761-B606D12BB2E2}"/>
              </a:ext>
            </a:extLst>
          </p:cNvPr>
          <p:cNvSpPr>
            <a:spLocks noGrp="1" noRot="1" noChangeAspect="1" noTextEdit="1"/>
          </p:cNvSpPr>
          <p:nvPr>
            <p:ph type="sldImg"/>
          </p:nvPr>
        </p:nvSpPr>
        <p:spPr/>
      </p:sp>
      <p:sp>
        <p:nvSpPr>
          <p:cNvPr id="30723" name="Notes Placeholder 2">
            <a:extLst>
              <a:ext uri="{FF2B5EF4-FFF2-40B4-BE49-F238E27FC236}">
                <a16:creationId xmlns:a16="http://schemas.microsoft.com/office/drawing/2014/main" id="{28D4EBC8-BC05-4184-AF44-6CC1CBC20167}"/>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30724" name="Slide Number Placeholder 3">
            <a:extLst>
              <a:ext uri="{FF2B5EF4-FFF2-40B4-BE49-F238E27FC236}">
                <a16:creationId xmlns:a16="http://schemas.microsoft.com/office/drawing/2014/main" id="{64359827-CEBA-46A3-9F81-291633033574}"/>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AB81799-6FD6-40D3-BE8C-6FE0343C059B}" type="slidenum">
              <a:rPr lang="zh-CN" altLang="en-US" smtClean="0"/>
              <a:pPr/>
              <a:t>14</a:t>
            </a:fld>
            <a:endParaRPr lang="en-US" altLang="zh-CN"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CC3EC7B8-663E-4D9E-94C0-8349998BFCD2}"/>
              </a:ext>
            </a:extLst>
          </p:cNvPr>
          <p:cNvSpPr>
            <a:spLocks noGrp="1" noRot="1" noChangeAspect="1" noTextEdit="1"/>
          </p:cNvSpPr>
          <p:nvPr>
            <p:ph type="sldImg"/>
          </p:nvPr>
        </p:nvSpPr>
        <p:spPr/>
      </p:sp>
      <p:sp>
        <p:nvSpPr>
          <p:cNvPr id="32771" name="Notes Placeholder 2">
            <a:extLst>
              <a:ext uri="{FF2B5EF4-FFF2-40B4-BE49-F238E27FC236}">
                <a16:creationId xmlns:a16="http://schemas.microsoft.com/office/drawing/2014/main" id="{1A059881-1B6A-42A3-AE62-EDDCB003B507}"/>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32772" name="Slide Number Placeholder 3">
            <a:extLst>
              <a:ext uri="{FF2B5EF4-FFF2-40B4-BE49-F238E27FC236}">
                <a16:creationId xmlns:a16="http://schemas.microsoft.com/office/drawing/2014/main" id="{57267397-9920-4CD1-AD2C-1259298DB11C}"/>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08C1C03-2E1F-4F4A-8A04-BFEBED55251F}" type="slidenum">
              <a:rPr lang="zh-CN" altLang="en-US" smtClean="0"/>
              <a:pPr/>
              <a:t>15</a:t>
            </a:fld>
            <a:endParaRPr lang="en-US" altLang="zh-CN"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a:extLst>
              <a:ext uri="{FF2B5EF4-FFF2-40B4-BE49-F238E27FC236}">
                <a16:creationId xmlns:a16="http://schemas.microsoft.com/office/drawing/2014/main" id="{800EC619-CF9D-4A0C-A2EA-7997F737BC1F}"/>
              </a:ext>
            </a:extLst>
          </p:cNvPr>
          <p:cNvSpPr>
            <a:spLocks noGrp="1" noRot="1" noChangeAspect="1" noTextEdit="1"/>
          </p:cNvSpPr>
          <p:nvPr>
            <p:ph type="sldImg"/>
          </p:nvPr>
        </p:nvSpPr>
        <p:spPr/>
      </p:sp>
      <p:sp>
        <p:nvSpPr>
          <p:cNvPr id="34819" name="Notes Placeholder 2">
            <a:extLst>
              <a:ext uri="{FF2B5EF4-FFF2-40B4-BE49-F238E27FC236}">
                <a16:creationId xmlns:a16="http://schemas.microsoft.com/office/drawing/2014/main" id="{6F809F69-2A15-4571-BF07-1B35B6E3595C}"/>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34820" name="Slide Number Placeholder 3">
            <a:extLst>
              <a:ext uri="{FF2B5EF4-FFF2-40B4-BE49-F238E27FC236}">
                <a16:creationId xmlns:a16="http://schemas.microsoft.com/office/drawing/2014/main" id="{7A792F68-A4DA-4302-A6D9-2252ED00EB05}"/>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3F16A6E1-2B42-4EE8-BA5E-568CC18FA6E0}" type="slidenum">
              <a:rPr lang="zh-CN" altLang="en-US" smtClean="0"/>
              <a:pPr/>
              <a:t>16</a:t>
            </a:fld>
            <a:endParaRPr lang="en-US" altLang="zh-CN"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F7F1B6E8-1575-43D9-9455-092F6E90412C}"/>
              </a:ext>
            </a:extLst>
          </p:cNvPr>
          <p:cNvSpPr>
            <a:spLocks noGrp="1" noRot="1" noChangeAspect="1" noTextEdit="1"/>
          </p:cNvSpPr>
          <p:nvPr>
            <p:ph type="sldImg"/>
          </p:nvPr>
        </p:nvSpPr>
        <p:spPr/>
      </p:sp>
      <p:sp>
        <p:nvSpPr>
          <p:cNvPr id="36867" name="Notes Placeholder 2">
            <a:extLst>
              <a:ext uri="{FF2B5EF4-FFF2-40B4-BE49-F238E27FC236}">
                <a16:creationId xmlns:a16="http://schemas.microsoft.com/office/drawing/2014/main" id="{BAE10DA7-9504-46C8-9871-2FF8C049C0CA}"/>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36868" name="Slide Number Placeholder 3">
            <a:extLst>
              <a:ext uri="{FF2B5EF4-FFF2-40B4-BE49-F238E27FC236}">
                <a16:creationId xmlns:a16="http://schemas.microsoft.com/office/drawing/2014/main" id="{8AED98D7-2719-40C5-AE2C-949B56135B3E}"/>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C9220AD-0361-438E-AC1C-288EEC303021}" type="slidenum">
              <a:rPr lang="zh-CN" altLang="en-US" smtClean="0"/>
              <a:pPr/>
              <a:t>17</a:t>
            </a:fld>
            <a:endParaRPr lang="en-US" altLang="zh-CN"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8E232F22-CDB4-44CD-946C-6EB5B85D70CF}"/>
              </a:ext>
            </a:extLst>
          </p:cNvPr>
          <p:cNvSpPr>
            <a:spLocks noGrp="1" noRot="1" noChangeAspect="1" noTextEdit="1"/>
          </p:cNvSpPr>
          <p:nvPr>
            <p:ph type="sldImg"/>
          </p:nvPr>
        </p:nvSpPr>
        <p:spPr/>
      </p:sp>
      <p:sp>
        <p:nvSpPr>
          <p:cNvPr id="38915" name="Notes Placeholder 2">
            <a:extLst>
              <a:ext uri="{FF2B5EF4-FFF2-40B4-BE49-F238E27FC236}">
                <a16:creationId xmlns:a16="http://schemas.microsoft.com/office/drawing/2014/main" id="{6A4B7FB4-B719-4F7C-9ECC-85F03DDD6B47}"/>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38916" name="Slide Number Placeholder 3">
            <a:extLst>
              <a:ext uri="{FF2B5EF4-FFF2-40B4-BE49-F238E27FC236}">
                <a16:creationId xmlns:a16="http://schemas.microsoft.com/office/drawing/2014/main" id="{724B3E05-D6BB-49EE-BA4A-056C7062F385}"/>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EF14B45-11F0-4F79-BC94-5B0E0AF783A9}" type="slidenum">
              <a:rPr lang="zh-CN" altLang="en-US" smtClean="0"/>
              <a:pPr/>
              <a:t>18</a:t>
            </a:fld>
            <a:endParaRPr lang="en-US" altLang="zh-CN"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6E2BE0CC-60A4-4810-A633-49228A7B203C}"/>
              </a:ext>
            </a:extLst>
          </p:cNvPr>
          <p:cNvSpPr>
            <a:spLocks noGrp="1" noRot="1" noChangeAspect="1" noTextEdit="1"/>
          </p:cNvSpPr>
          <p:nvPr>
            <p:ph type="sldImg"/>
          </p:nvPr>
        </p:nvSpPr>
        <p:spPr/>
      </p:sp>
      <p:sp>
        <p:nvSpPr>
          <p:cNvPr id="40963" name="Notes Placeholder 2">
            <a:extLst>
              <a:ext uri="{FF2B5EF4-FFF2-40B4-BE49-F238E27FC236}">
                <a16:creationId xmlns:a16="http://schemas.microsoft.com/office/drawing/2014/main" id="{E241B20F-49DE-400C-A4E5-E3C794E1E78E}"/>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40964" name="Slide Number Placeholder 3">
            <a:extLst>
              <a:ext uri="{FF2B5EF4-FFF2-40B4-BE49-F238E27FC236}">
                <a16:creationId xmlns:a16="http://schemas.microsoft.com/office/drawing/2014/main" id="{D23AA54B-ACDB-4C92-99BF-371BACF6B506}"/>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87F86DF-065F-4701-AFC7-413C8F9AB6B5}" type="slidenum">
              <a:rPr lang="zh-CN" altLang="en-US" smtClean="0"/>
              <a:pPr/>
              <a:t>19</a:t>
            </a:fld>
            <a:endParaRPr lang="en-US" altLang="zh-CN"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F8F1AD59-73AC-4D84-8009-1A65F319F82A}"/>
              </a:ext>
            </a:extLst>
          </p:cNvPr>
          <p:cNvSpPr>
            <a:spLocks noGrp="1" noRot="1" noChangeAspect="1" noTextEdit="1"/>
          </p:cNvSpPr>
          <p:nvPr>
            <p:ph type="sldImg"/>
          </p:nvPr>
        </p:nvSpPr>
        <p:spPr/>
      </p:sp>
      <p:sp>
        <p:nvSpPr>
          <p:cNvPr id="6147" name="Notes Placeholder 2">
            <a:extLst>
              <a:ext uri="{FF2B5EF4-FFF2-40B4-BE49-F238E27FC236}">
                <a16:creationId xmlns:a16="http://schemas.microsoft.com/office/drawing/2014/main" id="{9085DB82-978D-40F9-AC69-555BDBA4D879}"/>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6148" name="Slide Number Placeholder 3">
            <a:extLst>
              <a:ext uri="{FF2B5EF4-FFF2-40B4-BE49-F238E27FC236}">
                <a16:creationId xmlns:a16="http://schemas.microsoft.com/office/drawing/2014/main" id="{B2DEA3F0-5F87-4A5F-ACB4-9D2C2AB81422}"/>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5A2FC2B-A540-4332-BBC9-927A12E41A7A}" type="slidenum">
              <a:rPr lang="zh-CN" altLang="en-US" smtClean="0"/>
              <a:pPr/>
              <a:t>2</a:t>
            </a:fld>
            <a:endParaRPr lang="en-US" altLang="zh-CN"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277D869C-B06F-422D-AD3D-FDF0C733CF24}"/>
              </a:ext>
            </a:extLst>
          </p:cNvPr>
          <p:cNvSpPr>
            <a:spLocks noGrp="1" noRot="1" noChangeAspect="1" noTextEdit="1"/>
          </p:cNvSpPr>
          <p:nvPr>
            <p:ph type="sldImg"/>
          </p:nvPr>
        </p:nvSpPr>
        <p:spPr/>
      </p:sp>
      <p:sp>
        <p:nvSpPr>
          <p:cNvPr id="43011" name="Notes Placeholder 2">
            <a:extLst>
              <a:ext uri="{FF2B5EF4-FFF2-40B4-BE49-F238E27FC236}">
                <a16:creationId xmlns:a16="http://schemas.microsoft.com/office/drawing/2014/main" id="{25B7BBA5-8048-4ABD-9054-9096CA4AA649}"/>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43012" name="Slide Number Placeholder 3">
            <a:extLst>
              <a:ext uri="{FF2B5EF4-FFF2-40B4-BE49-F238E27FC236}">
                <a16:creationId xmlns:a16="http://schemas.microsoft.com/office/drawing/2014/main" id="{AF4B26E9-F0F1-45B1-A0AF-A4315117BCAE}"/>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E23D94D-1439-46DB-8ABD-8C95B9326872}" type="slidenum">
              <a:rPr lang="zh-CN" altLang="en-US" smtClean="0"/>
              <a:pPr/>
              <a:t>20</a:t>
            </a:fld>
            <a:endParaRPr lang="en-US" altLang="zh-CN"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C46EF9FD-B831-4433-92FA-ED90037777AD}"/>
              </a:ext>
            </a:extLst>
          </p:cNvPr>
          <p:cNvSpPr>
            <a:spLocks noGrp="1" noRot="1" noChangeAspect="1" noTextEdit="1"/>
          </p:cNvSpPr>
          <p:nvPr>
            <p:ph type="sldImg"/>
          </p:nvPr>
        </p:nvSpPr>
        <p:spPr/>
      </p:sp>
      <p:sp>
        <p:nvSpPr>
          <p:cNvPr id="45059" name="Notes Placeholder 2">
            <a:extLst>
              <a:ext uri="{FF2B5EF4-FFF2-40B4-BE49-F238E27FC236}">
                <a16:creationId xmlns:a16="http://schemas.microsoft.com/office/drawing/2014/main" id="{173E1BC2-D3E4-4C6D-9A70-93B3E8553AF0}"/>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45060" name="Slide Number Placeholder 3">
            <a:extLst>
              <a:ext uri="{FF2B5EF4-FFF2-40B4-BE49-F238E27FC236}">
                <a16:creationId xmlns:a16="http://schemas.microsoft.com/office/drawing/2014/main" id="{AF511FAD-8AC4-493A-A272-E726503F7B74}"/>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5C829AD-5740-4DF3-B0A5-1B01A1DA75DA}" type="slidenum">
              <a:rPr lang="zh-CN" altLang="en-US" smtClean="0"/>
              <a:pPr/>
              <a:t>21</a:t>
            </a:fld>
            <a:endParaRPr lang="en-US" altLang="zh-CN"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a:extLst>
              <a:ext uri="{FF2B5EF4-FFF2-40B4-BE49-F238E27FC236}">
                <a16:creationId xmlns:a16="http://schemas.microsoft.com/office/drawing/2014/main" id="{0BCE5DD5-7FBA-49B5-B281-02C6694CDBBB}"/>
              </a:ext>
            </a:extLst>
          </p:cNvPr>
          <p:cNvSpPr>
            <a:spLocks noGrp="1" noRot="1" noChangeAspect="1" noTextEdit="1"/>
          </p:cNvSpPr>
          <p:nvPr>
            <p:ph type="sldImg"/>
          </p:nvPr>
        </p:nvSpPr>
        <p:spPr/>
      </p:sp>
      <p:sp>
        <p:nvSpPr>
          <p:cNvPr id="47107" name="Notes Placeholder 2">
            <a:extLst>
              <a:ext uri="{FF2B5EF4-FFF2-40B4-BE49-F238E27FC236}">
                <a16:creationId xmlns:a16="http://schemas.microsoft.com/office/drawing/2014/main" id="{AACEA18E-AF63-4217-B609-0692A4F13FA7}"/>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47108" name="Slide Number Placeholder 3">
            <a:extLst>
              <a:ext uri="{FF2B5EF4-FFF2-40B4-BE49-F238E27FC236}">
                <a16:creationId xmlns:a16="http://schemas.microsoft.com/office/drawing/2014/main" id="{B11DA8F6-5DD1-40DA-A493-4B717E4D56C0}"/>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6482192-B414-42DA-91B8-A5EE9B3C0F8E}" type="slidenum">
              <a:rPr lang="zh-CN" altLang="en-US" smtClean="0"/>
              <a:pPr/>
              <a:t>22</a:t>
            </a:fld>
            <a:endParaRPr lang="en-US" altLang="zh-CN"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a:extLst>
              <a:ext uri="{FF2B5EF4-FFF2-40B4-BE49-F238E27FC236}">
                <a16:creationId xmlns:a16="http://schemas.microsoft.com/office/drawing/2014/main" id="{4BD76BF5-D07C-4524-AF41-80A1205E8C04}"/>
              </a:ext>
            </a:extLst>
          </p:cNvPr>
          <p:cNvSpPr>
            <a:spLocks noGrp="1" noRot="1" noChangeAspect="1" noTextEdit="1"/>
          </p:cNvSpPr>
          <p:nvPr>
            <p:ph type="sldImg"/>
          </p:nvPr>
        </p:nvSpPr>
        <p:spPr/>
      </p:sp>
      <p:sp>
        <p:nvSpPr>
          <p:cNvPr id="49155" name="Notes Placeholder 2">
            <a:extLst>
              <a:ext uri="{FF2B5EF4-FFF2-40B4-BE49-F238E27FC236}">
                <a16:creationId xmlns:a16="http://schemas.microsoft.com/office/drawing/2014/main" id="{C17B4D65-8A32-46CF-9BC3-1B27DE021CD4}"/>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49156" name="Slide Number Placeholder 3">
            <a:extLst>
              <a:ext uri="{FF2B5EF4-FFF2-40B4-BE49-F238E27FC236}">
                <a16:creationId xmlns:a16="http://schemas.microsoft.com/office/drawing/2014/main" id="{EC66A679-8164-46A8-A776-EE6CE3438C73}"/>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D5DB159-B58D-402C-A458-ADAF02963C37}" type="slidenum">
              <a:rPr lang="zh-CN" altLang="en-US" smtClean="0"/>
              <a:pPr/>
              <a:t>23</a:t>
            </a:fld>
            <a:endParaRPr lang="en-US" altLang="zh-CN"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a:extLst>
              <a:ext uri="{FF2B5EF4-FFF2-40B4-BE49-F238E27FC236}">
                <a16:creationId xmlns:a16="http://schemas.microsoft.com/office/drawing/2014/main" id="{14AB44CC-D697-477E-B0B0-D2D8930C5D82}"/>
              </a:ext>
            </a:extLst>
          </p:cNvPr>
          <p:cNvSpPr>
            <a:spLocks noGrp="1" noRot="1" noChangeAspect="1" noTextEdit="1"/>
          </p:cNvSpPr>
          <p:nvPr>
            <p:ph type="sldImg"/>
          </p:nvPr>
        </p:nvSpPr>
        <p:spPr/>
      </p:sp>
      <p:sp>
        <p:nvSpPr>
          <p:cNvPr id="51203" name="Notes Placeholder 2">
            <a:extLst>
              <a:ext uri="{FF2B5EF4-FFF2-40B4-BE49-F238E27FC236}">
                <a16:creationId xmlns:a16="http://schemas.microsoft.com/office/drawing/2014/main" id="{85670DB8-0CF1-4A7C-8CD5-29D005A587B4}"/>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51204" name="Slide Number Placeholder 3">
            <a:extLst>
              <a:ext uri="{FF2B5EF4-FFF2-40B4-BE49-F238E27FC236}">
                <a16:creationId xmlns:a16="http://schemas.microsoft.com/office/drawing/2014/main" id="{C861DF54-D99D-4619-AC5B-2EA5962EDD3E}"/>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51FD99F-679E-4A74-A80E-37AD02604A65}" type="slidenum">
              <a:rPr lang="zh-CN" altLang="en-US" smtClean="0"/>
              <a:pPr/>
              <a:t>24</a:t>
            </a:fld>
            <a:endParaRPr lang="en-US" altLang="zh-CN"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83F66D62-DDE8-48E6-9BC6-A49DB730A156}"/>
              </a:ext>
            </a:extLst>
          </p:cNvPr>
          <p:cNvSpPr>
            <a:spLocks noGrp="1" noRot="1" noChangeAspect="1" noTextEdit="1"/>
          </p:cNvSpPr>
          <p:nvPr>
            <p:ph type="sldImg"/>
          </p:nvPr>
        </p:nvSpPr>
        <p:spPr/>
      </p:sp>
      <p:sp>
        <p:nvSpPr>
          <p:cNvPr id="53251" name="Notes Placeholder 2">
            <a:extLst>
              <a:ext uri="{FF2B5EF4-FFF2-40B4-BE49-F238E27FC236}">
                <a16:creationId xmlns:a16="http://schemas.microsoft.com/office/drawing/2014/main" id="{42723880-320F-49E9-AA97-FA72BCA2E761}"/>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53252" name="Slide Number Placeholder 3">
            <a:extLst>
              <a:ext uri="{FF2B5EF4-FFF2-40B4-BE49-F238E27FC236}">
                <a16:creationId xmlns:a16="http://schemas.microsoft.com/office/drawing/2014/main" id="{6F9C9CA1-18AD-4868-A5E9-104039391B1A}"/>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FB30793-0462-48B7-8D0B-BA5518F9A1E8}" type="slidenum">
              <a:rPr lang="zh-CN" altLang="en-US" smtClean="0"/>
              <a:pPr/>
              <a:t>25</a:t>
            </a:fld>
            <a:endParaRPr lang="en-US" altLang="zh-CN"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D5FD01AF-D759-4968-B6F8-69FE4C6965CC}"/>
              </a:ext>
            </a:extLst>
          </p:cNvPr>
          <p:cNvSpPr>
            <a:spLocks noGrp="1" noRot="1" noChangeAspect="1" noTextEdit="1"/>
          </p:cNvSpPr>
          <p:nvPr>
            <p:ph type="sldImg"/>
          </p:nvPr>
        </p:nvSpPr>
        <p:spPr/>
      </p:sp>
      <p:sp>
        <p:nvSpPr>
          <p:cNvPr id="55299" name="Notes Placeholder 2">
            <a:extLst>
              <a:ext uri="{FF2B5EF4-FFF2-40B4-BE49-F238E27FC236}">
                <a16:creationId xmlns:a16="http://schemas.microsoft.com/office/drawing/2014/main" id="{7D6F6F0E-96C0-4F39-9908-A4383A175BCF}"/>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55300" name="Slide Number Placeholder 3">
            <a:extLst>
              <a:ext uri="{FF2B5EF4-FFF2-40B4-BE49-F238E27FC236}">
                <a16:creationId xmlns:a16="http://schemas.microsoft.com/office/drawing/2014/main" id="{3E34BF58-6B55-46E1-8C20-1B7758977D65}"/>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A68233D-C27A-4099-814E-AD59C50903A6}" type="slidenum">
              <a:rPr lang="zh-CN" altLang="en-US" smtClean="0"/>
              <a:pPr/>
              <a:t>26</a:t>
            </a:fld>
            <a:endParaRPr lang="en-US" altLang="zh-CN"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a:extLst>
              <a:ext uri="{FF2B5EF4-FFF2-40B4-BE49-F238E27FC236}">
                <a16:creationId xmlns:a16="http://schemas.microsoft.com/office/drawing/2014/main" id="{659291B0-696F-4463-B911-62C392CF4A59}"/>
              </a:ext>
            </a:extLst>
          </p:cNvPr>
          <p:cNvSpPr>
            <a:spLocks noGrp="1" noRot="1" noChangeAspect="1" noTextEdit="1"/>
          </p:cNvSpPr>
          <p:nvPr>
            <p:ph type="sldImg"/>
          </p:nvPr>
        </p:nvSpPr>
        <p:spPr/>
      </p:sp>
      <p:sp>
        <p:nvSpPr>
          <p:cNvPr id="57347" name="Notes Placeholder 2">
            <a:extLst>
              <a:ext uri="{FF2B5EF4-FFF2-40B4-BE49-F238E27FC236}">
                <a16:creationId xmlns:a16="http://schemas.microsoft.com/office/drawing/2014/main" id="{D2A4E2B7-1A60-4CFD-A337-2BE8FAC6C4B0}"/>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57348" name="Slide Number Placeholder 3">
            <a:extLst>
              <a:ext uri="{FF2B5EF4-FFF2-40B4-BE49-F238E27FC236}">
                <a16:creationId xmlns:a16="http://schemas.microsoft.com/office/drawing/2014/main" id="{CF2E84E0-9C22-479E-B13F-81D72465F65F}"/>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A1DEBC4-123F-4C5A-A751-43A337B96493}" type="slidenum">
              <a:rPr lang="zh-CN" altLang="en-US" smtClean="0"/>
              <a:pPr/>
              <a:t>27</a:t>
            </a:fld>
            <a:endParaRPr lang="en-US" altLang="zh-CN"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a:extLst>
              <a:ext uri="{FF2B5EF4-FFF2-40B4-BE49-F238E27FC236}">
                <a16:creationId xmlns:a16="http://schemas.microsoft.com/office/drawing/2014/main" id="{5288B576-7C11-44A7-AC0B-D0169FFDF939}"/>
              </a:ext>
            </a:extLst>
          </p:cNvPr>
          <p:cNvSpPr>
            <a:spLocks noGrp="1" noRot="1" noChangeAspect="1" noTextEdit="1"/>
          </p:cNvSpPr>
          <p:nvPr>
            <p:ph type="sldImg"/>
          </p:nvPr>
        </p:nvSpPr>
        <p:spPr/>
      </p:sp>
      <p:sp>
        <p:nvSpPr>
          <p:cNvPr id="59395" name="Notes Placeholder 2">
            <a:extLst>
              <a:ext uri="{FF2B5EF4-FFF2-40B4-BE49-F238E27FC236}">
                <a16:creationId xmlns:a16="http://schemas.microsoft.com/office/drawing/2014/main" id="{F7FB0A2A-3CE9-4503-BDB3-B723F32D1AFC}"/>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59396" name="Slide Number Placeholder 3">
            <a:extLst>
              <a:ext uri="{FF2B5EF4-FFF2-40B4-BE49-F238E27FC236}">
                <a16:creationId xmlns:a16="http://schemas.microsoft.com/office/drawing/2014/main" id="{11F0ED89-9A76-42DF-B984-C47C8D3965D8}"/>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5792398-9101-4667-9241-AA2460EE1B37}" type="slidenum">
              <a:rPr lang="zh-CN" altLang="en-US" smtClean="0"/>
              <a:pPr/>
              <a:t>28</a:t>
            </a:fld>
            <a:endParaRPr lang="en-US" altLang="zh-CN"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a:extLst>
              <a:ext uri="{FF2B5EF4-FFF2-40B4-BE49-F238E27FC236}">
                <a16:creationId xmlns:a16="http://schemas.microsoft.com/office/drawing/2014/main" id="{0144292C-6501-4A55-8F07-1FDA6D41A2B8}"/>
              </a:ext>
            </a:extLst>
          </p:cNvPr>
          <p:cNvSpPr>
            <a:spLocks noGrp="1" noRot="1" noChangeAspect="1" noTextEdit="1"/>
          </p:cNvSpPr>
          <p:nvPr>
            <p:ph type="sldImg"/>
          </p:nvPr>
        </p:nvSpPr>
        <p:spPr/>
      </p:sp>
      <p:sp>
        <p:nvSpPr>
          <p:cNvPr id="61443" name="Notes Placeholder 2">
            <a:extLst>
              <a:ext uri="{FF2B5EF4-FFF2-40B4-BE49-F238E27FC236}">
                <a16:creationId xmlns:a16="http://schemas.microsoft.com/office/drawing/2014/main" id="{FA4214A5-4B61-4F8A-A899-08FEB36023A7}"/>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61444" name="Slide Number Placeholder 3">
            <a:extLst>
              <a:ext uri="{FF2B5EF4-FFF2-40B4-BE49-F238E27FC236}">
                <a16:creationId xmlns:a16="http://schemas.microsoft.com/office/drawing/2014/main" id="{8C8A9CDF-90A1-4686-ACAD-867C4ED2D536}"/>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AE739534-F35F-483D-A974-7940444F81AF}" type="slidenum">
              <a:rPr lang="zh-CN" altLang="en-US" smtClean="0"/>
              <a:pPr/>
              <a:t>29</a:t>
            </a:fld>
            <a:endParaRPr lang="en-US" altLang="zh-CN"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B970E35C-CD68-4BA2-9FF3-4FFBF521522F}"/>
              </a:ext>
            </a:extLst>
          </p:cNvPr>
          <p:cNvSpPr>
            <a:spLocks noGrp="1" noRot="1" noChangeAspect="1" noTextEdit="1"/>
          </p:cNvSpPr>
          <p:nvPr>
            <p:ph type="sldImg"/>
          </p:nvPr>
        </p:nvSpPr>
        <p:spPr/>
      </p:sp>
      <p:sp>
        <p:nvSpPr>
          <p:cNvPr id="8195" name="Notes Placeholder 2">
            <a:extLst>
              <a:ext uri="{FF2B5EF4-FFF2-40B4-BE49-F238E27FC236}">
                <a16:creationId xmlns:a16="http://schemas.microsoft.com/office/drawing/2014/main" id="{DE314B44-F1FB-468E-8A1B-88A1A8ACDB0C}"/>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8196" name="Slide Number Placeholder 3">
            <a:extLst>
              <a:ext uri="{FF2B5EF4-FFF2-40B4-BE49-F238E27FC236}">
                <a16:creationId xmlns:a16="http://schemas.microsoft.com/office/drawing/2014/main" id="{EDEF9CE1-1961-445B-B011-08AFE4795C18}"/>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FA70709-53A5-4B4C-BCDA-15A865E3B551}" type="slidenum">
              <a:rPr lang="zh-CN" altLang="en-US" smtClean="0"/>
              <a:pPr/>
              <a:t>3</a:t>
            </a:fld>
            <a:endParaRPr lang="en-US" altLang="zh-CN"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C3BBCC00-2AAA-487A-8F1B-D40A5672F6D1}"/>
              </a:ext>
            </a:extLst>
          </p:cNvPr>
          <p:cNvSpPr>
            <a:spLocks noGrp="1" noRot="1" noChangeAspect="1" noTextEdit="1"/>
          </p:cNvSpPr>
          <p:nvPr>
            <p:ph type="sldImg"/>
          </p:nvPr>
        </p:nvSpPr>
        <p:spPr/>
      </p:sp>
      <p:sp>
        <p:nvSpPr>
          <p:cNvPr id="63491" name="Notes Placeholder 2">
            <a:extLst>
              <a:ext uri="{FF2B5EF4-FFF2-40B4-BE49-F238E27FC236}">
                <a16:creationId xmlns:a16="http://schemas.microsoft.com/office/drawing/2014/main" id="{D295B1BE-B877-4B9D-B2B2-107DB12F0ADE}"/>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63492" name="Slide Number Placeholder 3">
            <a:extLst>
              <a:ext uri="{FF2B5EF4-FFF2-40B4-BE49-F238E27FC236}">
                <a16:creationId xmlns:a16="http://schemas.microsoft.com/office/drawing/2014/main" id="{9B3749F6-B399-4085-9587-206E70ACE6F4}"/>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C99E8DB-ADE9-48C4-94BC-29262659081D}" type="slidenum">
              <a:rPr lang="zh-CN" altLang="en-US" smtClean="0"/>
              <a:pPr/>
              <a:t>30</a:t>
            </a:fld>
            <a:endParaRPr lang="en-US" altLang="zh-CN"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a:extLst>
              <a:ext uri="{FF2B5EF4-FFF2-40B4-BE49-F238E27FC236}">
                <a16:creationId xmlns:a16="http://schemas.microsoft.com/office/drawing/2014/main" id="{109ABC10-337C-404C-8B4F-58A3886DD623}"/>
              </a:ext>
            </a:extLst>
          </p:cNvPr>
          <p:cNvSpPr>
            <a:spLocks noGrp="1" noRot="1" noChangeAspect="1" noTextEdit="1"/>
          </p:cNvSpPr>
          <p:nvPr>
            <p:ph type="sldImg"/>
          </p:nvPr>
        </p:nvSpPr>
        <p:spPr/>
      </p:sp>
      <p:sp>
        <p:nvSpPr>
          <p:cNvPr id="65539" name="Notes Placeholder 2">
            <a:extLst>
              <a:ext uri="{FF2B5EF4-FFF2-40B4-BE49-F238E27FC236}">
                <a16:creationId xmlns:a16="http://schemas.microsoft.com/office/drawing/2014/main" id="{C46FC700-834A-4B83-9EFD-B6355E548572}"/>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65540" name="Slide Number Placeholder 3">
            <a:extLst>
              <a:ext uri="{FF2B5EF4-FFF2-40B4-BE49-F238E27FC236}">
                <a16:creationId xmlns:a16="http://schemas.microsoft.com/office/drawing/2014/main" id="{895BDBA3-C7F2-4983-9420-83775BF8D689}"/>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0ED513F-6213-4B1F-B480-7B3914886021}" type="slidenum">
              <a:rPr lang="zh-CN" altLang="en-US" smtClean="0"/>
              <a:pPr/>
              <a:t>31</a:t>
            </a:fld>
            <a:endParaRPr lang="en-US" altLang="zh-CN"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a:extLst>
              <a:ext uri="{FF2B5EF4-FFF2-40B4-BE49-F238E27FC236}">
                <a16:creationId xmlns:a16="http://schemas.microsoft.com/office/drawing/2014/main" id="{FA21AFBF-4A05-44E6-BAC8-E04D7475C0F7}"/>
              </a:ext>
            </a:extLst>
          </p:cNvPr>
          <p:cNvSpPr>
            <a:spLocks noGrp="1" noRot="1" noChangeAspect="1" noTextEdit="1"/>
          </p:cNvSpPr>
          <p:nvPr>
            <p:ph type="sldImg"/>
          </p:nvPr>
        </p:nvSpPr>
        <p:spPr/>
      </p:sp>
      <p:sp>
        <p:nvSpPr>
          <p:cNvPr id="67587" name="Notes Placeholder 2">
            <a:extLst>
              <a:ext uri="{FF2B5EF4-FFF2-40B4-BE49-F238E27FC236}">
                <a16:creationId xmlns:a16="http://schemas.microsoft.com/office/drawing/2014/main" id="{DE9B4B8D-11B1-4779-956A-18C8D8318C73}"/>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67588" name="Slide Number Placeholder 3">
            <a:extLst>
              <a:ext uri="{FF2B5EF4-FFF2-40B4-BE49-F238E27FC236}">
                <a16:creationId xmlns:a16="http://schemas.microsoft.com/office/drawing/2014/main" id="{99B1168D-D3A7-4FF0-9C3B-A632FBB60951}"/>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759597C1-546F-4611-9C91-3372327CF371}" type="slidenum">
              <a:rPr lang="zh-CN" altLang="en-US" smtClean="0"/>
              <a:pPr/>
              <a:t>32</a:t>
            </a:fld>
            <a:endParaRPr lang="en-US" altLang="zh-CN"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a:extLst>
              <a:ext uri="{FF2B5EF4-FFF2-40B4-BE49-F238E27FC236}">
                <a16:creationId xmlns:a16="http://schemas.microsoft.com/office/drawing/2014/main" id="{EBB71607-4D09-43C6-AAA9-1506A90AEC41}"/>
              </a:ext>
            </a:extLst>
          </p:cNvPr>
          <p:cNvSpPr>
            <a:spLocks noGrp="1" noRot="1" noChangeAspect="1" noTextEdit="1"/>
          </p:cNvSpPr>
          <p:nvPr>
            <p:ph type="sldImg"/>
          </p:nvPr>
        </p:nvSpPr>
        <p:spPr/>
      </p:sp>
      <p:sp>
        <p:nvSpPr>
          <p:cNvPr id="69635" name="Notes Placeholder 2">
            <a:extLst>
              <a:ext uri="{FF2B5EF4-FFF2-40B4-BE49-F238E27FC236}">
                <a16:creationId xmlns:a16="http://schemas.microsoft.com/office/drawing/2014/main" id="{690D046E-1965-4BED-9DBC-0356197BDBE0}"/>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69636" name="Slide Number Placeholder 3">
            <a:extLst>
              <a:ext uri="{FF2B5EF4-FFF2-40B4-BE49-F238E27FC236}">
                <a16:creationId xmlns:a16="http://schemas.microsoft.com/office/drawing/2014/main" id="{943A80C2-2C69-4142-951D-C48745B1AAF5}"/>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19CA25D-50F2-4824-A10E-476EA192C8BD}" type="slidenum">
              <a:rPr lang="zh-CN" altLang="en-US" smtClean="0"/>
              <a:pPr/>
              <a:t>33</a:t>
            </a:fld>
            <a:endParaRPr lang="en-US" altLang="zh-CN"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a:extLst>
              <a:ext uri="{FF2B5EF4-FFF2-40B4-BE49-F238E27FC236}">
                <a16:creationId xmlns:a16="http://schemas.microsoft.com/office/drawing/2014/main" id="{30FC0195-01DB-4A69-B7B5-9F7933A38378}"/>
              </a:ext>
            </a:extLst>
          </p:cNvPr>
          <p:cNvSpPr>
            <a:spLocks noGrp="1" noRot="1" noChangeAspect="1" noTextEdit="1"/>
          </p:cNvSpPr>
          <p:nvPr>
            <p:ph type="sldImg"/>
          </p:nvPr>
        </p:nvSpPr>
        <p:spPr/>
      </p:sp>
      <p:sp>
        <p:nvSpPr>
          <p:cNvPr id="71683" name="Notes Placeholder 2">
            <a:extLst>
              <a:ext uri="{FF2B5EF4-FFF2-40B4-BE49-F238E27FC236}">
                <a16:creationId xmlns:a16="http://schemas.microsoft.com/office/drawing/2014/main" id="{F5A24BF0-8E19-4CFF-959E-49B773A5CE41}"/>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71684" name="Slide Number Placeholder 3">
            <a:extLst>
              <a:ext uri="{FF2B5EF4-FFF2-40B4-BE49-F238E27FC236}">
                <a16:creationId xmlns:a16="http://schemas.microsoft.com/office/drawing/2014/main" id="{2E1A96AB-9C47-49FA-A0F2-2DA9C233FB16}"/>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7E5BF4C-3A45-4404-BEF9-6FF46CBE90E5}" type="slidenum">
              <a:rPr lang="zh-CN" altLang="en-US" smtClean="0"/>
              <a:pPr/>
              <a:t>34</a:t>
            </a:fld>
            <a:endParaRPr lang="en-US" altLang="zh-CN"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a:extLst>
              <a:ext uri="{FF2B5EF4-FFF2-40B4-BE49-F238E27FC236}">
                <a16:creationId xmlns:a16="http://schemas.microsoft.com/office/drawing/2014/main" id="{B4903AE4-3A5B-4069-B4EE-DDD2A9029769}"/>
              </a:ext>
            </a:extLst>
          </p:cNvPr>
          <p:cNvSpPr>
            <a:spLocks noGrp="1" noRot="1" noChangeAspect="1" noTextEdit="1"/>
          </p:cNvSpPr>
          <p:nvPr>
            <p:ph type="sldImg"/>
          </p:nvPr>
        </p:nvSpPr>
        <p:spPr/>
      </p:sp>
      <p:sp>
        <p:nvSpPr>
          <p:cNvPr id="73731" name="Notes Placeholder 2">
            <a:extLst>
              <a:ext uri="{FF2B5EF4-FFF2-40B4-BE49-F238E27FC236}">
                <a16:creationId xmlns:a16="http://schemas.microsoft.com/office/drawing/2014/main" id="{7E7D1813-9F75-43E8-A6DA-4A2DBA6BC783}"/>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73732" name="Slide Number Placeholder 3">
            <a:extLst>
              <a:ext uri="{FF2B5EF4-FFF2-40B4-BE49-F238E27FC236}">
                <a16:creationId xmlns:a16="http://schemas.microsoft.com/office/drawing/2014/main" id="{15C7C03C-1D8C-4673-963E-A6775A238625}"/>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1DF78106-79B9-49BB-8E03-3482D6B47697}" type="slidenum">
              <a:rPr lang="zh-CN" altLang="en-US" smtClean="0"/>
              <a:pPr/>
              <a:t>35</a:t>
            </a:fld>
            <a:endParaRPr lang="en-US" altLang="zh-CN"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a:extLst>
              <a:ext uri="{FF2B5EF4-FFF2-40B4-BE49-F238E27FC236}">
                <a16:creationId xmlns:a16="http://schemas.microsoft.com/office/drawing/2014/main" id="{54AA4E4E-7D1E-44BF-992A-CDB9B927C2D4}"/>
              </a:ext>
            </a:extLst>
          </p:cNvPr>
          <p:cNvSpPr>
            <a:spLocks noGrp="1" noRot="1" noChangeAspect="1" noTextEdit="1"/>
          </p:cNvSpPr>
          <p:nvPr>
            <p:ph type="sldImg"/>
          </p:nvPr>
        </p:nvSpPr>
        <p:spPr/>
      </p:sp>
      <p:sp>
        <p:nvSpPr>
          <p:cNvPr id="75779" name="Notes Placeholder 2">
            <a:extLst>
              <a:ext uri="{FF2B5EF4-FFF2-40B4-BE49-F238E27FC236}">
                <a16:creationId xmlns:a16="http://schemas.microsoft.com/office/drawing/2014/main" id="{AF5A4730-F107-40C0-9DDC-443C68DF6D45}"/>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75780" name="Slide Number Placeholder 3">
            <a:extLst>
              <a:ext uri="{FF2B5EF4-FFF2-40B4-BE49-F238E27FC236}">
                <a16:creationId xmlns:a16="http://schemas.microsoft.com/office/drawing/2014/main" id="{5A304570-E1EF-4749-BCF8-86A90C146535}"/>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639CA87-D505-4DAB-81D9-0C21045F2411}" type="slidenum">
              <a:rPr lang="zh-CN" altLang="en-US" smtClean="0"/>
              <a:pPr/>
              <a:t>36</a:t>
            </a:fld>
            <a:endParaRPr lang="en-US" altLang="zh-CN"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a:extLst>
              <a:ext uri="{FF2B5EF4-FFF2-40B4-BE49-F238E27FC236}">
                <a16:creationId xmlns:a16="http://schemas.microsoft.com/office/drawing/2014/main" id="{13C0ABB7-938C-4465-8831-4C831750F620}"/>
              </a:ext>
            </a:extLst>
          </p:cNvPr>
          <p:cNvSpPr>
            <a:spLocks noGrp="1" noRot="1" noChangeAspect="1" noTextEdit="1"/>
          </p:cNvSpPr>
          <p:nvPr>
            <p:ph type="sldImg"/>
          </p:nvPr>
        </p:nvSpPr>
        <p:spPr/>
      </p:sp>
      <p:sp>
        <p:nvSpPr>
          <p:cNvPr id="77827" name="Notes Placeholder 2">
            <a:extLst>
              <a:ext uri="{FF2B5EF4-FFF2-40B4-BE49-F238E27FC236}">
                <a16:creationId xmlns:a16="http://schemas.microsoft.com/office/drawing/2014/main" id="{0130250C-D688-48D6-A7AC-68F498567868}"/>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77828" name="Slide Number Placeholder 3">
            <a:extLst>
              <a:ext uri="{FF2B5EF4-FFF2-40B4-BE49-F238E27FC236}">
                <a16:creationId xmlns:a16="http://schemas.microsoft.com/office/drawing/2014/main" id="{1D08D38B-9F8D-4CE6-BE38-10540B7C545F}"/>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49E0208-543A-4929-B092-8D5D7B9018CF}" type="slidenum">
              <a:rPr lang="zh-CN" altLang="en-US" smtClean="0"/>
              <a:pPr/>
              <a:t>37</a:t>
            </a:fld>
            <a:endParaRPr lang="en-US" altLang="zh-CN"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a:extLst>
              <a:ext uri="{FF2B5EF4-FFF2-40B4-BE49-F238E27FC236}">
                <a16:creationId xmlns:a16="http://schemas.microsoft.com/office/drawing/2014/main" id="{4E3169AB-0385-4F57-B336-FD040F8BDE65}"/>
              </a:ext>
            </a:extLst>
          </p:cNvPr>
          <p:cNvSpPr>
            <a:spLocks noGrp="1" noRot="1" noChangeAspect="1" noTextEdit="1"/>
          </p:cNvSpPr>
          <p:nvPr>
            <p:ph type="sldImg"/>
          </p:nvPr>
        </p:nvSpPr>
        <p:spPr/>
      </p:sp>
      <p:sp>
        <p:nvSpPr>
          <p:cNvPr id="79875" name="Notes Placeholder 2">
            <a:extLst>
              <a:ext uri="{FF2B5EF4-FFF2-40B4-BE49-F238E27FC236}">
                <a16:creationId xmlns:a16="http://schemas.microsoft.com/office/drawing/2014/main" id="{D9288E6D-32AB-437D-8E2F-5A7A8FAAEA9A}"/>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79876" name="Slide Number Placeholder 3">
            <a:extLst>
              <a:ext uri="{FF2B5EF4-FFF2-40B4-BE49-F238E27FC236}">
                <a16:creationId xmlns:a16="http://schemas.microsoft.com/office/drawing/2014/main" id="{BC4504F1-BE80-4605-B61A-A611955D8AAC}"/>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B432A1E-3787-4EBD-99E1-50B6498DC5A3}" type="slidenum">
              <a:rPr lang="zh-CN" altLang="en-US" smtClean="0"/>
              <a:pPr/>
              <a:t>38</a:t>
            </a:fld>
            <a:endParaRPr lang="en-US" altLang="zh-CN"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a:extLst>
              <a:ext uri="{FF2B5EF4-FFF2-40B4-BE49-F238E27FC236}">
                <a16:creationId xmlns:a16="http://schemas.microsoft.com/office/drawing/2014/main" id="{729B1E15-2D56-4AD7-8991-CD8E8145D8AA}"/>
              </a:ext>
            </a:extLst>
          </p:cNvPr>
          <p:cNvSpPr>
            <a:spLocks noGrp="1" noRot="1" noChangeAspect="1" noTextEdit="1"/>
          </p:cNvSpPr>
          <p:nvPr>
            <p:ph type="sldImg"/>
          </p:nvPr>
        </p:nvSpPr>
        <p:spPr/>
      </p:sp>
      <p:sp>
        <p:nvSpPr>
          <p:cNvPr id="81923" name="Notes Placeholder 2">
            <a:extLst>
              <a:ext uri="{FF2B5EF4-FFF2-40B4-BE49-F238E27FC236}">
                <a16:creationId xmlns:a16="http://schemas.microsoft.com/office/drawing/2014/main" id="{08147EFE-33A4-40A5-8665-7818365A3396}"/>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81924" name="Slide Number Placeholder 3">
            <a:extLst>
              <a:ext uri="{FF2B5EF4-FFF2-40B4-BE49-F238E27FC236}">
                <a16:creationId xmlns:a16="http://schemas.microsoft.com/office/drawing/2014/main" id="{9B26C0B0-D6F2-41C0-B158-DAB0D74CEDB4}"/>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BC184F6-D2FF-4D31-9524-9B894FB4AC6F}" type="slidenum">
              <a:rPr lang="zh-CN" altLang="en-US" smtClean="0"/>
              <a:pPr/>
              <a:t>39</a:t>
            </a:fld>
            <a:endParaRPr lang="en-US" altLang="zh-CN"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B621AE09-B3AE-44D4-B4D2-D56E562F2966}"/>
              </a:ext>
            </a:extLst>
          </p:cNvPr>
          <p:cNvSpPr>
            <a:spLocks noGrp="1" noRot="1" noChangeAspect="1" noTextEdit="1"/>
          </p:cNvSpPr>
          <p:nvPr>
            <p:ph type="sldImg"/>
          </p:nvPr>
        </p:nvSpPr>
        <p:spPr/>
      </p:sp>
      <p:sp>
        <p:nvSpPr>
          <p:cNvPr id="10243" name="Notes Placeholder 2">
            <a:extLst>
              <a:ext uri="{FF2B5EF4-FFF2-40B4-BE49-F238E27FC236}">
                <a16:creationId xmlns:a16="http://schemas.microsoft.com/office/drawing/2014/main" id="{4968F33F-102B-4E6D-844E-19BD01798AEB}"/>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10244" name="Slide Number Placeholder 3">
            <a:extLst>
              <a:ext uri="{FF2B5EF4-FFF2-40B4-BE49-F238E27FC236}">
                <a16:creationId xmlns:a16="http://schemas.microsoft.com/office/drawing/2014/main" id="{F680BC1B-A67D-4312-A6BA-C4465262F048}"/>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440DB46-2E13-435D-B361-395C215A8227}" type="slidenum">
              <a:rPr lang="zh-CN" altLang="en-US" smtClean="0"/>
              <a:pPr/>
              <a:t>4</a:t>
            </a:fld>
            <a:endParaRPr lang="en-US" altLang="zh-CN"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a:extLst>
              <a:ext uri="{FF2B5EF4-FFF2-40B4-BE49-F238E27FC236}">
                <a16:creationId xmlns:a16="http://schemas.microsoft.com/office/drawing/2014/main" id="{8D5699D2-8081-43F2-AFEE-1C8E3D8DD2A5}"/>
              </a:ext>
            </a:extLst>
          </p:cNvPr>
          <p:cNvSpPr>
            <a:spLocks noGrp="1" noRot="1" noChangeAspect="1" noTextEdit="1"/>
          </p:cNvSpPr>
          <p:nvPr>
            <p:ph type="sldImg"/>
          </p:nvPr>
        </p:nvSpPr>
        <p:spPr/>
      </p:sp>
      <p:sp>
        <p:nvSpPr>
          <p:cNvPr id="83971" name="Notes Placeholder 2">
            <a:extLst>
              <a:ext uri="{FF2B5EF4-FFF2-40B4-BE49-F238E27FC236}">
                <a16:creationId xmlns:a16="http://schemas.microsoft.com/office/drawing/2014/main" id="{36B27333-79FB-45B7-83FB-126294CA51C5}"/>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83972" name="Slide Number Placeholder 3">
            <a:extLst>
              <a:ext uri="{FF2B5EF4-FFF2-40B4-BE49-F238E27FC236}">
                <a16:creationId xmlns:a16="http://schemas.microsoft.com/office/drawing/2014/main" id="{DB1F2747-E1A1-45B6-A015-F66960AB8977}"/>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DB9808D5-4CC2-4D8D-9B4A-0DB51B032AA8}" type="slidenum">
              <a:rPr lang="zh-CN" altLang="en-US" smtClean="0"/>
              <a:pPr/>
              <a:t>40</a:t>
            </a:fld>
            <a:endParaRPr lang="en-US" altLang="zh-CN"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a:extLst>
              <a:ext uri="{FF2B5EF4-FFF2-40B4-BE49-F238E27FC236}">
                <a16:creationId xmlns:a16="http://schemas.microsoft.com/office/drawing/2014/main" id="{B3A9BD73-0F66-4E4F-9B85-E63432834485}"/>
              </a:ext>
            </a:extLst>
          </p:cNvPr>
          <p:cNvSpPr>
            <a:spLocks noGrp="1" noRot="1" noChangeAspect="1" noTextEdit="1"/>
          </p:cNvSpPr>
          <p:nvPr>
            <p:ph type="sldImg"/>
          </p:nvPr>
        </p:nvSpPr>
        <p:spPr/>
      </p:sp>
      <p:sp>
        <p:nvSpPr>
          <p:cNvPr id="86019" name="Notes Placeholder 2">
            <a:extLst>
              <a:ext uri="{FF2B5EF4-FFF2-40B4-BE49-F238E27FC236}">
                <a16:creationId xmlns:a16="http://schemas.microsoft.com/office/drawing/2014/main" id="{03E67AA4-ED9C-404B-9BA9-F4EFCF7E1373}"/>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86020" name="Slide Number Placeholder 3">
            <a:extLst>
              <a:ext uri="{FF2B5EF4-FFF2-40B4-BE49-F238E27FC236}">
                <a16:creationId xmlns:a16="http://schemas.microsoft.com/office/drawing/2014/main" id="{ABB509BB-7183-4229-80D2-A7B445D1D9B2}"/>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26742FB-E5AA-440E-B689-9B8051796CCB}" type="slidenum">
              <a:rPr lang="zh-CN" altLang="en-US" smtClean="0"/>
              <a:pPr/>
              <a:t>41</a:t>
            </a:fld>
            <a:endParaRPr lang="en-US" altLang="zh-CN"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a:extLst>
              <a:ext uri="{FF2B5EF4-FFF2-40B4-BE49-F238E27FC236}">
                <a16:creationId xmlns:a16="http://schemas.microsoft.com/office/drawing/2014/main" id="{750EE0D1-879D-484B-A88D-52074A46C371}"/>
              </a:ext>
            </a:extLst>
          </p:cNvPr>
          <p:cNvSpPr>
            <a:spLocks noGrp="1" noRot="1" noChangeAspect="1" noTextEdit="1"/>
          </p:cNvSpPr>
          <p:nvPr>
            <p:ph type="sldImg"/>
          </p:nvPr>
        </p:nvSpPr>
        <p:spPr/>
      </p:sp>
      <p:sp>
        <p:nvSpPr>
          <p:cNvPr id="88067" name="Notes Placeholder 2">
            <a:extLst>
              <a:ext uri="{FF2B5EF4-FFF2-40B4-BE49-F238E27FC236}">
                <a16:creationId xmlns:a16="http://schemas.microsoft.com/office/drawing/2014/main" id="{DBC95490-49B6-4FA7-90BE-6D7A40F60310}"/>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88068" name="Slide Number Placeholder 3">
            <a:extLst>
              <a:ext uri="{FF2B5EF4-FFF2-40B4-BE49-F238E27FC236}">
                <a16:creationId xmlns:a16="http://schemas.microsoft.com/office/drawing/2014/main" id="{F293610E-BC9B-4282-8C26-B9B95FF2BB08}"/>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FABB69C-081E-414F-A9BC-28FE7E8BA87F}" type="slidenum">
              <a:rPr lang="zh-CN" altLang="en-US" smtClean="0"/>
              <a:pPr/>
              <a:t>42</a:t>
            </a:fld>
            <a:endParaRPr lang="en-US" altLang="zh-CN"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a:extLst>
              <a:ext uri="{FF2B5EF4-FFF2-40B4-BE49-F238E27FC236}">
                <a16:creationId xmlns:a16="http://schemas.microsoft.com/office/drawing/2014/main" id="{D95EA7D3-3020-4E25-AD92-582D7A03326C}"/>
              </a:ext>
            </a:extLst>
          </p:cNvPr>
          <p:cNvSpPr>
            <a:spLocks noGrp="1" noRot="1" noChangeAspect="1" noTextEdit="1"/>
          </p:cNvSpPr>
          <p:nvPr>
            <p:ph type="sldImg"/>
          </p:nvPr>
        </p:nvSpPr>
        <p:spPr/>
      </p:sp>
      <p:sp>
        <p:nvSpPr>
          <p:cNvPr id="90115" name="Notes Placeholder 2">
            <a:extLst>
              <a:ext uri="{FF2B5EF4-FFF2-40B4-BE49-F238E27FC236}">
                <a16:creationId xmlns:a16="http://schemas.microsoft.com/office/drawing/2014/main" id="{644BFB99-9BF9-4342-9804-07A76838F151}"/>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90116" name="Slide Number Placeholder 3">
            <a:extLst>
              <a:ext uri="{FF2B5EF4-FFF2-40B4-BE49-F238E27FC236}">
                <a16:creationId xmlns:a16="http://schemas.microsoft.com/office/drawing/2014/main" id="{38B95BD4-B0FE-4F4F-86BF-48DA962017ED}"/>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031F12B0-C0BF-4C1C-B051-619F8F109D16}" type="slidenum">
              <a:rPr lang="zh-CN" altLang="en-US" smtClean="0"/>
              <a:pPr/>
              <a:t>43</a:t>
            </a:fld>
            <a:endParaRPr lang="en-US" altLang="zh-CN"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a:extLst>
              <a:ext uri="{FF2B5EF4-FFF2-40B4-BE49-F238E27FC236}">
                <a16:creationId xmlns:a16="http://schemas.microsoft.com/office/drawing/2014/main" id="{90201886-9C7B-4CE3-9AF5-71C30FED4059}"/>
              </a:ext>
            </a:extLst>
          </p:cNvPr>
          <p:cNvSpPr>
            <a:spLocks noGrp="1" noRot="1" noChangeAspect="1" noTextEdit="1"/>
          </p:cNvSpPr>
          <p:nvPr>
            <p:ph type="sldImg"/>
          </p:nvPr>
        </p:nvSpPr>
        <p:spPr/>
      </p:sp>
      <p:sp>
        <p:nvSpPr>
          <p:cNvPr id="92163" name="Notes Placeholder 2">
            <a:extLst>
              <a:ext uri="{FF2B5EF4-FFF2-40B4-BE49-F238E27FC236}">
                <a16:creationId xmlns:a16="http://schemas.microsoft.com/office/drawing/2014/main" id="{655EFF29-28F6-4907-9FC2-75AEA8EC552C}"/>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92164" name="Slide Number Placeholder 3">
            <a:extLst>
              <a:ext uri="{FF2B5EF4-FFF2-40B4-BE49-F238E27FC236}">
                <a16:creationId xmlns:a16="http://schemas.microsoft.com/office/drawing/2014/main" id="{D87191F3-4B7D-44EB-B3FA-C87C38211D69}"/>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B764BEA6-54B6-4D4E-84F5-77AFC4F6EC7A}" type="slidenum">
              <a:rPr lang="zh-CN" altLang="en-US" smtClean="0"/>
              <a:pPr/>
              <a:t>44</a:t>
            </a:fld>
            <a:endParaRPr lang="en-US" altLang="zh-CN"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a:extLst>
              <a:ext uri="{FF2B5EF4-FFF2-40B4-BE49-F238E27FC236}">
                <a16:creationId xmlns:a16="http://schemas.microsoft.com/office/drawing/2014/main" id="{0AFFC893-47F2-4151-86D1-7427CECF956F}"/>
              </a:ext>
            </a:extLst>
          </p:cNvPr>
          <p:cNvSpPr>
            <a:spLocks noGrp="1" noRot="1" noChangeAspect="1" noTextEdit="1"/>
          </p:cNvSpPr>
          <p:nvPr>
            <p:ph type="sldImg"/>
          </p:nvPr>
        </p:nvSpPr>
        <p:spPr/>
      </p:sp>
      <p:sp>
        <p:nvSpPr>
          <p:cNvPr id="94211" name="Notes Placeholder 2">
            <a:extLst>
              <a:ext uri="{FF2B5EF4-FFF2-40B4-BE49-F238E27FC236}">
                <a16:creationId xmlns:a16="http://schemas.microsoft.com/office/drawing/2014/main" id="{1911F639-F12E-476D-8C9F-84A97A3DBFF9}"/>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94212" name="Slide Number Placeholder 3">
            <a:extLst>
              <a:ext uri="{FF2B5EF4-FFF2-40B4-BE49-F238E27FC236}">
                <a16:creationId xmlns:a16="http://schemas.microsoft.com/office/drawing/2014/main" id="{55645875-E994-46EC-AE30-42E72E7032E2}"/>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C0A57DB8-E60F-485E-BB8F-3550B8E2437C}" type="slidenum">
              <a:rPr lang="zh-CN" altLang="en-US" smtClean="0"/>
              <a:pPr/>
              <a:t>45</a:t>
            </a:fld>
            <a:endParaRPr lang="en-US" altLang="zh-CN"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a:extLst>
              <a:ext uri="{FF2B5EF4-FFF2-40B4-BE49-F238E27FC236}">
                <a16:creationId xmlns:a16="http://schemas.microsoft.com/office/drawing/2014/main" id="{B876869D-A005-4EC4-BB97-2955E10772F3}"/>
              </a:ext>
            </a:extLst>
          </p:cNvPr>
          <p:cNvSpPr>
            <a:spLocks noGrp="1" noRot="1" noChangeAspect="1" noTextEdit="1"/>
          </p:cNvSpPr>
          <p:nvPr>
            <p:ph type="sldImg"/>
          </p:nvPr>
        </p:nvSpPr>
        <p:spPr/>
      </p:sp>
      <p:sp>
        <p:nvSpPr>
          <p:cNvPr id="12291" name="Notes Placeholder 2">
            <a:extLst>
              <a:ext uri="{FF2B5EF4-FFF2-40B4-BE49-F238E27FC236}">
                <a16:creationId xmlns:a16="http://schemas.microsoft.com/office/drawing/2014/main" id="{EB6B723A-B0E5-446D-9A7A-EB261A5E44F1}"/>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12292" name="Slide Number Placeholder 3">
            <a:extLst>
              <a:ext uri="{FF2B5EF4-FFF2-40B4-BE49-F238E27FC236}">
                <a16:creationId xmlns:a16="http://schemas.microsoft.com/office/drawing/2014/main" id="{8003C926-3FA7-49AD-9D45-472AB4A03921}"/>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862835B6-0755-4FCD-A164-B49FF2428728}" type="slidenum">
              <a:rPr lang="zh-CN" altLang="en-US" smtClean="0"/>
              <a:pPr/>
              <a:t>5</a:t>
            </a:fld>
            <a:endParaRPr lang="en-US" altLang="zh-CN"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29ABC41B-DE19-4CA7-ACC8-60F8F4F48C36}"/>
              </a:ext>
            </a:extLst>
          </p:cNvPr>
          <p:cNvSpPr>
            <a:spLocks noGrp="1" noRot="1" noChangeAspect="1" noTextEdit="1"/>
          </p:cNvSpPr>
          <p:nvPr>
            <p:ph type="sldImg"/>
          </p:nvPr>
        </p:nvSpPr>
        <p:spPr/>
      </p:sp>
      <p:sp>
        <p:nvSpPr>
          <p:cNvPr id="14339" name="Notes Placeholder 2">
            <a:extLst>
              <a:ext uri="{FF2B5EF4-FFF2-40B4-BE49-F238E27FC236}">
                <a16:creationId xmlns:a16="http://schemas.microsoft.com/office/drawing/2014/main" id="{ECB53769-60FD-40D2-A888-F73DC4FF3881}"/>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14340" name="Slide Number Placeholder 3">
            <a:extLst>
              <a:ext uri="{FF2B5EF4-FFF2-40B4-BE49-F238E27FC236}">
                <a16:creationId xmlns:a16="http://schemas.microsoft.com/office/drawing/2014/main" id="{7C15407F-9CD8-4C9A-BF7E-8F8CFA50181B}"/>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6F40C366-74F9-402D-8056-3363690BE6EB}" type="slidenum">
              <a:rPr lang="zh-CN" altLang="en-US" smtClean="0"/>
              <a:pPr/>
              <a:t>6</a:t>
            </a:fld>
            <a:endParaRPr lang="en-US" altLang="zh-CN"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id="{8266DE84-4237-4D55-934C-AF0F414618A4}"/>
              </a:ext>
            </a:extLst>
          </p:cNvPr>
          <p:cNvSpPr>
            <a:spLocks noGrp="1" noRot="1" noChangeAspect="1" noTextEdit="1"/>
          </p:cNvSpPr>
          <p:nvPr>
            <p:ph type="sldImg"/>
          </p:nvPr>
        </p:nvSpPr>
        <p:spPr/>
      </p:sp>
      <p:sp>
        <p:nvSpPr>
          <p:cNvPr id="16387" name="Notes Placeholder 2">
            <a:extLst>
              <a:ext uri="{FF2B5EF4-FFF2-40B4-BE49-F238E27FC236}">
                <a16:creationId xmlns:a16="http://schemas.microsoft.com/office/drawing/2014/main" id="{05E0398E-F084-4CC6-AFBA-4012B5F4FAB6}"/>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16388" name="Slide Number Placeholder 3">
            <a:extLst>
              <a:ext uri="{FF2B5EF4-FFF2-40B4-BE49-F238E27FC236}">
                <a16:creationId xmlns:a16="http://schemas.microsoft.com/office/drawing/2014/main" id="{99E5A277-A0BB-4E6B-9BFB-262994F0E0A3}"/>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407932B6-3141-4CC4-A62C-E0B73D18BE74}" type="slidenum">
              <a:rPr lang="zh-CN" altLang="en-US" smtClean="0"/>
              <a:pPr/>
              <a:t>7</a:t>
            </a:fld>
            <a:endParaRPr lang="en-US" altLang="zh-CN"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B37416ED-09F4-41A6-B6F3-A621FE5CE61E}"/>
              </a:ext>
            </a:extLst>
          </p:cNvPr>
          <p:cNvSpPr>
            <a:spLocks noGrp="1" noRot="1" noChangeAspect="1" noTextEdit="1"/>
          </p:cNvSpPr>
          <p:nvPr>
            <p:ph type="sldImg"/>
          </p:nvPr>
        </p:nvSpPr>
        <p:spPr/>
      </p:sp>
      <p:sp>
        <p:nvSpPr>
          <p:cNvPr id="18435" name="Notes Placeholder 2">
            <a:extLst>
              <a:ext uri="{FF2B5EF4-FFF2-40B4-BE49-F238E27FC236}">
                <a16:creationId xmlns:a16="http://schemas.microsoft.com/office/drawing/2014/main" id="{55F99AA4-3563-41DF-B334-2818BE8F1671}"/>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18436" name="Slide Number Placeholder 3">
            <a:extLst>
              <a:ext uri="{FF2B5EF4-FFF2-40B4-BE49-F238E27FC236}">
                <a16:creationId xmlns:a16="http://schemas.microsoft.com/office/drawing/2014/main" id="{1139B80F-45E5-4B49-B882-51486A851428}"/>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E6AD802C-997B-4727-8C1A-CD4009244322}" type="slidenum">
              <a:rPr lang="zh-CN" altLang="en-US" smtClean="0"/>
              <a:pPr/>
              <a:t>8</a:t>
            </a:fld>
            <a:endParaRPr lang="en-US" altLang="zh-CN"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72E0E84-EC01-4063-A66A-E58880B4825B}"/>
              </a:ext>
            </a:extLst>
          </p:cNvPr>
          <p:cNvSpPr>
            <a:spLocks noGrp="1" noRot="1" noChangeAspect="1" noTextEdit="1"/>
          </p:cNvSpPr>
          <p:nvPr>
            <p:ph type="sldImg"/>
          </p:nvPr>
        </p:nvSpPr>
        <p:spPr/>
      </p:sp>
      <p:sp>
        <p:nvSpPr>
          <p:cNvPr id="20483" name="Notes Placeholder 2">
            <a:extLst>
              <a:ext uri="{FF2B5EF4-FFF2-40B4-BE49-F238E27FC236}">
                <a16:creationId xmlns:a16="http://schemas.microsoft.com/office/drawing/2014/main" id="{4B23A1AF-2557-4E73-8475-5C1F39232327}"/>
              </a:ext>
            </a:extLst>
          </p:cNvPr>
          <p:cNvSpPr>
            <a:spLocks noGrp="1"/>
          </p:cNvSpPr>
          <p:nvPr>
            <p:ph type="body" idx="1"/>
          </p:nvPr>
        </p:nvSpPr>
        <p:spPr bwMode="auto">
          <a:xfrm>
            <a:off x="685800" y="4400550"/>
            <a:ext cx="5486400" cy="36004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p>
        </p:txBody>
      </p:sp>
      <p:sp>
        <p:nvSpPr>
          <p:cNvPr id="20484" name="Slide Number Placeholder 3">
            <a:extLst>
              <a:ext uri="{FF2B5EF4-FFF2-40B4-BE49-F238E27FC236}">
                <a16:creationId xmlns:a16="http://schemas.microsoft.com/office/drawing/2014/main" id="{4244DCF2-F68A-450B-A5C5-A0F892CAE71D}"/>
              </a:ext>
            </a:extLst>
          </p:cNvPr>
          <p:cNvSpPr>
            <a:spLocks noGrp="1"/>
          </p:cNvSpPr>
          <p:nvPr>
            <p:ph type="sldNum" sz="quarter" idx="5"/>
          </p:nvPr>
        </p:nvSpPr>
        <p:spPr>
          <a:noFill/>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F66D39B3-2342-4A70-959A-4913CA3930DD}" type="slidenum">
              <a:rPr lang="zh-CN" altLang="en-US" smtClean="0"/>
              <a:pPr/>
              <a:t>9</a:t>
            </a:fld>
            <a:endParaRPr lang="en-US" altLang="zh-CN"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653588023"/>
      </p:ext>
    </p:extLst>
  </p:cSld>
  <p:clrMapOvr>
    <a:masterClrMapping/>
  </p:clrMapOvr>
  <p:transition>
    <p:cover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500846594"/>
      </p:ext>
    </p:extLst>
  </p:cSld>
  <p:clrMapOvr>
    <a:masterClrMapping/>
  </p:clrMapOvr>
  <p:transition>
    <p:cover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669882667"/>
      </p:ext>
    </p:extLst>
  </p:cSld>
  <p:clrMapOvr>
    <a:masterClrMapping/>
  </p:clrMapOvr>
  <p:transition>
    <p:cover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53625343"/>
      </p:ext>
    </p:extLst>
  </p:cSld>
  <p:clrMapOvr>
    <a:masterClrMapping/>
  </p:clrMapOvr>
  <p:transition>
    <p:cover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760874019"/>
      </p:ext>
    </p:extLst>
  </p:cSld>
  <p:clrMapOvr>
    <a:masterClrMapping/>
  </p:clrMapOvr>
  <p:transition>
    <p:cover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2187101"/>
      </p:ext>
    </p:extLst>
  </p:cSld>
  <p:clrMapOvr>
    <a:masterClrMapping/>
  </p:clrMapOvr>
  <p:transition>
    <p:cover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29786723"/>
      </p:ext>
    </p:extLst>
  </p:cSld>
  <p:clrMapOvr>
    <a:masterClrMapping/>
  </p:clrMapOvr>
  <p:transition>
    <p:cover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164927789"/>
      </p:ext>
    </p:extLst>
  </p:cSld>
  <p:clrMapOvr>
    <a:masterClrMapping/>
  </p:clrMapOvr>
  <p:transition>
    <p:cover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175221"/>
      </p:ext>
    </p:extLst>
  </p:cSld>
  <p:clrMapOvr>
    <a:masterClrMapping/>
  </p:clrMapOvr>
  <p:transition>
    <p:cover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1899759709"/>
      </p:ext>
    </p:extLst>
  </p:cSld>
  <p:clrMapOvr>
    <a:masterClrMapping/>
  </p:clrMapOvr>
  <p:transition>
    <p:cover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sym typeface="Verdana" pitchFamily="34" charset="0"/>
            </a:endParaRPr>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193147034"/>
      </p:ext>
    </p:extLst>
  </p:cSld>
  <p:clrMapOvr>
    <a:masterClrMapping/>
  </p:clrMapOvr>
  <p:transition>
    <p:cover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1026" name="Picture 85" descr="小房">
            <a:extLst>
              <a:ext uri="{FF2B5EF4-FFF2-40B4-BE49-F238E27FC236}">
                <a16:creationId xmlns:a16="http://schemas.microsoft.com/office/drawing/2014/main" id="{3880BC54-B1C4-4FBF-906C-8991A054250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84200" y="228600"/>
            <a:ext cx="506413"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cover dir="u"/>
  </p:transition>
  <p:txStyles>
    <p:titleStyle>
      <a:lvl1pPr algn="ctr" rtl="0" eaLnBrk="0" fontAlgn="base" hangingPunct="0">
        <a:spcBef>
          <a:spcPct val="0"/>
        </a:spcBef>
        <a:spcAft>
          <a:spcPct val="0"/>
        </a:spcAft>
        <a:defRPr sz="3200" b="1">
          <a:solidFill>
            <a:srgbClr val="FFFFFF"/>
          </a:solidFill>
          <a:latin typeface="+mj-lt"/>
          <a:ea typeface="+mj-ea"/>
          <a:cs typeface="+mj-cs"/>
          <a:sym typeface="Verdana" panose="020B0604030504040204" pitchFamily="34" charset="0"/>
        </a:defRPr>
      </a:lvl1pPr>
      <a:lvl2pPr algn="ctr" rtl="0" eaLnBrk="0" fontAlgn="base" hangingPunct="0">
        <a:spcBef>
          <a:spcPct val="0"/>
        </a:spcBef>
        <a:spcAft>
          <a:spcPct val="0"/>
        </a:spcAft>
        <a:defRPr sz="3200" b="1">
          <a:solidFill>
            <a:srgbClr val="FFFFFF"/>
          </a:solidFill>
          <a:latin typeface="Verdana" pitchFamily="34" charset="0"/>
          <a:ea typeface="Verdana" pitchFamily="34" charset="0"/>
          <a:cs typeface="Verdana" pitchFamily="34" charset="0"/>
          <a:sym typeface="Verdana" panose="020B0604030504040204" pitchFamily="34" charset="0"/>
        </a:defRPr>
      </a:lvl2pPr>
      <a:lvl3pPr algn="ctr" rtl="0" eaLnBrk="0" fontAlgn="base" hangingPunct="0">
        <a:spcBef>
          <a:spcPct val="0"/>
        </a:spcBef>
        <a:spcAft>
          <a:spcPct val="0"/>
        </a:spcAft>
        <a:defRPr sz="3200" b="1">
          <a:solidFill>
            <a:srgbClr val="FFFFFF"/>
          </a:solidFill>
          <a:latin typeface="Verdana" pitchFamily="34" charset="0"/>
          <a:ea typeface="Verdana" pitchFamily="34" charset="0"/>
          <a:cs typeface="Verdana" pitchFamily="34" charset="0"/>
          <a:sym typeface="Verdana" panose="020B0604030504040204" pitchFamily="34" charset="0"/>
        </a:defRPr>
      </a:lvl3pPr>
      <a:lvl4pPr algn="ctr" rtl="0" eaLnBrk="0" fontAlgn="base" hangingPunct="0">
        <a:spcBef>
          <a:spcPct val="0"/>
        </a:spcBef>
        <a:spcAft>
          <a:spcPct val="0"/>
        </a:spcAft>
        <a:defRPr sz="3200" b="1">
          <a:solidFill>
            <a:srgbClr val="FFFFFF"/>
          </a:solidFill>
          <a:latin typeface="Verdana" pitchFamily="34" charset="0"/>
          <a:ea typeface="Verdana" pitchFamily="34" charset="0"/>
          <a:cs typeface="Verdana" pitchFamily="34" charset="0"/>
          <a:sym typeface="Verdana" panose="020B0604030504040204" pitchFamily="34" charset="0"/>
        </a:defRPr>
      </a:lvl4pPr>
      <a:lvl5pPr algn="ctr" rtl="0" eaLnBrk="0" fontAlgn="base" hangingPunct="0">
        <a:spcBef>
          <a:spcPct val="0"/>
        </a:spcBef>
        <a:spcAft>
          <a:spcPct val="0"/>
        </a:spcAft>
        <a:defRPr sz="3200" b="1">
          <a:solidFill>
            <a:srgbClr val="FFFFFF"/>
          </a:solidFill>
          <a:latin typeface="Verdana" pitchFamily="34" charset="0"/>
          <a:ea typeface="Verdana" pitchFamily="34" charset="0"/>
          <a:cs typeface="Verdana" pitchFamily="34" charset="0"/>
          <a:sym typeface="Verdana" panose="020B0604030504040204" pitchFamily="34" charset="0"/>
        </a:defRPr>
      </a:lvl5pPr>
      <a:lvl6pPr marL="457200" algn="ctr" rtl="0" fontAlgn="base">
        <a:spcBef>
          <a:spcPct val="0"/>
        </a:spcBef>
        <a:spcAft>
          <a:spcPct val="0"/>
        </a:spcAft>
        <a:defRPr sz="3200" b="1">
          <a:solidFill>
            <a:srgbClr val="FFFFFF"/>
          </a:solidFill>
          <a:latin typeface="Verdana" pitchFamily="34" charset="0"/>
          <a:ea typeface="Verdana" pitchFamily="34" charset="0"/>
          <a:cs typeface="Verdana" pitchFamily="34" charset="0"/>
          <a:sym typeface="Verdana" pitchFamily="34" charset="0"/>
        </a:defRPr>
      </a:lvl6pPr>
      <a:lvl7pPr marL="914400" algn="ctr" rtl="0" fontAlgn="base">
        <a:spcBef>
          <a:spcPct val="0"/>
        </a:spcBef>
        <a:spcAft>
          <a:spcPct val="0"/>
        </a:spcAft>
        <a:defRPr sz="3200" b="1">
          <a:solidFill>
            <a:srgbClr val="FFFFFF"/>
          </a:solidFill>
          <a:latin typeface="Verdana" pitchFamily="34" charset="0"/>
          <a:ea typeface="Verdana" pitchFamily="34" charset="0"/>
          <a:cs typeface="Verdana" pitchFamily="34" charset="0"/>
          <a:sym typeface="Verdana" pitchFamily="34" charset="0"/>
        </a:defRPr>
      </a:lvl7pPr>
      <a:lvl8pPr marL="1371600" algn="ctr" rtl="0" fontAlgn="base">
        <a:spcBef>
          <a:spcPct val="0"/>
        </a:spcBef>
        <a:spcAft>
          <a:spcPct val="0"/>
        </a:spcAft>
        <a:defRPr sz="3200" b="1">
          <a:solidFill>
            <a:srgbClr val="FFFFFF"/>
          </a:solidFill>
          <a:latin typeface="Verdana" pitchFamily="34" charset="0"/>
          <a:ea typeface="Verdana" pitchFamily="34" charset="0"/>
          <a:cs typeface="Verdana" pitchFamily="34" charset="0"/>
          <a:sym typeface="Verdana" pitchFamily="34" charset="0"/>
        </a:defRPr>
      </a:lvl8pPr>
      <a:lvl9pPr marL="1828800" algn="ctr" rtl="0" fontAlgn="base">
        <a:spcBef>
          <a:spcPct val="0"/>
        </a:spcBef>
        <a:spcAft>
          <a:spcPct val="0"/>
        </a:spcAft>
        <a:defRPr sz="3200" b="1">
          <a:solidFill>
            <a:srgbClr val="FFFFFF"/>
          </a:solidFill>
          <a:latin typeface="Verdana" pitchFamily="34" charset="0"/>
          <a:ea typeface="Verdana" pitchFamily="34" charset="0"/>
          <a:cs typeface="Verdana" pitchFamily="34" charset="0"/>
          <a:sym typeface="Verdana" pitchFamily="34" charset="0"/>
        </a:defRPr>
      </a:lvl9pPr>
    </p:titleStyle>
    <p:bodyStyle>
      <a:lvl1pPr marL="342900" indent="-342900" algn="l" defTabSz="0" rtl="0" eaLnBrk="0" fontAlgn="base" hangingPunct="0">
        <a:spcBef>
          <a:spcPct val="20000"/>
        </a:spcBef>
        <a:spcAft>
          <a:spcPct val="0"/>
        </a:spcAft>
        <a:buClr>
          <a:schemeClr val="hlink"/>
        </a:buClr>
        <a:buFont typeface="Wingdings" panose="05000000000000000000" pitchFamily="2" charset="2"/>
        <a:buChar char="•"/>
        <a:defRPr sz="2800">
          <a:solidFill>
            <a:schemeClr val="tx1"/>
          </a:solidFill>
          <a:latin typeface="+mn-lt"/>
          <a:ea typeface="+mn-ea"/>
          <a:cs typeface="+mn-cs"/>
          <a:sym typeface="Verdana" panose="020B0604030504040204" pitchFamily="34" charset="0"/>
        </a:defRPr>
      </a:lvl1pPr>
      <a:lvl2pPr marL="742950" indent="-285750" algn="l" defTabSz="0" rtl="0" eaLnBrk="0" fontAlgn="base" hangingPunct="0">
        <a:spcBef>
          <a:spcPct val="20000"/>
        </a:spcBef>
        <a:spcAft>
          <a:spcPct val="0"/>
        </a:spcAft>
        <a:buClr>
          <a:schemeClr val="accent1"/>
        </a:buClr>
        <a:buFont typeface="Wingdings" panose="05000000000000000000" pitchFamily="2" charset="2"/>
        <a:buChar char="§"/>
        <a:defRPr sz="2800">
          <a:solidFill>
            <a:schemeClr val="tx1"/>
          </a:solidFill>
          <a:latin typeface="Arial" pitchFamily="34" charset="0"/>
          <a:ea typeface="+mn-ea"/>
          <a:cs typeface="+mn-cs"/>
          <a:sym typeface="Verdana" panose="020B0604030504040204" pitchFamily="34" charset="0"/>
        </a:defRPr>
      </a:lvl2pPr>
      <a:lvl3pPr marL="1143000" indent="-228600" algn="l" defTabSz="0" rtl="0" eaLnBrk="0" fontAlgn="base" hangingPunct="0">
        <a:spcBef>
          <a:spcPct val="20000"/>
        </a:spcBef>
        <a:spcAft>
          <a:spcPct val="0"/>
        </a:spcAft>
        <a:buClr>
          <a:schemeClr val="tx1"/>
        </a:buClr>
        <a:buFont typeface="Wingdings" panose="05000000000000000000" pitchFamily="2" charset="2"/>
        <a:buChar char="•"/>
        <a:defRPr sz="2400">
          <a:solidFill>
            <a:schemeClr val="tx1"/>
          </a:solidFill>
          <a:latin typeface="Arial" pitchFamily="34" charset="0"/>
          <a:ea typeface="+mn-ea"/>
          <a:cs typeface="+mn-cs"/>
          <a:sym typeface="Verdana" panose="020B0604030504040204" pitchFamily="34" charset="0"/>
        </a:defRPr>
      </a:lvl3pPr>
      <a:lvl4pPr marL="1600200" indent="-228600" algn="l" defTabSz="0" rtl="0" eaLnBrk="0" fontAlgn="base" hangingPunct="0">
        <a:spcBef>
          <a:spcPct val="20000"/>
        </a:spcBef>
        <a:spcAft>
          <a:spcPct val="0"/>
        </a:spcAft>
        <a:buClr>
          <a:schemeClr val="tx1"/>
        </a:buClr>
        <a:buFont typeface="Wingdings" panose="05000000000000000000" pitchFamily="2" charset="2"/>
        <a:buChar char="–"/>
        <a:defRPr sz="2000">
          <a:solidFill>
            <a:schemeClr val="tx1"/>
          </a:solidFill>
          <a:latin typeface="Arial" pitchFamily="34" charset="0"/>
          <a:ea typeface="+mn-ea"/>
          <a:cs typeface="+mn-cs"/>
          <a:sym typeface="Verdana" panose="020B0604030504040204" pitchFamily="34" charset="0"/>
        </a:defRPr>
      </a:lvl4pPr>
      <a:lvl5pPr marL="2057400" indent="-228600" algn="l" defTabSz="0" rtl="0" eaLnBrk="0" fontAlgn="base" hangingPunct="0">
        <a:spcBef>
          <a:spcPct val="20000"/>
        </a:spcBef>
        <a:spcAft>
          <a:spcPct val="0"/>
        </a:spcAft>
        <a:buClr>
          <a:schemeClr val="tx1"/>
        </a:buClr>
        <a:buFont typeface="Wingdings" panose="05000000000000000000" pitchFamily="2" charset="2"/>
        <a:buChar char="»"/>
        <a:defRPr sz="2000">
          <a:solidFill>
            <a:schemeClr val="tx1"/>
          </a:solidFill>
          <a:latin typeface="Arial" pitchFamily="34" charset="0"/>
          <a:ea typeface="+mn-ea"/>
          <a:cs typeface="+mn-cs"/>
          <a:sym typeface="Verdana" panose="020B0604030504040204" pitchFamily="34" charset="0"/>
        </a:defRPr>
      </a:lvl5pPr>
      <a:lvl6pPr marL="25146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ea typeface="+mn-ea"/>
          <a:cs typeface="+mn-cs"/>
          <a:sym typeface="Verdana" pitchFamily="34" charset="0"/>
        </a:defRPr>
      </a:lvl6pPr>
      <a:lvl7pPr marL="29718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ea typeface="+mn-ea"/>
          <a:cs typeface="+mn-cs"/>
          <a:sym typeface="Verdana" pitchFamily="34" charset="0"/>
        </a:defRPr>
      </a:lvl7pPr>
      <a:lvl8pPr marL="34290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ea typeface="+mn-ea"/>
          <a:cs typeface="+mn-cs"/>
          <a:sym typeface="Verdana" pitchFamily="34" charset="0"/>
        </a:defRPr>
      </a:lvl8pPr>
      <a:lvl9pPr marL="3886200" indent="-228600" algn="l" defTabSz="0" rtl="0" fontAlgn="base">
        <a:spcBef>
          <a:spcPct val="20000"/>
        </a:spcBef>
        <a:spcAft>
          <a:spcPct val="0"/>
        </a:spcAft>
        <a:buClr>
          <a:schemeClr val="tx1"/>
        </a:buClr>
        <a:buFont typeface="Wingdings" pitchFamily="2" charset="2"/>
        <a:buChar char="»"/>
        <a:defRPr sz="2000">
          <a:solidFill>
            <a:schemeClr val="tx1"/>
          </a:solidFill>
          <a:latin typeface="Arial" pitchFamily="34" charset="0"/>
          <a:ea typeface="+mn-ea"/>
          <a:cs typeface="+mn-cs"/>
          <a:sym typeface="Verdana"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20.png"/><Relationship Id="rId4" Type="http://schemas.openxmlformats.org/officeDocument/2006/relationships/image" Target="../media/image39.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57.png"/><Relationship Id="rId4" Type="http://schemas.openxmlformats.org/officeDocument/2006/relationships/image" Target="../media/image56.emf"/></Relationships>
</file>

<file path=ppt/slides/_rels/slide2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5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68.png"/><Relationship Id="rId4" Type="http://schemas.openxmlformats.org/officeDocument/2006/relationships/image" Target="../media/image67.png"/></Relationships>
</file>

<file path=ppt/slides/_rels/slide29.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80.png"/></Relationships>
</file>

<file path=ppt/slides/_rels/slide3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83.emf"/></Relationships>
</file>

<file path=ppt/slides/_rels/slide39.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4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6.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7.jpe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emf"/><Relationship Id="rId7" Type="http://schemas.openxmlformats.org/officeDocument/2006/relationships/image" Target="../media/image3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2.emf"/><Relationship Id="rId5" Type="http://schemas.openxmlformats.org/officeDocument/2006/relationships/image" Target="../media/image31.emf"/><Relationship Id="rId10" Type="http://schemas.openxmlformats.org/officeDocument/2006/relationships/image" Target="../media/image36.png"/><Relationship Id="rId4" Type="http://schemas.openxmlformats.org/officeDocument/2006/relationships/image" Target="../media/image30.emf"/><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074" name="Text Box 76">
            <a:extLst>
              <a:ext uri="{FF2B5EF4-FFF2-40B4-BE49-F238E27FC236}">
                <a16:creationId xmlns:a16="http://schemas.microsoft.com/office/drawing/2014/main" id="{7CF3EAA2-612A-41F6-BFAB-677FE66372C0}"/>
              </a:ext>
            </a:extLst>
          </p:cNvPr>
          <p:cNvSpPr>
            <a:spLocks noChangeArrowheads="1"/>
          </p:cNvSpPr>
          <p:nvPr/>
        </p:nvSpPr>
        <p:spPr bwMode="auto">
          <a:xfrm>
            <a:off x="1828800" y="1905000"/>
            <a:ext cx="5029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3200">
                <a:solidFill>
                  <a:srgbClr val="000000"/>
                </a:solidFill>
                <a:latin typeface="方正大黑简体" pitchFamily="65" charset="-122"/>
                <a:ea typeface="方正大黑简体" pitchFamily="65" charset="-122"/>
                <a:sym typeface="方正大黑简体" pitchFamily="65" charset="-122"/>
              </a:rPr>
              <a:t>POWERPOINT</a:t>
            </a:r>
            <a:r>
              <a:rPr lang="zh-CN" altLang="en-US" sz="3200">
                <a:solidFill>
                  <a:srgbClr val="000000"/>
                </a:solidFill>
                <a:latin typeface="方正大黑简体" pitchFamily="65" charset="-122"/>
                <a:ea typeface="方正大黑简体" pitchFamily="65" charset="-122"/>
                <a:sym typeface="方正大黑简体" pitchFamily="65" charset="-122"/>
              </a:rPr>
              <a:t>模板</a:t>
            </a:r>
            <a:endParaRPr lang="zh-CN" altLang="en-US"/>
          </a:p>
        </p:txBody>
      </p:sp>
      <p:sp>
        <p:nvSpPr>
          <p:cNvPr id="3075" name="Text Box 77">
            <a:extLst>
              <a:ext uri="{FF2B5EF4-FFF2-40B4-BE49-F238E27FC236}">
                <a16:creationId xmlns:a16="http://schemas.microsoft.com/office/drawing/2014/main" id="{A8A168A0-80C6-4692-849E-A1EB32C8A4D9}"/>
              </a:ext>
            </a:extLst>
          </p:cNvPr>
          <p:cNvSpPr>
            <a:spLocks noChangeArrowheads="1"/>
          </p:cNvSpPr>
          <p:nvPr/>
        </p:nvSpPr>
        <p:spPr bwMode="auto">
          <a:xfrm>
            <a:off x="2362200" y="2452688"/>
            <a:ext cx="3886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2000" u="sng">
                <a:solidFill>
                  <a:srgbClr val="000000"/>
                </a:solidFill>
                <a:latin typeface="方正大黑简体" pitchFamily="65" charset="-122"/>
                <a:ea typeface="方正大黑简体" pitchFamily="65" charset="-122"/>
                <a:sym typeface="方正大黑简体" pitchFamily="65" charset="-122"/>
              </a:rPr>
              <a:t>中国风</a:t>
            </a:r>
            <a:r>
              <a:rPr lang="en-US" altLang="zh-CN" sz="2000" u="sng">
                <a:solidFill>
                  <a:srgbClr val="000000"/>
                </a:solidFill>
                <a:latin typeface="方正大黑简体" pitchFamily="65" charset="-122"/>
                <a:ea typeface="方正大黑简体" pitchFamily="65" charset="-122"/>
                <a:sym typeface="方正大黑简体" pitchFamily="65" charset="-122"/>
              </a:rPr>
              <a:t>/</a:t>
            </a:r>
            <a:r>
              <a:rPr lang="zh-CN" altLang="en-US" sz="2000" u="sng">
                <a:solidFill>
                  <a:srgbClr val="000000"/>
                </a:solidFill>
                <a:latin typeface="方正大黑简体" pitchFamily="65" charset="-122"/>
                <a:ea typeface="方正大黑简体" pitchFamily="65" charset="-122"/>
                <a:sym typeface="方正大黑简体" pitchFamily="65" charset="-122"/>
              </a:rPr>
              <a:t>文化</a:t>
            </a:r>
            <a:r>
              <a:rPr lang="en-US" altLang="zh-CN" sz="2000" u="sng">
                <a:solidFill>
                  <a:srgbClr val="000000"/>
                </a:solidFill>
                <a:latin typeface="方正大黑简体" pitchFamily="65" charset="-122"/>
                <a:ea typeface="方正大黑简体" pitchFamily="65" charset="-122"/>
                <a:sym typeface="方正大黑简体" pitchFamily="65" charset="-122"/>
              </a:rPr>
              <a:t>/</a:t>
            </a:r>
            <a:r>
              <a:rPr lang="zh-CN" altLang="en-US" sz="2000" u="sng">
                <a:solidFill>
                  <a:srgbClr val="000000"/>
                </a:solidFill>
                <a:latin typeface="方正大黑简体" pitchFamily="65" charset="-122"/>
                <a:ea typeface="方正大黑简体" pitchFamily="65" charset="-122"/>
                <a:sym typeface="方正大黑简体" pitchFamily="65" charset="-122"/>
              </a:rPr>
              <a:t>教育</a:t>
            </a:r>
            <a:r>
              <a:rPr lang="en-US" altLang="zh-CN" sz="2000" u="sng">
                <a:solidFill>
                  <a:srgbClr val="000000"/>
                </a:solidFill>
                <a:latin typeface="方正大黑简体" pitchFamily="65" charset="-122"/>
                <a:ea typeface="方正大黑简体" pitchFamily="65" charset="-122"/>
                <a:sym typeface="方正大黑简体" pitchFamily="65" charset="-122"/>
              </a:rPr>
              <a:t>/</a:t>
            </a:r>
            <a:r>
              <a:rPr lang="zh-CN" altLang="en-US" sz="2000" u="sng">
                <a:solidFill>
                  <a:srgbClr val="000000"/>
                </a:solidFill>
                <a:latin typeface="方正大黑简体" pitchFamily="65" charset="-122"/>
                <a:ea typeface="方正大黑简体" pitchFamily="65" charset="-122"/>
                <a:sym typeface="方正大黑简体" pitchFamily="65" charset="-122"/>
              </a:rPr>
              <a:t>通用</a:t>
            </a:r>
            <a:r>
              <a:rPr lang="en-US" altLang="zh-CN" sz="2000" u="sng">
                <a:solidFill>
                  <a:srgbClr val="000000"/>
                </a:solidFill>
                <a:latin typeface="方正大黑简体" pitchFamily="65" charset="-122"/>
                <a:ea typeface="方正大黑简体" pitchFamily="65" charset="-122"/>
                <a:sym typeface="方正大黑简体" pitchFamily="65" charset="-122"/>
              </a:rPr>
              <a:t>PPT</a:t>
            </a:r>
            <a:endParaRPr lang="zh-CN" altLang="en-US"/>
          </a:p>
        </p:txBody>
      </p:sp>
      <p:pic>
        <p:nvPicPr>
          <p:cNvPr id="3076" name="Picture 85" descr="dd副本">
            <a:extLst>
              <a:ext uri="{FF2B5EF4-FFF2-40B4-BE49-F238E27FC236}">
                <a16:creationId xmlns:a16="http://schemas.microsoft.com/office/drawing/2014/main" id="{303E41DA-2B0D-431A-816B-B7699C0901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2971800"/>
            <a:ext cx="3429000"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Picture 86" descr="一枝梅">
            <a:extLst>
              <a:ext uri="{FF2B5EF4-FFF2-40B4-BE49-F238E27FC236}">
                <a16:creationId xmlns:a16="http://schemas.microsoft.com/office/drawing/2014/main" id="{443B3331-6D61-4E15-B241-6822323AD53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3400" y="1447800"/>
            <a:ext cx="4800600"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87" descr="笔墨">
            <a:extLst>
              <a:ext uri="{FF2B5EF4-FFF2-40B4-BE49-F238E27FC236}">
                <a16:creationId xmlns:a16="http://schemas.microsoft.com/office/drawing/2014/main" id="{37ACB139-2CA6-40D9-9F7F-C24762E6B30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7000" y="4572000"/>
            <a:ext cx="2209800"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AutoShape 4">
            <a:extLst>
              <a:ext uri="{FF2B5EF4-FFF2-40B4-BE49-F238E27FC236}">
                <a16:creationId xmlns:a16="http://schemas.microsoft.com/office/drawing/2014/main" id="{479D2E67-B8FF-4706-9FBF-0C1E9DD0CC70}"/>
              </a:ext>
            </a:extLst>
          </p:cNvPr>
          <p:cNvSpPr>
            <a:spLocks noChangeArrowheads="1"/>
          </p:cNvSpPr>
          <p:nvPr/>
        </p:nvSpPr>
        <p:spPr bwMode="auto">
          <a:xfrm>
            <a:off x="2827338" y="2058988"/>
            <a:ext cx="3492500" cy="1100137"/>
          </a:xfrm>
          <a:prstGeom prst="roundRect">
            <a:avLst>
              <a:gd name="adj" fmla="val 4782"/>
            </a:avLst>
          </a:prstGeom>
          <a:solidFill>
            <a:srgbClr val="D7E4BE">
              <a:alpha val="59999"/>
            </a:srgbClr>
          </a:solidFill>
          <a:ln w="38100">
            <a:solidFill>
              <a:schemeClr val="accent2"/>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n"/>
            </a:pPr>
            <a:endParaRPr lang="zh-CN"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1507" name="Picture 21">
            <a:extLst>
              <a:ext uri="{FF2B5EF4-FFF2-40B4-BE49-F238E27FC236}">
                <a16:creationId xmlns:a16="http://schemas.microsoft.com/office/drawing/2014/main" id="{E9344640-5D52-464E-9CCC-03E6B2A0B7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26334"/>
          <a:stretch>
            <a:fillRect/>
          </a:stretch>
        </p:blipFill>
        <p:spPr bwMode="auto">
          <a:xfrm>
            <a:off x="1447800" y="4191000"/>
            <a:ext cx="6205538"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AutoShape 2">
            <a:extLst>
              <a:ext uri="{FF2B5EF4-FFF2-40B4-BE49-F238E27FC236}">
                <a16:creationId xmlns:a16="http://schemas.microsoft.com/office/drawing/2014/main" id="{974D8584-83DC-46F9-9CBA-25C5544E8C80}"/>
              </a:ext>
            </a:extLst>
          </p:cNvPr>
          <p:cNvSpPr>
            <a:spLocks noChangeArrowheads="1"/>
          </p:cNvSpPr>
          <p:nvPr/>
        </p:nvSpPr>
        <p:spPr bwMode="auto">
          <a:xfrm flipV="1">
            <a:off x="3430588" y="2801938"/>
            <a:ext cx="2262187" cy="1304925"/>
          </a:xfrm>
          <a:prstGeom prst="upArrow">
            <a:avLst>
              <a:gd name="adj1" fmla="val 66611"/>
              <a:gd name="adj2" fmla="val 48255"/>
            </a:avLst>
          </a:prstGeom>
          <a:gradFill rotWithShape="1">
            <a:gsLst>
              <a:gs pos="0">
                <a:srgbClr val="33669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21509" name="AutoShape 3">
            <a:extLst>
              <a:ext uri="{FF2B5EF4-FFF2-40B4-BE49-F238E27FC236}">
                <a16:creationId xmlns:a16="http://schemas.microsoft.com/office/drawing/2014/main" id="{5AA6CD60-2ADA-4F40-99D1-973E13CEB688}"/>
              </a:ext>
            </a:extLst>
          </p:cNvPr>
          <p:cNvSpPr>
            <a:spLocks noChangeArrowheads="1"/>
          </p:cNvSpPr>
          <p:nvPr/>
        </p:nvSpPr>
        <p:spPr bwMode="auto">
          <a:xfrm>
            <a:off x="609600" y="2819400"/>
            <a:ext cx="1658938" cy="762000"/>
          </a:xfrm>
          <a:prstGeom prst="roundRect">
            <a:avLst>
              <a:gd name="adj" fmla="val 16667"/>
            </a:avLst>
          </a:prstGeom>
          <a:solidFill>
            <a:srgbClr val="66FF33"/>
          </a:solidFill>
          <a:ln w="38100">
            <a:solidFill>
              <a:srgbClr val="FFFFFF">
                <a:alpha val="6784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21510" name="AutoShape 8">
            <a:extLst>
              <a:ext uri="{FF2B5EF4-FFF2-40B4-BE49-F238E27FC236}">
                <a16:creationId xmlns:a16="http://schemas.microsoft.com/office/drawing/2014/main" id="{EA8981BB-450C-408A-B438-D2E63343E413}"/>
              </a:ext>
            </a:extLst>
          </p:cNvPr>
          <p:cNvSpPr>
            <a:spLocks noChangeArrowheads="1"/>
          </p:cNvSpPr>
          <p:nvPr/>
        </p:nvSpPr>
        <p:spPr bwMode="auto">
          <a:xfrm rot="5400000">
            <a:off x="2142331" y="2483644"/>
            <a:ext cx="865188" cy="431800"/>
          </a:xfrm>
          <a:prstGeom prst="upArrow">
            <a:avLst>
              <a:gd name="adj1" fmla="val 50102"/>
              <a:gd name="adj2" fmla="val 54042"/>
            </a:avLst>
          </a:prstGeom>
          <a:gradFill rotWithShape="1">
            <a:gsLst>
              <a:gs pos="0">
                <a:srgbClr val="33669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21511" name="AutoShape 9">
            <a:extLst>
              <a:ext uri="{FF2B5EF4-FFF2-40B4-BE49-F238E27FC236}">
                <a16:creationId xmlns:a16="http://schemas.microsoft.com/office/drawing/2014/main" id="{6F7A7453-6BAD-4B1D-B628-D732E4F75CE9}"/>
              </a:ext>
            </a:extLst>
          </p:cNvPr>
          <p:cNvSpPr>
            <a:spLocks noChangeArrowheads="1"/>
          </p:cNvSpPr>
          <p:nvPr/>
        </p:nvSpPr>
        <p:spPr bwMode="auto">
          <a:xfrm rot="-5400000">
            <a:off x="6165056" y="2529682"/>
            <a:ext cx="865187" cy="431800"/>
          </a:xfrm>
          <a:prstGeom prst="upArrow">
            <a:avLst>
              <a:gd name="adj1" fmla="val 50102"/>
              <a:gd name="adj2" fmla="val 54042"/>
            </a:avLst>
          </a:prstGeom>
          <a:gradFill rotWithShape="1">
            <a:gsLst>
              <a:gs pos="0">
                <a:srgbClr val="33669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21512" name="Rectangle 10">
            <a:extLst>
              <a:ext uri="{FF2B5EF4-FFF2-40B4-BE49-F238E27FC236}">
                <a16:creationId xmlns:a16="http://schemas.microsoft.com/office/drawing/2014/main" id="{94D768BB-E36E-4CBC-A486-96B8A556F7C4}"/>
              </a:ext>
            </a:extLst>
          </p:cNvPr>
          <p:cNvSpPr>
            <a:spLocks noChangeArrowheads="1"/>
          </p:cNvSpPr>
          <p:nvPr/>
        </p:nvSpPr>
        <p:spPr bwMode="auto">
          <a:xfrm>
            <a:off x="3890963" y="2133600"/>
            <a:ext cx="14462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chemeClr val="tx2"/>
                </a:solidFill>
                <a:latin typeface="Calibri" panose="020F0502020204030204" pitchFamily="34" charset="0"/>
                <a:sym typeface="Calibri" panose="020F0502020204030204" pitchFamily="34" charset="0"/>
              </a:rPr>
              <a:t>Title in here</a:t>
            </a:r>
            <a:endParaRPr lang="zh-CN" altLang="en-US"/>
          </a:p>
        </p:txBody>
      </p:sp>
      <p:sp>
        <p:nvSpPr>
          <p:cNvPr id="21513" name="Rectangle 11">
            <a:extLst>
              <a:ext uri="{FF2B5EF4-FFF2-40B4-BE49-F238E27FC236}">
                <a16:creationId xmlns:a16="http://schemas.microsoft.com/office/drawing/2014/main" id="{C88B6C7A-F2D3-49D3-AE74-9C3D63E23328}"/>
              </a:ext>
            </a:extLst>
          </p:cNvPr>
          <p:cNvSpPr>
            <a:spLocks noChangeArrowheads="1"/>
          </p:cNvSpPr>
          <p:nvPr/>
        </p:nvSpPr>
        <p:spPr bwMode="auto">
          <a:xfrm>
            <a:off x="3048000" y="2667000"/>
            <a:ext cx="3063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a:latin typeface="Calibri" panose="020F0502020204030204" pitchFamily="34" charset="0"/>
                <a:sym typeface="Calibri" panose="020F0502020204030204" pitchFamily="34" charset="0"/>
              </a:rPr>
              <a:t>Please write down of contents.</a:t>
            </a:r>
            <a:endParaRPr lang="zh-CN" altLang="en-US"/>
          </a:p>
        </p:txBody>
      </p:sp>
      <p:sp>
        <p:nvSpPr>
          <p:cNvPr id="21514" name="Line 12">
            <a:extLst>
              <a:ext uri="{FF2B5EF4-FFF2-40B4-BE49-F238E27FC236}">
                <a16:creationId xmlns:a16="http://schemas.microsoft.com/office/drawing/2014/main" id="{92CFC1AD-8F63-4B0A-96AF-6F43304B0899}"/>
              </a:ext>
            </a:extLst>
          </p:cNvPr>
          <p:cNvSpPr>
            <a:spLocks noChangeShapeType="1"/>
          </p:cNvSpPr>
          <p:nvPr/>
        </p:nvSpPr>
        <p:spPr bwMode="auto">
          <a:xfrm>
            <a:off x="2951163" y="2617788"/>
            <a:ext cx="3243262" cy="1587"/>
          </a:xfrm>
          <a:prstGeom prst="line">
            <a:avLst/>
          </a:prstGeom>
          <a:noFill/>
          <a:ln w="9525">
            <a:solidFill>
              <a:srgbClr val="EAEAEA"/>
            </a:solidFill>
            <a:prstDash val="dash"/>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15" name="AutoShape 13">
            <a:extLst>
              <a:ext uri="{FF2B5EF4-FFF2-40B4-BE49-F238E27FC236}">
                <a16:creationId xmlns:a16="http://schemas.microsoft.com/office/drawing/2014/main" id="{207FDD92-3AB9-4369-9CF1-6C7C7E36C807}"/>
              </a:ext>
            </a:extLst>
          </p:cNvPr>
          <p:cNvSpPr>
            <a:spLocks noChangeArrowheads="1"/>
          </p:cNvSpPr>
          <p:nvPr/>
        </p:nvSpPr>
        <p:spPr bwMode="auto">
          <a:xfrm>
            <a:off x="609600" y="1905000"/>
            <a:ext cx="1658938" cy="762000"/>
          </a:xfrm>
          <a:prstGeom prst="roundRect">
            <a:avLst>
              <a:gd name="adj" fmla="val 16667"/>
            </a:avLst>
          </a:prstGeom>
          <a:solidFill>
            <a:srgbClr val="9966FF"/>
          </a:solidFill>
          <a:ln w="38100">
            <a:solidFill>
              <a:srgbClr val="FFFFFF">
                <a:alpha val="6784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21516" name="AutoShape 14">
            <a:extLst>
              <a:ext uri="{FF2B5EF4-FFF2-40B4-BE49-F238E27FC236}">
                <a16:creationId xmlns:a16="http://schemas.microsoft.com/office/drawing/2014/main" id="{97D1F66B-F257-4084-BAD6-9A08A16DAA61}"/>
              </a:ext>
            </a:extLst>
          </p:cNvPr>
          <p:cNvSpPr>
            <a:spLocks noChangeArrowheads="1"/>
          </p:cNvSpPr>
          <p:nvPr/>
        </p:nvSpPr>
        <p:spPr bwMode="auto">
          <a:xfrm>
            <a:off x="6916738" y="2844800"/>
            <a:ext cx="1658937" cy="762000"/>
          </a:xfrm>
          <a:prstGeom prst="roundRect">
            <a:avLst>
              <a:gd name="adj" fmla="val 16667"/>
            </a:avLst>
          </a:prstGeom>
          <a:solidFill>
            <a:schemeClr val="accent2"/>
          </a:solidFill>
          <a:ln w="38100">
            <a:solidFill>
              <a:srgbClr val="FFFFFF">
                <a:alpha val="6784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21517" name="AutoShape 15">
            <a:extLst>
              <a:ext uri="{FF2B5EF4-FFF2-40B4-BE49-F238E27FC236}">
                <a16:creationId xmlns:a16="http://schemas.microsoft.com/office/drawing/2014/main" id="{F1AE6F37-DFF6-42E4-8841-01E615E85EAF}"/>
              </a:ext>
            </a:extLst>
          </p:cNvPr>
          <p:cNvSpPr>
            <a:spLocks noChangeArrowheads="1"/>
          </p:cNvSpPr>
          <p:nvPr/>
        </p:nvSpPr>
        <p:spPr bwMode="auto">
          <a:xfrm>
            <a:off x="6934200" y="1905000"/>
            <a:ext cx="1658938" cy="762000"/>
          </a:xfrm>
          <a:prstGeom prst="roundRect">
            <a:avLst>
              <a:gd name="adj" fmla="val 16667"/>
            </a:avLst>
          </a:prstGeom>
          <a:solidFill>
            <a:srgbClr val="66FFFF"/>
          </a:solidFill>
          <a:ln w="38100">
            <a:solidFill>
              <a:srgbClr val="FFFFFF">
                <a:alpha val="6784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21518" name="Text Box 16">
            <a:extLst>
              <a:ext uri="{FF2B5EF4-FFF2-40B4-BE49-F238E27FC236}">
                <a16:creationId xmlns:a16="http://schemas.microsoft.com/office/drawing/2014/main" id="{825FF1F5-3EFB-4910-BA3D-AD0F5163F67F}"/>
              </a:ext>
            </a:extLst>
          </p:cNvPr>
          <p:cNvSpPr>
            <a:spLocks noChangeArrowheads="1"/>
          </p:cNvSpPr>
          <p:nvPr/>
        </p:nvSpPr>
        <p:spPr bwMode="auto">
          <a:xfrm>
            <a:off x="7050088" y="2100263"/>
            <a:ext cx="1393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latin typeface="Calibri" panose="020F0502020204030204" pitchFamily="34" charset="0"/>
                <a:sym typeface="Calibri" panose="020F0502020204030204" pitchFamily="34" charset="0"/>
              </a:rPr>
              <a:t>Text in here</a:t>
            </a:r>
            <a:endParaRPr lang="zh-CN" altLang="en-US"/>
          </a:p>
        </p:txBody>
      </p:sp>
      <p:sp>
        <p:nvSpPr>
          <p:cNvPr id="21519" name="Text Box 17">
            <a:extLst>
              <a:ext uri="{FF2B5EF4-FFF2-40B4-BE49-F238E27FC236}">
                <a16:creationId xmlns:a16="http://schemas.microsoft.com/office/drawing/2014/main" id="{3F7D4513-2808-47E9-A58B-EA90310A7F61}"/>
              </a:ext>
            </a:extLst>
          </p:cNvPr>
          <p:cNvSpPr>
            <a:spLocks noChangeArrowheads="1"/>
          </p:cNvSpPr>
          <p:nvPr/>
        </p:nvSpPr>
        <p:spPr bwMode="auto">
          <a:xfrm>
            <a:off x="7050088" y="3030538"/>
            <a:ext cx="1393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latin typeface="Calibri" panose="020F0502020204030204" pitchFamily="34" charset="0"/>
                <a:sym typeface="Calibri" panose="020F0502020204030204" pitchFamily="34" charset="0"/>
              </a:rPr>
              <a:t>Text in here</a:t>
            </a:r>
            <a:endParaRPr lang="zh-CN" altLang="en-US"/>
          </a:p>
        </p:txBody>
      </p:sp>
      <p:sp>
        <p:nvSpPr>
          <p:cNvPr id="21520" name="Text Box 18">
            <a:extLst>
              <a:ext uri="{FF2B5EF4-FFF2-40B4-BE49-F238E27FC236}">
                <a16:creationId xmlns:a16="http://schemas.microsoft.com/office/drawing/2014/main" id="{BE9C2808-A699-47A9-8EF5-D609B4467D4D}"/>
              </a:ext>
            </a:extLst>
          </p:cNvPr>
          <p:cNvSpPr>
            <a:spLocks noChangeArrowheads="1"/>
          </p:cNvSpPr>
          <p:nvPr/>
        </p:nvSpPr>
        <p:spPr bwMode="auto">
          <a:xfrm>
            <a:off x="762000" y="2133600"/>
            <a:ext cx="1393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latin typeface="Calibri" panose="020F0502020204030204" pitchFamily="34" charset="0"/>
                <a:sym typeface="Calibri" panose="020F0502020204030204" pitchFamily="34" charset="0"/>
              </a:rPr>
              <a:t>Text in here</a:t>
            </a:r>
            <a:endParaRPr lang="zh-CN" altLang="en-US"/>
          </a:p>
        </p:txBody>
      </p:sp>
      <p:sp>
        <p:nvSpPr>
          <p:cNvPr id="21521" name="Text Box 19">
            <a:extLst>
              <a:ext uri="{FF2B5EF4-FFF2-40B4-BE49-F238E27FC236}">
                <a16:creationId xmlns:a16="http://schemas.microsoft.com/office/drawing/2014/main" id="{FA7A0756-8B4F-4C8C-B55E-FDB79C282DA5}"/>
              </a:ext>
            </a:extLst>
          </p:cNvPr>
          <p:cNvSpPr>
            <a:spLocks noChangeArrowheads="1"/>
          </p:cNvSpPr>
          <p:nvPr/>
        </p:nvSpPr>
        <p:spPr bwMode="auto">
          <a:xfrm>
            <a:off x="752475" y="3049588"/>
            <a:ext cx="1393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latin typeface="Calibri" panose="020F0502020204030204" pitchFamily="34" charset="0"/>
                <a:sym typeface="Calibri" panose="020F0502020204030204" pitchFamily="34" charset="0"/>
              </a:rPr>
              <a:t>Text in here</a:t>
            </a:r>
            <a:endParaRPr lang="zh-CN" altLang="en-US"/>
          </a:p>
        </p:txBody>
      </p:sp>
      <p:sp>
        <p:nvSpPr>
          <p:cNvPr id="21522" name="Rectangle 20">
            <a:extLst>
              <a:ext uri="{FF2B5EF4-FFF2-40B4-BE49-F238E27FC236}">
                <a16:creationId xmlns:a16="http://schemas.microsoft.com/office/drawing/2014/main" id="{2F8534BD-2928-4E0C-9401-907F76465649}"/>
              </a:ext>
            </a:extLst>
          </p:cNvPr>
          <p:cNvSpPr>
            <a:spLocks noChangeArrowheads="1"/>
          </p:cNvSpPr>
          <p:nvPr/>
        </p:nvSpPr>
        <p:spPr bwMode="auto">
          <a:xfrm>
            <a:off x="3352800" y="4648200"/>
            <a:ext cx="3903663" cy="106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Clr>
                <a:srgbClr val="D7181F"/>
              </a:buClr>
              <a:buFont typeface="Wingdings" panose="05000000000000000000" pitchFamily="2" charset="2"/>
              <a:buNone/>
            </a:pPr>
            <a:r>
              <a:rPr lang="zh-CN" altLang="en-US" sz="1600" b="1"/>
              <a:t>在此处输入标题内容在此处输入标题内容在此处输入标题内容在此处输入标题内容在此处输入标题内容在此处输入标题内容在此处输入标题内容在此处输入标题内容</a:t>
            </a:r>
            <a:endParaRPr lang="en-US" altLang="zh-CN" sz="1600" b="1">
              <a:solidFill>
                <a:srgbClr val="000000"/>
              </a:solidFill>
              <a:latin typeface="Calibri" panose="020F0502020204030204" pitchFamily="34" charset="0"/>
              <a:sym typeface="Calibri" panose="020F0502020204030204" pitchFamily="34" charset="0"/>
            </a:endParaRPr>
          </a:p>
        </p:txBody>
      </p:sp>
      <p:sp>
        <p:nvSpPr>
          <p:cNvPr id="21523" name="Text Box 112">
            <a:extLst>
              <a:ext uri="{FF2B5EF4-FFF2-40B4-BE49-F238E27FC236}">
                <a16:creationId xmlns:a16="http://schemas.microsoft.com/office/drawing/2014/main" id="{F23FEE41-4EFD-4DBF-B314-260891B903EB}"/>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AutoShape 3">
            <a:extLst>
              <a:ext uri="{FF2B5EF4-FFF2-40B4-BE49-F238E27FC236}">
                <a16:creationId xmlns:a16="http://schemas.microsoft.com/office/drawing/2014/main" id="{2736A433-304F-40AC-B93D-563C854F933F}"/>
              </a:ext>
            </a:extLst>
          </p:cNvPr>
          <p:cNvSpPr>
            <a:spLocks noChangeArrowheads="1"/>
          </p:cNvSpPr>
          <p:nvPr/>
        </p:nvSpPr>
        <p:spPr bwMode="auto">
          <a:xfrm>
            <a:off x="1066800" y="1828800"/>
            <a:ext cx="7061200" cy="4195763"/>
          </a:xfrm>
          <a:prstGeom prst="roundRect">
            <a:avLst>
              <a:gd name="adj" fmla="val 8093"/>
            </a:avLst>
          </a:prstGeom>
          <a:solidFill>
            <a:srgbClr val="FFFFFF">
              <a:alpha val="50195"/>
            </a:srgbClr>
          </a:solidFill>
          <a:ln w="9525">
            <a:solidFill>
              <a:srgbClr val="333333"/>
            </a:solidFill>
            <a:prstDash val="dash"/>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3555" name="AutoShape 3">
            <a:extLst>
              <a:ext uri="{FF2B5EF4-FFF2-40B4-BE49-F238E27FC236}">
                <a16:creationId xmlns:a16="http://schemas.microsoft.com/office/drawing/2014/main" id="{3A39A553-486D-469E-950D-673527C13F84}"/>
              </a:ext>
            </a:extLst>
          </p:cNvPr>
          <p:cNvSpPr>
            <a:spLocks noChangeArrowheads="1"/>
          </p:cNvSpPr>
          <p:nvPr/>
        </p:nvSpPr>
        <p:spPr bwMode="auto">
          <a:xfrm flipV="1">
            <a:off x="6354763" y="2287588"/>
            <a:ext cx="1609725" cy="2027237"/>
          </a:xfrm>
          <a:prstGeom prst="downArrow">
            <a:avLst>
              <a:gd name="adj1" fmla="val 77435"/>
              <a:gd name="adj2" fmla="val 19923"/>
            </a:avLst>
          </a:prstGeom>
          <a:gradFill rotWithShape="1">
            <a:gsLst>
              <a:gs pos="0">
                <a:srgbClr val="A6DCE4"/>
              </a:gs>
              <a:gs pos="100000">
                <a:srgbClr val="58B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nvGrpSpPr>
          <p:cNvPr id="23556" name="Group 4">
            <a:extLst>
              <a:ext uri="{FF2B5EF4-FFF2-40B4-BE49-F238E27FC236}">
                <a16:creationId xmlns:a16="http://schemas.microsoft.com/office/drawing/2014/main" id="{954E2A32-D7EE-44AB-9528-9844F197DE69}"/>
              </a:ext>
            </a:extLst>
          </p:cNvPr>
          <p:cNvGrpSpPr>
            <a:grpSpLocks/>
          </p:cNvGrpSpPr>
          <p:nvPr/>
        </p:nvGrpSpPr>
        <p:grpSpPr bwMode="auto">
          <a:xfrm>
            <a:off x="6324600" y="4267200"/>
            <a:ext cx="1641475" cy="1143000"/>
            <a:chOff x="0" y="0"/>
            <a:chExt cx="1034" cy="720"/>
          </a:xfrm>
        </p:grpSpPr>
        <p:grpSp>
          <p:nvGrpSpPr>
            <p:cNvPr id="23635" name="Group 5">
              <a:extLst>
                <a:ext uri="{FF2B5EF4-FFF2-40B4-BE49-F238E27FC236}">
                  <a16:creationId xmlns:a16="http://schemas.microsoft.com/office/drawing/2014/main" id="{B22035BF-82AC-4D45-AB6B-11BB38432589}"/>
                </a:ext>
              </a:extLst>
            </p:cNvPr>
            <p:cNvGrpSpPr>
              <a:grpSpLocks/>
            </p:cNvGrpSpPr>
            <p:nvPr/>
          </p:nvGrpSpPr>
          <p:grpSpPr bwMode="auto">
            <a:xfrm>
              <a:off x="2" y="252"/>
              <a:ext cx="1032" cy="468"/>
              <a:chOff x="0" y="0"/>
              <a:chExt cx="1032" cy="590"/>
            </a:xfrm>
          </p:grpSpPr>
          <p:sp>
            <p:nvSpPr>
              <p:cNvPr id="23642" name="AutoShape 6">
                <a:extLst>
                  <a:ext uri="{FF2B5EF4-FFF2-40B4-BE49-F238E27FC236}">
                    <a16:creationId xmlns:a16="http://schemas.microsoft.com/office/drawing/2014/main" id="{F629CFB5-B9F1-47F4-87F3-07435740FD3A}"/>
                  </a:ext>
                </a:extLst>
              </p:cNvPr>
              <p:cNvSpPr>
                <a:spLocks noChangeArrowheads="1"/>
              </p:cNvSpPr>
              <p:nvPr/>
            </p:nvSpPr>
            <p:spPr bwMode="auto">
              <a:xfrm>
                <a:off x="0" y="0"/>
                <a:ext cx="1031" cy="590"/>
              </a:xfrm>
              <a:prstGeom prst="roundRect">
                <a:avLst>
                  <a:gd name="adj" fmla="val 12731"/>
                </a:avLst>
              </a:prstGeom>
              <a:gradFill rotWithShape="1">
                <a:gsLst>
                  <a:gs pos="0">
                    <a:srgbClr val="4CA3AF"/>
                  </a:gs>
                  <a:gs pos="100000">
                    <a:srgbClr val="58BE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43" name="AutoShape 7">
                <a:extLst>
                  <a:ext uri="{FF2B5EF4-FFF2-40B4-BE49-F238E27FC236}">
                    <a16:creationId xmlns:a16="http://schemas.microsoft.com/office/drawing/2014/main" id="{E1CDBD6C-888A-4F14-BAE1-7905C626EC95}"/>
                  </a:ext>
                </a:extLst>
              </p:cNvPr>
              <p:cNvSpPr>
                <a:spLocks noChangeArrowheads="1"/>
              </p:cNvSpPr>
              <p:nvPr/>
            </p:nvSpPr>
            <p:spPr bwMode="auto">
              <a:xfrm>
                <a:off x="1" y="1"/>
                <a:ext cx="1031" cy="236"/>
              </a:xfrm>
              <a:prstGeom prst="roundRect">
                <a:avLst>
                  <a:gd name="adj" fmla="val 30769"/>
                </a:avLst>
              </a:prstGeom>
              <a:gradFill rotWithShape="1">
                <a:gsLst>
                  <a:gs pos="0">
                    <a:srgbClr val="58BECC"/>
                  </a:gs>
                  <a:gs pos="100000">
                    <a:srgbClr val="97D6D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36" name="Group 8">
              <a:extLst>
                <a:ext uri="{FF2B5EF4-FFF2-40B4-BE49-F238E27FC236}">
                  <a16:creationId xmlns:a16="http://schemas.microsoft.com/office/drawing/2014/main" id="{D83094C7-84AD-4DE9-8175-64EEAADAE0A2}"/>
                </a:ext>
              </a:extLst>
            </p:cNvPr>
            <p:cNvGrpSpPr>
              <a:grpSpLocks/>
            </p:cNvGrpSpPr>
            <p:nvPr/>
          </p:nvGrpSpPr>
          <p:grpSpPr bwMode="auto">
            <a:xfrm>
              <a:off x="0" y="124"/>
              <a:ext cx="1029" cy="102"/>
              <a:chOff x="0" y="0"/>
              <a:chExt cx="1032" cy="102"/>
            </a:xfrm>
          </p:grpSpPr>
          <p:sp>
            <p:nvSpPr>
              <p:cNvPr id="23640" name="AutoShape 9">
                <a:extLst>
                  <a:ext uri="{FF2B5EF4-FFF2-40B4-BE49-F238E27FC236}">
                    <a16:creationId xmlns:a16="http://schemas.microsoft.com/office/drawing/2014/main" id="{84491CD3-BEC0-4060-B704-B3F4B57AC49C}"/>
                  </a:ext>
                </a:extLst>
              </p:cNvPr>
              <p:cNvSpPr>
                <a:spLocks noChangeArrowheads="1"/>
              </p:cNvSpPr>
              <p:nvPr/>
            </p:nvSpPr>
            <p:spPr bwMode="auto">
              <a:xfrm>
                <a:off x="0" y="0"/>
                <a:ext cx="1031" cy="102"/>
              </a:xfrm>
              <a:prstGeom prst="roundRect">
                <a:avLst>
                  <a:gd name="adj" fmla="val 20588"/>
                </a:avLst>
              </a:prstGeom>
              <a:gradFill rotWithShape="1">
                <a:gsLst>
                  <a:gs pos="0">
                    <a:srgbClr val="4CA3AF"/>
                  </a:gs>
                  <a:gs pos="100000">
                    <a:srgbClr val="58BE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41" name="AutoShape 10">
                <a:extLst>
                  <a:ext uri="{FF2B5EF4-FFF2-40B4-BE49-F238E27FC236}">
                    <a16:creationId xmlns:a16="http://schemas.microsoft.com/office/drawing/2014/main" id="{0F4D0C96-BA16-48CB-90FE-F66A8F4B7CAC}"/>
                  </a:ext>
                </a:extLst>
              </p:cNvPr>
              <p:cNvSpPr>
                <a:spLocks noChangeArrowheads="1"/>
              </p:cNvSpPr>
              <p:nvPr/>
            </p:nvSpPr>
            <p:spPr bwMode="auto">
              <a:xfrm>
                <a:off x="1" y="0"/>
                <a:ext cx="1031" cy="41"/>
              </a:xfrm>
              <a:prstGeom prst="roundRect">
                <a:avLst>
                  <a:gd name="adj" fmla="val 50000"/>
                </a:avLst>
              </a:prstGeom>
              <a:gradFill rotWithShape="1">
                <a:gsLst>
                  <a:gs pos="0">
                    <a:srgbClr val="58BECC"/>
                  </a:gs>
                  <a:gs pos="100000">
                    <a:srgbClr val="8BD2D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37" name="Group 11">
              <a:extLst>
                <a:ext uri="{FF2B5EF4-FFF2-40B4-BE49-F238E27FC236}">
                  <a16:creationId xmlns:a16="http://schemas.microsoft.com/office/drawing/2014/main" id="{698C279E-977A-4B86-8310-21E3F4087330}"/>
                </a:ext>
              </a:extLst>
            </p:cNvPr>
            <p:cNvGrpSpPr>
              <a:grpSpLocks/>
            </p:cNvGrpSpPr>
            <p:nvPr/>
          </p:nvGrpSpPr>
          <p:grpSpPr bwMode="auto">
            <a:xfrm>
              <a:off x="0" y="0"/>
              <a:ext cx="1029" cy="102"/>
              <a:chOff x="0" y="0"/>
              <a:chExt cx="1032" cy="102"/>
            </a:xfrm>
          </p:grpSpPr>
          <p:sp>
            <p:nvSpPr>
              <p:cNvPr id="23638" name="AutoShape 12">
                <a:extLst>
                  <a:ext uri="{FF2B5EF4-FFF2-40B4-BE49-F238E27FC236}">
                    <a16:creationId xmlns:a16="http://schemas.microsoft.com/office/drawing/2014/main" id="{358133F0-49C4-4CDF-9825-917CDCB1F798}"/>
                  </a:ext>
                </a:extLst>
              </p:cNvPr>
              <p:cNvSpPr>
                <a:spLocks noChangeArrowheads="1"/>
              </p:cNvSpPr>
              <p:nvPr/>
            </p:nvSpPr>
            <p:spPr bwMode="auto">
              <a:xfrm>
                <a:off x="0" y="0"/>
                <a:ext cx="1031" cy="102"/>
              </a:xfrm>
              <a:prstGeom prst="roundRect">
                <a:avLst>
                  <a:gd name="adj" fmla="val 20588"/>
                </a:avLst>
              </a:prstGeom>
              <a:gradFill rotWithShape="1">
                <a:gsLst>
                  <a:gs pos="0">
                    <a:srgbClr val="4CA3AF"/>
                  </a:gs>
                  <a:gs pos="100000">
                    <a:srgbClr val="58BE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39" name="AutoShape 13">
                <a:extLst>
                  <a:ext uri="{FF2B5EF4-FFF2-40B4-BE49-F238E27FC236}">
                    <a16:creationId xmlns:a16="http://schemas.microsoft.com/office/drawing/2014/main" id="{DE4B7958-D29F-4C10-B04F-5FC426C40761}"/>
                  </a:ext>
                </a:extLst>
              </p:cNvPr>
              <p:cNvSpPr>
                <a:spLocks noChangeArrowheads="1"/>
              </p:cNvSpPr>
              <p:nvPr/>
            </p:nvSpPr>
            <p:spPr bwMode="auto">
              <a:xfrm>
                <a:off x="1" y="0"/>
                <a:ext cx="1031" cy="41"/>
              </a:xfrm>
              <a:prstGeom prst="roundRect">
                <a:avLst>
                  <a:gd name="adj" fmla="val 50000"/>
                </a:avLst>
              </a:prstGeom>
              <a:gradFill rotWithShape="1">
                <a:gsLst>
                  <a:gs pos="0">
                    <a:srgbClr val="58BECC"/>
                  </a:gs>
                  <a:gs pos="100000">
                    <a:srgbClr val="8BD2D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sp>
        <p:nvSpPr>
          <p:cNvPr id="23557" name="AutoShape 14">
            <a:extLst>
              <a:ext uri="{FF2B5EF4-FFF2-40B4-BE49-F238E27FC236}">
                <a16:creationId xmlns:a16="http://schemas.microsoft.com/office/drawing/2014/main" id="{4B177430-9D9E-4AE4-B197-1210D1EB1E09}"/>
              </a:ext>
            </a:extLst>
          </p:cNvPr>
          <p:cNvSpPr>
            <a:spLocks noChangeArrowheads="1"/>
          </p:cNvSpPr>
          <p:nvPr/>
        </p:nvSpPr>
        <p:spPr bwMode="auto">
          <a:xfrm flipV="1">
            <a:off x="4654550" y="2287588"/>
            <a:ext cx="1635125" cy="1851025"/>
          </a:xfrm>
          <a:prstGeom prst="downArrow">
            <a:avLst>
              <a:gd name="adj1" fmla="val 77389"/>
              <a:gd name="adj2" fmla="val 19706"/>
            </a:avLst>
          </a:prstGeom>
          <a:gradFill rotWithShape="1">
            <a:gsLst>
              <a:gs pos="0">
                <a:srgbClr val="A6DCE4"/>
              </a:gs>
              <a:gs pos="100000">
                <a:srgbClr val="58B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nvGrpSpPr>
          <p:cNvPr id="23558" name="Group 15">
            <a:extLst>
              <a:ext uri="{FF2B5EF4-FFF2-40B4-BE49-F238E27FC236}">
                <a16:creationId xmlns:a16="http://schemas.microsoft.com/office/drawing/2014/main" id="{3F90CF32-F9FE-40CF-8F40-577F25617C7D}"/>
              </a:ext>
            </a:extLst>
          </p:cNvPr>
          <p:cNvGrpSpPr>
            <a:grpSpLocks/>
          </p:cNvGrpSpPr>
          <p:nvPr/>
        </p:nvGrpSpPr>
        <p:grpSpPr bwMode="auto">
          <a:xfrm>
            <a:off x="4651375" y="4043363"/>
            <a:ext cx="1646238" cy="1339850"/>
            <a:chOff x="0" y="0"/>
            <a:chExt cx="1037" cy="844"/>
          </a:xfrm>
        </p:grpSpPr>
        <p:grpSp>
          <p:nvGrpSpPr>
            <p:cNvPr id="23623" name="Group 16">
              <a:extLst>
                <a:ext uri="{FF2B5EF4-FFF2-40B4-BE49-F238E27FC236}">
                  <a16:creationId xmlns:a16="http://schemas.microsoft.com/office/drawing/2014/main" id="{CB4B7446-D38D-4026-B95E-69F11B719BEE}"/>
                </a:ext>
              </a:extLst>
            </p:cNvPr>
            <p:cNvGrpSpPr>
              <a:grpSpLocks/>
            </p:cNvGrpSpPr>
            <p:nvPr/>
          </p:nvGrpSpPr>
          <p:grpSpPr bwMode="auto">
            <a:xfrm>
              <a:off x="5" y="376"/>
              <a:ext cx="1032" cy="468"/>
              <a:chOff x="0" y="0"/>
              <a:chExt cx="1032" cy="590"/>
            </a:xfrm>
          </p:grpSpPr>
          <p:sp>
            <p:nvSpPr>
              <p:cNvPr id="23633" name="AutoShape 17">
                <a:extLst>
                  <a:ext uri="{FF2B5EF4-FFF2-40B4-BE49-F238E27FC236}">
                    <a16:creationId xmlns:a16="http://schemas.microsoft.com/office/drawing/2014/main" id="{69456978-37D1-47D6-9714-2FAD66CC31E6}"/>
                  </a:ext>
                </a:extLst>
              </p:cNvPr>
              <p:cNvSpPr>
                <a:spLocks noChangeArrowheads="1"/>
              </p:cNvSpPr>
              <p:nvPr/>
            </p:nvSpPr>
            <p:spPr bwMode="auto">
              <a:xfrm>
                <a:off x="0" y="0"/>
                <a:ext cx="1031" cy="590"/>
              </a:xfrm>
              <a:prstGeom prst="roundRect">
                <a:avLst>
                  <a:gd name="adj" fmla="val 12731"/>
                </a:avLst>
              </a:prstGeom>
              <a:gradFill rotWithShape="1">
                <a:gsLst>
                  <a:gs pos="0">
                    <a:srgbClr val="774EC0"/>
                  </a:gs>
                  <a:gs pos="100000">
                    <a:srgbClr val="8A5BD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34" name="AutoShape 18">
                <a:extLst>
                  <a:ext uri="{FF2B5EF4-FFF2-40B4-BE49-F238E27FC236}">
                    <a16:creationId xmlns:a16="http://schemas.microsoft.com/office/drawing/2014/main" id="{C2FA8185-F78D-4EB0-B7EE-44B923798997}"/>
                  </a:ext>
                </a:extLst>
              </p:cNvPr>
              <p:cNvSpPr>
                <a:spLocks noChangeArrowheads="1"/>
              </p:cNvSpPr>
              <p:nvPr/>
            </p:nvSpPr>
            <p:spPr bwMode="auto">
              <a:xfrm>
                <a:off x="1" y="1"/>
                <a:ext cx="1031" cy="236"/>
              </a:xfrm>
              <a:prstGeom prst="roundRect">
                <a:avLst>
                  <a:gd name="adj" fmla="val 30769"/>
                </a:avLst>
              </a:prstGeom>
              <a:gradFill rotWithShape="1">
                <a:gsLst>
                  <a:gs pos="0">
                    <a:srgbClr val="8A5BDF"/>
                  </a:gs>
                  <a:gs pos="100000">
                    <a:srgbClr val="BA9EE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24" name="Group 19">
              <a:extLst>
                <a:ext uri="{FF2B5EF4-FFF2-40B4-BE49-F238E27FC236}">
                  <a16:creationId xmlns:a16="http://schemas.microsoft.com/office/drawing/2014/main" id="{5CE07674-BEDC-439D-82F7-E63DF812927D}"/>
                </a:ext>
              </a:extLst>
            </p:cNvPr>
            <p:cNvGrpSpPr>
              <a:grpSpLocks/>
            </p:cNvGrpSpPr>
            <p:nvPr/>
          </p:nvGrpSpPr>
          <p:grpSpPr bwMode="auto">
            <a:xfrm>
              <a:off x="0" y="248"/>
              <a:ext cx="1029" cy="102"/>
              <a:chOff x="0" y="0"/>
              <a:chExt cx="1032" cy="102"/>
            </a:xfrm>
          </p:grpSpPr>
          <p:sp>
            <p:nvSpPr>
              <p:cNvPr id="23631" name="AutoShape 20">
                <a:extLst>
                  <a:ext uri="{FF2B5EF4-FFF2-40B4-BE49-F238E27FC236}">
                    <a16:creationId xmlns:a16="http://schemas.microsoft.com/office/drawing/2014/main" id="{9578B752-9D2E-435B-87D7-9BFDA8C20A97}"/>
                  </a:ext>
                </a:extLst>
              </p:cNvPr>
              <p:cNvSpPr>
                <a:spLocks noChangeArrowheads="1"/>
              </p:cNvSpPr>
              <p:nvPr/>
            </p:nvSpPr>
            <p:spPr bwMode="auto">
              <a:xfrm>
                <a:off x="0" y="0"/>
                <a:ext cx="1031" cy="102"/>
              </a:xfrm>
              <a:prstGeom prst="roundRect">
                <a:avLst>
                  <a:gd name="adj" fmla="val 20588"/>
                </a:avLst>
              </a:prstGeom>
              <a:gradFill rotWithShape="1">
                <a:gsLst>
                  <a:gs pos="0">
                    <a:srgbClr val="774EC0"/>
                  </a:gs>
                  <a:gs pos="100000">
                    <a:srgbClr val="8A5BD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32" name="AutoShape 21">
                <a:extLst>
                  <a:ext uri="{FF2B5EF4-FFF2-40B4-BE49-F238E27FC236}">
                    <a16:creationId xmlns:a16="http://schemas.microsoft.com/office/drawing/2014/main" id="{7A59A536-C47D-43E6-9C71-EA8578ED362C}"/>
                  </a:ext>
                </a:extLst>
              </p:cNvPr>
              <p:cNvSpPr>
                <a:spLocks noChangeArrowheads="1"/>
              </p:cNvSpPr>
              <p:nvPr/>
            </p:nvSpPr>
            <p:spPr bwMode="auto">
              <a:xfrm>
                <a:off x="1" y="0"/>
                <a:ext cx="1031" cy="41"/>
              </a:xfrm>
              <a:prstGeom prst="roundRect">
                <a:avLst>
                  <a:gd name="adj" fmla="val 50000"/>
                </a:avLst>
              </a:prstGeom>
              <a:gradFill rotWithShape="1">
                <a:gsLst>
                  <a:gs pos="0">
                    <a:srgbClr val="8A5BDF"/>
                  </a:gs>
                  <a:gs pos="100000">
                    <a:srgbClr val="AE8DE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25" name="Group 22">
              <a:extLst>
                <a:ext uri="{FF2B5EF4-FFF2-40B4-BE49-F238E27FC236}">
                  <a16:creationId xmlns:a16="http://schemas.microsoft.com/office/drawing/2014/main" id="{E5CAD3C9-1C5E-4BB4-AB21-3EB78C16965D}"/>
                </a:ext>
              </a:extLst>
            </p:cNvPr>
            <p:cNvGrpSpPr>
              <a:grpSpLocks/>
            </p:cNvGrpSpPr>
            <p:nvPr/>
          </p:nvGrpSpPr>
          <p:grpSpPr bwMode="auto">
            <a:xfrm>
              <a:off x="0" y="124"/>
              <a:ext cx="1029" cy="102"/>
              <a:chOff x="0" y="0"/>
              <a:chExt cx="1032" cy="102"/>
            </a:xfrm>
          </p:grpSpPr>
          <p:sp>
            <p:nvSpPr>
              <p:cNvPr id="23629" name="AutoShape 23">
                <a:extLst>
                  <a:ext uri="{FF2B5EF4-FFF2-40B4-BE49-F238E27FC236}">
                    <a16:creationId xmlns:a16="http://schemas.microsoft.com/office/drawing/2014/main" id="{900D166F-2615-4C6E-B19A-749859842382}"/>
                  </a:ext>
                </a:extLst>
              </p:cNvPr>
              <p:cNvSpPr>
                <a:spLocks noChangeArrowheads="1"/>
              </p:cNvSpPr>
              <p:nvPr/>
            </p:nvSpPr>
            <p:spPr bwMode="auto">
              <a:xfrm>
                <a:off x="0" y="0"/>
                <a:ext cx="1031" cy="102"/>
              </a:xfrm>
              <a:prstGeom prst="roundRect">
                <a:avLst>
                  <a:gd name="adj" fmla="val 20588"/>
                </a:avLst>
              </a:prstGeom>
              <a:gradFill rotWithShape="1">
                <a:gsLst>
                  <a:gs pos="0">
                    <a:srgbClr val="774EC0"/>
                  </a:gs>
                  <a:gs pos="100000">
                    <a:srgbClr val="8A5BD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30" name="AutoShape 24">
                <a:extLst>
                  <a:ext uri="{FF2B5EF4-FFF2-40B4-BE49-F238E27FC236}">
                    <a16:creationId xmlns:a16="http://schemas.microsoft.com/office/drawing/2014/main" id="{B7D01ECF-C8A8-41FA-8579-E1AA813A4DD2}"/>
                  </a:ext>
                </a:extLst>
              </p:cNvPr>
              <p:cNvSpPr>
                <a:spLocks noChangeArrowheads="1"/>
              </p:cNvSpPr>
              <p:nvPr/>
            </p:nvSpPr>
            <p:spPr bwMode="auto">
              <a:xfrm>
                <a:off x="1" y="0"/>
                <a:ext cx="1031" cy="41"/>
              </a:xfrm>
              <a:prstGeom prst="roundRect">
                <a:avLst>
                  <a:gd name="adj" fmla="val 50000"/>
                </a:avLst>
              </a:prstGeom>
              <a:gradFill rotWithShape="1">
                <a:gsLst>
                  <a:gs pos="0">
                    <a:srgbClr val="8A5BDF"/>
                  </a:gs>
                  <a:gs pos="100000">
                    <a:srgbClr val="AE8DE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26" name="Group 25">
              <a:extLst>
                <a:ext uri="{FF2B5EF4-FFF2-40B4-BE49-F238E27FC236}">
                  <a16:creationId xmlns:a16="http://schemas.microsoft.com/office/drawing/2014/main" id="{A10E6DAB-9846-4BCA-8026-1C749443BF5B}"/>
                </a:ext>
              </a:extLst>
            </p:cNvPr>
            <p:cNvGrpSpPr>
              <a:grpSpLocks/>
            </p:cNvGrpSpPr>
            <p:nvPr/>
          </p:nvGrpSpPr>
          <p:grpSpPr bwMode="auto">
            <a:xfrm>
              <a:off x="0" y="0"/>
              <a:ext cx="1029" cy="102"/>
              <a:chOff x="0" y="0"/>
              <a:chExt cx="1032" cy="102"/>
            </a:xfrm>
          </p:grpSpPr>
          <p:sp>
            <p:nvSpPr>
              <p:cNvPr id="23627" name="AutoShape 26">
                <a:extLst>
                  <a:ext uri="{FF2B5EF4-FFF2-40B4-BE49-F238E27FC236}">
                    <a16:creationId xmlns:a16="http://schemas.microsoft.com/office/drawing/2014/main" id="{E1A608BD-2010-423F-9469-DA8F50381B3A}"/>
                  </a:ext>
                </a:extLst>
              </p:cNvPr>
              <p:cNvSpPr>
                <a:spLocks noChangeArrowheads="1"/>
              </p:cNvSpPr>
              <p:nvPr/>
            </p:nvSpPr>
            <p:spPr bwMode="auto">
              <a:xfrm>
                <a:off x="0" y="0"/>
                <a:ext cx="1031" cy="102"/>
              </a:xfrm>
              <a:prstGeom prst="roundRect">
                <a:avLst>
                  <a:gd name="adj" fmla="val 20588"/>
                </a:avLst>
              </a:prstGeom>
              <a:gradFill rotWithShape="1">
                <a:gsLst>
                  <a:gs pos="0">
                    <a:srgbClr val="774EC0"/>
                  </a:gs>
                  <a:gs pos="100000">
                    <a:srgbClr val="8A5BD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28" name="AutoShape 27">
                <a:extLst>
                  <a:ext uri="{FF2B5EF4-FFF2-40B4-BE49-F238E27FC236}">
                    <a16:creationId xmlns:a16="http://schemas.microsoft.com/office/drawing/2014/main" id="{5200D92D-F50B-4D1C-80EF-2B13D25A6B17}"/>
                  </a:ext>
                </a:extLst>
              </p:cNvPr>
              <p:cNvSpPr>
                <a:spLocks noChangeArrowheads="1"/>
              </p:cNvSpPr>
              <p:nvPr/>
            </p:nvSpPr>
            <p:spPr bwMode="auto">
              <a:xfrm>
                <a:off x="1" y="0"/>
                <a:ext cx="1031" cy="41"/>
              </a:xfrm>
              <a:prstGeom prst="roundRect">
                <a:avLst>
                  <a:gd name="adj" fmla="val 50000"/>
                </a:avLst>
              </a:prstGeom>
              <a:gradFill rotWithShape="1">
                <a:gsLst>
                  <a:gs pos="0">
                    <a:srgbClr val="8A5BDF"/>
                  </a:gs>
                  <a:gs pos="100000">
                    <a:srgbClr val="AE8DE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sp>
        <p:nvSpPr>
          <p:cNvPr id="23559" name="AutoShape 28">
            <a:extLst>
              <a:ext uri="{FF2B5EF4-FFF2-40B4-BE49-F238E27FC236}">
                <a16:creationId xmlns:a16="http://schemas.microsoft.com/office/drawing/2014/main" id="{D8BCAD93-D8E6-44EB-A1E2-1966CE96E626}"/>
              </a:ext>
            </a:extLst>
          </p:cNvPr>
          <p:cNvSpPr>
            <a:spLocks noChangeArrowheads="1"/>
          </p:cNvSpPr>
          <p:nvPr/>
        </p:nvSpPr>
        <p:spPr bwMode="auto">
          <a:xfrm flipV="1">
            <a:off x="2943225" y="2287588"/>
            <a:ext cx="1654175" cy="1531937"/>
          </a:xfrm>
          <a:prstGeom prst="downArrow">
            <a:avLst>
              <a:gd name="adj1" fmla="val 76157"/>
              <a:gd name="adj2" fmla="val 21032"/>
            </a:avLst>
          </a:prstGeom>
          <a:gradFill rotWithShape="1">
            <a:gsLst>
              <a:gs pos="0">
                <a:srgbClr val="A6DCE4"/>
              </a:gs>
              <a:gs pos="100000">
                <a:srgbClr val="58B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nvGrpSpPr>
          <p:cNvPr id="23560" name="Group 29">
            <a:extLst>
              <a:ext uri="{FF2B5EF4-FFF2-40B4-BE49-F238E27FC236}">
                <a16:creationId xmlns:a16="http://schemas.microsoft.com/office/drawing/2014/main" id="{76A5CDA2-E956-4A44-A05C-27325F381167}"/>
              </a:ext>
            </a:extLst>
          </p:cNvPr>
          <p:cNvGrpSpPr>
            <a:grpSpLocks/>
          </p:cNvGrpSpPr>
          <p:nvPr/>
        </p:nvGrpSpPr>
        <p:grpSpPr bwMode="auto">
          <a:xfrm>
            <a:off x="2954338" y="3652838"/>
            <a:ext cx="1643062" cy="1730375"/>
            <a:chOff x="0" y="0"/>
            <a:chExt cx="1035" cy="1090"/>
          </a:xfrm>
        </p:grpSpPr>
        <p:grpSp>
          <p:nvGrpSpPr>
            <p:cNvPr id="23605" name="Group 30">
              <a:extLst>
                <a:ext uri="{FF2B5EF4-FFF2-40B4-BE49-F238E27FC236}">
                  <a16:creationId xmlns:a16="http://schemas.microsoft.com/office/drawing/2014/main" id="{E0A968A3-40EB-42B6-91BB-0E8E14A4DD8E}"/>
                </a:ext>
              </a:extLst>
            </p:cNvPr>
            <p:cNvGrpSpPr>
              <a:grpSpLocks/>
            </p:cNvGrpSpPr>
            <p:nvPr/>
          </p:nvGrpSpPr>
          <p:grpSpPr bwMode="auto">
            <a:xfrm>
              <a:off x="0" y="622"/>
              <a:ext cx="1032" cy="468"/>
              <a:chOff x="0" y="0"/>
              <a:chExt cx="1032" cy="590"/>
            </a:xfrm>
          </p:grpSpPr>
          <p:sp>
            <p:nvSpPr>
              <p:cNvPr id="23621" name="AutoShape 31">
                <a:extLst>
                  <a:ext uri="{FF2B5EF4-FFF2-40B4-BE49-F238E27FC236}">
                    <a16:creationId xmlns:a16="http://schemas.microsoft.com/office/drawing/2014/main" id="{0AE97F6B-2838-4A7B-913E-1F1B9F3BC447}"/>
                  </a:ext>
                </a:extLst>
              </p:cNvPr>
              <p:cNvSpPr>
                <a:spLocks noChangeArrowheads="1"/>
              </p:cNvSpPr>
              <p:nvPr/>
            </p:nvSpPr>
            <p:spPr bwMode="auto">
              <a:xfrm>
                <a:off x="0" y="0"/>
                <a:ext cx="1031" cy="590"/>
              </a:xfrm>
              <a:prstGeom prst="roundRect">
                <a:avLst>
                  <a:gd name="adj" fmla="val 12731"/>
                </a:avLst>
              </a:prstGeom>
              <a:gradFill rotWithShape="1">
                <a:gsLst>
                  <a:gs pos="0">
                    <a:srgbClr val="5EAF41"/>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22" name="AutoShape 32">
                <a:extLst>
                  <a:ext uri="{FF2B5EF4-FFF2-40B4-BE49-F238E27FC236}">
                    <a16:creationId xmlns:a16="http://schemas.microsoft.com/office/drawing/2014/main" id="{ACEE8FAB-342F-4877-BE7F-89CF454CEF1C}"/>
                  </a:ext>
                </a:extLst>
              </p:cNvPr>
              <p:cNvSpPr>
                <a:spLocks noChangeArrowheads="1"/>
              </p:cNvSpPr>
              <p:nvPr/>
            </p:nvSpPr>
            <p:spPr bwMode="auto">
              <a:xfrm>
                <a:off x="1" y="1"/>
                <a:ext cx="1031" cy="236"/>
              </a:xfrm>
              <a:prstGeom prst="roundRect">
                <a:avLst>
                  <a:gd name="adj" fmla="val 30769"/>
                </a:avLst>
              </a:prstGeom>
              <a:gradFill rotWithShape="1">
                <a:gsLst>
                  <a:gs pos="0">
                    <a:srgbClr val="6ECC4C"/>
                  </a:gs>
                  <a:gs pos="100000">
                    <a:srgbClr val="A9E19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06" name="Group 33">
              <a:extLst>
                <a:ext uri="{FF2B5EF4-FFF2-40B4-BE49-F238E27FC236}">
                  <a16:creationId xmlns:a16="http://schemas.microsoft.com/office/drawing/2014/main" id="{B0B1B21C-F65B-448C-8AC6-9117DEA7E221}"/>
                </a:ext>
              </a:extLst>
            </p:cNvPr>
            <p:cNvGrpSpPr>
              <a:grpSpLocks/>
            </p:cNvGrpSpPr>
            <p:nvPr/>
          </p:nvGrpSpPr>
          <p:grpSpPr bwMode="auto">
            <a:xfrm>
              <a:off x="6" y="494"/>
              <a:ext cx="1029" cy="102"/>
              <a:chOff x="0" y="0"/>
              <a:chExt cx="1032" cy="102"/>
            </a:xfrm>
          </p:grpSpPr>
          <p:sp>
            <p:nvSpPr>
              <p:cNvPr id="23619" name="AutoShape 34">
                <a:extLst>
                  <a:ext uri="{FF2B5EF4-FFF2-40B4-BE49-F238E27FC236}">
                    <a16:creationId xmlns:a16="http://schemas.microsoft.com/office/drawing/2014/main" id="{6E3110FF-088D-4A82-AD55-17ED165E17F2}"/>
                  </a:ext>
                </a:extLst>
              </p:cNvPr>
              <p:cNvSpPr>
                <a:spLocks noChangeArrowheads="1"/>
              </p:cNvSpPr>
              <p:nvPr/>
            </p:nvSpPr>
            <p:spPr bwMode="auto">
              <a:xfrm>
                <a:off x="0" y="0"/>
                <a:ext cx="1031" cy="102"/>
              </a:xfrm>
              <a:prstGeom prst="roundRect">
                <a:avLst>
                  <a:gd name="adj" fmla="val 20588"/>
                </a:avLst>
              </a:prstGeom>
              <a:gradFill rotWithShape="1">
                <a:gsLst>
                  <a:gs pos="0">
                    <a:srgbClr val="5EAF41"/>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20" name="AutoShape 35">
                <a:extLst>
                  <a:ext uri="{FF2B5EF4-FFF2-40B4-BE49-F238E27FC236}">
                    <a16:creationId xmlns:a16="http://schemas.microsoft.com/office/drawing/2014/main" id="{00A20C5F-634B-459F-BB89-ED76FB01CACD}"/>
                  </a:ext>
                </a:extLst>
              </p:cNvPr>
              <p:cNvSpPr>
                <a:spLocks noChangeArrowheads="1"/>
              </p:cNvSpPr>
              <p:nvPr/>
            </p:nvSpPr>
            <p:spPr bwMode="auto">
              <a:xfrm>
                <a:off x="1" y="0"/>
                <a:ext cx="1031" cy="41"/>
              </a:xfrm>
              <a:prstGeom prst="roundRect">
                <a:avLst>
                  <a:gd name="adj" fmla="val 50000"/>
                </a:avLst>
              </a:prstGeom>
              <a:gradFill rotWithShape="1">
                <a:gsLst>
                  <a:gs pos="0">
                    <a:srgbClr val="6ECC4C"/>
                  </a:gs>
                  <a:gs pos="100000">
                    <a:srgbClr val="9ADC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07" name="Group 36">
              <a:extLst>
                <a:ext uri="{FF2B5EF4-FFF2-40B4-BE49-F238E27FC236}">
                  <a16:creationId xmlns:a16="http://schemas.microsoft.com/office/drawing/2014/main" id="{81D8D62C-9351-466F-8344-8D211BDE9537}"/>
                </a:ext>
              </a:extLst>
            </p:cNvPr>
            <p:cNvGrpSpPr>
              <a:grpSpLocks/>
            </p:cNvGrpSpPr>
            <p:nvPr/>
          </p:nvGrpSpPr>
          <p:grpSpPr bwMode="auto">
            <a:xfrm>
              <a:off x="6" y="370"/>
              <a:ext cx="1029" cy="102"/>
              <a:chOff x="0" y="0"/>
              <a:chExt cx="1032" cy="102"/>
            </a:xfrm>
          </p:grpSpPr>
          <p:sp>
            <p:nvSpPr>
              <p:cNvPr id="23617" name="AutoShape 37">
                <a:extLst>
                  <a:ext uri="{FF2B5EF4-FFF2-40B4-BE49-F238E27FC236}">
                    <a16:creationId xmlns:a16="http://schemas.microsoft.com/office/drawing/2014/main" id="{ED1541CC-D700-46C0-8EBE-B315C20EF680}"/>
                  </a:ext>
                </a:extLst>
              </p:cNvPr>
              <p:cNvSpPr>
                <a:spLocks noChangeArrowheads="1"/>
              </p:cNvSpPr>
              <p:nvPr/>
            </p:nvSpPr>
            <p:spPr bwMode="auto">
              <a:xfrm>
                <a:off x="0" y="0"/>
                <a:ext cx="1031" cy="102"/>
              </a:xfrm>
              <a:prstGeom prst="roundRect">
                <a:avLst>
                  <a:gd name="adj" fmla="val 20588"/>
                </a:avLst>
              </a:prstGeom>
              <a:gradFill rotWithShape="1">
                <a:gsLst>
                  <a:gs pos="0">
                    <a:srgbClr val="5EAF41"/>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18" name="AutoShape 38">
                <a:extLst>
                  <a:ext uri="{FF2B5EF4-FFF2-40B4-BE49-F238E27FC236}">
                    <a16:creationId xmlns:a16="http://schemas.microsoft.com/office/drawing/2014/main" id="{9C5698D3-2BB0-4ED3-8C48-9E7B93BBE62A}"/>
                  </a:ext>
                </a:extLst>
              </p:cNvPr>
              <p:cNvSpPr>
                <a:spLocks noChangeArrowheads="1"/>
              </p:cNvSpPr>
              <p:nvPr/>
            </p:nvSpPr>
            <p:spPr bwMode="auto">
              <a:xfrm>
                <a:off x="1" y="0"/>
                <a:ext cx="1031" cy="41"/>
              </a:xfrm>
              <a:prstGeom prst="roundRect">
                <a:avLst>
                  <a:gd name="adj" fmla="val 50000"/>
                </a:avLst>
              </a:prstGeom>
              <a:gradFill rotWithShape="1">
                <a:gsLst>
                  <a:gs pos="0">
                    <a:srgbClr val="6ECC4C"/>
                  </a:gs>
                  <a:gs pos="100000">
                    <a:srgbClr val="9ADC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08" name="Group 39">
              <a:extLst>
                <a:ext uri="{FF2B5EF4-FFF2-40B4-BE49-F238E27FC236}">
                  <a16:creationId xmlns:a16="http://schemas.microsoft.com/office/drawing/2014/main" id="{8C6D669A-F471-4DA4-BA81-AC7AD61299EE}"/>
                </a:ext>
              </a:extLst>
            </p:cNvPr>
            <p:cNvGrpSpPr>
              <a:grpSpLocks/>
            </p:cNvGrpSpPr>
            <p:nvPr/>
          </p:nvGrpSpPr>
          <p:grpSpPr bwMode="auto">
            <a:xfrm>
              <a:off x="6" y="246"/>
              <a:ext cx="1029" cy="102"/>
              <a:chOff x="0" y="0"/>
              <a:chExt cx="1032" cy="102"/>
            </a:xfrm>
          </p:grpSpPr>
          <p:sp>
            <p:nvSpPr>
              <p:cNvPr id="23615" name="AutoShape 40">
                <a:extLst>
                  <a:ext uri="{FF2B5EF4-FFF2-40B4-BE49-F238E27FC236}">
                    <a16:creationId xmlns:a16="http://schemas.microsoft.com/office/drawing/2014/main" id="{EF70B7B1-3D67-4F5D-B9A5-B4E5939CEAB2}"/>
                  </a:ext>
                </a:extLst>
              </p:cNvPr>
              <p:cNvSpPr>
                <a:spLocks noChangeArrowheads="1"/>
              </p:cNvSpPr>
              <p:nvPr/>
            </p:nvSpPr>
            <p:spPr bwMode="auto">
              <a:xfrm>
                <a:off x="0" y="0"/>
                <a:ext cx="1031" cy="102"/>
              </a:xfrm>
              <a:prstGeom prst="roundRect">
                <a:avLst>
                  <a:gd name="adj" fmla="val 20588"/>
                </a:avLst>
              </a:prstGeom>
              <a:gradFill rotWithShape="1">
                <a:gsLst>
                  <a:gs pos="0">
                    <a:srgbClr val="5EAF41"/>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16" name="AutoShape 41">
                <a:extLst>
                  <a:ext uri="{FF2B5EF4-FFF2-40B4-BE49-F238E27FC236}">
                    <a16:creationId xmlns:a16="http://schemas.microsoft.com/office/drawing/2014/main" id="{54EC3CB2-AD1F-4235-AC2C-43C9D2EE14CF}"/>
                  </a:ext>
                </a:extLst>
              </p:cNvPr>
              <p:cNvSpPr>
                <a:spLocks noChangeArrowheads="1"/>
              </p:cNvSpPr>
              <p:nvPr/>
            </p:nvSpPr>
            <p:spPr bwMode="auto">
              <a:xfrm>
                <a:off x="1" y="0"/>
                <a:ext cx="1031" cy="41"/>
              </a:xfrm>
              <a:prstGeom prst="roundRect">
                <a:avLst>
                  <a:gd name="adj" fmla="val 50000"/>
                </a:avLst>
              </a:prstGeom>
              <a:gradFill rotWithShape="1">
                <a:gsLst>
                  <a:gs pos="0">
                    <a:srgbClr val="6ECC4C"/>
                  </a:gs>
                  <a:gs pos="100000">
                    <a:srgbClr val="9ADC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09" name="Group 42">
              <a:extLst>
                <a:ext uri="{FF2B5EF4-FFF2-40B4-BE49-F238E27FC236}">
                  <a16:creationId xmlns:a16="http://schemas.microsoft.com/office/drawing/2014/main" id="{39E4A96C-8A0F-421D-B805-C7DF694D34A5}"/>
                </a:ext>
              </a:extLst>
            </p:cNvPr>
            <p:cNvGrpSpPr>
              <a:grpSpLocks/>
            </p:cNvGrpSpPr>
            <p:nvPr/>
          </p:nvGrpSpPr>
          <p:grpSpPr bwMode="auto">
            <a:xfrm>
              <a:off x="6" y="122"/>
              <a:ext cx="1029" cy="102"/>
              <a:chOff x="0" y="0"/>
              <a:chExt cx="1032" cy="102"/>
            </a:xfrm>
          </p:grpSpPr>
          <p:sp>
            <p:nvSpPr>
              <p:cNvPr id="23613" name="AutoShape 43">
                <a:extLst>
                  <a:ext uri="{FF2B5EF4-FFF2-40B4-BE49-F238E27FC236}">
                    <a16:creationId xmlns:a16="http://schemas.microsoft.com/office/drawing/2014/main" id="{8D77EFBA-6DD1-48D1-B932-5A28F38A6AAE}"/>
                  </a:ext>
                </a:extLst>
              </p:cNvPr>
              <p:cNvSpPr>
                <a:spLocks noChangeArrowheads="1"/>
              </p:cNvSpPr>
              <p:nvPr/>
            </p:nvSpPr>
            <p:spPr bwMode="auto">
              <a:xfrm>
                <a:off x="0" y="0"/>
                <a:ext cx="1031" cy="102"/>
              </a:xfrm>
              <a:prstGeom prst="roundRect">
                <a:avLst>
                  <a:gd name="adj" fmla="val 20588"/>
                </a:avLst>
              </a:prstGeom>
              <a:gradFill rotWithShape="1">
                <a:gsLst>
                  <a:gs pos="0">
                    <a:srgbClr val="5EAF41"/>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14" name="AutoShape 44">
                <a:extLst>
                  <a:ext uri="{FF2B5EF4-FFF2-40B4-BE49-F238E27FC236}">
                    <a16:creationId xmlns:a16="http://schemas.microsoft.com/office/drawing/2014/main" id="{589DB903-F090-44C3-9D5D-8CA8E16EB142}"/>
                  </a:ext>
                </a:extLst>
              </p:cNvPr>
              <p:cNvSpPr>
                <a:spLocks noChangeArrowheads="1"/>
              </p:cNvSpPr>
              <p:nvPr/>
            </p:nvSpPr>
            <p:spPr bwMode="auto">
              <a:xfrm>
                <a:off x="1" y="0"/>
                <a:ext cx="1031" cy="41"/>
              </a:xfrm>
              <a:prstGeom prst="roundRect">
                <a:avLst>
                  <a:gd name="adj" fmla="val 50000"/>
                </a:avLst>
              </a:prstGeom>
              <a:gradFill rotWithShape="1">
                <a:gsLst>
                  <a:gs pos="0">
                    <a:srgbClr val="6ECC4C"/>
                  </a:gs>
                  <a:gs pos="100000">
                    <a:srgbClr val="9ADC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610" name="Group 45">
              <a:extLst>
                <a:ext uri="{FF2B5EF4-FFF2-40B4-BE49-F238E27FC236}">
                  <a16:creationId xmlns:a16="http://schemas.microsoft.com/office/drawing/2014/main" id="{F72F573B-BB0C-4CC1-8228-22181908391C}"/>
                </a:ext>
              </a:extLst>
            </p:cNvPr>
            <p:cNvGrpSpPr>
              <a:grpSpLocks/>
            </p:cNvGrpSpPr>
            <p:nvPr/>
          </p:nvGrpSpPr>
          <p:grpSpPr bwMode="auto">
            <a:xfrm>
              <a:off x="6" y="0"/>
              <a:ext cx="1029" cy="102"/>
              <a:chOff x="0" y="0"/>
              <a:chExt cx="1032" cy="102"/>
            </a:xfrm>
          </p:grpSpPr>
          <p:sp>
            <p:nvSpPr>
              <p:cNvPr id="23611" name="AutoShape 46">
                <a:extLst>
                  <a:ext uri="{FF2B5EF4-FFF2-40B4-BE49-F238E27FC236}">
                    <a16:creationId xmlns:a16="http://schemas.microsoft.com/office/drawing/2014/main" id="{A47DD2FA-A303-4E3F-8CFB-B00FBFAC2D60}"/>
                  </a:ext>
                </a:extLst>
              </p:cNvPr>
              <p:cNvSpPr>
                <a:spLocks noChangeArrowheads="1"/>
              </p:cNvSpPr>
              <p:nvPr/>
            </p:nvSpPr>
            <p:spPr bwMode="auto">
              <a:xfrm>
                <a:off x="0" y="0"/>
                <a:ext cx="1031" cy="102"/>
              </a:xfrm>
              <a:prstGeom prst="roundRect">
                <a:avLst>
                  <a:gd name="adj" fmla="val 20588"/>
                </a:avLst>
              </a:prstGeom>
              <a:gradFill rotWithShape="1">
                <a:gsLst>
                  <a:gs pos="0">
                    <a:srgbClr val="5EAF41"/>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12" name="AutoShape 47">
                <a:extLst>
                  <a:ext uri="{FF2B5EF4-FFF2-40B4-BE49-F238E27FC236}">
                    <a16:creationId xmlns:a16="http://schemas.microsoft.com/office/drawing/2014/main" id="{59953A12-0152-4CDB-BC80-F37EFB2B05D4}"/>
                  </a:ext>
                </a:extLst>
              </p:cNvPr>
              <p:cNvSpPr>
                <a:spLocks noChangeArrowheads="1"/>
              </p:cNvSpPr>
              <p:nvPr/>
            </p:nvSpPr>
            <p:spPr bwMode="auto">
              <a:xfrm>
                <a:off x="1" y="0"/>
                <a:ext cx="1031" cy="41"/>
              </a:xfrm>
              <a:prstGeom prst="roundRect">
                <a:avLst>
                  <a:gd name="adj" fmla="val 50000"/>
                </a:avLst>
              </a:prstGeom>
              <a:gradFill rotWithShape="1">
                <a:gsLst>
                  <a:gs pos="0">
                    <a:srgbClr val="6ECC4C"/>
                  </a:gs>
                  <a:gs pos="100000">
                    <a:srgbClr val="9ADC8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sp>
        <p:nvSpPr>
          <p:cNvPr id="23561" name="AutoShape 48">
            <a:extLst>
              <a:ext uri="{FF2B5EF4-FFF2-40B4-BE49-F238E27FC236}">
                <a16:creationId xmlns:a16="http://schemas.microsoft.com/office/drawing/2014/main" id="{642E94D4-4004-470F-919E-2F4BEB1E3F69}"/>
              </a:ext>
            </a:extLst>
          </p:cNvPr>
          <p:cNvSpPr>
            <a:spLocks noChangeArrowheads="1"/>
          </p:cNvSpPr>
          <p:nvPr/>
        </p:nvSpPr>
        <p:spPr bwMode="auto">
          <a:xfrm flipV="1">
            <a:off x="1216025" y="2286000"/>
            <a:ext cx="1701800" cy="785813"/>
          </a:xfrm>
          <a:prstGeom prst="downArrow">
            <a:avLst>
              <a:gd name="adj1" fmla="val 75111"/>
              <a:gd name="adj2" fmla="val 40843"/>
            </a:avLst>
          </a:prstGeom>
          <a:gradFill rotWithShape="1">
            <a:gsLst>
              <a:gs pos="0">
                <a:srgbClr val="A6DCE4"/>
              </a:gs>
              <a:gs pos="100000">
                <a:srgbClr val="58BE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nvGrpSpPr>
          <p:cNvPr id="23562" name="Group 49">
            <a:extLst>
              <a:ext uri="{FF2B5EF4-FFF2-40B4-BE49-F238E27FC236}">
                <a16:creationId xmlns:a16="http://schemas.microsoft.com/office/drawing/2014/main" id="{532DD6E0-AC3B-493B-B02E-C25D60A7E460}"/>
              </a:ext>
            </a:extLst>
          </p:cNvPr>
          <p:cNvGrpSpPr>
            <a:grpSpLocks/>
          </p:cNvGrpSpPr>
          <p:nvPr/>
        </p:nvGrpSpPr>
        <p:grpSpPr bwMode="auto">
          <a:xfrm>
            <a:off x="1247775" y="3062288"/>
            <a:ext cx="1638300" cy="2320925"/>
            <a:chOff x="0" y="0"/>
            <a:chExt cx="1032" cy="1462"/>
          </a:xfrm>
        </p:grpSpPr>
        <p:grpSp>
          <p:nvGrpSpPr>
            <p:cNvPr id="23578" name="Group 50">
              <a:extLst>
                <a:ext uri="{FF2B5EF4-FFF2-40B4-BE49-F238E27FC236}">
                  <a16:creationId xmlns:a16="http://schemas.microsoft.com/office/drawing/2014/main" id="{5EF69FD1-0C46-4C9B-9203-4C4F35BDFF97}"/>
                </a:ext>
              </a:extLst>
            </p:cNvPr>
            <p:cNvGrpSpPr>
              <a:grpSpLocks/>
            </p:cNvGrpSpPr>
            <p:nvPr/>
          </p:nvGrpSpPr>
          <p:grpSpPr bwMode="auto">
            <a:xfrm>
              <a:off x="0" y="994"/>
              <a:ext cx="1032" cy="468"/>
              <a:chOff x="0" y="0"/>
              <a:chExt cx="1032" cy="590"/>
            </a:xfrm>
          </p:grpSpPr>
          <p:sp>
            <p:nvSpPr>
              <p:cNvPr id="23603" name="AutoShape 51">
                <a:extLst>
                  <a:ext uri="{FF2B5EF4-FFF2-40B4-BE49-F238E27FC236}">
                    <a16:creationId xmlns:a16="http://schemas.microsoft.com/office/drawing/2014/main" id="{818F493D-2F00-4B49-A093-573FC306470B}"/>
                  </a:ext>
                </a:extLst>
              </p:cNvPr>
              <p:cNvSpPr>
                <a:spLocks noChangeArrowheads="1"/>
              </p:cNvSpPr>
              <p:nvPr/>
            </p:nvSpPr>
            <p:spPr bwMode="auto">
              <a:xfrm>
                <a:off x="0" y="0"/>
                <a:ext cx="1031" cy="590"/>
              </a:xfrm>
              <a:prstGeom prst="roundRect">
                <a:avLst>
                  <a:gd name="adj" fmla="val 12731"/>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04" name="AutoShape 52">
                <a:extLst>
                  <a:ext uri="{FF2B5EF4-FFF2-40B4-BE49-F238E27FC236}">
                    <a16:creationId xmlns:a16="http://schemas.microsoft.com/office/drawing/2014/main" id="{239F05A9-4459-442D-A6AF-11439A11E38B}"/>
                  </a:ext>
                </a:extLst>
              </p:cNvPr>
              <p:cNvSpPr>
                <a:spLocks noChangeArrowheads="1"/>
              </p:cNvSpPr>
              <p:nvPr/>
            </p:nvSpPr>
            <p:spPr bwMode="auto">
              <a:xfrm>
                <a:off x="1" y="1"/>
                <a:ext cx="1031" cy="236"/>
              </a:xfrm>
              <a:prstGeom prst="roundRect">
                <a:avLst>
                  <a:gd name="adj" fmla="val 30769"/>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579" name="Group 53">
              <a:extLst>
                <a:ext uri="{FF2B5EF4-FFF2-40B4-BE49-F238E27FC236}">
                  <a16:creationId xmlns:a16="http://schemas.microsoft.com/office/drawing/2014/main" id="{8C2F5081-035B-4D23-9F17-5117DFB3BFFE}"/>
                </a:ext>
              </a:extLst>
            </p:cNvPr>
            <p:cNvGrpSpPr>
              <a:grpSpLocks/>
            </p:cNvGrpSpPr>
            <p:nvPr/>
          </p:nvGrpSpPr>
          <p:grpSpPr bwMode="auto">
            <a:xfrm>
              <a:off x="3" y="866"/>
              <a:ext cx="1029" cy="102"/>
              <a:chOff x="0" y="0"/>
              <a:chExt cx="1032" cy="102"/>
            </a:xfrm>
          </p:grpSpPr>
          <p:sp>
            <p:nvSpPr>
              <p:cNvPr id="23601" name="AutoShape 54">
                <a:extLst>
                  <a:ext uri="{FF2B5EF4-FFF2-40B4-BE49-F238E27FC236}">
                    <a16:creationId xmlns:a16="http://schemas.microsoft.com/office/drawing/2014/main" id="{D18108B2-72B7-4027-A473-9100529B4475}"/>
                  </a:ext>
                </a:extLst>
              </p:cNvPr>
              <p:cNvSpPr>
                <a:spLocks noChangeArrowheads="1"/>
              </p:cNvSpPr>
              <p:nvPr/>
            </p:nvSpPr>
            <p:spPr bwMode="auto">
              <a:xfrm>
                <a:off x="0" y="0"/>
                <a:ext cx="1031" cy="102"/>
              </a:xfrm>
              <a:prstGeom prst="roundRect">
                <a:avLst>
                  <a:gd name="adj" fmla="val 20588"/>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02" name="AutoShape 55">
                <a:extLst>
                  <a:ext uri="{FF2B5EF4-FFF2-40B4-BE49-F238E27FC236}">
                    <a16:creationId xmlns:a16="http://schemas.microsoft.com/office/drawing/2014/main" id="{146FDD79-ACDC-4724-B6D5-4AE32862EF68}"/>
                  </a:ext>
                </a:extLst>
              </p:cNvPr>
              <p:cNvSpPr>
                <a:spLocks noChangeArrowheads="1"/>
              </p:cNvSpPr>
              <p:nvPr/>
            </p:nvSpPr>
            <p:spPr bwMode="auto">
              <a:xfrm>
                <a:off x="1" y="0"/>
                <a:ext cx="1031" cy="41"/>
              </a:xfrm>
              <a:prstGeom prst="roundRect">
                <a:avLst>
                  <a:gd name="adj" fmla="val 50000"/>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580" name="Group 56">
              <a:extLst>
                <a:ext uri="{FF2B5EF4-FFF2-40B4-BE49-F238E27FC236}">
                  <a16:creationId xmlns:a16="http://schemas.microsoft.com/office/drawing/2014/main" id="{24A37551-9AE4-4CB5-ADB8-B6AAE5151A7C}"/>
                </a:ext>
              </a:extLst>
            </p:cNvPr>
            <p:cNvGrpSpPr>
              <a:grpSpLocks/>
            </p:cNvGrpSpPr>
            <p:nvPr/>
          </p:nvGrpSpPr>
          <p:grpSpPr bwMode="auto">
            <a:xfrm>
              <a:off x="3" y="742"/>
              <a:ext cx="1029" cy="102"/>
              <a:chOff x="0" y="0"/>
              <a:chExt cx="1032" cy="102"/>
            </a:xfrm>
          </p:grpSpPr>
          <p:sp>
            <p:nvSpPr>
              <p:cNvPr id="23599" name="AutoShape 57">
                <a:extLst>
                  <a:ext uri="{FF2B5EF4-FFF2-40B4-BE49-F238E27FC236}">
                    <a16:creationId xmlns:a16="http://schemas.microsoft.com/office/drawing/2014/main" id="{BEE0DCAF-8477-4BFE-8B1B-E4163267652F}"/>
                  </a:ext>
                </a:extLst>
              </p:cNvPr>
              <p:cNvSpPr>
                <a:spLocks noChangeArrowheads="1"/>
              </p:cNvSpPr>
              <p:nvPr/>
            </p:nvSpPr>
            <p:spPr bwMode="auto">
              <a:xfrm>
                <a:off x="0" y="0"/>
                <a:ext cx="1031" cy="102"/>
              </a:xfrm>
              <a:prstGeom prst="roundRect">
                <a:avLst>
                  <a:gd name="adj" fmla="val 20588"/>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600" name="AutoShape 58">
                <a:extLst>
                  <a:ext uri="{FF2B5EF4-FFF2-40B4-BE49-F238E27FC236}">
                    <a16:creationId xmlns:a16="http://schemas.microsoft.com/office/drawing/2014/main" id="{E52C100B-2AF5-4B61-913B-ED732C21F07E}"/>
                  </a:ext>
                </a:extLst>
              </p:cNvPr>
              <p:cNvSpPr>
                <a:spLocks noChangeArrowheads="1"/>
              </p:cNvSpPr>
              <p:nvPr/>
            </p:nvSpPr>
            <p:spPr bwMode="auto">
              <a:xfrm>
                <a:off x="1" y="0"/>
                <a:ext cx="1031" cy="41"/>
              </a:xfrm>
              <a:prstGeom prst="roundRect">
                <a:avLst>
                  <a:gd name="adj" fmla="val 50000"/>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581" name="Group 59">
              <a:extLst>
                <a:ext uri="{FF2B5EF4-FFF2-40B4-BE49-F238E27FC236}">
                  <a16:creationId xmlns:a16="http://schemas.microsoft.com/office/drawing/2014/main" id="{BF173F8E-33CC-4638-A5E7-4D7155B67A99}"/>
                </a:ext>
              </a:extLst>
            </p:cNvPr>
            <p:cNvGrpSpPr>
              <a:grpSpLocks/>
            </p:cNvGrpSpPr>
            <p:nvPr/>
          </p:nvGrpSpPr>
          <p:grpSpPr bwMode="auto">
            <a:xfrm>
              <a:off x="3" y="618"/>
              <a:ext cx="1029" cy="102"/>
              <a:chOff x="0" y="0"/>
              <a:chExt cx="1032" cy="102"/>
            </a:xfrm>
          </p:grpSpPr>
          <p:sp>
            <p:nvSpPr>
              <p:cNvPr id="23597" name="AutoShape 60">
                <a:extLst>
                  <a:ext uri="{FF2B5EF4-FFF2-40B4-BE49-F238E27FC236}">
                    <a16:creationId xmlns:a16="http://schemas.microsoft.com/office/drawing/2014/main" id="{C5C40EF5-6A42-403F-9A5F-0C471117C0DD}"/>
                  </a:ext>
                </a:extLst>
              </p:cNvPr>
              <p:cNvSpPr>
                <a:spLocks noChangeArrowheads="1"/>
              </p:cNvSpPr>
              <p:nvPr/>
            </p:nvSpPr>
            <p:spPr bwMode="auto">
              <a:xfrm>
                <a:off x="0" y="0"/>
                <a:ext cx="1031" cy="102"/>
              </a:xfrm>
              <a:prstGeom prst="roundRect">
                <a:avLst>
                  <a:gd name="adj" fmla="val 20588"/>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598" name="AutoShape 61">
                <a:extLst>
                  <a:ext uri="{FF2B5EF4-FFF2-40B4-BE49-F238E27FC236}">
                    <a16:creationId xmlns:a16="http://schemas.microsoft.com/office/drawing/2014/main" id="{31FDBBC4-C0BB-48E5-B955-1791C8A4923A}"/>
                  </a:ext>
                </a:extLst>
              </p:cNvPr>
              <p:cNvSpPr>
                <a:spLocks noChangeArrowheads="1"/>
              </p:cNvSpPr>
              <p:nvPr/>
            </p:nvSpPr>
            <p:spPr bwMode="auto">
              <a:xfrm>
                <a:off x="1" y="0"/>
                <a:ext cx="1031" cy="41"/>
              </a:xfrm>
              <a:prstGeom prst="roundRect">
                <a:avLst>
                  <a:gd name="adj" fmla="val 50000"/>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582" name="Group 62">
              <a:extLst>
                <a:ext uri="{FF2B5EF4-FFF2-40B4-BE49-F238E27FC236}">
                  <a16:creationId xmlns:a16="http://schemas.microsoft.com/office/drawing/2014/main" id="{8894293B-30C7-4D9E-8E09-F92A24390658}"/>
                </a:ext>
              </a:extLst>
            </p:cNvPr>
            <p:cNvGrpSpPr>
              <a:grpSpLocks/>
            </p:cNvGrpSpPr>
            <p:nvPr/>
          </p:nvGrpSpPr>
          <p:grpSpPr bwMode="auto">
            <a:xfrm>
              <a:off x="3" y="494"/>
              <a:ext cx="1029" cy="102"/>
              <a:chOff x="0" y="0"/>
              <a:chExt cx="1032" cy="102"/>
            </a:xfrm>
          </p:grpSpPr>
          <p:sp>
            <p:nvSpPr>
              <p:cNvPr id="23595" name="AutoShape 63">
                <a:extLst>
                  <a:ext uri="{FF2B5EF4-FFF2-40B4-BE49-F238E27FC236}">
                    <a16:creationId xmlns:a16="http://schemas.microsoft.com/office/drawing/2014/main" id="{9E0B76EB-BF39-4090-8DB6-0DD814C6CCC6}"/>
                  </a:ext>
                </a:extLst>
              </p:cNvPr>
              <p:cNvSpPr>
                <a:spLocks noChangeArrowheads="1"/>
              </p:cNvSpPr>
              <p:nvPr/>
            </p:nvSpPr>
            <p:spPr bwMode="auto">
              <a:xfrm>
                <a:off x="0" y="0"/>
                <a:ext cx="1031" cy="102"/>
              </a:xfrm>
              <a:prstGeom prst="roundRect">
                <a:avLst>
                  <a:gd name="adj" fmla="val 20588"/>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596" name="AutoShape 64">
                <a:extLst>
                  <a:ext uri="{FF2B5EF4-FFF2-40B4-BE49-F238E27FC236}">
                    <a16:creationId xmlns:a16="http://schemas.microsoft.com/office/drawing/2014/main" id="{907105CD-9624-420E-BD48-62E284B0BAF0}"/>
                  </a:ext>
                </a:extLst>
              </p:cNvPr>
              <p:cNvSpPr>
                <a:spLocks noChangeArrowheads="1"/>
              </p:cNvSpPr>
              <p:nvPr/>
            </p:nvSpPr>
            <p:spPr bwMode="auto">
              <a:xfrm>
                <a:off x="1" y="0"/>
                <a:ext cx="1031" cy="41"/>
              </a:xfrm>
              <a:prstGeom prst="roundRect">
                <a:avLst>
                  <a:gd name="adj" fmla="val 50000"/>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583" name="Group 65">
              <a:extLst>
                <a:ext uri="{FF2B5EF4-FFF2-40B4-BE49-F238E27FC236}">
                  <a16:creationId xmlns:a16="http://schemas.microsoft.com/office/drawing/2014/main" id="{D3886472-008A-4DCA-9621-14490468493E}"/>
                </a:ext>
              </a:extLst>
            </p:cNvPr>
            <p:cNvGrpSpPr>
              <a:grpSpLocks/>
            </p:cNvGrpSpPr>
            <p:nvPr/>
          </p:nvGrpSpPr>
          <p:grpSpPr bwMode="auto">
            <a:xfrm>
              <a:off x="3" y="372"/>
              <a:ext cx="1029" cy="102"/>
              <a:chOff x="0" y="0"/>
              <a:chExt cx="1032" cy="102"/>
            </a:xfrm>
          </p:grpSpPr>
          <p:sp>
            <p:nvSpPr>
              <p:cNvPr id="23593" name="AutoShape 66">
                <a:extLst>
                  <a:ext uri="{FF2B5EF4-FFF2-40B4-BE49-F238E27FC236}">
                    <a16:creationId xmlns:a16="http://schemas.microsoft.com/office/drawing/2014/main" id="{6C8002C4-B2BC-4DFC-8E30-6BCB0CA0ABED}"/>
                  </a:ext>
                </a:extLst>
              </p:cNvPr>
              <p:cNvSpPr>
                <a:spLocks noChangeArrowheads="1"/>
              </p:cNvSpPr>
              <p:nvPr/>
            </p:nvSpPr>
            <p:spPr bwMode="auto">
              <a:xfrm>
                <a:off x="0" y="0"/>
                <a:ext cx="1031" cy="102"/>
              </a:xfrm>
              <a:prstGeom prst="roundRect">
                <a:avLst>
                  <a:gd name="adj" fmla="val 20588"/>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594" name="AutoShape 67">
                <a:extLst>
                  <a:ext uri="{FF2B5EF4-FFF2-40B4-BE49-F238E27FC236}">
                    <a16:creationId xmlns:a16="http://schemas.microsoft.com/office/drawing/2014/main" id="{7A3D9960-F833-43EC-97F9-A1CECA20A75A}"/>
                  </a:ext>
                </a:extLst>
              </p:cNvPr>
              <p:cNvSpPr>
                <a:spLocks noChangeArrowheads="1"/>
              </p:cNvSpPr>
              <p:nvPr/>
            </p:nvSpPr>
            <p:spPr bwMode="auto">
              <a:xfrm>
                <a:off x="1" y="0"/>
                <a:ext cx="1031" cy="41"/>
              </a:xfrm>
              <a:prstGeom prst="roundRect">
                <a:avLst>
                  <a:gd name="adj" fmla="val 50000"/>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584" name="Group 68">
              <a:extLst>
                <a:ext uri="{FF2B5EF4-FFF2-40B4-BE49-F238E27FC236}">
                  <a16:creationId xmlns:a16="http://schemas.microsoft.com/office/drawing/2014/main" id="{EBD5526C-8753-4EA0-B5CA-FA4CB56FF7B0}"/>
                </a:ext>
              </a:extLst>
            </p:cNvPr>
            <p:cNvGrpSpPr>
              <a:grpSpLocks/>
            </p:cNvGrpSpPr>
            <p:nvPr/>
          </p:nvGrpSpPr>
          <p:grpSpPr bwMode="auto">
            <a:xfrm>
              <a:off x="3" y="248"/>
              <a:ext cx="1029" cy="102"/>
              <a:chOff x="0" y="0"/>
              <a:chExt cx="1032" cy="102"/>
            </a:xfrm>
          </p:grpSpPr>
          <p:sp>
            <p:nvSpPr>
              <p:cNvPr id="23591" name="AutoShape 69">
                <a:extLst>
                  <a:ext uri="{FF2B5EF4-FFF2-40B4-BE49-F238E27FC236}">
                    <a16:creationId xmlns:a16="http://schemas.microsoft.com/office/drawing/2014/main" id="{41EEA0A2-8354-4A3C-BE13-02DB8895E58A}"/>
                  </a:ext>
                </a:extLst>
              </p:cNvPr>
              <p:cNvSpPr>
                <a:spLocks noChangeArrowheads="1"/>
              </p:cNvSpPr>
              <p:nvPr/>
            </p:nvSpPr>
            <p:spPr bwMode="auto">
              <a:xfrm>
                <a:off x="0" y="0"/>
                <a:ext cx="1031" cy="102"/>
              </a:xfrm>
              <a:prstGeom prst="roundRect">
                <a:avLst>
                  <a:gd name="adj" fmla="val 20588"/>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592" name="AutoShape 70">
                <a:extLst>
                  <a:ext uri="{FF2B5EF4-FFF2-40B4-BE49-F238E27FC236}">
                    <a16:creationId xmlns:a16="http://schemas.microsoft.com/office/drawing/2014/main" id="{56E7EF24-A7EE-45B5-93A5-C70885B38AB0}"/>
                  </a:ext>
                </a:extLst>
              </p:cNvPr>
              <p:cNvSpPr>
                <a:spLocks noChangeArrowheads="1"/>
              </p:cNvSpPr>
              <p:nvPr/>
            </p:nvSpPr>
            <p:spPr bwMode="auto">
              <a:xfrm>
                <a:off x="1" y="0"/>
                <a:ext cx="1031" cy="41"/>
              </a:xfrm>
              <a:prstGeom prst="roundRect">
                <a:avLst>
                  <a:gd name="adj" fmla="val 50000"/>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585" name="Group 71">
              <a:extLst>
                <a:ext uri="{FF2B5EF4-FFF2-40B4-BE49-F238E27FC236}">
                  <a16:creationId xmlns:a16="http://schemas.microsoft.com/office/drawing/2014/main" id="{660192B2-AA4A-4668-8F93-AAE8B1DC6C24}"/>
                </a:ext>
              </a:extLst>
            </p:cNvPr>
            <p:cNvGrpSpPr>
              <a:grpSpLocks/>
            </p:cNvGrpSpPr>
            <p:nvPr/>
          </p:nvGrpSpPr>
          <p:grpSpPr bwMode="auto">
            <a:xfrm>
              <a:off x="3" y="124"/>
              <a:ext cx="1029" cy="102"/>
              <a:chOff x="0" y="0"/>
              <a:chExt cx="1032" cy="102"/>
            </a:xfrm>
          </p:grpSpPr>
          <p:sp>
            <p:nvSpPr>
              <p:cNvPr id="23589" name="AutoShape 72">
                <a:extLst>
                  <a:ext uri="{FF2B5EF4-FFF2-40B4-BE49-F238E27FC236}">
                    <a16:creationId xmlns:a16="http://schemas.microsoft.com/office/drawing/2014/main" id="{05F5262C-BF65-4977-86ED-6D70C7F96BA0}"/>
                  </a:ext>
                </a:extLst>
              </p:cNvPr>
              <p:cNvSpPr>
                <a:spLocks noChangeArrowheads="1"/>
              </p:cNvSpPr>
              <p:nvPr/>
            </p:nvSpPr>
            <p:spPr bwMode="auto">
              <a:xfrm>
                <a:off x="0" y="0"/>
                <a:ext cx="1031" cy="102"/>
              </a:xfrm>
              <a:prstGeom prst="roundRect">
                <a:avLst>
                  <a:gd name="adj" fmla="val 20588"/>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590" name="AutoShape 73">
                <a:extLst>
                  <a:ext uri="{FF2B5EF4-FFF2-40B4-BE49-F238E27FC236}">
                    <a16:creationId xmlns:a16="http://schemas.microsoft.com/office/drawing/2014/main" id="{851979A7-B001-4989-AC46-CB31268979E9}"/>
                  </a:ext>
                </a:extLst>
              </p:cNvPr>
              <p:cNvSpPr>
                <a:spLocks noChangeArrowheads="1"/>
              </p:cNvSpPr>
              <p:nvPr/>
            </p:nvSpPr>
            <p:spPr bwMode="auto">
              <a:xfrm>
                <a:off x="1" y="0"/>
                <a:ext cx="1031" cy="41"/>
              </a:xfrm>
              <a:prstGeom prst="roundRect">
                <a:avLst>
                  <a:gd name="adj" fmla="val 50000"/>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nvGrpSpPr>
            <p:cNvPr id="23586" name="Group 74">
              <a:extLst>
                <a:ext uri="{FF2B5EF4-FFF2-40B4-BE49-F238E27FC236}">
                  <a16:creationId xmlns:a16="http://schemas.microsoft.com/office/drawing/2014/main" id="{E59FE2C7-4C4F-447D-ACAB-F1E454762610}"/>
                </a:ext>
              </a:extLst>
            </p:cNvPr>
            <p:cNvGrpSpPr>
              <a:grpSpLocks/>
            </p:cNvGrpSpPr>
            <p:nvPr/>
          </p:nvGrpSpPr>
          <p:grpSpPr bwMode="auto">
            <a:xfrm>
              <a:off x="3" y="0"/>
              <a:ext cx="1029" cy="102"/>
              <a:chOff x="0" y="0"/>
              <a:chExt cx="1032" cy="102"/>
            </a:xfrm>
          </p:grpSpPr>
          <p:sp>
            <p:nvSpPr>
              <p:cNvPr id="23587" name="AutoShape 75">
                <a:extLst>
                  <a:ext uri="{FF2B5EF4-FFF2-40B4-BE49-F238E27FC236}">
                    <a16:creationId xmlns:a16="http://schemas.microsoft.com/office/drawing/2014/main" id="{E6AEF59E-61A8-45CE-8E8C-99E2A5F80A18}"/>
                  </a:ext>
                </a:extLst>
              </p:cNvPr>
              <p:cNvSpPr>
                <a:spLocks noChangeArrowheads="1"/>
              </p:cNvSpPr>
              <p:nvPr/>
            </p:nvSpPr>
            <p:spPr bwMode="auto">
              <a:xfrm>
                <a:off x="0" y="0"/>
                <a:ext cx="1031" cy="102"/>
              </a:xfrm>
              <a:prstGeom prst="roundRect">
                <a:avLst>
                  <a:gd name="adj" fmla="val 20588"/>
                </a:avLst>
              </a:prstGeom>
              <a:gradFill rotWithShape="1">
                <a:gsLst>
                  <a:gs pos="0">
                    <a:srgbClr val="BE5A33"/>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sp>
            <p:nvSpPr>
              <p:cNvPr id="23588" name="AutoShape 76">
                <a:extLst>
                  <a:ext uri="{FF2B5EF4-FFF2-40B4-BE49-F238E27FC236}">
                    <a16:creationId xmlns:a16="http://schemas.microsoft.com/office/drawing/2014/main" id="{8F152B51-C72C-478D-9963-FBD921B24EF7}"/>
                  </a:ext>
                </a:extLst>
              </p:cNvPr>
              <p:cNvSpPr>
                <a:spLocks noChangeArrowheads="1"/>
              </p:cNvSpPr>
              <p:nvPr/>
            </p:nvSpPr>
            <p:spPr bwMode="auto">
              <a:xfrm>
                <a:off x="1" y="0"/>
                <a:ext cx="1031" cy="41"/>
              </a:xfrm>
              <a:prstGeom prst="roundRect">
                <a:avLst>
                  <a:gd name="adj" fmla="val 50000"/>
                </a:avLst>
              </a:prstGeom>
              <a:gradFill rotWithShape="1">
                <a:gsLst>
                  <a:gs pos="0">
                    <a:srgbClr val="DD693B"/>
                  </a:gs>
                  <a:gs pos="100000">
                    <a:srgbClr val="E7977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sym typeface="Arial" panose="020B0604020202020204" pitchFamily="34" charset="0"/>
                </a:endParaRPr>
              </a:p>
            </p:txBody>
          </p:sp>
        </p:grpSp>
      </p:grpSp>
      <p:sp>
        <p:nvSpPr>
          <p:cNvPr id="23563" name="Text Box 79">
            <a:extLst>
              <a:ext uri="{FF2B5EF4-FFF2-40B4-BE49-F238E27FC236}">
                <a16:creationId xmlns:a16="http://schemas.microsoft.com/office/drawing/2014/main" id="{FDF72537-DA9F-4911-AA64-943723136BEA}"/>
              </a:ext>
            </a:extLst>
          </p:cNvPr>
          <p:cNvSpPr>
            <a:spLocks noChangeArrowheads="1"/>
          </p:cNvSpPr>
          <p:nvPr/>
        </p:nvSpPr>
        <p:spPr bwMode="auto">
          <a:xfrm>
            <a:off x="1489075" y="2597150"/>
            <a:ext cx="11509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FFFFFF"/>
                </a:solidFill>
              </a:rPr>
              <a:t>80%</a:t>
            </a:r>
            <a:endParaRPr lang="zh-CN" altLang="en-US"/>
          </a:p>
        </p:txBody>
      </p:sp>
      <p:sp>
        <p:nvSpPr>
          <p:cNvPr id="23564" name="Text Box 80">
            <a:extLst>
              <a:ext uri="{FF2B5EF4-FFF2-40B4-BE49-F238E27FC236}">
                <a16:creationId xmlns:a16="http://schemas.microsoft.com/office/drawing/2014/main" id="{6BA71B22-99B4-42EA-8BF8-A80EAD995D28}"/>
              </a:ext>
            </a:extLst>
          </p:cNvPr>
          <p:cNvSpPr>
            <a:spLocks noChangeArrowheads="1"/>
          </p:cNvSpPr>
          <p:nvPr/>
        </p:nvSpPr>
        <p:spPr bwMode="auto">
          <a:xfrm>
            <a:off x="3179763" y="3190875"/>
            <a:ext cx="11509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FFFFFF"/>
                </a:solidFill>
              </a:rPr>
              <a:t>50%</a:t>
            </a:r>
            <a:endParaRPr lang="zh-CN" altLang="en-US"/>
          </a:p>
        </p:txBody>
      </p:sp>
      <p:sp>
        <p:nvSpPr>
          <p:cNvPr id="23565" name="Text Box 81">
            <a:extLst>
              <a:ext uri="{FF2B5EF4-FFF2-40B4-BE49-F238E27FC236}">
                <a16:creationId xmlns:a16="http://schemas.microsoft.com/office/drawing/2014/main" id="{614949BE-D666-4179-AD99-2B1CB2E9907F}"/>
              </a:ext>
            </a:extLst>
          </p:cNvPr>
          <p:cNvSpPr>
            <a:spLocks noChangeArrowheads="1"/>
          </p:cNvSpPr>
          <p:nvPr/>
        </p:nvSpPr>
        <p:spPr bwMode="auto">
          <a:xfrm>
            <a:off x="4868863" y="3578225"/>
            <a:ext cx="11509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FFFFFF"/>
                </a:solidFill>
              </a:rPr>
              <a:t>30%</a:t>
            </a:r>
            <a:endParaRPr lang="zh-CN" altLang="en-US"/>
          </a:p>
        </p:txBody>
      </p:sp>
      <p:sp>
        <p:nvSpPr>
          <p:cNvPr id="23566" name="Text Box 82">
            <a:extLst>
              <a:ext uri="{FF2B5EF4-FFF2-40B4-BE49-F238E27FC236}">
                <a16:creationId xmlns:a16="http://schemas.microsoft.com/office/drawing/2014/main" id="{99E7B665-434B-40F0-A1A7-7029E7DE958D}"/>
              </a:ext>
            </a:extLst>
          </p:cNvPr>
          <p:cNvSpPr>
            <a:spLocks noChangeArrowheads="1"/>
          </p:cNvSpPr>
          <p:nvPr/>
        </p:nvSpPr>
        <p:spPr bwMode="auto">
          <a:xfrm>
            <a:off x="6578600" y="3776663"/>
            <a:ext cx="11509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FFFFFF"/>
                </a:solidFill>
              </a:rPr>
              <a:t>20%</a:t>
            </a:r>
            <a:endParaRPr lang="zh-CN" altLang="en-US"/>
          </a:p>
        </p:txBody>
      </p:sp>
      <p:sp>
        <p:nvSpPr>
          <p:cNvPr id="23567" name="Text Box 83">
            <a:extLst>
              <a:ext uri="{FF2B5EF4-FFF2-40B4-BE49-F238E27FC236}">
                <a16:creationId xmlns:a16="http://schemas.microsoft.com/office/drawing/2014/main" id="{C803CC22-ADF5-4562-93B5-3F6BFF82A2F4}"/>
              </a:ext>
            </a:extLst>
          </p:cNvPr>
          <p:cNvSpPr>
            <a:spLocks noChangeArrowheads="1"/>
          </p:cNvSpPr>
          <p:nvPr/>
        </p:nvSpPr>
        <p:spPr bwMode="auto">
          <a:xfrm>
            <a:off x="1319213" y="4984750"/>
            <a:ext cx="1503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23568" name="Text Box 84">
            <a:extLst>
              <a:ext uri="{FF2B5EF4-FFF2-40B4-BE49-F238E27FC236}">
                <a16:creationId xmlns:a16="http://schemas.microsoft.com/office/drawing/2014/main" id="{E6D08DEF-549C-4FE8-90F3-A3D587EE956A}"/>
              </a:ext>
            </a:extLst>
          </p:cNvPr>
          <p:cNvSpPr>
            <a:spLocks noChangeArrowheads="1"/>
          </p:cNvSpPr>
          <p:nvPr/>
        </p:nvSpPr>
        <p:spPr bwMode="auto">
          <a:xfrm>
            <a:off x="3021013" y="4984750"/>
            <a:ext cx="1503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23569" name="Text Box 85">
            <a:extLst>
              <a:ext uri="{FF2B5EF4-FFF2-40B4-BE49-F238E27FC236}">
                <a16:creationId xmlns:a16="http://schemas.microsoft.com/office/drawing/2014/main" id="{1AF534AE-E453-4D3D-8F59-8522276942ED}"/>
              </a:ext>
            </a:extLst>
          </p:cNvPr>
          <p:cNvSpPr>
            <a:spLocks noChangeArrowheads="1"/>
          </p:cNvSpPr>
          <p:nvPr/>
        </p:nvSpPr>
        <p:spPr bwMode="auto">
          <a:xfrm>
            <a:off x="4729163" y="4984750"/>
            <a:ext cx="1503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23570" name="Text Box 86">
            <a:extLst>
              <a:ext uri="{FF2B5EF4-FFF2-40B4-BE49-F238E27FC236}">
                <a16:creationId xmlns:a16="http://schemas.microsoft.com/office/drawing/2014/main" id="{7CE1229E-4EFE-4D44-B70E-A93F05675DCE}"/>
              </a:ext>
            </a:extLst>
          </p:cNvPr>
          <p:cNvSpPr>
            <a:spLocks noChangeArrowheads="1"/>
          </p:cNvSpPr>
          <p:nvPr/>
        </p:nvSpPr>
        <p:spPr bwMode="auto">
          <a:xfrm>
            <a:off x="6416675" y="4984750"/>
            <a:ext cx="1503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23571" name="Text Box 87">
            <a:extLst>
              <a:ext uri="{FF2B5EF4-FFF2-40B4-BE49-F238E27FC236}">
                <a16:creationId xmlns:a16="http://schemas.microsoft.com/office/drawing/2014/main" id="{D341CF11-EB3C-441A-8FAB-ADDFC28F7422}"/>
              </a:ext>
            </a:extLst>
          </p:cNvPr>
          <p:cNvSpPr>
            <a:spLocks noChangeArrowheads="1"/>
          </p:cNvSpPr>
          <p:nvPr/>
        </p:nvSpPr>
        <p:spPr bwMode="auto">
          <a:xfrm>
            <a:off x="1266825" y="4654550"/>
            <a:ext cx="384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A</a:t>
            </a:r>
            <a:endParaRPr lang="zh-CN" altLang="en-US"/>
          </a:p>
        </p:txBody>
      </p:sp>
      <p:sp>
        <p:nvSpPr>
          <p:cNvPr id="23572" name="Text Box 88">
            <a:extLst>
              <a:ext uri="{FF2B5EF4-FFF2-40B4-BE49-F238E27FC236}">
                <a16:creationId xmlns:a16="http://schemas.microsoft.com/office/drawing/2014/main" id="{816572D0-7094-4D30-BA76-30F35EB76C53}"/>
              </a:ext>
            </a:extLst>
          </p:cNvPr>
          <p:cNvSpPr>
            <a:spLocks noChangeArrowheads="1"/>
          </p:cNvSpPr>
          <p:nvPr/>
        </p:nvSpPr>
        <p:spPr bwMode="auto">
          <a:xfrm>
            <a:off x="2971800" y="4654550"/>
            <a:ext cx="384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B</a:t>
            </a:r>
            <a:endParaRPr lang="zh-CN" altLang="en-US"/>
          </a:p>
        </p:txBody>
      </p:sp>
      <p:sp>
        <p:nvSpPr>
          <p:cNvPr id="23573" name="Text Box 89">
            <a:extLst>
              <a:ext uri="{FF2B5EF4-FFF2-40B4-BE49-F238E27FC236}">
                <a16:creationId xmlns:a16="http://schemas.microsoft.com/office/drawing/2014/main" id="{626B07D2-1CD4-471C-AF1B-5F8537D25C0D}"/>
              </a:ext>
            </a:extLst>
          </p:cNvPr>
          <p:cNvSpPr>
            <a:spLocks noChangeArrowheads="1"/>
          </p:cNvSpPr>
          <p:nvPr/>
        </p:nvSpPr>
        <p:spPr bwMode="auto">
          <a:xfrm>
            <a:off x="4681538" y="4654550"/>
            <a:ext cx="384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C</a:t>
            </a:r>
            <a:endParaRPr lang="zh-CN" altLang="en-US"/>
          </a:p>
        </p:txBody>
      </p:sp>
      <p:sp>
        <p:nvSpPr>
          <p:cNvPr id="23574" name="Text Box 90">
            <a:extLst>
              <a:ext uri="{FF2B5EF4-FFF2-40B4-BE49-F238E27FC236}">
                <a16:creationId xmlns:a16="http://schemas.microsoft.com/office/drawing/2014/main" id="{5AC0539B-62D4-4AC2-B35A-C566762744FA}"/>
              </a:ext>
            </a:extLst>
          </p:cNvPr>
          <p:cNvSpPr>
            <a:spLocks noChangeArrowheads="1"/>
          </p:cNvSpPr>
          <p:nvPr/>
        </p:nvSpPr>
        <p:spPr bwMode="auto">
          <a:xfrm>
            <a:off x="6367463" y="4654550"/>
            <a:ext cx="384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D</a:t>
            </a:r>
            <a:endParaRPr lang="zh-CN" altLang="en-US"/>
          </a:p>
        </p:txBody>
      </p:sp>
      <p:sp>
        <p:nvSpPr>
          <p:cNvPr id="23575" name="圆角矩形 45">
            <a:extLst>
              <a:ext uri="{FF2B5EF4-FFF2-40B4-BE49-F238E27FC236}">
                <a16:creationId xmlns:a16="http://schemas.microsoft.com/office/drawing/2014/main" id="{63EB621F-416E-444C-9D67-F2A4BA6754F0}"/>
              </a:ext>
            </a:extLst>
          </p:cNvPr>
          <p:cNvSpPr>
            <a:spLocks noChangeArrowheads="1"/>
          </p:cNvSpPr>
          <p:nvPr/>
        </p:nvSpPr>
        <p:spPr bwMode="auto">
          <a:xfrm>
            <a:off x="2159000" y="5654675"/>
            <a:ext cx="4832350" cy="701675"/>
          </a:xfrm>
          <a:prstGeom prst="roundRect">
            <a:avLst>
              <a:gd name="adj" fmla="val 7634"/>
            </a:avLst>
          </a:prstGeom>
          <a:gradFill rotWithShape="1">
            <a:gsLst>
              <a:gs pos="0">
                <a:srgbClr val="CDDDAF"/>
              </a:gs>
              <a:gs pos="50000">
                <a:srgbClr val="CDDDAF"/>
              </a:gs>
              <a:gs pos="100000">
                <a:srgbClr val="A9C574"/>
              </a:gs>
            </a:gsLst>
            <a:lin ang="18900000" scaled="1"/>
          </a:gradFill>
          <a:ln w="38100">
            <a:solidFill>
              <a:schemeClr val="accent2"/>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n"/>
            </a:pPr>
            <a:endParaRPr lang="zh-CN"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76" name="Text Box 179">
            <a:extLst>
              <a:ext uri="{FF2B5EF4-FFF2-40B4-BE49-F238E27FC236}">
                <a16:creationId xmlns:a16="http://schemas.microsoft.com/office/drawing/2014/main" id="{B3763A19-FD8F-4A46-A81D-E7E1CBA9F331}"/>
              </a:ext>
            </a:extLst>
          </p:cNvPr>
          <p:cNvSpPr>
            <a:spLocks noChangeArrowheads="1"/>
          </p:cNvSpPr>
          <p:nvPr/>
        </p:nvSpPr>
        <p:spPr bwMode="auto">
          <a:xfrm>
            <a:off x="2743200" y="5791200"/>
            <a:ext cx="3810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2000">
                <a:solidFill>
                  <a:srgbClr val="000000"/>
                </a:solidFill>
                <a:ea typeface="华文细黑" panose="02010600040101010101" pitchFamily="2" charset="-122"/>
              </a:rPr>
              <a:t>点击在此处输入文字</a:t>
            </a:r>
            <a:endParaRPr lang="zh-CN" altLang="en-US"/>
          </a:p>
        </p:txBody>
      </p:sp>
      <p:sp>
        <p:nvSpPr>
          <p:cNvPr id="23577" name="Text Box 180">
            <a:extLst>
              <a:ext uri="{FF2B5EF4-FFF2-40B4-BE49-F238E27FC236}">
                <a16:creationId xmlns:a16="http://schemas.microsoft.com/office/drawing/2014/main" id="{9CA589C6-A153-4E2C-A321-5038DD55B92A}"/>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AutoShape 3">
            <a:extLst>
              <a:ext uri="{FF2B5EF4-FFF2-40B4-BE49-F238E27FC236}">
                <a16:creationId xmlns:a16="http://schemas.microsoft.com/office/drawing/2014/main" id="{2F78408E-31E0-4914-ACA9-23958ACA4388}"/>
              </a:ext>
            </a:extLst>
          </p:cNvPr>
          <p:cNvSpPr>
            <a:spLocks noChangeArrowheads="1"/>
          </p:cNvSpPr>
          <p:nvPr/>
        </p:nvSpPr>
        <p:spPr bwMode="auto">
          <a:xfrm>
            <a:off x="457200" y="4191000"/>
            <a:ext cx="2543175" cy="1600200"/>
          </a:xfrm>
          <a:prstGeom prst="roundRect">
            <a:avLst>
              <a:gd name="adj" fmla="val 12694"/>
            </a:avLst>
          </a:prstGeom>
          <a:solidFill>
            <a:srgbClr val="58BEC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5603" name="AutoShape 5">
            <a:extLst>
              <a:ext uri="{FF2B5EF4-FFF2-40B4-BE49-F238E27FC236}">
                <a16:creationId xmlns:a16="http://schemas.microsoft.com/office/drawing/2014/main" id="{A7919DC9-731D-4471-A777-92F9DB757CF2}"/>
              </a:ext>
            </a:extLst>
          </p:cNvPr>
          <p:cNvSpPr>
            <a:spLocks noChangeArrowheads="1"/>
          </p:cNvSpPr>
          <p:nvPr/>
        </p:nvSpPr>
        <p:spPr bwMode="auto">
          <a:xfrm>
            <a:off x="511175" y="4619625"/>
            <a:ext cx="2408238" cy="1114425"/>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5604" name="Text Box 18">
            <a:extLst>
              <a:ext uri="{FF2B5EF4-FFF2-40B4-BE49-F238E27FC236}">
                <a16:creationId xmlns:a16="http://schemas.microsoft.com/office/drawing/2014/main" id="{7BDA17D9-FA7D-4DBE-BFF3-57FE70A4A35E}"/>
              </a:ext>
            </a:extLst>
          </p:cNvPr>
          <p:cNvSpPr>
            <a:spLocks noChangeArrowheads="1"/>
          </p:cNvSpPr>
          <p:nvPr/>
        </p:nvSpPr>
        <p:spPr bwMode="auto">
          <a:xfrm>
            <a:off x="912813" y="4214813"/>
            <a:ext cx="165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FFFFFF"/>
                </a:solidFill>
                <a:sym typeface="Arial" panose="020B0604020202020204" pitchFamily="34" charset="0"/>
              </a:rPr>
              <a:t>Text in here</a:t>
            </a:r>
            <a:endParaRPr lang="zh-CN" altLang="en-US"/>
          </a:p>
        </p:txBody>
      </p:sp>
      <p:sp>
        <p:nvSpPr>
          <p:cNvPr id="25605" name="Text Box 9">
            <a:extLst>
              <a:ext uri="{FF2B5EF4-FFF2-40B4-BE49-F238E27FC236}">
                <a16:creationId xmlns:a16="http://schemas.microsoft.com/office/drawing/2014/main" id="{BC9FC6E5-1704-4827-B633-5676BF12AC2C}"/>
              </a:ext>
            </a:extLst>
          </p:cNvPr>
          <p:cNvSpPr>
            <a:spLocks noChangeArrowheads="1"/>
          </p:cNvSpPr>
          <p:nvPr/>
        </p:nvSpPr>
        <p:spPr bwMode="auto">
          <a:xfrm>
            <a:off x="552450" y="4697413"/>
            <a:ext cx="231616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b="1">
                <a:solidFill>
                  <a:srgbClr val="000000"/>
                </a:solidFill>
                <a:sym typeface="Arial" panose="020B0604020202020204" pitchFamily="34" charset="0"/>
              </a:rPr>
              <a:t>ThemeGallery is a Design Digital Content &amp; Contents mall developed by Guild Design Inc.</a:t>
            </a:r>
            <a:endParaRPr lang="zh-CN" altLang="en-US"/>
          </a:p>
        </p:txBody>
      </p:sp>
      <p:sp>
        <p:nvSpPr>
          <p:cNvPr id="25606" name="AutoShape 8">
            <a:extLst>
              <a:ext uri="{FF2B5EF4-FFF2-40B4-BE49-F238E27FC236}">
                <a16:creationId xmlns:a16="http://schemas.microsoft.com/office/drawing/2014/main" id="{175A3CE6-9EEA-453B-9620-9F5D3BE07DB4}"/>
              </a:ext>
            </a:extLst>
          </p:cNvPr>
          <p:cNvSpPr>
            <a:spLocks noChangeArrowheads="1"/>
          </p:cNvSpPr>
          <p:nvPr/>
        </p:nvSpPr>
        <p:spPr bwMode="auto">
          <a:xfrm>
            <a:off x="457200" y="1828800"/>
            <a:ext cx="2543175" cy="1600200"/>
          </a:xfrm>
          <a:prstGeom prst="roundRect">
            <a:avLst>
              <a:gd name="adj" fmla="val 12694"/>
            </a:avLst>
          </a:prstGeom>
          <a:solidFill>
            <a:srgbClr val="DD693B"/>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5607" name="AutoShape 9">
            <a:extLst>
              <a:ext uri="{FF2B5EF4-FFF2-40B4-BE49-F238E27FC236}">
                <a16:creationId xmlns:a16="http://schemas.microsoft.com/office/drawing/2014/main" id="{DCF00B41-411B-4B84-A79A-0FFF9866F56D}"/>
              </a:ext>
            </a:extLst>
          </p:cNvPr>
          <p:cNvSpPr>
            <a:spLocks noChangeArrowheads="1"/>
          </p:cNvSpPr>
          <p:nvPr/>
        </p:nvSpPr>
        <p:spPr bwMode="auto">
          <a:xfrm>
            <a:off x="511175" y="2257425"/>
            <a:ext cx="2408238" cy="1114425"/>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5608" name="Text Box 18">
            <a:extLst>
              <a:ext uri="{FF2B5EF4-FFF2-40B4-BE49-F238E27FC236}">
                <a16:creationId xmlns:a16="http://schemas.microsoft.com/office/drawing/2014/main" id="{324D14E1-9A04-48F9-A158-3BA1A6B750A6}"/>
              </a:ext>
            </a:extLst>
          </p:cNvPr>
          <p:cNvSpPr>
            <a:spLocks noChangeArrowheads="1"/>
          </p:cNvSpPr>
          <p:nvPr/>
        </p:nvSpPr>
        <p:spPr bwMode="auto">
          <a:xfrm>
            <a:off x="912813" y="1852613"/>
            <a:ext cx="165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FFFFFF"/>
                </a:solidFill>
                <a:sym typeface="Arial" panose="020B0604020202020204" pitchFamily="34" charset="0"/>
              </a:rPr>
              <a:t>Text in here</a:t>
            </a:r>
            <a:endParaRPr lang="zh-CN" altLang="en-US"/>
          </a:p>
        </p:txBody>
      </p:sp>
      <p:sp>
        <p:nvSpPr>
          <p:cNvPr id="25609" name="Text Box 9">
            <a:extLst>
              <a:ext uri="{FF2B5EF4-FFF2-40B4-BE49-F238E27FC236}">
                <a16:creationId xmlns:a16="http://schemas.microsoft.com/office/drawing/2014/main" id="{AF6D8C0A-B06E-41D8-B1F1-990DE45C2010}"/>
              </a:ext>
            </a:extLst>
          </p:cNvPr>
          <p:cNvSpPr>
            <a:spLocks noChangeArrowheads="1"/>
          </p:cNvSpPr>
          <p:nvPr/>
        </p:nvSpPr>
        <p:spPr bwMode="auto">
          <a:xfrm>
            <a:off x="552450" y="2335213"/>
            <a:ext cx="231616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b="1">
                <a:solidFill>
                  <a:srgbClr val="000000"/>
                </a:solidFill>
                <a:sym typeface="Arial" panose="020B0604020202020204" pitchFamily="34" charset="0"/>
              </a:rPr>
              <a:t>ThemeGallery is a Design Digital Content &amp; Contents mall developed by Guild Design Inc.</a:t>
            </a:r>
            <a:endParaRPr lang="zh-CN" altLang="en-US"/>
          </a:p>
        </p:txBody>
      </p:sp>
      <p:sp>
        <p:nvSpPr>
          <p:cNvPr id="25610" name="AutoShape 12">
            <a:extLst>
              <a:ext uri="{FF2B5EF4-FFF2-40B4-BE49-F238E27FC236}">
                <a16:creationId xmlns:a16="http://schemas.microsoft.com/office/drawing/2014/main" id="{4ABC091A-724A-4771-BBBE-DC7170FF722B}"/>
              </a:ext>
            </a:extLst>
          </p:cNvPr>
          <p:cNvSpPr>
            <a:spLocks noChangeArrowheads="1"/>
          </p:cNvSpPr>
          <p:nvPr/>
        </p:nvSpPr>
        <p:spPr bwMode="auto">
          <a:xfrm>
            <a:off x="6067425" y="4191000"/>
            <a:ext cx="2543175" cy="1600200"/>
          </a:xfrm>
          <a:prstGeom prst="roundRect">
            <a:avLst>
              <a:gd name="adj" fmla="val 12694"/>
            </a:avLst>
          </a:prstGeom>
          <a:solidFill>
            <a:srgbClr val="6ECC4C"/>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5611" name="AutoShape 13">
            <a:extLst>
              <a:ext uri="{FF2B5EF4-FFF2-40B4-BE49-F238E27FC236}">
                <a16:creationId xmlns:a16="http://schemas.microsoft.com/office/drawing/2014/main" id="{B057CA40-4AB5-492E-AE33-6EEA538E5E3C}"/>
              </a:ext>
            </a:extLst>
          </p:cNvPr>
          <p:cNvSpPr>
            <a:spLocks noChangeArrowheads="1"/>
          </p:cNvSpPr>
          <p:nvPr/>
        </p:nvSpPr>
        <p:spPr bwMode="auto">
          <a:xfrm>
            <a:off x="6121400" y="4619625"/>
            <a:ext cx="2408238" cy="1114425"/>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5612" name="Text Box 18">
            <a:extLst>
              <a:ext uri="{FF2B5EF4-FFF2-40B4-BE49-F238E27FC236}">
                <a16:creationId xmlns:a16="http://schemas.microsoft.com/office/drawing/2014/main" id="{B236D131-D6B0-4067-9480-6A05289164A4}"/>
              </a:ext>
            </a:extLst>
          </p:cNvPr>
          <p:cNvSpPr>
            <a:spLocks noChangeArrowheads="1"/>
          </p:cNvSpPr>
          <p:nvPr/>
        </p:nvSpPr>
        <p:spPr bwMode="auto">
          <a:xfrm>
            <a:off x="6523038" y="4214813"/>
            <a:ext cx="165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FFFFFF"/>
                </a:solidFill>
                <a:sym typeface="Arial" panose="020B0604020202020204" pitchFamily="34" charset="0"/>
              </a:rPr>
              <a:t>Text in here</a:t>
            </a:r>
            <a:endParaRPr lang="zh-CN" altLang="en-US"/>
          </a:p>
        </p:txBody>
      </p:sp>
      <p:sp>
        <p:nvSpPr>
          <p:cNvPr id="25613" name="Text Box 9">
            <a:extLst>
              <a:ext uri="{FF2B5EF4-FFF2-40B4-BE49-F238E27FC236}">
                <a16:creationId xmlns:a16="http://schemas.microsoft.com/office/drawing/2014/main" id="{1150B976-8CB8-4C82-B4A8-435BD348823A}"/>
              </a:ext>
            </a:extLst>
          </p:cNvPr>
          <p:cNvSpPr>
            <a:spLocks noChangeArrowheads="1"/>
          </p:cNvSpPr>
          <p:nvPr/>
        </p:nvSpPr>
        <p:spPr bwMode="auto">
          <a:xfrm>
            <a:off x="6162675" y="4697413"/>
            <a:ext cx="231616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b="1">
                <a:solidFill>
                  <a:srgbClr val="000000"/>
                </a:solidFill>
                <a:sym typeface="Arial" panose="020B0604020202020204" pitchFamily="34" charset="0"/>
              </a:rPr>
              <a:t>ThemeGallery is a Design Digital Content &amp; Contents mall developed by Guild Design Inc.</a:t>
            </a:r>
            <a:endParaRPr lang="zh-CN" altLang="en-US"/>
          </a:p>
        </p:txBody>
      </p:sp>
      <p:sp>
        <p:nvSpPr>
          <p:cNvPr id="25614" name="AutoShape 16">
            <a:extLst>
              <a:ext uri="{FF2B5EF4-FFF2-40B4-BE49-F238E27FC236}">
                <a16:creationId xmlns:a16="http://schemas.microsoft.com/office/drawing/2014/main" id="{810944DB-AA2C-48DB-AA18-93ABF9C2FA6D}"/>
              </a:ext>
            </a:extLst>
          </p:cNvPr>
          <p:cNvSpPr>
            <a:spLocks noChangeArrowheads="1"/>
          </p:cNvSpPr>
          <p:nvPr/>
        </p:nvSpPr>
        <p:spPr bwMode="auto">
          <a:xfrm>
            <a:off x="6067425" y="1828800"/>
            <a:ext cx="2543175" cy="1600200"/>
          </a:xfrm>
          <a:prstGeom prst="roundRect">
            <a:avLst>
              <a:gd name="adj" fmla="val 12694"/>
            </a:avLst>
          </a:prstGeom>
          <a:solidFill>
            <a:srgbClr val="8A5BD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5615" name="AutoShape 17">
            <a:extLst>
              <a:ext uri="{FF2B5EF4-FFF2-40B4-BE49-F238E27FC236}">
                <a16:creationId xmlns:a16="http://schemas.microsoft.com/office/drawing/2014/main" id="{023ED2EC-821E-43BF-B81E-F6E39604A9D7}"/>
              </a:ext>
            </a:extLst>
          </p:cNvPr>
          <p:cNvSpPr>
            <a:spLocks noChangeArrowheads="1"/>
          </p:cNvSpPr>
          <p:nvPr/>
        </p:nvSpPr>
        <p:spPr bwMode="auto">
          <a:xfrm>
            <a:off x="6121400" y="2257425"/>
            <a:ext cx="2408238" cy="1114425"/>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25616" name="Text Box 18">
            <a:extLst>
              <a:ext uri="{FF2B5EF4-FFF2-40B4-BE49-F238E27FC236}">
                <a16:creationId xmlns:a16="http://schemas.microsoft.com/office/drawing/2014/main" id="{3CDF9070-43A5-4D68-AE7A-907DEAA6FDAE}"/>
              </a:ext>
            </a:extLst>
          </p:cNvPr>
          <p:cNvSpPr>
            <a:spLocks noChangeArrowheads="1"/>
          </p:cNvSpPr>
          <p:nvPr/>
        </p:nvSpPr>
        <p:spPr bwMode="auto">
          <a:xfrm>
            <a:off x="6523038" y="1852613"/>
            <a:ext cx="1651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FFFFFF"/>
                </a:solidFill>
                <a:sym typeface="Arial" panose="020B0604020202020204" pitchFamily="34" charset="0"/>
              </a:rPr>
              <a:t>Text in here</a:t>
            </a:r>
            <a:endParaRPr lang="zh-CN" altLang="en-US"/>
          </a:p>
        </p:txBody>
      </p:sp>
      <p:sp>
        <p:nvSpPr>
          <p:cNvPr id="25617" name="Text Box 9">
            <a:extLst>
              <a:ext uri="{FF2B5EF4-FFF2-40B4-BE49-F238E27FC236}">
                <a16:creationId xmlns:a16="http://schemas.microsoft.com/office/drawing/2014/main" id="{1D34C787-372A-4B0B-A203-84B368BE4668}"/>
              </a:ext>
            </a:extLst>
          </p:cNvPr>
          <p:cNvSpPr>
            <a:spLocks noChangeArrowheads="1"/>
          </p:cNvSpPr>
          <p:nvPr/>
        </p:nvSpPr>
        <p:spPr bwMode="auto">
          <a:xfrm>
            <a:off x="6162675" y="2335213"/>
            <a:ext cx="231616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b="1">
                <a:solidFill>
                  <a:srgbClr val="000000"/>
                </a:solidFill>
                <a:sym typeface="Arial" panose="020B0604020202020204" pitchFamily="34" charset="0"/>
              </a:rPr>
              <a:t>ThemeGallery is a Design Digital Content &amp; Contents mall developed by Guild Design Inc.</a:t>
            </a:r>
            <a:endParaRPr lang="zh-CN" altLang="en-US"/>
          </a:p>
        </p:txBody>
      </p:sp>
      <p:grpSp>
        <p:nvGrpSpPr>
          <p:cNvPr id="25618" name="Group 147">
            <a:extLst>
              <a:ext uri="{FF2B5EF4-FFF2-40B4-BE49-F238E27FC236}">
                <a16:creationId xmlns:a16="http://schemas.microsoft.com/office/drawing/2014/main" id="{43302714-D245-431B-B369-F6E4E491017C}"/>
              </a:ext>
            </a:extLst>
          </p:cNvPr>
          <p:cNvGrpSpPr>
            <a:grpSpLocks/>
          </p:cNvGrpSpPr>
          <p:nvPr/>
        </p:nvGrpSpPr>
        <p:grpSpPr bwMode="auto">
          <a:xfrm>
            <a:off x="3124200" y="2438400"/>
            <a:ext cx="2832100" cy="2803525"/>
            <a:chOff x="0" y="0"/>
            <a:chExt cx="1784" cy="1766"/>
          </a:xfrm>
        </p:grpSpPr>
        <p:sp>
          <p:nvSpPr>
            <p:cNvPr id="25621" name="AutoShape 21">
              <a:extLst>
                <a:ext uri="{FF2B5EF4-FFF2-40B4-BE49-F238E27FC236}">
                  <a16:creationId xmlns:a16="http://schemas.microsoft.com/office/drawing/2014/main" id="{B8DE79D4-61CA-4B5A-A917-4CDB2B313774}"/>
                </a:ext>
              </a:extLst>
            </p:cNvPr>
            <p:cNvSpPr>
              <a:spLocks noChangeArrowheads="1"/>
            </p:cNvSpPr>
            <p:nvPr/>
          </p:nvSpPr>
          <p:spPr bwMode="auto">
            <a:xfrm rot="6774404">
              <a:off x="36" y="90"/>
              <a:ext cx="1688" cy="1664"/>
            </a:xfrm>
            <a:custGeom>
              <a:avLst/>
              <a:gdLst>
                <a:gd name="T0" fmla="*/ 1 w 21600"/>
                <a:gd name="T1" fmla="*/ 0 h 21600"/>
                <a:gd name="T2" fmla="*/ 0 w 21600"/>
                <a:gd name="T3" fmla="*/ 0 h 21600"/>
                <a:gd name="T4" fmla="*/ 1 w 21600"/>
                <a:gd name="T5" fmla="*/ 0 h 21600"/>
                <a:gd name="T6" fmla="*/ 1 w 21600"/>
                <a:gd name="T7" fmla="*/ 0 h 21600"/>
                <a:gd name="T8" fmla="*/ 1 w 21600"/>
                <a:gd name="T9" fmla="*/ 0 h 21600"/>
                <a:gd name="T10" fmla="*/ 1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000000"/>
                </a:gs>
                <a:gs pos="100000">
                  <a:srgbClr val="6ECC4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622" name="AutoShape 22">
              <a:extLst>
                <a:ext uri="{FF2B5EF4-FFF2-40B4-BE49-F238E27FC236}">
                  <a16:creationId xmlns:a16="http://schemas.microsoft.com/office/drawing/2014/main" id="{FA57CB80-6DD9-458F-AD6E-EF433705369B}"/>
                </a:ext>
              </a:extLst>
            </p:cNvPr>
            <p:cNvSpPr>
              <a:spLocks noChangeArrowheads="1"/>
            </p:cNvSpPr>
            <p:nvPr/>
          </p:nvSpPr>
          <p:spPr bwMode="auto">
            <a:xfrm rot="-9425596">
              <a:off x="0" y="79"/>
              <a:ext cx="1688" cy="1664"/>
            </a:xfrm>
            <a:custGeom>
              <a:avLst/>
              <a:gdLst>
                <a:gd name="T0" fmla="*/ 1 w 21600"/>
                <a:gd name="T1" fmla="*/ 0 h 21600"/>
                <a:gd name="T2" fmla="*/ 0 w 21600"/>
                <a:gd name="T3" fmla="*/ 0 h 21600"/>
                <a:gd name="T4" fmla="*/ 1 w 21600"/>
                <a:gd name="T5" fmla="*/ 0 h 21600"/>
                <a:gd name="T6" fmla="*/ 1 w 21600"/>
                <a:gd name="T7" fmla="*/ 0 h 21600"/>
                <a:gd name="T8" fmla="*/ 1 w 21600"/>
                <a:gd name="T9" fmla="*/ 0 h 21600"/>
                <a:gd name="T10" fmla="*/ 1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000000"/>
                </a:gs>
                <a:gs pos="100000">
                  <a:srgbClr val="58BEC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623" name="AutoShape 23">
              <a:extLst>
                <a:ext uri="{FF2B5EF4-FFF2-40B4-BE49-F238E27FC236}">
                  <a16:creationId xmlns:a16="http://schemas.microsoft.com/office/drawing/2014/main" id="{7C294F71-E6B2-4F23-928B-6AEDF36583B9}"/>
                </a:ext>
              </a:extLst>
            </p:cNvPr>
            <p:cNvSpPr>
              <a:spLocks noChangeArrowheads="1"/>
            </p:cNvSpPr>
            <p:nvPr/>
          </p:nvSpPr>
          <p:spPr bwMode="auto">
            <a:xfrm rot="-4025596">
              <a:off x="61" y="12"/>
              <a:ext cx="1688" cy="1664"/>
            </a:xfrm>
            <a:custGeom>
              <a:avLst/>
              <a:gdLst>
                <a:gd name="T0" fmla="*/ 1 w 21600"/>
                <a:gd name="T1" fmla="*/ 0 h 21600"/>
                <a:gd name="T2" fmla="*/ 0 w 21600"/>
                <a:gd name="T3" fmla="*/ 0 h 21600"/>
                <a:gd name="T4" fmla="*/ 1 w 21600"/>
                <a:gd name="T5" fmla="*/ 0 h 21600"/>
                <a:gd name="T6" fmla="*/ 1 w 21600"/>
                <a:gd name="T7" fmla="*/ 0 h 21600"/>
                <a:gd name="T8" fmla="*/ 1 w 21600"/>
                <a:gd name="T9" fmla="*/ 0 h 21600"/>
                <a:gd name="T10" fmla="*/ 1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0E0704"/>
                </a:gs>
                <a:gs pos="100000">
                  <a:srgbClr val="DD693B"/>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25624" name="AutoShape 24">
              <a:extLst>
                <a:ext uri="{FF2B5EF4-FFF2-40B4-BE49-F238E27FC236}">
                  <a16:creationId xmlns:a16="http://schemas.microsoft.com/office/drawing/2014/main" id="{0A914447-C80F-48B0-9B39-BEEC259CEB32}"/>
                </a:ext>
              </a:extLst>
            </p:cNvPr>
            <p:cNvSpPr>
              <a:spLocks noChangeArrowheads="1"/>
            </p:cNvSpPr>
            <p:nvPr/>
          </p:nvSpPr>
          <p:spPr bwMode="auto">
            <a:xfrm rot="1374404">
              <a:off x="96" y="48"/>
              <a:ext cx="1688" cy="1664"/>
            </a:xfrm>
            <a:custGeom>
              <a:avLst/>
              <a:gdLst>
                <a:gd name="T0" fmla="*/ 1 w 21600"/>
                <a:gd name="T1" fmla="*/ 0 h 21600"/>
                <a:gd name="T2" fmla="*/ 0 w 21600"/>
                <a:gd name="T3" fmla="*/ 0 h 21600"/>
                <a:gd name="T4" fmla="*/ 1 w 21600"/>
                <a:gd name="T5" fmla="*/ 0 h 21600"/>
                <a:gd name="T6" fmla="*/ 1 w 21600"/>
                <a:gd name="T7" fmla="*/ 0 h 21600"/>
                <a:gd name="T8" fmla="*/ 1 w 21600"/>
                <a:gd name="T9" fmla="*/ 0 h 21600"/>
                <a:gd name="T10" fmla="*/ 1 w 21600"/>
                <a:gd name="T11" fmla="*/ 0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rgbClr val="000000"/>
                </a:gs>
                <a:gs pos="100000">
                  <a:srgbClr val="8A5BD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sp>
        <p:nvSpPr>
          <p:cNvPr id="25619" name="Text Box 4">
            <a:extLst>
              <a:ext uri="{FF2B5EF4-FFF2-40B4-BE49-F238E27FC236}">
                <a16:creationId xmlns:a16="http://schemas.microsoft.com/office/drawing/2014/main" id="{CB17C249-BC15-4771-86C2-DAB74B7481FE}"/>
              </a:ext>
            </a:extLst>
          </p:cNvPr>
          <p:cNvSpPr>
            <a:spLocks noChangeArrowheads="1"/>
          </p:cNvSpPr>
          <p:nvPr/>
        </p:nvSpPr>
        <p:spPr bwMode="auto">
          <a:xfrm>
            <a:off x="3584575" y="3562350"/>
            <a:ext cx="1905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000000"/>
                </a:solidFill>
                <a:sym typeface="Arial" panose="020B0604020202020204" pitchFamily="34" charset="0"/>
              </a:rPr>
              <a:t> Description of the contents</a:t>
            </a:r>
            <a:endParaRPr lang="zh-CN" altLang="en-US"/>
          </a:p>
        </p:txBody>
      </p:sp>
      <p:sp>
        <p:nvSpPr>
          <p:cNvPr id="25620" name="Text Box 149">
            <a:extLst>
              <a:ext uri="{FF2B5EF4-FFF2-40B4-BE49-F238E27FC236}">
                <a16:creationId xmlns:a16="http://schemas.microsoft.com/office/drawing/2014/main" id="{7461CE4F-5AB5-41ED-A810-D3F42B040540}"/>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50" name="组合 28">
            <a:extLst>
              <a:ext uri="{FF2B5EF4-FFF2-40B4-BE49-F238E27FC236}">
                <a16:creationId xmlns:a16="http://schemas.microsoft.com/office/drawing/2014/main" id="{C5825833-776A-4A78-B1EE-039996EE507D}"/>
              </a:ext>
            </a:extLst>
          </p:cNvPr>
          <p:cNvGrpSpPr>
            <a:grpSpLocks/>
          </p:cNvGrpSpPr>
          <p:nvPr/>
        </p:nvGrpSpPr>
        <p:grpSpPr bwMode="auto">
          <a:xfrm>
            <a:off x="488950" y="1739900"/>
            <a:ext cx="8185150" cy="8343900"/>
            <a:chOff x="0" y="0"/>
            <a:chExt cx="8185053" cy="8344487"/>
          </a:xfrm>
        </p:grpSpPr>
        <p:grpSp>
          <p:nvGrpSpPr>
            <p:cNvPr id="27652" name="组合 20">
              <a:extLst>
                <a:ext uri="{FF2B5EF4-FFF2-40B4-BE49-F238E27FC236}">
                  <a16:creationId xmlns:a16="http://schemas.microsoft.com/office/drawing/2014/main" id="{617FD549-466C-4DEB-A43D-4591766F0F29}"/>
                </a:ext>
              </a:extLst>
            </p:cNvPr>
            <p:cNvGrpSpPr>
              <a:grpSpLocks/>
            </p:cNvGrpSpPr>
            <p:nvPr/>
          </p:nvGrpSpPr>
          <p:grpSpPr bwMode="auto">
            <a:xfrm>
              <a:off x="0" y="0"/>
              <a:ext cx="8185053" cy="8344487"/>
              <a:chOff x="0" y="0"/>
              <a:chExt cx="8185053" cy="8344487"/>
            </a:xfrm>
          </p:grpSpPr>
          <p:sp>
            <p:nvSpPr>
              <p:cNvPr id="27658" name="上箭头 8">
                <a:extLst>
                  <a:ext uri="{FF2B5EF4-FFF2-40B4-BE49-F238E27FC236}">
                    <a16:creationId xmlns:a16="http://schemas.microsoft.com/office/drawing/2014/main" id="{7B1C64A1-5AC3-48FF-9A0D-020F79AC43A8}"/>
                  </a:ext>
                </a:extLst>
              </p:cNvPr>
              <p:cNvSpPr>
                <a:spLocks noChangeArrowheads="1"/>
              </p:cNvSpPr>
              <p:nvPr/>
            </p:nvSpPr>
            <p:spPr bwMode="auto">
              <a:xfrm rot="-4012266">
                <a:off x="1406492" y="3292750"/>
                <a:ext cx="374676" cy="1092187"/>
              </a:xfrm>
              <a:prstGeom prst="upArrow">
                <a:avLst>
                  <a:gd name="adj1" fmla="val 25259"/>
                  <a:gd name="adj2" fmla="val 9934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27659" name="上箭头 9">
                <a:extLst>
                  <a:ext uri="{FF2B5EF4-FFF2-40B4-BE49-F238E27FC236}">
                    <a16:creationId xmlns:a16="http://schemas.microsoft.com/office/drawing/2014/main" id="{E48DBB84-58DE-4333-A88F-853BE81DD64E}"/>
                  </a:ext>
                </a:extLst>
              </p:cNvPr>
              <p:cNvSpPr>
                <a:spLocks noChangeArrowheads="1"/>
              </p:cNvSpPr>
              <p:nvPr/>
            </p:nvSpPr>
            <p:spPr bwMode="auto">
              <a:xfrm rot="-2532852">
                <a:off x="2233587" y="2081359"/>
                <a:ext cx="374646" cy="1092277"/>
              </a:xfrm>
              <a:prstGeom prst="upArrow">
                <a:avLst>
                  <a:gd name="adj1" fmla="val 25259"/>
                  <a:gd name="adj2" fmla="val 99343"/>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27660" name="上箭头 10">
                <a:extLst>
                  <a:ext uri="{FF2B5EF4-FFF2-40B4-BE49-F238E27FC236}">
                    <a16:creationId xmlns:a16="http://schemas.microsoft.com/office/drawing/2014/main" id="{6487BB52-33E0-4884-AB6D-420D4B3A1BE2}"/>
                  </a:ext>
                </a:extLst>
              </p:cNvPr>
              <p:cNvSpPr>
                <a:spLocks noChangeArrowheads="1"/>
              </p:cNvSpPr>
              <p:nvPr/>
            </p:nvSpPr>
            <p:spPr bwMode="auto">
              <a:xfrm>
                <a:off x="3989341" y="1614602"/>
                <a:ext cx="376233" cy="1092277"/>
              </a:xfrm>
              <a:prstGeom prst="upArrow">
                <a:avLst>
                  <a:gd name="adj1" fmla="val 25259"/>
                  <a:gd name="adj2" fmla="val 9934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27661" name="上箭头 11">
                <a:extLst>
                  <a:ext uri="{FF2B5EF4-FFF2-40B4-BE49-F238E27FC236}">
                    <a16:creationId xmlns:a16="http://schemas.microsoft.com/office/drawing/2014/main" id="{73B52F1B-0093-43A9-BBA7-6A08F1015AAD}"/>
                  </a:ext>
                </a:extLst>
              </p:cNvPr>
              <p:cNvSpPr>
                <a:spLocks noChangeArrowheads="1"/>
              </p:cNvSpPr>
              <p:nvPr/>
            </p:nvSpPr>
            <p:spPr bwMode="auto">
              <a:xfrm rot="2426442">
                <a:off x="5633971" y="2006741"/>
                <a:ext cx="374646" cy="1092277"/>
              </a:xfrm>
              <a:prstGeom prst="upArrow">
                <a:avLst>
                  <a:gd name="adj1" fmla="val 25259"/>
                  <a:gd name="adj2" fmla="val 99343"/>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27662" name="上箭头 12">
                <a:extLst>
                  <a:ext uri="{FF2B5EF4-FFF2-40B4-BE49-F238E27FC236}">
                    <a16:creationId xmlns:a16="http://schemas.microsoft.com/office/drawing/2014/main" id="{FC67BE7E-7E78-42C0-B2E7-3EE116508098}"/>
                  </a:ext>
                </a:extLst>
              </p:cNvPr>
              <p:cNvSpPr>
                <a:spLocks noChangeArrowheads="1"/>
              </p:cNvSpPr>
              <p:nvPr/>
            </p:nvSpPr>
            <p:spPr bwMode="auto">
              <a:xfrm rot="4413403">
                <a:off x="6405471" y="3256235"/>
                <a:ext cx="374676" cy="1092187"/>
              </a:xfrm>
              <a:prstGeom prst="upArrow">
                <a:avLst>
                  <a:gd name="adj1" fmla="val 25259"/>
                  <a:gd name="adj2" fmla="val 99340"/>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27663" name="椭圆 13">
                <a:extLst>
                  <a:ext uri="{FF2B5EF4-FFF2-40B4-BE49-F238E27FC236}">
                    <a16:creationId xmlns:a16="http://schemas.microsoft.com/office/drawing/2014/main" id="{751058C6-8FAF-4B5D-ACEE-51E135FB8EC4}"/>
                  </a:ext>
                </a:extLst>
              </p:cNvPr>
              <p:cNvSpPr>
                <a:spLocks noChangeArrowheads="1"/>
              </p:cNvSpPr>
              <p:nvPr/>
            </p:nvSpPr>
            <p:spPr bwMode="auto">
              <a:xfrm>
                <a:off x="0" y="2843413"/>
                <a:ext cx="1027101" cy="1027184"/>
              </a:xfrm>
              <a:prstGeom prst="ellipse">
                <a:avLst/>
              </a:prstGeom>
              <a:solidFill>
                <a:srgbClr val="E8EFDB"/>
              </a:solidFill>
              <a:ln w="762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D7E4BE"/>
                    </a:solidFill>
                  </a:rPr>
                  <a:t>添加</a:t>
                </a:r>
                <a:endParaRPr lang="en-US" altLang="zh-CN">
                  <a:solidFill>
                    <a:srgbClr val="D7E4BE"/>
                  </a:solidFill>
                  <a:latin typeface="Verdana" panose="020B0604030504040204" pitchFamily="34" charset="0"/>
                  <a:sym typeface="Verdana" panose="020B0604030504040204" pitchFamily="34" charset="0"/>
                </a:endParaRPr>
              </a:p>
              <a:p>
                <a:pPr algn="ctr">
                  <a:buFont typeface="Arial" panose="020B0604020202020204" pitchFamily="34" charset="0"/>
                  <a:buNone/>
                </a:pPr>
                <a:r>
                  <a:rPr lang="zh-CN" altLang="en-US">
                    <a:solidFill>
                      <a:srgbClr val="D7E4BE"/>
                    </a:solidFill>
                  </a:rPr>
                  <a:t>文字</a:t>
                </a:r>
              </a:p>
            </p:txBody>
          </p:sp>
          <p:sp>
            <p:nvSpPr>
              <p:cNvPr id="27664" name="椭圆 14">
                <a:extLst>
                  <a:ext uri="{FF2B5EF4-FFF2-40B4-BE49-F238E27FC236}">
                    <a16:creationId xmlns:a16="http://schemas.microsoft.com/office/drawing/2014/main" id="{FF4A1C97-4E8A-44CD-9AEC-7A9572B16172}"/>
                  </a:ext>
                </a:extLst>
              </p:cNvPr>
              <p:cNvSpPr>
                <a:spLocks noChangeArrowheads="1"/>
              </p:cNvSpPr>
              <p:nvPr/>
            </p:nvSpPr>
            <p:spPr bwMode="auto">
              <a:xfrm>
                <a:off x="1249348" y="1154194"/>
                <a:ext cx="1027100" cy="1025597"/>
              </a:xfrm>
              <a:prstGeom prst="ellipse">
                <a:avLst/>
              </a:prstGeom>
              <a:solidFill>
                <a:srgbClr val="E8EFDB"/>
              </a:solidFill>
              <a:ln w="762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D7E4BE"/>
                    </a:solidFill>
                  </a:rPr>
                  <a:t>添加</a:t>
                </a:r>
                <a:endParaRPr lang="en-US" altLang="zh-CN">
                  <a:solidFill>
                    <a:srgbClr val="D7E4BE"/>
                  </a:solidFill>
                  <a:latin typeface="Verdana" panose="020B0604030504040204" pitchFamily="34" charset="0"/>
                  <a:sym typeface="Verdana" panose="020B0604030504040204" pitchFamily="34" charset="0"/>
                </a:endParaRPr>
              </a:p>
              <a:p>
                <a:pPr algn="ctr">
                  <a:buFont typeface="Arial" panose="020B0604020202020204" pitchFamily="34" charset="0"/>
                  <a:buNone/>
                </a:pPr>
                <a:r>
                  <a:rPr lang="zh-CN" altLang="en-US">
                    <a:solidFill>
                      <a:srgbClr val="D7E4BE"/>
                    </a:solidFill>
                  </a:rPr>
                  <a:t>文字</a:t>
                </a:r>
              </a:p>
            </p:txBody>
          </p:sp>
          <p:sp>
            <p:nvSpPr>
              <p:cNvPr id="27665" name="椭圆 15">
                <a:extLst>
                  <a:ext uri="{FF2B5EF4-FFF2-40B4-BE49-F238E27FC236}">
                    <a16:creationId xmlns:a16="http://schemas.microsoft.com/office/drawing/2014/main" id="{CEF89256-81AE-48AC-82E3-43A300E64682}"/>
                  </a:ext>
                </a:extLst>
              </p:cNvPr>
              <p:cNvSpPr>
                <a:spLocks noChangeArrowheads="1"/>
              </p:cNvSpPr>
              <p:nvPr/>
            </p:nvSpPr>
            <p:spPr bwMode="auto">
              <a:xfrm>
                <a:off x="6076878" y="1181183"/>
                <a:ext cx="1027101" cy="1027185"/>
              </a:xfrm>
              <a:prstGeom prst="ellipse">
                <a:avLst/>
              </a:prstGeom>
              <a:solidFill>
                <a:srgbClr val="BE6A16"/>
              </a:solidFill>
              <a:ln w="762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D7E4BE"/>
                    </a:solidFill>
                  </a:rPr>
                  <a:t>添加</a:t>
                </a:r>
                <a:endParaRPr lang="en-US" altLang="zh-CN">
                  <a:solidFill>
                    <a:srgbClr val="D7E4BE"/>
                  </a:solidFill>
                  <a:latin typeface="Verdana" panose="020B0604030504040204" pitchFamily="34" charset="0"/>
                  <a:sym typeface="Verdana" panose="020B0604030504040204" pitchFamily="34" charset="0"/>
                </a:endParaRPr>
              </a:p>
              <a:p>
                <a:pPr algn="ctr">
                  <a:buFont typeface="Arial" panose="020B0604020202020204" pitchFamily="34" charset="0"/>
                  <a:buNone/>
                </a:pPr>
                <a:r>
                  <a:rPr lang="zh-CN" altLang="en-US">
                    <a:solidFill>
                      <a:srgbClr val="D7E4BE"/>
                    </a:solidFill>
                  </a:rPr>
                  <a:t>文字</a:t>
                </a:r>
              </a:p>
            </p:txBody>
          </p:sp>
          <p:sp>
            <p:nvSpPr>
              <p:cNvPr id="27666" name="椭圆 16">
                <a:extLst>
                  <a:ext uri="{FF2B5EF4-FFF2-40B4-BE49-F238E27FC236}">
                    <a16:creationId xmlns:a16="http://schemas.microsoft.com/office/drawing/2014/main" id="{F706B043-0DA0-43DC-87DA-B5D37DDA902E}"/>
                  </a:ext>
                </a:extLst>
              </p:cNvPr>
              <p:cNvSpPr>
                <a:spLocks noChangeArrowheads="1"/>
              </p:cNvSpPr>
              <p:nvPr/>
            </p:nvSpPr>
            <p:spPr bwMode="auto">
              <a:xfrm>
                <a:off x="7157953" y="2881516"/>
                <a:ext cx="1027100" cy="1027184"/>
              </a:xfrm>
              <a:prstGeom prst="ellipse">
                <a:avLst/>
              </a:prstGeom>
              <a:solidFill>
                <a:srgbClr val="BE6A16"/>
              </a:solidFill>
              <a:ln w="762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D7E4BE"/>
                    </a:solidFill>
                  </a:rPr>
                  <a:t>添加</a:t>
                </a:r>
                <a:endParaRPr lang="en-US" altLang="zh-CN">
                  <a:solidFill>
                    <a:srgbClr val="D7E4BE"/>
                  </a:solidFill>
                  <a:latin typeface="Verdana" panose="020B0604030504040204" pitchFamily="34" charset="0"/>
                  <a:sym typeface="Verdana" panose="020B0604030504040204" pitchFamily="34" charset="0"/>
                </a:endParaRPr>
              </a:p>
              <a:p>
                <a:pPr algn="ctr">
                  <a:buFont typeface="Arial" panose="020B0604020202020204" pitchFamily="34" charset="0"/>
                  <a:buNone/>
                </a:pPr>
                <a:r>
                  <a:rPr lang="zh-CN" altLang="en-US">
                    <a:solidFill>
                      <a:srgbClr val="D7E4BE"/>
                    </a:solidFill>
                  </a:rPr>
                  <a:t>文字</a:t>
                </a:r>
              </a:p>
            </p:txBody>
          </p:sp>
          <p:grpSp>
            <p:nvGrpSpPr>
              <p:cNvPr id="27667" name="组合 19">
                <a:extLst>
                  <a:ext uri="{FF2B5EF4-FFF2-40B4-BE49-F238E27FC236}">
                    <a16:creationId xmlns:a16="http://schemas.microsoft.com/office/drawing/2014/main" id="{440212B5-BFBA-4429-80ED-3FAAA61047F5}"/>
                  </a:ext>
                </a:extLst>
              </p:cNvPr>
              <p:cNvGrpSpPr>
                <a:grpSpLocks/>
              </p:cNvGrpSpPr>
              <p:nvPr/>
            </p:nvGrpSpPr>
            <p:grpSpPr bwMode="auto">
              <a:xfrm>
                <a:off x="3376247" y="0"/>
                <a:ext cx="1559168" cy="1559168"/>
                <a:chOff x="0" y="0"/>
                <a:chExt cx="1559168" cy="1559168"/>
              </a:xfrm>
            </p:grpSpPr>
            <p:sp>
              <p:nvSpPr>
                <p:cNvPr id="27668" name="椭圆 18">
                  <a:extLst>
                    <a:ext uri="{FF2B5EF4-FFF2-40B4-BE49-F238E27FC236}">
                      <a16:creationId xmlns:a16="http://schemas.microsoft.com/office/drawing/2014/main" id="{5EBE5030-44CC-4B74-8A63-F75D752ACA55}"/>
                    </a:ext>
                  </a:extLst>
                </p:cNvPr>
                <p:cNvSpPr>
                  <a:spLocks noChangeArrowheads="1"/>
                </p:cNvSpPr>
                <p:nvPr/>
              </p:nvSpPr>
              <p:spPr bwMode="auto">
                <a:xfrm>
                  <a:off x="326" y="0"/>
                  <a:ext cx="1558907" cy="1559035"/>
                </a:xfrm>
                <a:prstGeom prst="ellipse">
                  <a:avLst/>
                </a:prstGeom>
                <a:solidFill>
                  <a:srgbClr val="ADC3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27669" name="椭圆 17">
                  <a:extLst>
                    <a:ext uri="{FF2B5EF4-FFF2-40B4-BE49-F238E27FC236}">
                      <a16:creationId xmlns:a16="http://schemas.microsoft.com/office/drawing/2014/main" id="{4456A8C5-079D-432D-8237-C5481DD97B0B}"/>
                    </a:ext>
                  </a:extLst>
                </p:cNvPr>
                <p:cNvSpPr>
                  <a:spLocks noChangeArrowheads="1"/>
                </p:cNvSpPr>
                <p:nvPr/>
              </p:nvSpPr>
              <p:spPr bwMode="auto">
                <a:xfrm>
                  <a:off x="138436" y="109546"/>
                  <a:ext cx="1311260" cy="1311368"/>
                </a:xfrm>
                <a:prstGeom prst="ellipse">
                  <a:avLst/>
                </a:prstGeom>
                <a:solidFill>
                  <a:srgbClr val="ADC3D5"/>
                </a:solidFill>
                <a:ln w="762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D7E4BE"/>
                      </a:solidFill>
                    </a:rPr>
                    <a:t>添加</a:t>
                  </a:r>
                  <a:endParaRPr lang="en-US" altLang="zh-CN">
                    <a:solidFill>
                      <a:srgbClr val="D7E4BE"/>
                    </a:solidFill>
                    <a:latin typeface="Verdana" panose="020B0604030504040204" pitchFamily="34" charset="0"/>
                    <a:sym typeface="Verdana" panose="020B0604030504040204" pitchFamily="34" charset="0"/>
                  </a:endParaRPr>
                </a:p>
                <a:p>
                  <a:pPr algn="ctr">
                    <a:buFont typeface="Arial" panose="020B0604020202020204" pitchFamily="34" charset="0"/>
                    <a:buNone/>
                  </a:pPr>
                  <a:r>
                    <a:rPr lang="zh-CN" altLang="en-US">
                      <a:solidFill>
                        <a:srgbClr val="D7E4BE"/>
                      </a:solidFill>
                    </a:rPr>
                    <a:t>文字</a:t>
                  </a:r>
                </a:p>
              </p:txBody>
            </p:sp>
          </p:grpSp>
        </p:grpSp>
        <p:sp>
          <p:nvSpPr>
            <p:cNvPr id="27653" name="TextBox 21">
              <a:extLst>
                <a:ext uri="{FF2B5EF4-FFF2-40B4-BE49-F238E27FC236}">
                  <a16:creationId xmlns:a16="http://schemas.microsoft.com/office/drawing/2014/main" id="{B8A39E71-DCC8-4ECF-BCF6-FABFE4DB0385}"/>
                </a:ext>
              </a:extLst>
            </p:cNvPr>
            <p:cNvSpPr>
              <a:spLocks noChangeArrowheads="1"/>
            </p:cNvSpPr>
            <p:nvPr/>
          </p:nvSpPr>
          <p:spPr bwMode="auto">
            <a:xfrm>
              <a:off x="2681256" y="3340335"/>
              <a:ext cx="3230524" cy="581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b="1">
                  <a:latin typeface="微软雅黑" panose="020B0503020204020204" pitchFamily="34" charset="-122"/>
                  <a:ea typeface="华文细黑" panose="02010600040101010101" pitchFamily="2" charset="-122"/>
                  <a:sym typeface="微软雅黑" panose="020B0503020204020204" pitchFamily="34" charset="-122"/>
                </a:rPr>
                <a:t>点击输入文字内容</a:t>
              </a:r>
            </a:p>
            <a:p>
              <a:pPr algn="ctr">
                <a:buFont typeface="Arial" panose="020B0604020202020204" pitchFamily="34" charset="0"/>
                <a:buNone/>
              </a:pPr>
              <a:r>
                <a:rPr lang="zh-CN" altLang="en-US" sz="1600" b="1">
                  <a:ea typeface="华文细黑" panose="02010600040101010101" pitchFamily="2" charset="-122"/>
                </a:rPr>
                <a:t>点击输入文字内容输入文字内容</a:t>
              </a:r>
              <a:endParaRPr lang="zh-CN" altLang="en-US"/>
            </a:p>
          </p:txBody>
        </p:sp>
        <p:sp>
          <p:nvSpPr>
            <p:cNvPr id="27654" name="TextBox 22">
              <a:extLst>
                <a:ext uri="{FF2B5EF4-FFF2-40B4-BE49-F238E27FC236}">
                  <a16:creationId xmlns:a16="http://schemas.microsoft.com/office/drawing/2014/main" id="{52B47FAD-48D0-47A9-974C-FA9B93417AAC}"/>
                </a:ext>
              </a:extLst>
            </p:cNvPr>
            <p:cNvSpPr>
              <a:spLocks noChangeArrowheads="1"/>
            </p:cNvSpPr>
            <p:nvPr/>
          </p:nvSpPr>
          <p:spPr bwMode="auto">
            <a:xfrm>
              <a:off x="929937" y="2693688"/>
              <a:ext cx="15012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latin typeface="Calibri" panose="020F0502020204030204" pitchFamily="34" charset="0"/>
                  <a:sym typeface="Calibri" panose="020F0502020204030204" pitchFamily="34" charset="0"/>
                </a:rPr>
                <a:t>添加</a:t>
              </a:r>
              <a:r>
                <a:rPr lang="en-US" altLang="zh-CN">
                  <a:latin typeface="Calibri" panose="020F0502020204030204" pitchFamily="34" charset="0"/>
                  <a:sym typeface="Calibri" panose="020F0502020204030204" pitchFamily="34" charset="0"/>
                </a:rPr>
                <a:t> </a:t>
              </a:r>
              <a:r>
                <a:rPr lang="zh-CN" altLang="en-US">
                  <a:latin typeface="Calibri" panose="020F0502020204030204" pitchFamily="34" charset="0"/>
                  <a:sym typeface="Calibri" panose="020F0502020204030204" pitchFamily="34" charset="0"/>
                </a:rPr>
                <a:t>文字</a:t>
              </a:r>
              <a:endParaRPr lang="en-US" altLang="zh-CN">
                <a:latin typeface="Calibri" panose="020F0502020204030204" pitchFamily="34" charset="0"/>
                <a:sym typeface="Calibri" panose="020F0502020204030204" pitchFamily="34" charset="0"/>
              </a:endParaRPr>
            </a:p>
            <a:p>
              <a:pPr algn="ctr">
                <a:buFont typeface="Arial" panose="020B0604020202020204" pitchFamily="34" charset="0"/>
                <a:buNone/>
              </a:pPr>
              <a:r>
                <a:rPr lang="zh-CN" altLang="en-US">
                  <a:latin typeface="Calibri" panose="020F0502020204030204" pitchFamily="34" charset="0"/>
                  <a:sym typeface="Calibri" panose="020F0502020204030204" pitchFamily="34" charset="0"/>
                </a:rPr>
                <a:t>添加</a:t>
              </a:r>
              <a:r>
                <a:rPr lang="en-US" altLang="zh-CN">
                  <a:latin typeface="Calibri" panose="020F0502020204030204" pitchFamily="34" charset="0"/>
                  <a:sym typeface="Calibri" panose="020F0502020204030204" pitchFamily="34" charset="0"/>
                </a:rPr>
                <a:t> </a:t>
              </a:r>
              <a:r>
                <a:rPr lang="zh-CN" altLang="en-US">
                  <a:latin typeface="Calibri" panose="020F0502020204030204" pitchFamily="34" charset="0"/>
                  <a:sym typeface="Calibri" panose="020F0502020204030204" pitchFamily="34" charset="0"/>
                </a:rPr>
                <a:t>文字</a:t>
              </a:r>
              <a:endParaRPr lang="zh-CN" altLang="en-US"/>
            </a:p>
          </p:txBody>
        </p:sp>
        <p:sp>
          <p:nvSpPr>
            <p:cNvPr id="27655" name="TextBox 23">
              <a:extLst>
                <a:ext uri="{FF2B5EF4-FFF2-40B4-BE49-F238E27FC236}">
                  <a16:creationId xmlns:a16="http://schemas.microsoft.com/office/drawing/2014/main" id="{DC26967C-A02E-4AE6-86C3-BC74A0CBF6EA}"/>
                </a:ext>
              </a:extLst>
            </p:cNvPr>
            <p:cNvSpPr>
              <a:spLocks noChangeArrowheads="1"/>
            </p:cNvSpPr>
            <p:nvPr/>
          </p:nvSpPr>
          <p:spPr bwMode="auto">
            <a:xfrm>
              <a:off x="2402181" y="1543252"/>
              <a:ext cx="15012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latin typeface="Calibri" panose="020F0502020204030204" pitchFamily="34" charset="0"/>
                  <a:sym typeface="Calibri" panose="020F0502020204030204" pitchFamily="34" charset="0"/>
                </a:rPr>
                <a:t>添加</a:t>
              </a:r>
              <a:r>
                <a:rPr lang="en-US" altLang="zh-CN">
                  <a:latin typeface="Calibri" panose="020F0502020204030204" pitchFamily="34" charset="0"/>
                  <a:sym typeface="Calibri" panose="020F0502020204030204" pitchFamily="34" charset="0"/>
                </a:rPr>
                <a:t> </a:t>
              </a:r>
              <a:r>
                <a:rPr lang="zh-CN" altLang="en-US">
                  <a:latin typeface="Calibri" panose="020F0502020204030204" pitchFamily="34" charset="0"/>
                  <a:sym typeface="Calibri" panose="020F0502020204030204" pitchFamily="34" charset="0"/>
                </a:rPr>
                <a:t>文字</a:t>
              </a:r>
              <a:endParaRPr lang="en-US" altLang="zh-CN">
                <a:latin typeface="Calibri" panose="020F0502020204030204" pitchFamily="34" charset="0"/>
                <a:sym typeface="Calibri" panose="020F0502020204030204" pitchFamily="34" charset="0"/>
              </a:endParaRPr>
            </a:p>
            <a:p>
              <a:pPr algn="ctr">
                <a:buFont typeface="Arial" panose="020B0604020202020204" pitchFamily="34" charset="0"/>
                <a:buNone/>
              </a:pPr>
              <a:r>
                <a:rPr lang="zh-CN" altLang="en-US">
                  <a:latin typeface="Calibri" panose="020F0502020204030204" pitchFamily="34" charset="0"/>
                  <a:sym typeface="Calibri" panose="020F0502020204030204" pitchFamily="34" charset="0"/>
                </a:rPr>
                <a:t>添加</a:t>
              </a:r>
              <a:r>
                <a:rPr lang="en-US" altLang="zh-CN">
                  <a:latin typeface="Calibri" panose="020F0502020204030204" pitchFamily="34" charset="0"/>
                  <a:sym typeface="Calibri" panose="020F0502020204030204" pitchFamily="34" charset="0"/>
                </a:rPr>
                <a:t> </a:t>
              </a:r>
              <a:r>
                <a:rPr lang="zh-CN" altLang="en-US">
                  <a:latin typeface="Calibri" panose="020F0502020204030204" pitchFamily="34" charset="0"/>
                  <a:sym typeface="Calibri" panose="020F0502020204030204" pitchFamily="34" charset="0"/>
                </a:rPr>
                <a:t>文字</a:t>
              </a:r>
              <a:endParaRPr lang="zh-CN" altLang="en-US"/>
            </a:p>
          </p:txBody>
        </p:sp>
        <p:sp>
          <p:nvSpPr>
            <p:cNvPr id="27656" name="TextBox 24">
              <a:extLst>
                <a:ext uri="{FF2B5EF4-FFF2-40B4-BE49-F238E27FC236}">
                  <a16:creationId xmlns:a16="http://schemas.microsoft.com/office/drawing/2014/main" id="{B11F3CDF-AE92-476F-AF05-97511C9C6F84}"/>
                </a:ext>
              </a:extLst>
            </p:cNvPr>
            <p:cNvSpPr>
              <a:spLocks noChangeArrowheads="1"/>
            </p:cNvSpPr>
            <p:nvPr/>
          </p:nvSpPr>
          <p:spPr bwMode="auto">
            <a:xfrm>
              <a:off x="4373758" y="1556480"/>
              <a:ext cx="15012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latin typeface="Calibri" panose="020F0502020204030204" pitchFamily="34" charset="0"/>
                  <a:sym typeface="Calibri" panose="020F0502020204030204" pitchFamily="34" charset="0"/>
                </a:rPr>
                <a:t>添加</a:t>
              </a:r>
              <a:r>
                <a:rPr lang="en-US" altLang="zh-CN">
                  <a:latin typeface="Calibri" panose="020F0502020204030204" pitchFamily="34" charset="0"/>
                  <a:sym typeface="Calibri" panose="020F0502020204030204" pitchFamily="34" charset="0"/>
                </a:rPr>
                <a:t> </a:t>
              </a:r>
              <a:r>
                <a:rPr lang="zh-CN" altLang="en-US">
                  <a:latin typeface="Calibri" panose="020F0502020204030204" pitchFamily="34" charset="0"/>
                  <a:sym typeface="Calibri" panose="020F0502020204030204" pitchFamily="34" charset="0"/>
                </a:rPr>
                <a:t>文字</a:t>
              </a:r>
              <a:endParaRPr lang="en-US" altLang="zh-CN">
                <a:latin typeface="Calibri" panose="020F0502020204030204" pitchFamily="34" charset="0"/>
                <a:sym typeface="Calibri" panose="020F0502020204030204" pitchFamily="34" charset="0"/>
              </a:endParaRPr>
            </a:p>
            <a:p>
              <a:pPr algn="ctr">
                <a:buFont typeface="Arial" panose="020B0604020202020204" pitchFamily="34" charset="0"/>
                <a:buNone/>
              </a:pPr>
              <a:r>
                <a:rPr lang="zh-CN" altLang="en-US">
                  <a:latin typeface="Calibri" panose="020F0502020204030204" pitchFamily="34" charset="0"/>
                  <a:sym typeface="Calibri" panose="020F0502020204030204" pitchFamily="34" charset="0"/>
                </a:rPr>
                <a:t>添加</a:t>
              </a:r>
              <a:r>
                <a:rPr lang="en-US" altLang="zh-CN">
                  <a:latin typeface="Calibri" panose="020F0502020204030204" pitchFamily="34" charset="0"/>
                  <a:sym typeface="Calibri" panose="020F0502020204030204" pitchFamily="34" charset="0"/>
                </a:rPr>
                <a:t> </a:t>
              </a:r>
              <a:r>
                <a:rPr lang="zh-CN" altLang="en-US">
                  <a:latin typeface="Calibri" panose="020F0502020204030204" pitchFamily="34" charset="0"/>
                  <a:sym typeface="Calibri" panose="020F0502020204030204" pitchFamily="34" charset="0"/>
                </a:rPr>
                <a:t>文字</a:t>
              </a:r>
              <a:endParaRPr lang="zh-CN" altLang="en-US"/>
            </a:p>
          </p:txBody>
        </p:sp>
        <p:sp>
          <p:nvSpPr>
            <p:cNvPr id="27657" name="TextBox 25">
              <a:extLst>
                <a:ext uri="{FF2B5EF4-FFF2-40B4-BE49-F238E27FC236}">
                  <a16:creationId xmlns:a16="http://schemas.microsoft.com/office/drawing/2014/main" id="{B0C14FF3-1DB8-4D97-9436-4A7DB7667BB8}"/>
                </a:ext>
              </a:extLst>
            </p:cNvPr>
            <p:cNvSpPr>
              <a:spLocks noChangeArrowheads="1"/>
            </p:cNvSpPr>
            <p:nvPr/>
          </p:nvSpPr>
          <p:spPr bwMode="auto">
            <a:xfrm>
              <a:off x="5864092" y="2691343"/>
              <a:ext cx="150125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latin typeface="Calibri" panose="020F0502020204030204" pitchFamily="34" charset="0"/>
                  <a:sym typeface="Calibri" panose="020F0502020204030204" pitchFamily="34" charset="0"/>
                </a:rPr>
                <a:t>添加</a:t>
              </a:r>
              <a:r>
                <a:rPr lang="en-US" altLang="zh-CN">
                  <a:latin typeface="Calibri" panose="020F0502020204030204" pitchFamily="34" charset="0"/>
                  <a:sym typeface="Calibri" panose="020F0502020204030204" pitchFamily="34" charset="0"/>
                </a:rPr>
                <a:t> </a:t>
              </a:r>
              <a:r>
                <a:rPr lang="zh-CN" altLang="en-US">
                  <a:latin typeface="Calibri" panose="020F0502020204030204" pitchFamily="34" charset="0"/>
                  <a:sym typeface="Calibri" panose="020F0502020204030204" pitchFamily="34" charset="0"/>
                </a:rPr>
                <a:t>文字</a:t>
              </a:r>
              <a:endParaRPr lang="en-US" altLang="zh-CN">
                <a:latin typeface="Calibri" panose="020F0502020204030204" pitchFamily="34" charset="0"/>
                <a:sym typeface="Calibri" panose="020F0502020204030204" pitchFamily="34" charset="0"/>
              </a:endParaRPr>
            </a:p>
            <a:p>
              <a:pPr algn="ctr">
                <a:buFont typeface="Arial" panose="020B0604020202020204" pitchFamily="34" charset="0"/>
                <a:buNone/>
              </a:pPr>
              <a:r>
                <a:rPr lang="zh-CN" altLang="en-US">
                  <a:latin typeface="Calibri" panose="020F0502020204030204" pitchFamily="34" charset="0"/>
                  <a:sym typeface="Calibri" panose="020F0502020204030204" pitchFamily="34" charset="0"/>
                </a:rPr>
                <a:t>添加</a:t>
              </a:r>
              <a:r>
                <a:rPr lang="en-US" altLang="zh-CN">
                  <a:latin typeface="Calibri" panose="020F0502020204030204" pitchFamily="34" charset="0"/>
                  <a:sym typeface="Calibri" panose="020F0502020204030204" pitchFamily="34" charset="0"/>
                </a:rPr>
                <a:t> </a:t>
              </a:r>
              <a:r>
                <a:rPr lang="zh-CN" altLang="en-US">
                  <a:latin typeface="Calibri" panose="020F0502020204030204" pitchFamily="34" charset="0"/>
                  <a:sym typeface="Calibri" panose="020F0502020204030204" pitchFamily="34" charset="0"/>
                </a:rPr>
                <a:t>文字</a:t>
              </a:r>
              <a:endParaRPr lang="zh-CN" altLang="en-US"/>
            </a:p>
          </p:txBody>
        </p:sp>
      </p:grpSp>
      <p:sp>
        <p:nvSpPr>
          <p:cNvPr id="27651" name="Text Box 28">
            <a:extLst>
              <a:ext uri="{FF2B5EF4-FFF2-40B4-BE49-F238E27FC236}">
                <a16:creationId xmlns:a16="http://schemas.microsoft.com/office/drawing/2014/main" id="{EA4907AF-9325-4008-B885-0B9DE8483A5B}"/>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AutoShape 4">
            <a:extLst>
              <a:ext uri="{FF2B5EF4-FFF2-40B4-BE49-F238E27FC236}">
                <a16:creationId xmlns:a16="http://schemas.microsoft.com/office/drawing/2014/main" id="{5F38FA7D-0E96-426A-8492-1CC76E315884}"/>
              </a:ext>
            </a:extLst>
          </p:cNvPr>
          <p:cNvSpPr>
            <a:spLocks noChangeArrowheads="1"/>
          </p:cNvSpPr>
          <p:nvPr/>
        </p:nvSpPr>
        <p:spPr bwMode="auto">
          <a:xfrm>
            <a:off x="3451225" y="3438525"/>
            <a:ext cx="1954213" cy="550863"/>
          </a:xfrm>
          <a:prstGeom prst="roundRect">
            <a:avLst>
              <a:gd name="adj" fmla="val 8116"/>
            </a:avLst>
          </a:prstGeom>
          <a:gradFill rotWithShape="1">
            <a:gsLst>
              <a:gs pos="0">
                <a:srgbClr val="777777"/>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699" name="AutoShape 5">
            <a:extLst>
              <a:ext uri="{FF2B5EF4-FFF2-40B4-BE49-F238E27FC236}">
                <a16:creationId xmlns:a16="http://schemas.microsoft.com/office/drawing/2014/main" id="{79598772-6A9D-476A-AD5A-8EC7DEF1A292}"/>
              </a:ext>
            </a:extLst>
          </p:cNvPr>
          <p:cNvSpPr>
            <a:spLocks noChangeArrowheads="1"/>
          </p:cNvSpPr>
          <p:nvPr/>
        </p:nvSpPr>
        <p:spPr bwMode="auto">
          <a:xfrm>
            <a:off x="0" y="4914900"/>
            <a:ext cx="9144000" cy="1544638"/>
          </a:xfrm>
          <a:prstGeom prst="roundRect">
            <a:avLst>
              <a:gd name="adj" fmla="val 0"/>
            </a:avLst>
          </a:prstGeom>
          <a:gradFill rotWithShape="1">
            <a:gsLst>
              <a:gs pos="0">
                <a:srgbClr val="777777"/>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grpSp>
        <p:nvGrpSpPr>
          <p:cNvPr id="29700" name="Group 6">
            <a:extLst>
              <a:ext uri="{FF2B5EF4-FFF2-40B4-BE49-F238E27FC236}">
                <a16:creationId xmlns:a16="http://schemas.microsoft.com/office/drawing/2014/main" id="{595C8306-D810-4287-9C1E-0ABC4E517781}"/>
              </a:ext>
            </a:extLst>
          </p:cNvPr>
          <p:cNvGrpSpPr>
            <a:grpSpLocks/>
          </p:cNvGrpSpPr>
          <p:nvPr/>
        </p:nvGrpSpPr>
        <p:grpSpPr bwMode="auto">
          <a:xfrm>
            <a:off x="3551238" y="2166938"/>
            <a:ext cx="1771650" cy="342900"/>
            <a:chOff x="0" y="0"/>
            <a:chExt cx="1116" cy="216"/>
          </a:xfrm>
        </p:grpSpPr>
        <p:sp>
          <p:nvSpPr>
            <p:cNvPr id="29728" name="AutoShape 7">
              <a:extLst>
                <a:ext uri="{FF2B5EF4-FFF2-40B4-BE49-F238E27FC236}">
                  <a16:creationId xmlns:a16="http://schemas.microsoft.com/office/drawing/2014/main" id="{B330CF74-0337-43DF-97EE-13F53309B8DA}"/>
                </a:ext>
              </a:extLst>
            </p:cNvPr>
            <p:cNvSpPr>
              <a:spLocks noChangeArrowheads="1"/>
            </p:cNvSpPr>
            <p:nvPr/>
          </p:nvSpPr>
          <p:spPr bwMode="auto">
            <a:xfrm>
              <a:off x="0" y="0"/>
              <a:ext cx="1113" cy="216"/>
            </a:xfrm>
            <a:prstGeom prst="roundRect">
              <a:avLst>
                <a:gd name="adj" fmla="val 13125"/>
              </a:avLst>
            </a:prstGeom>
            <a:solidFill>
              <a:schemeClr val="accent2"/>
            </a:solidFill>
            <a:ln w="3175">
              <a:solidFill>
                <a:srgbClr val="1C1C1C">
                  <a:alpha val="5686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29" name="AutoShape 8">
              <a:extLst>
                <a:ext uri="{FF2B5EF4-FFF2-40B4-BE49-F238E27FC236}">
                  <a16:creationId xmlns:a16="http://schemas.microsoft.com/office/drawing/2014/main" id="{607B61F8-594D-48EF-B6AE-BF27C4627F3A}"/>
                </a:ext>
              </a:extLst>
            </p:cNvPr>
            <p:cNvSpPr>
              <a:spLocks noChangeArrowheads="1"/>
            </p:cNvSpPr>
            <p:nvPr/>
          </p:nvSpPr>
          <p:spPr bwMode="auto">
            <a:xfrm rot="10800000">
              <a:off x="15" y="14"/>
              <a:ext cx="1075" cy="120"/>
            </a:xfrm>
            <a:prstGeom prst="roundRect">
              <a:avLst>
                <a:gd name="adj" fmla="val 13042"/>
              </a:avLst>
            </a:prstGeom>
            <a:gradFill rotWithShape="1">
              <a:gsLst>
                <a:gs pos="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30" name="Text Box 9">
              <a:extLst>
                <a:ext uri="{FF2B5EF4-FFF2-40B4-BE49-F238E27FC236}">
                  <a16:creationId xmlns:a16="http://schemas.microsoft.com/office/drawing/2014/main" id="{39F399C5-C1DD-447F-9A30-BBBE710F3414}"/>
                </a:ext>
              </a:extLst>
            </p:cNvPr>
            <p:cNvSpPr>
              <a:spLocks noChangeArrowheads="1"/>
            </p:cNvSpPr>
            <p:nvPr/>
          </p:nvSpPr>
          <p:spPr bwMode="auto">
            <a:xfrm>
              <a:off x="0" y="0"/>
              <a:ext cx="111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400" b="1">
                  <a:solidFill>
                    <a:schemeClr val="bg1"/>
                  </a:solidFill>
                  <a:ea typeface="华文细黑" panose="02010600040101010101" pitchFamily="2" charset="-122"/>
                </a:rPr>
                <a:t>单击添加</a:t>
              </a:r>
              <a:endParaRPr lang="zh-CN" altLang="en-US"/>
            </a:p>
          </p:txBody>
        </p:sp>
      </p:grpSp>
      <p:sp>
        <p:nvSpPr>
          <p:cNvPr id="29701" name="AutoShape 10">
            <a:extLst>
              <a:ext uri="{FF2B5EF4-FFF2-40B4-BE49-F238E27FC236}">
                <a16:creationId xmlns:a16="http://schemas.microsoft.com/office/drawing/2014/main" id="{A3D026F2-495A-43F6-AEC1-23A8A53082F4}"/>
              </a:ext>
            </a:extLst>
          </p:cNvPr>
          <p:cNvSpPr>
            <a:spLocks noChangeArrowheads="1"/>
          </p:cNvSpPr>
          <p:nvPr/>
        </p:nvSpPr>
        <p:spPr bwMode="auto">
          <a:xfrm>
            <a:off x="3460750" y="2597150"/>
            <a:ext cx="1952625" cy="828675"/>
          </a:xfrm>
          <a:prstGeom prst="roundRect">
            <a:avLst>
              <a:gd name="adj" fmla="val 5653"/>
            </a:avLst>
          </a:prstGeom>
          <a:gradFill rotWithShape="1">
            <a:gsLst>
              <a:gs pos="0">
                <a:srgbClr val="F2F2F2"/>
              </a:gs>
              <a:gs pos="100000">
                <a:srgbClr val="DDDDDD"/>
              </a:gs>
            </a:gsLst>
            <a:lin ang="5400000" scaled="1"/>
          </a:gradFill>
          <a:ln w="3175">
            <a:solidFill>
              <a:srgbClr val="969696">
                <a:alpha val="65881"/>
              </a:srgbClr>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buFont typeface="Arial" panose="020B0604020202020204" pitchFamily="34" charset="0"/>
              <a:buNone/>
            </a:pPr>
            <a:r>
              <a:rPr lang="zh-CN" altLang="en-US" sz="1400">
                <a:solidFill>
                  <a:schemeClr val="tx2"/>
                </a:solidFill>
                <a:ea typeface="华文细黑" panose="02010600040101010101" pitchFamily="2" charset="-122"/>
              </a:rPr>
              <a:t>单击添加内容文字</a:t>
            </a:r>
            <a:endParaRPr lang="zh-CN" altLang="en-US"/>
          </a:p>
        </p:txBody>
      </p:sp>
      <p:pic>
        <p:nvPicPr>
          <p:cNvPr id="29702" name="Picture 11" descr="3">
            <a:extLst>
              <a:ext uri="{FF2B5EF4-FFF2-40B4-BE49-F238E27FC236}">
                <a16:creationId xmlns:a16="http://schemas.microsoft.com/office/drawing/2014/main" id="{9E0672AA-CA5F-438C-A1E9-315CDE0228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905000"/>
            <a:ext cx="611188" cy="269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2" descr="5">
            <a:extLst>
              <a:ext uri="{FF2B5EF4-FFF2-40B4-BE49-F238E27FC236}">
                <a16:creationId xmlns:a16="http://schemas.microsoft.com/office/drawing/2014/main" id="{46FA03AE-E4CC-4891-B588-941CC85F8B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51100" y="4129088"/>
            <a:ext cx="546100" cy="268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13" descr="6">
            <a:extLst>
              <a:ext uri="{FF2B5EF4-FFF2-40B4-BE49-F238E27FC236}">
                <a16:creationId xmlns:a16="http://schemas.microsoft.com/office/drawing/2014/main" id="{8733E732-403C-4A8A-81E8-3E4684748E5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400" y="4129088"/>
            <a:ext cx="536575" cy="272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9705" name="Group 14">
            <a:extLst>
              <a:ext uri="{FF2B5EF4-FFF2-40B4-BE49-F238E27FC236}">
                <a16:creationId xmlns:a16="http://schemas.microsoft.com/office/drawing/2014/main" id="{467B83CD-55E5-44C7-AE06-2446AC6F3B31}"/>
              </a:ext>
            </a:extLst>
          </p:cNvPr>
          <p:cNvGrpSpPr>
            <a:grpSpLocks/>
          </p:cNvGrpSpPr>
          <p:nvPr/>
        </p:nvGrpSpPr>
        <p:grpSpPr bwMode="auto">
          <a:xfrm>
            <a:off x="558800" y="3937000"/>
            <a:ext cx="1773238" cy="342900"/>
            <a:chOff x="0" y="0"/>
            <a:chExt cx="1117" cy="216"/>
          </a:xfrm>
        </p:grpSpPr>
        <p:sp>
          <p:nvSpPr>
            <p:cNvPr id="29725" name="AutoShape 15">
              <a:extLst>
                <a:ext uri="{FF2B5EF4-FFF2-40B4-BE49-F238E27FC236}">
                  <a16:creationId xmlns:a16="http://schemas.microsoft.com/office/drawing/2014/main" id="{59BF35DD-16C1-48B8-AD8D-F617800554AD}"/>
                </a:ext>
              </a:extLst>
            </p:cNvPr>
            <p:cNvSpPr>
              <a:spLocks noChangeArrowheads="1"/>
            </p:cNvSpPr>
            <p:nvPr/>
          </p:nvSpPr>
          <p:spPr bwMode="auto">
            <a:xfrm>
              <a:off x="0" y="0"/>
              <a:ext cx="1114" cy="216"/>
            </a:xfrm>
            <a:prstGeom prst="roundRect">
              <a:avLst>
                <a:gd name="adj" fmla="val 13125"/>
              </a:avLst>
            </a:prstGeom>
            <a:solidFill>
              <a:srgbClr val="333333"/>
            </a:solidFill>
            <a:ln w="3175">
              <a:solidFill>
                <a:srgbClr val="1C1C1C">
                  <a:alpha val="5686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26" name="AutoShape 16">
              <a:extLst>
                <a:ext uri="{FF2B5EF4-FFF2-40B4-BE49-F238E27FC236}">
                  <a16:creationId xmlns:a16="http://schemas.microsoft.com/office/drawing/2014/main" id="{113DEE3B-5EE7-4FAA-ABD8-1823318003F5}"/>
                </a:ext>
              </a:extLst>
            </p:cNvPr>
            <p:cNvSpPr>
              <a:spLocks noChangeArrowheads="1"/>
            </p:cNvSpPr>
            <p:nvPr/>
          </p:nvSpPr>
          <p:spPr bwMode="auto">
            <a:xfrm rot="10800000">
              <a:off x="15" y="14"/>
              <a:ext cx="1076" cy="120"/>
            </a:xfrm>
            <a:prstGeom prst="roundRect">
              <a:avLst>
                <a:gd name="adj" fmla="val 13042"/>
              </a:avLst>
            </a:prstGeom>
            <a:gradFill rotWithShape="1">
              <a:gsLst>
                <a:gs pos="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27" name="Text Box 17">
              <a:extLst>
                <a:ext uri="{FF2B5EF4-FFF2-40B4-BE49-F238E27FC236}">
                  <a16:creationId xmlns:a16="http://schemas.microsoft.com/office/drawing/2014/main" id="{FBC6BC66-AFB3-453D-A478-14FBE0EA2AF5}"/>
                </a:ext>
              </a:extLst>
            </p:cNvPr>
            <p:cNvSpPr>
              <a:spLocks noChangeArrowheads="1"/>
            </p:cNvSpPr>
            <p:nvPr/>
          </p:nvSpPr>
          <p:spPr bwMode="auto">
            <a:xfrm>
              <a:off x="0" y="0"/>
              <a:ext cx="111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400" b="1">
                  <a:solidFill>
                    <a:schemeClr val="bg1"/>
                  </a:solidFill>
                  <a:ea typeface="华文细黑" panose="02010600040101010101" pitchFamily="2" charset="-122"/>
                </a:rPr>
                <a:t>单击添加</a:t>
              </a:r>
              <a:endParaRPr lang="zh-CN" altLang="en-US"/>
            </a:p>
          </p:txBody>
        </p:sp>
      </p:grpSp>
      <p:sp>
        <p:nvSpPr>
          <p:cNvPr id="29706" name="AutoShape 18">
            <a:extLst>
              <a:ext uri="{FF2B5EF4-FFF2-40B4-BE49-F238E27FC236}">
                <a16:creationId xmlns:a16="http://schemas.microsoft.com/office/drawing/2014/main" id="{34DAC0CA-C96F-4FA5-A62D-936BEB935690}"/>
              </a:ext>
            </a:extLst>
          </p:cNvPr>
          <p:cNvSpPr>
            <a:spLocks noChangeArrowheads="1"/>
          </p:cNvSpPr>
          <p:nvPr/>
        </p:nvSpPr>
        <p:spPr bwMode="auto">
          <a:xfrm>
            <a:off x="468313" y="4367213"/>
            <a:ext cx="1954212" cy="828675"/>
          </a:xfrm>
          <a:prstGeom prst="roundRect">
            <a:avLst>
              <a:gd name="adj" fmla="val 5653"/>
            </a:avLst>
          </a:prstGeom>
          <a:gradFill rotWithShape="1">
            <a:gsLst>
              <a:gs pos="0">
                <a:srgbClr val="F2F2F2"/>
              </a:gs>
              <a:gs pos="100000">
                <a:srgbClr val="DDDDDD"/>
              </a:gs>
            </a:gsLst>
            <a:lin ang="5400000" scaled="1"/>
          </a:gradFill>
          <a:ln w="3175">
            <a:solidFill>
              <a:srgbClr val="969696">
                <a:alpha val="65881"/>
              </a:srgbClr>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buFont typeface="Arial" panose="020B0604020202020204" pitchFamily="34" charset="0"/>
              <a:buNone/>
            </a:pPr>
            <a:r>
              <a:rPr lang="zh-CN" altLang="en-US" sz="1400">
                <a:solidFill>
                  <a:schemeClr val="tx2"/>
                </a:solidFill>
                <a:ea typeface="华文细黑" panose="02010600040101010101" pitchFamily="2" charset="-122"/>
              </a:rPr>
              <a:t>单击添加内容文字</a:t>
            </a:r>
            <a:endParaRPr lang="zh-CN" altLang="en-US"/>
          </a:p>
        </p:txBody>
      </p:sp>
      <p:grpSp>
        <p:nvGrpSpPr>
          <p:cNvPr id="29707" name="Group 19">
            <a:extLst>
              <a:ext uri="{FF2B5EF4-FFF2-40B4-BE49-F238E27FC236}">
                <a16:creationId xmlns:a16="http://schemas.microsoft.com/office/drawing/2014/main" id="{463E483B-813E-410F-816B-02692951B7EF}"/>
              </a:ext>
            </a:extLst>
          </p:cNvPr>
          <p:cNvGrpSpPr>
            <a:grpSpLocks/>
          </p:cNvGrpSpPr>
          <p:nvPr/>
        </p:nvGrpSpPr>
        <p:grpSpPr bwMode="auto">
          <a:xfrm>
            <a:off x="6223000" y="3937000"/>
            <a:ext cx="1771650" cy="342900"/>
            <a:chOff x="0" y="0"/>
            <a:chExt cx="1116" cy="216"/>
          </a:xfrm>
        </p:grpSpPr>
        <p:sp>
          <p:nvSpPr>
            <p:cNvPr id="29722" name="AutoShape 20">
              <a:extLst>
                <a:ext uri="{FF2B5EF4-FFF2-40B4-BE49-F238E27FC236}">
                  <a16:creationId xmlns:a16="http://schemas.microsoft.com/office/drawing/2014/main" id="{FECFA84F-B2F3-42B5-AA28-9C86C928A320}"/>
                </a:ext>
              </a:extLst>
            </p:cNvPr>
            <p:cNvSpPr>
              <a:spLocks noChangeArrowheads="1"/>
            </p:cNvSpPr>
            <p:nvPr/>
          </p:nvSpPr>
          <p:spPr bwMode="auto">
            <a:xfrm>
              <a:off x="0" y="0"/>
              <a:ext cx="1113" cy="216"/>
            </a:xfrm>
            <a:prstGeom prst="roundRect">
              <a:avLst>
                <a:gd name="adj" fmla="val 13125"/>
              </a:avLst>
            </a:prstGeom>
            <a:solidFill>
              <a:srgbClr val="333333"/>
            </a:solidFill>
            <a:ln w="3175">
              <a:solidFill>
                <a:srgbClr val="333333">
                  <a:alpha val="5686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23" name="AutoShape 21">
              <a:extLst>
                <a:ext uri="{FF2B5EF4-FFF2-40B4-BE49-F238E27FC236}">
                  <a16:creationId xmlns:a16="http://schemas.microsoft.com/office/drawing/2014/main" id="{A2C2CF89-3AAE-4386-B049-918FFB62C52E}"/>
                </a:ext>
              </a:extLst>
            </p:cNvPr>
            <p:cNvSpPr>
              <a:spLocks noChangeArrowheads="1"/>
            </p:cNvSpPr>
            <p:nvPr/>
          </p:nvSpPr>
          <p:spPr bwMode="auto">
            <a:xfrm rot="10800000">
              <a:off x="15" y="14"/>
              <a:ext cx="1075" cy="120"/>
            </a:xfrm>
            <a:prstGeom prst="roundRect">
              <a:avLst>
                <a:gd name="adj" fmla="val 13042"/>
              </a:avLst>
            </a:prstGeom>
            <a:gradFill rotWithShape="1">
              <a:gsLst>
                <a:gs pos="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24" name="Text Box 22">
              <a:extLst>
                <a:ext uri="{FF2B5EF4-FFF2-40B4-BE49-F238E27FC236}">
                  <a16:creationId xmlns:a16="http://schemas.microsoft.com/office/drawing/2014/main" id="{C9385964-FA54-4349-B1CF-4F93E9E0704D}"/>
                </a:ext>
              </a:extLst>
            </p:cNvPr>
            <p:cNvSpPr>
              <a:spLocks noChangeArrowheads="1"/>
            </p:cNvSpPr>
            <p:nvPr/>
          </p:nvSpPr>
          <p:spPr bwMode="auto">
            <a:xfrm>
              <a:off x="0" y="0"/>
              <a:ext cx="111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400" b="1">
                  <a:solidFill>
                    <a:schemeClr val="bg1"/>
                  </a:solidFill>
                  <a:ea typeface="华文细黑" panose="02010600040101010101" pitchFamily="2" charset="-122"/>
                </a:rPr>
                <a:t>单击添加</a:t>
              </a:r>
              <a:endParaRPr lang="zh-CN" altLang="en-US"/>
            </a:p>
          </p:txBody>
        </p:sp>
      </p:grpSp>
      <p:sp>
        <p:nvSpPr>
          <p:cNvPr id="29708" name="AutoShape 23">
            <a:extLst>
              <a:ext uri="{FF2B5EF4-FFF2-40B4-BE49-F238E27FC236}">
                <a16:creationId xmlns:a16="http://schemas.microsoft.com/office/drawing/2014/main" id="{8F7AD48F-4DF0-4D93-8A0C-C29CAC945361}"/>
              </a:ext>
            </a:extLst>
          </p:cNvPr>
          <p:cNvSpPr>
            <a:spLocks noChangeArrowheads="1"/>
          </p:cNvSpPr>
          <p:nvPr/>
        </p:nvSpPr>
        <p:spPr bwMode="auto">
          <a:xfrm>
            <a:off x="6132513" y="4367213"/>
            <a:ext cx="1954212" cy="828675"/>
          </a:xfrm>
          <a:prstGeom prst="roundRect">
            <a:avLst>
              <a:gd name="adj" fmla="val 5653"/>
            </a:avLst>
          </a:prstGeom>
          <a:gradFill rotWithShape="1">
            <a:gsLst>
              <a:gs pos="0">
                <a:srgbClr val="F2F2F2"/>
              </a:gs>
              <a:gs pos="100000">
                <a:srgbClr val="DDDDDD"/>
              </a:gs>
            </a:gsLst>
            <a:lin ang="5400000" scaled="1"/>
          </a:gradFill>
          <a:ln w="3175">
            <a:solidFill>
              <a:srgbClr val="969696">
                <a:alpha val="65881"/>
              </a:srgbClr>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buFont typeface="Arial" panose="020B0604020202020204" pitchFamily="34" charset="0"/>
              <a:buNone/>
            </a:pPr>
            <a:r>
              <a:rPr lang="zh-CN" altLang="en-US" sz="1400">
                <a:solidFill>
                  <a:schemeClr val="tx2"/>
                </a:solidFill>
                <a:ea typeface="华文细黑" panose="02010600040101010101" pitchFamily="2" charset="-122"/>
              </a:rPr>
              <a:t>单击添加内容文字</a:t>
            </a:r>
            <a:endParaRPr lang="zh-CN" altLang="en-US"/>
          </a:p>
        </p:txBody>
      </p:sp>
      <p:grpSp>
        <p:nvGrpSpPr>
          <p:cNvPr id="29709" name="Group 24">
            <a:extLst>
              <a:ext uri="{FF2B5EF4-FFF2-40B4-BE49-F238E27FC236}">
                <a16:creationId xmlns:a16="http://schemas.microsoft.com/office/drawing/2014/main" id="{E62DEF4F-0C35-44F2-9EF0-39068D84375B}"/>
              </a:ext>
            </a:extLst>
          </p:cNvPr>
          <p:cNvGrpSpPr>
            <a:grpSpLocks/>
          </p:cNvGrpSpPr>
          <p:nvPr/>
        </p:nvGrpSpPr>
        <p:grpSpPr bwMode="auto">
          <a:xfrm>
            <a:off x="3551238" y="3937000"/>
            <a:ext cx="1771650" cy="342900"/>
            <a:chOff x="0" y="0"/>
            <a:chExt cx="1116" cy="216"/>
          </a:xfrm>
        </p:grpSpPr>
        <p:sp>
          <p:nvSpPr>
            <p:cNvPr id="29719" name="AutoShape 25">
              <a:extLst>
                <a:ext uri="{FF2B5EF4-FFF2-40B4-BE49-F238E27FC236}">
                  <a16:creationId xmlns:a16="http://schemas.microsoft.com/office/drawing/2014/main" id="{C1D0BDCE-0631-4BFB-9F46-B50FFCA4E5FE}"/>
                </a:ext>
              </a:extLst>
            </p:cNvPr>
            <p:cNvSpPr>
              <a:spLocks noChangeArrowheads="1"/>
            </p:cNvSpPr>
            <p:nvPr/>
          </p:nvSpPr>
          <p:spPr bwMode="auto">
            <a:xfrm>
              <a:off x="0" y="0"/>
              <a:ext cx="1113" cy="216"/>
            </a:xfrm>
            <a:prstGeom prst="roundRect">
              <a:avLst>
                <a:gd name="adj" fmla="val 13125"/>
              </a:avLst>
            </a:prstGeom>
            <a:solidFill>
              <a:srgbClr val="333333"/>
            </a:solidFill>
            <a:ln w="3175">
              <a:solidFill>
                <a:srgbClr val="1C1C1C">
                  <a:alpha val="5686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20" name="AutoShape 26">
              <a:extLst>
                <a:ext uri="{FF2B5EF4-FFF2-40B4-BE49-F238E27FC236}">
                  <a16:creationId xmlns:a16="http://schemas.microsoft.com/office/drawing/2014/main" id="{C4EFDB64-0F72-4AC4-84D8-8CB04D946B1C}"/>
                </a:ext>
              </a:extLst>
            </p:cNvPr>
            <p:cNvSpPr>
              <a:spLocks noChangeArrowheads="1"/>
            </p:cNvSpPr>
            <p:nvPr/>
          </p:nvSpPr>
          <p:spPr bwMode="auto">
            <a:xfrm rot="10800000">
              <a:off x="15" y="14"/>
              <a:ext cx="1075" cy="120"/>
            </a:xfrm>
            <a:prstGeom prst="roundRect">
              <a:avLst>
                <a:gd name="adj" fmla="val 13042"/>
              </a:avLst>
            </a:prstGeom>
            <a:gradFill rotWithShape="1">
              <a:gsLst>
                <a:gs pos="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21" name="Text Box 27">
              <a:extLst>
                <a:ext uri="{FF2B5EF4-FFF2-40B4-BE49-F238E27FC236}">
                  <a16:creationId xmlns:a16="http://schemas.microsoft.com/office/drawing/2014/main" id="{D5A8BF01-ED9D-4C60-BA47-93C43E88C2F3}"/>
                </a:ext>
              </a:extLst>
            </p:cNvPr>
            <p:cNvSpPr>
              <a:spLocks noChangeArrowheads="1"/>
            </p:cNvSpPr>
            <p:nvPr/>
          </p:nvSpPr>
          <p:spPr bwMode="auto">
            <a:xfrm>
              <a:off x="0" y="0"/>
              <a:ext cx="111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400" b="1">
                  <a:solidFill>
                    <a:schemeClr val="bg1"/>
                  </a:solidFill>
                  <a:ea typeface="华文细黑" panose="02010600040101010101" pitchFamily="2" charset="-122"/>
                </a:rPr>
                <a:t>单击添加</a:t>
              </a:r>
              <a:endParaRPr lang="zh-CN" altLang="en-US"/>
            </a:p>
          </p:txBody>
        </p:sp>
      </p:grpSp>
      <p:sp>
        <p:nvSpPr>
          <p:cNvPr id="29710" name="AutoShape 28">
            <a:extLst>
              <a:ext uri="{FF2B5EF4-FFF2-40B4-BE49-F238E27FC236}">
                <a16:creationId xmlns:a16="http://schemas.microsoft.com/office/drawing/2014/main" id="{F06F6205-0856-4AC2-9FB7-141125464E73}"/>
              </a:ext>
            </a:extLst>
          </p:cNvPr>
          <p:cNvSpPr>
            <a:spLocks noChangeArrowheads="1"/>
          </p:cNvSpPr>
          <p:nvPr/>
        </p:nvSpPr>
        <p:spPr bwMode="auto">
          <a:xfrm>
            <a:off x="3460750" y="4367213"/>
            <a:ext cx="1952625" cy="828675"/>
          </a:xfrm>
          <a:prstGeom prst="roundRect">
            <a:avLst>
              <a:gd name="adj" fmla="val 5653"/>
            </a:avLst>
          </a:prstGeom>
          <a:gradFill rotWithShape="1">
            <a:gsLst>
              <a:gs pos="0">
                <a:srgbClr val="F2F2F2"/>
              </a:gs>
              <a:gs pos="100000">
                <a:srgbClr val="DDDDDD"/>
              </a:gs>
            </a:gsLst>
            <a:lin ang="5400000" scaled="1"/>
          </a:gradFill>
          <a:ln w="3175">
            <a:solidFill>
              <a:srgbClr val="969696">
                <a:alpha val="65881"/>
              </a:srgbClr>
            </a:solidFill>
            <a:miter lim="800000"/>
            <a:headEnd/>
            <a:tailEnd/>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20000"/>
              </a:lnSpc>
              <a:buFont typeface="Arial" panose="020B0604020202020204" pitchFamily="34" charset="0"/>
              <a:buNone/>
            </a:pPr>
            <a:r>
              <a:rPr lang="zh-CN" altLang="en-US" sz="1400">
                <a:solidFill>
                  <a:schemeClr val="tx2"/>
                </a:solidFill>
                <a:ea typeface="华文细黑" panose="02010600040101010101" pitchFamily="2" charset="-122"/>
              </a:rPr>
              <a:t>单击添加内容文字</a:t>
            </a:r>
            <a:endParaRPr lang="zh-CN" altLang="en-US"/>
          </a:p>
        </p:txBody>
      </p:sp>
      <p:cxnSp>
        <p:nvCxnSpPr>
          <p:cNvPr id="29711" name="AutoShape 29">
            <a:extLst>
              <a:ext uri="{FF2B5EF4-FFF2-40B4-BE49-F238E27FC236}">
                <a16:creationId xmlns:a16="http://schemas.microsoft.com/office/drawing/2014/main" id="{89FED83A-584A-4146-9D53-079288289A59}"/>
              </a:ext>
            </a:extLst>
          </p:cNvPr>
          <p:cNvCxnSpPr>
            <a:cxnSpLocks noChangeShapeType="1"/>
            <a:stCxn id="29701" idx="2"/>
            <a:endCxn id="29721" idx="0"/>
          </p:cNvCxnSpPr>
          <p:nvPr/>
        </p:nvCxnSpPr>
        <p:spPr bwMode="auto">
          <a:xfrm rot="5400000">
            <a:off x="4180681" y="3680619"/>
            <a:ext cx="511175" cy="1588"/>
          </a:xfrm>
          <a:prstGeom prst="straightConnector1">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29712" name="AutoShape 30">
            <a:extLst>
              <a:ext uri="{FF2B5EF4-FFF2-40B4-BE49-F238E27FC236}">
                <a16:creationId xmlns:a16="http://schemas.microsoft.com/office/drawing/2014/main" id="{FBCC8B07-A7CF-4DEB-BB3E-84E0F7881C4A}"/>
              </a:ext>
            </a:extLst>
          </p:cNvPr>
          <p:cNvCxnSpPr>
            <a:cxnSpLocks noChangeShapeType="1"/>
            <a:stCxn id="29701" idx="2"/>
            <a:endCxn id="29727" idx="0"/>
          </p:cNvCxnSpPr>
          <p:nvPr/>
        </p:nvCxnSpPr>
        <p:spPr bwMode="auto">
          <a:xfrm rot="5400000">
            <a:off x="2686050" y="2185988"/>
            <a:ext cx="511175" cy="299085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9713" name="AutoShape 31">
            <a:extLst>
              <a:ext uri="{FF2B5EF4-FFF2-40B4-BE49-F238E27FC236}">
                <a16:creationId xmlns:a16="http://schemas.microsoft.com/office/drawing/2014/main" id="{B4B256E5-C7E0-4AA9-9AD7-73274653A832}"/>
              </a:ext>
            </a:extLst>
          </p:cNvPr>
          <p:cNvCxnSpPr>
            <a:cxnSpLocks noChangeShapeType="1"/>
            <a:stCxn id="29701" idx="2"/>
            <a:endCxn id="29724" idx="0"/>
          </p:cNvCxnSpPr>
          <p:nvPr/>
        </p:nvCxnSpPr>
        <p:spPr bwMode="auto">
          <a:xfrm rot="16200000" flipH="1">
            <a:off x="5517356" y="2345532"/>
            <a:ext cx="511175" cy="2671762"/>
          </a:xfrm>
          <a:prstGeom prst="bentConnector3">
            <a:avLst>
              <a:gd name="adj1" fmla="val 50000"/>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pic>
        <p:nvPicPr>
          <p:cNvPr id="29714" name="Picture 32" descr="4">
            <a:extLst>
              <a:ext uri="{FF2B5EF4-FFF2-40B4-BE49-F238E27FC236}">
                <a16:creationId xmlns:a16="http://schemas.microsoft.com/office/drawing/2014/main" id="{A9F86318-3C86-411C-890A-FEF180D8930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64175" y="4184650"/>
            <a:ext cx="530225"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5" name="AutoShape 34">
            <a:extLst>
              <a:ext uri="{FF2B5EF4-FFF2-40B4-BE49-F238E27FC236}">
                <a16:creationId xmlns:a16="http://schemas.microsoft.com/office/drawing/2014/main" id="{BDCAF59D-57E3-460A-9067-3991A10E0C9C}"/>
              </a:ext>
            </a:extLst>
          </p:cNvPr>
          <p:cNvSpPr>
            <a:spLocks noChangeArrowheads="1"/>
          </p:cNvSpPr>
          <p:nvPr/>
        </p:nvSpPr>
        <p:spPr bwMode="auto">
          <a:xfrm>
            <a:off x="468313" y="5211763"/>
            <a:ext cx="1965325" cy="550862"/>
          </a:xfrm>
          <a:prstGeom prst="roundRect">
            <a:avLst>
              <a:gd name="adj" fmla="val 8116"/>
            </a:avLst>
          </a:prstGeom>
          <a:gradFill rotWithShape="1">
            <a:gsLst>
              <a:gs pos="0">
                <a:srgbClr val="777777"/>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16" name="AutoShape 35">
            <a:extLst>
              <a:ext uri="{FF2B5EF4-FFF2-40B4-BE49-F238E27FC236}">
                <a16:creationId xmlns:a16="http://schemas.microsoft.com/office/drawing/2014/main" id="{CAE88FAB-B7C7-44BA-8B43-F0779EA2A754}"/>
              </a:ext>
            </a:extLst>
          </p:cNvPr>
          <p:cNvSpPr>
            <a:spLocks noChangeArrowheads="1"/>
          </p:cNvSpPr>
          <p:nvPr/>
        </p:nvSpPr>
        <p:spPr bwMode="auto">
          <a:xfrm>
            <a:off x="3451225" y="5211763"/>
            <a:ext cx="1954213" cy="550862"/>
          </a:xfrm>
          <a:prstGeom prst="roundRect">
            <a:avLst>
              <a:gd name="adj" fmla="val 8116"/>
            </a:avLst>
          </a:prstGeom>
          <a:gradFill rotWithShape="1">
            <a:gsLst>
              <a:gs pos="0">
                <a:srgbClr val="777777"/>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17" name="AutoShape 36">
            <a:extLst>
              <a:ext uri="{FF2B5EF4-FFF2-40B4-BE49-F238E27FC236}">
                <a16:creationId xmlns:a16="http://schemas.microsoft.com/office/drawing/2014/main" id="{8AEAAD64-E1CA-4D6A-9830-6DAB8FA28467}"/>
              </a:ext>
            </a:extLst>
          </p:cNvPr>
          <p:cNvSpPr>
            <a:spLocks noChangeArrowheads="1"/>
          </p:cNvSpPr>
          <p:nvPr/>
        </p:nvSpPr>
        <p:spPr bwMode="auto">
          <a:xfrm>
            <a:off x="6126163" y="5211763"/>
            <a:ext cx="1954212" cy="550862"/>
          </a:xfrm>
          <a:prstGeom prst="roundRect">
            <a:avLst>
              <a:gd name="adj" fmla="val 8116"/>
            </a:avLst>
          </a:prstGeom>
          <a:gradFill rotWithShape="1">
            <a:gsLst>
              <a:gs pos="0">
                <a:srgbClr val="777777"/>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29718" name="Text Box 38">
            <a:extLst>
              <a:ext uri="{FF2B5EF4-FFF2-40B4-BE49-F238E27FC236}">
                <a16:creationId xmlns:a16="http://schemas.microsoft.com/office/drawing/2014/main" id="{AD304383-C8AC-4A5E-9E16-D793846BE7E6}"/>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reeform 3">
            <a:extLst>
              <a:ext uri="{FF2B5EF4-FFF2-40B4-BE49-F238E27FC236}">
                <a16:creationId xmlns:a16="http://schemas.microsoft.com/office/drawing/2014/main" id="{E925563C-58AD-4372-96F8-A4C9533E463E}"/>
              </a:ext>
            </a:extLst>
          </p:cNvPr>
          <p:cNvSpPr>
            <a:spLocks noChangeArrowheads="1"/>
          </p:cNvSpPr>
          <p:nvPr/>
        </p:nvSpPr>
        <p:spPr bwMode="auto">
          <a:xfrm>
            <a:off x="3409950" y="2465388"/>
            <a:ext cx="1900238" cy="1376362"/>
          </a:xfrm>
          <a:custGeom>
            <a:avLst/>
            <a:gdLst>
              <a:gd name="T0" fmla="*/ 0 w 735"/>
              <a:gd name="T1" fmla="*/ 0 h 532"/>
              <a:gd name="T2" fmla="*/ 2147483646 w 735"/>
              <a:gd name="T3" fmla="*/ 2147483646 h 532"/>
              <a:gd name="T4" fmla="*/ 2147483646 w 735"/>
              <a:gd name="T5" fmla="*/ 2147483646 h 532"/>
              <a:gd name="T6" fmla="*/ 2147483646 w 735"/>
              <a:gd name="T7" fmla="*/ 2147483646 h 532"/>
              <a:gd name="T8" fmla="*/ 2147483646 w 735"/>
              <a:gd name="T9" fmla="*/ 2147483646 h 532"/>
              <a:gd name="T10" fmla="*/ 2147483646 w 735"/>
              <a:gd name="T11" fmla="*/ 2147483646 h 532"/>
              <a:gd name="T12" fmla="*/ 2147483646 w 735"/>
              <a:gd name="T13" fmla="*/ 2147483646 h 532"/>
              <a:gd name="T14" fmla="*/ 2147483646 w 735"/>
              <a:gd name="T15" fmla="*/ 2147483646 h 532"/>
              <a:gd name="T16" fmla="*/ 2147483646 w 735"/>
              <a:gd name="T17" fmla="*/ 2147483646 h 532"/>
              <a:gd name="T18" fmla="*/ 2147483646 w 735"/>
              <a:gd name="T19" fmla="*/ 2147483646 h 532"/>
              <a:gd name="T20" fmla="*/ 2147483646 w 735"/>
              <a:gd name="T21" fmla="*/ 2147483646 h 532"/>
              <a:gd name="T22" fmla="*/ 2147483646 w 735"/>
              <a:gd name="T23" fmla="*/ 2147483646 h 532"/>
              <a:gd name="T24" fmla="*/ 2147483646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66CC"/>
              </a:gs>
              <a:gs pos="100000">
                <a:srgbClr val="B64993"/>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1747" name="Freeform 4">
            <a:extLst>
              <a:ext uri="{FF2B5EF4-FFF2-40B4-BE49-F238E27FC236}">
                <a16:creationId xmlns:a16="http://schemas.microsoft.com/office/drawing/2014/main" id="{FD36F610-62D1-4CC9-923A-6BC7236E4244}"/>
              </a:ext>
            </a:extLst>
          </p:cNvPr>
          <p:cNvSpPr>
            <a:spLocks noChangeArrowheads="1"/>
          </p:cNvSpPr>
          <p:nvPr/>
        </p:nvSpPr>
        <p:spPr bwMode="auto">
          <a:xfrm>
            <a:off x="5329238" y="2400300"/>
            <a:ext cx="366712" cy="1562100"/>
          </a:xfrm>
          <a:custGeom>
            <a:avLst/>
            <a:gdLst>
              <a:gd name="T0" fmla="*/ 2147483646 w 142"/>
              <a:gd name="T1" fmla="*/ 2147483646 h 604"/>
              <a:gd name="T2" fmla="*/ 2147483646 w 142"/>
              <a:gd name="T3" fmla="*/ 2147483646 h 604"/>
              <a:gd name="T4" fmla="*/ 0 w 142"/>
              <a:gd name="T5" fmla="*/ 2147483646 h 604"/>
              <a:gd name="T6" fmla="*/ 2147483646 w 142"/>
              <a:gd name="T7" fmla="*/ 2147483646 h 604"/>
              <a:gd name="T8" fmla="*/ 2147483646 w 142"/>
              <a:gd name="T9" fmla="*/ 2147483646 h 604"/>
              <a:gd name="T10" fmla="*/ 2147483646 w 142"/>
              <a:gd name="T11" fmla="*/ 2147483646 h 604"/>
              <a:gd name="T12" fmla="*/ 2147483646 w 142"/>
              <a:gd name="T13" fmla="*/ 0 h 604"/>
              <a:gd name="T14" fmla="*/ 2147483646 w 142"/>
              <a:gd name="T15" fmla="*/ 214748364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CC99FF"/>
              </a:gs>
              <a:gs pos="100000">
                <a:srgbClr val="5D47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31748" name="Freeform 5">
            <a:extLst>
              <a:ext uri="{FF2B5EF4-FFF2-40B4-BE49-F238E27FC236}">
                <a16:creationId xmlns:a16="http://schemas.microsoft.com/office/drawing/2014/main" id="{E0138507-FCC5-4342-B46E-4A744240A0E9}"/>
              </a:ext>
            </a:extLst>
          </p:cNvPr>
          <p:cNvSpPr>
            <a:spLocks noChangeArrowheads="1"/>
          </p:cNvSpPr>
          <p:nvPr/>
        </p:nvSpPr>
        <p:spPr bwMode="auto">
          <a:xfrm flipH="1">
            <a:off x="5729288" y="2465388"/>
            <a:ext cx="1900237" cy="1376362"/>
          </a:xfrm>
          <a:custGeom>
            <a:avLst/>
            <a:gdLst>
              <a:gd name="T0" fmla="*/ 0 w 735"/>
              <a:gd name="T1" fmla="*/ 0 h 532"/>
              <a:gd name="T2" fmla="*/ 2147483646 w 735"/>
              <a:gd name="T3" fmla="*/ 2147483646 h 532"/>
              <a:gd name="T4" fmla="*/ 2147483646 w 735"/>
              <a:gd name="T5" fmla="*/ 2147483646 h 532"/>
              <a:gd name="T6" fmla="*/ 2147483646 w 735"/>
              <a:gd name="T7" fmla="*/ 2147483646 h 532"/>
              <a:gd name="T8" fmla="*/ 2147483646 w 735"/>
              <a:gd name="T9" fmla="*/ 2147483646 h 532"/>
              <a:gd name="T10" fmla="*/ 2147483646 w 735"/>
              <a:gd name="T11" fmla="*/ 2147483646 h 532"/>
              <a:gd name="T12" fmla="*/ 2147483646 w 735"/>
              <a:gd name="T13" fmla="*/ 2147483646 h 532"/>
              <a:gd name="T14" fmla="*/ 2147483646 w 735"/>
              <a:gd name="T15" fmla="*/ 2147483646 h 532"/>
              <a:gd name="T16" fmla="*/ 2147483646 w 735"/>
              <a:gd name="T17" fmla="*/ 2147483646 h 532"/>
              <a:gd name="T18" fmla="*/ 2147483646 w 735"/>
              <a:gd name="T19" fmla="*/ 2147483646 h 532"/>
              <a:gd name="T20" fmla="*/ 2147483646 w 735"/>
              <a:gd name="T21" fmla="*/ 2147483646 h 532"/>
              <a:gd name="T22" fmla="*/ 2147483646 w 735"/>
              <a:gd name="T23" fmla="*/ 2147483646 h 532"/>
              <a:gd name="T24" fmla="*/ 2147483646 w 735"/>
              <a:gd name="T25" fmla="*/ 0 h 532"/>
              <a:gd name="T26" fmla="*/ 0 w 735"/>
              <a:gd name="T27" fmla="*/ 0 h 53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35"/>
              <a:gd name="T43" fmla="*/ 0 h 532"/>
              <a:gd name="T44" fmla="*/ 735 w 735"/>
              <a:gd name="T45" fmla="*/ 532 h 53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gradFill rotWithShape="1">
            <a:gsLst>
              <a:gs pos="0">
                <a:srgbClr val="FF9966"/>
              </a:gs>
              <a:gs pos="100000">
                <a:srgbClr val="74472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nvGrpSpPr>
          <p:cNvPr id="31749" name="Group 6">
            <a:extLst>
              <a:ext uri="{FF2B5EF4-FFF2-40B4-BE49-F238E27FC236}">
                <a16:creationId xmlns:a16="http://schemas.microsoft.com/office/drawing/2014/main" id="{B082D784-BFD4-491A-A034-8A93FC56F6D4}"/>
              </a:ext>
            </a:extLst>
          </p:cNvPr>
          <p:cNvGrpSpPr>
            <a:grpSpLocks/>
          </p:cNvGrpSpPr>
          <p:nvPr/>
        </p:nvGrpSpPr>
        <p:grpSpPr bwMode="auto">
          <a:xfrm>
            <a:off x="3048000" y="1266825"/>
            <a:ext cx="1362075" cy="1322388"/>
            <a:chOff x="0" y="0"/>
            <a:chExt cx="414" cy="402"/>
          </a:xfrm>
        </p:grpSpPr>
        <p:sp>
          <p:nvSpPr>
            <p:cNvPr id="31763" name="AutoShape 7">
              <a:extLst>
                <a:ext uri="{FF2B5EF4-FFF2-40B4-BE49-F238E27FC236}">
                  <a16:creationId xmlns:a16="http://schemas.microsoft.com/office/drawing/2014/main" id="{759F019D-EE9D-4A7F-A52D-387939D8B6A9}"/>
                </a:ext>
              </a:extLst>
            </p:cNvPr>
            <p:cNvSpPr>
              <a:spLocks noChangeArrowheads="1"/>
            </p:cNvSpPr>
            <p:nvPr/>
          </p:nvSpPr>
          <p:spPr bwMode="auto">
            <a:xfrm>
              <a:off x="0" y="0"/>
              <a:ext cx="414" cy="402"/>
            </a:xfrm>
            <a:prstGeom prst="roundRect">
              <a:avLst>
                <a:gd name="adj" fmla="val 11917"/>
              </a:avLst>
            </a:prstGeom>
            <a:gradFill rotWithShape="1">
              <a:gsLst>
                <a:gs pos="0">
                  <a:srgbClr val="D87AA5"/>
                </a:gs>
                <a:gs pos="100000">
                  <a:srgbClr val="975573"/>
                </a:gs>
              </a:gsLst>
              <a:lin ang="5400000" scaled="1"/>
            </a:gradFill>
            <a:ln w="254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1764" name="Freeform 8">
              <a:extLst>
                <a:ext uri="{FF2B5EF4-FFF2-40B4-BE49-F238E27FC236}">
                  <a16:creationId xmlns:a16="http://schemas.microsoft.com/office/drawing/2014/main" id="{9A823C73-270A-4BF6-AB62-9BFD6FC2368F}"/>
                </a:ext>
              </a:extLst>
            </p:cNvPr>
            <p:cNvSpPr>
              <a:spLocks noChangeArrowheads="1"/>
            </p:cNvSpPr>
            <p:nvPr/>
          </p:nvSpPr>
          <p:spPr bwMode="auto">
            <a:xfrm>
              <a:off x="26" y="26"/>
              <a:ext cx="206" cy="201"/>
            </a:xfrm>
            <a:custGeom>
              <a:avLst/>
              <a:gdLst>
                <a:gd name="T0" fmla="*/ 5 w 596"/>
                <a:gd name="T1" fmla="*/ 0 h 598"/>
                <a:gd name="T2" fmla="*/ 0 w 596"/>
                <a:gd name="T3" fmla="*/ 4 h 598"/>
                <a:gd name="T4" fmla="*/ 0 w 596"/>
                <a:gd name="T5" fmla="*/ 23 h 598"/>
                <a:gd name="T6" fmla="*/ 7 w 596"/>
                <a:gd name="T7" fmla="*/ 6 h 598"/>
                <a:gd name="T8" fmla="*/ 25 w 596"/>
                <a:gd name="T9" fmla="*/ 0 h 598"/>
                <a:gd name="T10" fmla="*/ 5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ECBED3"/>
                </a:gs>
                <a:gs pos="50000">
                  <a:srgbClr val="D87AA5"/>
                </a:gs>
                <a:gs pos="100000">
                  <a:srgbClr val="ECBED3"/>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31750" name="Rectangle 9">
            <a:extLst>
              <a:ext uri="{FF2B5EF4-FFF2-40B4-BE49-F238E27FC236}">
                <a16:creationId xmlns:a16="http://schemas.microsoft.com/office/drawing/2014/main" id="{3587BCE3-9E18-4AC7-B4E0-4710ADCA0093}"/>
              </a:ext>
            </a:extLst>
          </p:cNvPr>
          <p:cNvSpPr>
            <a:spLocks noChangeArrowheads="1"/>
          </p:cNvSpPr>
          <p:nvPr/>
        </p:nvSpPr>
        <p:spPr bwMode="auto">
          <a:xfrm>
            <a:off x="3273425" y="1647825"/>
            <a:ext cx="984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sym typeface="Arial" panose="020B0604020202020204" pitchFamily="34" charset="0"/>
              </a:rPr>
              <a:t>Text in </a:t>
            </a:r>
            <a:endParaRPr lang="zh-CN" altLang="en-US" b="1">
              <a:solidFill>
                <a:srgbClr val="FFFFFF"/>
              </a:solidFill>
              <a:sym typeface="Arial" panose="020B0604020202020204" pitchFamily="34" charset="0"/>
            </a:endParaRPr>
          </a:p>
          <a:p>
            <a:pPr algn="ctr">
              <a:buFont typeface="Arial" panose="020B0604020202020204" pitchFamily="34" charset="0"/>
              <a:buNone/>
            </a:pPr>
            <a:r>
              <a:rPr lang="en-US" altLang="zh-CN" b="1">
                <a:solidFill>
                  <a:srgbClr val="FFFFFF"/>
                </a:solidFill>
                <a:sym typeface="Arial" panose="020B0604020202020204" pitchFamily="34" charset="0"/>
              </a:rPr>
              <a:t>here</a:t>
            </a:r>
            <a:endParaRPr lang="zh-CN" altLang="en-US"/>
          </a:p>
        </p:txBody>
      </p:sp>
      <p:grpSp>
        <p:nvGrpSpPr>
          <p:cNvPr id="31751" name="Group 10">
            <a:extLst>
              <a:ext uri="{FF2B5EF4-FFF2-40B4-BE49-F238E27FC236}">
                <a16:creationId xmlns:a16="http://schemas.microsoft.com/office/drawing/2014/main" id="{7D2DA440-4F05-44D0-B314-2E3C2BDA0D6B}"/>
              </a:ext>
            </a:extLst>
          </p:cNvPr>
          <p:cNvGrpSpPr>
            <a:grpSpLocks/>
          </p:cNvGrpSpPr>
          <p:nvPr/>
        </p:nvGrpSpPr>
        <p:grpSpPr bwMode="auto">
          <a:xfrm>
            <a:off x="4827588" y="1266825"/>
            <a:ext cx="1362075" cy="1322388"/>
            <a:chOff x="0" y="0"/>
            <a:chExt cx="414" cy="402"/>
          </a:xfrm>
        </p:grpSpPr>
        <p:sp>
          <p:nvSpPr>
            <p:cNvPr id="31761" name="AutoShape 11">
              <a:extLst>
                <a:ext uri="{FF2B5EF4-FFF2-40B4-BE49-F238E27FC236}">
                  <a16:creationId xmlns:a16="http://schemas.microsoft.com/office/drawing/2014/main" id="{A5EE8B4D-59D0-4A8C-9D08-69F1FF239A0F}"/>
                </a:ext>
              </a:extLst>
            </p:cNvPr>
            <p:cNvSpPr>
              <a:spLocks noChangeArrowheads="1"/>
            </p:cNvSpPr>
            <p:nvPr/>
          </p:nvSpPr>
          <p:spPr bwMode="auto">
            <a:xfrm>
              <a:off x="0" y="0"/>
              <a:ext cx="414" cy="402"/>
            </a:xfrm>
            <a:prstGeom prst="roundRect">
              <a:avLst>
                <a:gd name="adj" fmla="val 11917"/>
              </a:avLst>
            </a:prstGeom>
            <a:gradFill rotWithShape="1">
              <a:gsLst>
                <a:gs pos="0">
                  <a:srgbClr val="AC8CD0"/>
                </a:gs>
                <a:gs pos="100000">
                  <a:srgbClr val="786291"/>
                </a:gs>
              </a:gsLst>
              <a:lin ang="5400000" scaled="1"/>
            </a:gradFill>
            <a:ln w="254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1762" name="Freeform 12">
              <a:extLst>
                <a:ext uri="{FF2B5EF4-FFF2-40B4-BE49-F238E27FC236}">
                  <a16:creationId xmlns:a16="http://schemas.microsoft.com/office/drawing/2014/main" id="{4DD435A8-8CAF-4E34-AB0D-A71013053130}"/>
                </a:ext>
              </a:extLst>
            </p:cNvPr>
            <p:cNvSpPr>
              <a:spLocks noChangeArrowheads="1"/>
            </p:cNvSpPr>
            <p:nvPr/>
          </p:nvSpPr>
          <p:spPr bwMode="auto">
            <a:xfrm>
              <a:off x="26" y="26"/>
              <a:ext cx="206" cy="201"/>
            </a:xfrm>
            <a:custGeom>
              <a:avLst/>
              <a:gdLst>
                <a:gd name="T0" fmla="*/ 5 w 596"/>
                <a:gd name="T1" fmla="*/ 0 h 598"/>
                <a:gd name="T2" fmla="*/ 0 w 596"/>
                <a:gd name="T3" fmla="*/ 4 h 598"/>
                <a:gd name="T4" fmla="*/ 0 w 596"/>
                <a:gd name="T5" fmla="*/ 23 h 598"/>
                <a:gd name="T6" fmla="*/ 7 w 596"/>
                <a:gd name="T7" fmla="*/ 6 h 598"/>
                <a:gd name="T8" fmla="*/ 25 w 596"/>
                <a:gd name="T9" fmla="*/ 0 h 598"/>
                <a:gd name="T10" fmla="*/ 5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D7C7E8"/>
                </a:gs>
                <a:gs pos="50000">
                  <a:srgbClr val="AC8CD0"/>
                </a:gs>
                <a:gs pos="100000">
                  <a:srgbClr val="D7C7E8"/>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1752" name="Group 13">
            <a:extLst>
              <a:ext uri="{FF2B5EF4-FFF2-40B4-BE49-F238E27FC236}">
                <a16:creationId xmlns:a16="http://schemas.microsoft.com/office/drawing/2014/main" id="{82F5672D-961C-4548-A40B-88A1DA3731DB}"/>
              </a:ext>
            </a:extLst>
          </p:cNvPr>
          <p:cNvGrpSpPr>
            <a:grpSpLocks/>
          </p:cNvGrpSpPr>
          <p:nvPr/>
        </p:nvGrpSpPr>
        <p:grpSpPr bwMode="auto">
          <a:xfrm>
            <a:off x="6615113" y="1276350"/>
            <a:ext cx="1362075" cy="1322388"/>
            <a:chOff x="0" y="0"/>
            <a:chExt cx="414" cy="402"/>
          </a:xfrm>
        </p:grpSpPr>
        <p:sp>
          <p:nvSpPr>
            <p:cNvPr id="31759" name="AutoShape 14">
              <a:extLst>
                <a:ext uri="{FF2B5EF4-FFF2-40B4-BE49-F238E27FC236}">
                  <a16:creationId xmlns:a16="http://schemas.microsoft.com/office/drawing/2014/main" id="{3D3DE424-0BD9-45CF-A821-7C000ABB7C15}"/>
                </a:ext>
              </a:extLst>
            </p:cNvPr>
            <p:cNvSpPr>
              <a:spLocks noChangeArrowheads="1"/>
            </p:cNvSpPr>
            <p:nvPr/>
          </p:nvSpPr>
          <p:spPr bwMode="auto">
            <a:xfrm>
              <a:off x="0" y="0"/>
              <a:ext cx="414" cy="402"/>
            </a:xfrm>
            <a:prstGeom prst="roundRect">
              <a:avLst>
                <a:gd name="adj" fmla="val 11917"/>
              </a:avLst>
            </a:prstGeom>
            <a:gradFill rotWithShape="1">
              <a:gsLst>
                <a:gs pos="0">
                  <a:srgbClr val="DA7F70"/>
                </a:gs>
                <a:gs pos="100000">
                  <a:srgbClr val="98594E"/>
                </a:gs>
              </a:gsLst>
              <a:lin ang="5400000" scaled="1"/>
            </a:gradFill>
            <a:ln w="254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1760" name="Freeform 15">
              <a:extLst>
                <a:ext uri="{FF2B5EF4-FFF2-40B4-BE49-F238E27FC236}">
                  <a16:creationId xmlns:a16="http://schemas.microsoft.com/office/drawing/2014/main" id="{A4396E9E-B2A3-4494-9EC1-21DA1BFAC726}"/>
                </a:ext>
              </a:extLst>
            </p:cNvPr>
            <p:cNvSpPr>
              <a:spLocks noChangeArrowheads="1"/>
            </p:cNvSpPr>
            <p:nvPr/>
          </p:nvSpPr>
          <p:spPr bwMode="auto">
            <a:xfrm>
              <a:off x="26" y="26"/>
              <a:ext cx="206" cy="201"/>
            </a:xfrm>
            <a:custGeom>
              <a:avLst/>
              <a:gdLst>
                <a:gd name="T0" fmla="*/ 5 w 596"/>
                <a:gd name="T1" fmla="*/ 0 h 598"/>
                <a:gd name="T2" fmla="*/ 0 w 596"/>
                <a:gd name="T3" fmla="*/ 4 h 598"/>
                <a:gd name="T4" fmla="*/ 0 w 596"/>
                <a:gd name="T5" fmla="*/ 23 h 598"/>
                <a:gd name="T6" fmla="*/ 7 w 596"/>
                <a:gd name="T7" fmla="*/ 6 h 598"/>
                <a:gd name="T8" fmla="*/ 25 w 596"/>
                <a:gd name="T9" fmla="*/ 0 h 598"/>
                <a:gd name="T10" fmla="*/ 5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EDC1B9"/>
                </a:gs>
                <a:gs pos="50000">
                  <a:srgbClr val="DA7F70"/>
                </a:gs>
                <a:gs pos="100000">
                  <a:srgbClr val="EDC1B9"/>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31753" name="Rectangle 16">
            <a:extLst>
              <a:ext uri="{FF2B5EF4-FFF2-40B4-BE49-F238E27FC236}">
                <a16:creationId xmlns:a16="http://schemas.microsoft.com/office/drawing/2014/main" id="{64E6BBBF-E218-4759-8DD4-38F2DE58D21C}"/>
              </a:ext>
            </a:extLst>
          </p:cNvPr>
          <p:cNvSpPr>
            <a:spLocks noChangeArrowheads="1"/>
          </p:cNvSpPr>
          <p:nvPr/>
        </p:nvSpPr>
        <p:spPr bwMode="auto">
          <a:xfrm>
            <a:off x="5008563" y="1647825"/>
            <a:ext cx="984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sym typeface="Arial" panose="020B0604020202020204" pitchFamily="34" charset="0"/>
              </a:rPr>
              <a:t>Text in </a:t>
            </a:r>
            <a:endParaRPr lang="zh-CN" altLang="en-US" b="1">
              <a:solidFill>
                <a:srgbClr val="FFFFFF"/>
              </a:solidFill>
              <a:sym typeface="Arial" panose="020B0604020202020204" pitchFamily="34" charset="0"/>
            </a:endParaRPr>
          </a:p>
          <a:p>
            <a:pPr algn="ctr">
              <a:buFont typeface="Arial" panose="020B0604020202020204" pitchFamily="34" charset="0"/>
              <a:buNone/>
            </a:pPr>
            <a:r>
              <a:rPr lang="en-US" altLang="zh-CN" b="1">
                <a:solidFill>
                  <a:srgbClr val="FFFFFF"/>
                </a:solidFill>
                <a:sym typeface="Arial" panose="020B0604020202020204" pitchFamily="34" charset="0"/>
              </a:rPr>
              <a:t>here</a:t>
            </a:r>
            <a:endParaRPr lang="zh-CN" altLang="en-US"/>
          </a:p>
        </p:txBody>
      </p:sp>
      <p:sp>
        <p:nvSpPr>
          <p:cNvPr id="31754" name="Rectangle 17">
            <a:extLst>
              <a:ext uri="{FF2B5EF4-FFF2-40B4-BE49-F238E27FC236}">
                <a16:creationId xmlns:a16="http://schemas.microsoft.com/office/drawing/2014/main" id="{1185DB41-3C60-4884-AAA3-05873696175A}"/>
              </a:ext>
            </a:extLst>
          </p:cNvPr>
          <p:cNvSpPr>
            <a:spLocks noChangeArrowheads="1"/>
          </p:cNvSpPr>
          <p:nvPr/>
        </p:nvSpPr>
        <p:spPr bwMode="auto">
          <a:xfrm>
            <a:off x="6826250" y="1657350"/>
            <a:ext cx="9842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sym typeface="Arial" panose="020B0604020202020204" pitchFamily="34" charset="0"/>
              </a:rPr>
              <a:t>Text in </a:t>
            </a:r>
            <a:endParaRPr lang="zh-CN" altLang="en-US" b="1">
              <a:solidFill>
                <a:srgbClr val="FFFFFF"/>
              </a:solidFill>
              <a:sym typeface="Arial" panose="020B0604020202020204" pitchFamily="34" charset="0"/>
            </a:endParaRPr>
          </a:p>
          <a:p>
            <a:pPr algn="ctr">
              <a:buFont typeface="Arial" panose="020B0604020202020204" pitchFamily="34" charset="0"/>
              <a:buNone/>
            </a:pPr>
            <a:r>
              <a:rPr lang="en-US" altLang="zh-CN" b="1">
                <a:solidFill>
                  <a:srgbClr val="FFFFFF"/>
                </a:solidFill>
                <a:sym typeface="Arial" panose="020B0604020202020204" pitchFamily="34" charset="0"/>
              </a:rPr>
              <a:t>here</a:t>
            </a:r>
            <a:endParaRPr lang="zh-CN" altLang="en-US"/>
          </a:p>
        </p:txBody>
      </p:sp>
      <p:pic>
        <p:nvPicPr>
          <p:cNvPr id="31755" name="Picture 133" descr="02">
            <a:extLst>
              <a:ext uri="{FF2B5EF4-FFF2-40B4-BE49-F238E27FC236}">
                <a16:creationId xmlns:a16="http://schemas.microsoft.com/office/drawing/2014/main" id="{B1CA8462-1123-40D5-9178-022826DF6620}"/>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9988" y="3581400"/>
            <a:ext cx="36576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6" name="Rectangle 20">
            <a:extLst>
              <a:ext uri="{FF2B5EF4-FFF2-40B4-BE49-F238E27FC236}">
                <a16:creationId xmlns:a16="http://schemas.microsoft.com/office/drawing/2014/main" id="{1BBAD823-4AC7-42B8-8953-25395D599702}"/>
              </a:ext>
            </a:extLst>
          </p:cNvPr>
          <p:cNvSpPr>
            <a:spLocks noChangeArrowheads="1"/>
          </p:cNvSpPr>
          <p:nvPr/>
        </p:nvSpPr>
        <p:spPr bwMode="auto">
          <a:xfrm>
            <a:off x="4395788" y="4419600"/>
            <a:ext cx="24384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Clr>
                <a:srgbClr val="D7181F"/>
              </a:buClr>
              <a:buFont typeface="Wingdings" panose="05000000000000000000" pitchFamily="2" charset="2"/>
              <a:buNone/>
            </a:pPr>
            <a:r>
              <a:rPr lang="zh-CN" altLang="en-US" sz="1400" b="1">
                <a:solidFill>
                  <a:srgbClr val="000000"/>
                </a:solidFill>
                <a:sym typeface="Arial" panose="020B0604020202020204" pitchFamily="34" charset="0"/>
              </a:rPr>
              <a:t>点击输入文字内容点击输入文字内容点击输入文字内容点击输入文字内容点击输入文字内容点击输入文字内容点击输入文字内容</a:t>
            </a:r>
            <a:endParaRPr lang="zh-CN" altLang="en-US"/>
          </a:p>
        </p:txBody>
      </p:sp>
      <p:pic>
        <p:nvPicPr>
          <p:cNvPr id="31757" name="Picture 138" descr="3D小人4">
            <a:extLst>
              <a:ext uri="{FF2B5EF4-FFF2-40B4-BE49-F238E27FC236}">
                <a16:creationId xmlns:a16="http://schemas.microsoft.com/office/drawing/2014/main" id="{52403494-8F2D-431E-A81F-C1180C8508E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2667000"/>
            <a:ext cx="268605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58" name="Text Box 139">
            <a:extLst>
              <a:ext uri="{FF2B5EF4-FFF2-40B4-BE49-F238E27FC236}">
                <a16:creationId xmlns:a16="http://schemas.microsoft.com/office/drawing/2014/main" id="{7C8CE9B8-F7F8-4089-8C2E-79C0E5545571}"/>
              </a:ext>
            </a:extLst>
          </p:cNvPr>
          <p:cNvSpPr>
            <a:spLocks noChangeArrowheads="1"/>
          </p:cNvSpPr>
          <p:nvPr/>
        </p:nvSpPr>
        <p:spPr bwMode="auto">
          <a:xfrm>
            <a:off x="10668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组合 41">
            <a:extLst>
              <a:ext uri="{FF2B5EF4-FFF2-40B4-BE49-F238E27FC236}">
                <a16:creationId xmlns:a16="http://schemas.microsoft.com/office/drawing/2014/main" id="{DDE3A7CB-0555-4326-BC4A-E87896E6D491}"/>
              </a:ext>
            </a:extLst>
          </p:cNvPr>
          <p:cNvGrpSpPr>
            <a:grpSpLocks/>
          </p:cNvGrpSpPr>
          <p:nvPr/>
        </p:nvGrpSpPr>
        <p:grpSpPr bwMode="auto">
          <a:xfrm>
            <a:off x="1443038" y="1417638"/>
            <a:ext cx="5994400" cy="1909762"/>
            <a:chOff x="0" y="0"/>
            <a:chExt cx="5994304" cy="1909283"/>
          </a:xfrm>
        </p:grpSpPr>
        <p:sp>
          <p:nvSpPr>
            <p:cNvPr id="33826" name="TextBox 2">
              <a:extLst>
                <a:ext uri="{FF2B5EF4-FFF2-40B4-BE49-F238E27FC236}">
                  <a16:creationId xmlns:a16="http://schemas.microsoft.com/office/drawing/2014/main" id="{35FE16DB-E269-4FE3-90C7-48D93B361C39}"/>
                </a:ext>
              </a:extLst>
            </p:cNvPr>
            <p:cNvSpPr>
              <a:spLocks noChangeArrowheads="1"/>
            </p:cNvSpPr>
            <p:nvPr/>
          </p:nvSpPr>
          <p:spPr bwMode="auto">
            <a:xfrm>
              <a:off x="14287" y="542789"/>
              <a:ext cx="3384496" cy="64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chemeClr val="tx2"/>
                  </a:solidFill>
                  <a:ea typeface="华文细黑" panose="02010600040101010101" pitchFamily="2" charset="-122"/>
                </a:rPr>
                <a:t>点击输入文字内容</a:t>
              </a:r>
            </a:p>
            <a:p>
              <a:pPr algn="ctr">
                <a:buFont typeface="Arial" panose="020B0604020202020204" pitchFamily="34" charset="0"/>
                <a:buNone/>
              </a:pPr>
              <a:r>
                <a:rPr lang="zh-CN" altLang="en-US">
                  <a:solidFill>
                    <a:schemeClr val="tx2"/>
                  </a:solidFill>
                  <a:ea typeface="华文细黑" panose="02010600040101010101" pitchFamily="2" charset="-122"/>
                </a:rPr>
                <a:t>点击输入文字内容输入文字内容</a:t>
              </a:r>
              <a:endParaRPr lang="zh-CN" altLang="en-US"/>
            </a:p>
          </p:txBody>
        </p:sp>
        <p:sp>
          <p:nvSpPr>
            <p:cNvPr id="33827" name="直接连接符​​ 6">
              <a:extLst>
                <a:ext uri="{FF2B5EF4-FFF2-40B4-BE49-F238E27FC236}">
                  <a16:creationId xmlns:a16="http://schemas.microsoft.com/office/drawing/2014/main" id="{CE7A3C14-4208-4AFF-B0C7-2646CC78277C}"/>
                </a:ext>
              </a:extLst>
            </p:cNvPr>
            <p:cNvSpPr>
              <a:spLocks noChangeShapeType="1"/>
            </p:cNvSpPr>
            <p:nvPr/>
          </p:nvSpPr>
          <p:spPr bwMode="auto">
            <a:xfrm flipV="1">
              <a:off x="1304904" y="479305"/>
              <a:ext cx="3043188" cy="3174"/>
            </a:xfrm>
            <a:prstGeom prst="line">
              <a:avLst/>
            </a:prstGeom>
            <a:noFill/>
            <a:ln w="57150">
              <a:solidFill>
                <a:srgbClr val="BE6A16"/>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3828" name="组合 7">
              <a:extLst>
                <a:ext uri="{FF2B5EF4-FFF2-40B4-BE49-F238E27FC236}">
                  <a16:creationId xmlns:a16="http://schemas.microsoft.com/office/drawing/2014/main" id="{47D4ED96-DAB0-4B49-B246-34DECB5A44CD}"/>
                </a:ext>
              </a:extLst>
            </p:cNvPr>
            <p:cNvGrpSpPr>
              <a:grpSpLocks/>
            </p:cNvGrpSpPr>
            <p:nvPr/>
          </p:nvGrpSpPr>
          <p:grpSpPr bwMode="auto">
            <a:xfrm rot="-5400000">
              <a:off x="4216693" y="131675"/>
              <a:ext cx="1909283" cy="1645934"/>
              <a:chOff x="0" y="0"/>
              <a:chExt cx="2232248" cy="1924352"/>
            </a:xfrm>
          </p:grpSpPr>
          <p:sp>
            <p:nvSpPr>
              <p:cNvPr id="33834" name="六边形 39">
                <a:extLst>
                  <a:ext uri="{FF2B5EF4-FFF2-40B4-BE49-F238E27FC236}">
                    <a16:creationId xmlns:a16="http://schemas.microsoft.com/office/drawing/2014/main" id="{D6B82425-2731-4FEE-A064-A50F2C35FA0C}"/>
                  </a:ext>
                </a:extLst>
              </p:cNvPr>
              <p:cNvSpPr>
                <a:spLocks noChangeArrowheads="1"/>
              </p:cNvSpPr>
              <p:nvPr/>
            </p:nvSpPr>
            <p:spPr bwMode="auto">
              <a:xfrm>
                <a:off x="0" y="-324"/>
                <a:ext cx="2232248" cy="1924677"/>
              </a:xfrm>
              <a:prstGeom prst="hexagon">
                <a:avLst>
                  <a:gd name="adj" fmla="val 28039"/>
                  <a:gd name="vf" fmla="val 115470"/>
                </a:avLst>
              </a:prstGeom>
              <a:gradFill rotWithShape="1">
                <a:gsLst>
                  <a:gs pos="0">
                    <a:srgbClr val="F3C392"/>
                  </a:gs>
                  <a:gs pos="100000">
                    <a:srgbClr val="ECA45E"/>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33835" name="椭圆​​ 40">
                <a:extLst>
                  <a:ext uri="{FF2B5EF4-FFF2-40B4-BE49-F238E27FC236}">
                    <a16:creationId xmlns:a16="http://schemas.microsoft.com/office/drawing/2014/main" id="{96615013-684B-43CB-97E6-964166670C58}"/>
                  </a:ext>
                </a:extLst>
              </p:cNvPr>
              <p:cNvSpPr>
                <a:spLocks noChangeArrowheads="1"/>
              </p:cNvSpPr>
              <p:nvPr/>
            </p:nvSpPr>
            <p:spPr bwMode="auto">
              <a:xfrm>
                <a:off x="248646" y="96188"/>
                <a:ext cx="1734956" cy="1731653"/>
              </a:xfrm>
              <a:prstGeom prst="ellipse">
                <a:avLst/>
              </a:prstGeom>
              <a:solidFill>
                <a:srgbClr val="BE6A16"/>
              </a:solidFill>
              <a:ln w="381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grpSp>
        <p:sp>
          <p:nvSpPr>
            <p:cNvPr id="33829" name="TextBox 8">
              <a:extLst>
                <a:ext uri="{FF2B5EF4-FFF2-40B4-BE49-F238E27FC236}">
                  <a16:creationId xmlns:a16="http://schemas.microsoft.com/office/drawing/2014/main" id="{9E0F8815-1309-4BF6-BCF9-C7B9C909A496}"/>
                </a:ext>
              </a:extLst>
            </p:cNvPr>
            <p:cNvSpPr>
              <a:spLocks noChangeArrowheads="1"/>
            </p:cNvSpPr>
            <p:nvPr/>
          </p:nvSpPr>
          <p:spPr bwMode="auto">
            <a:xfrm>
              <a:off x="4565637" y="954641"/>
              <a:ext cx="1160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添加</a:t>
              </a:r>
              <a:r>
                <a:rPr lang="en-US" altLang="zh-CN">
                  <a:solidFill>
                    <a:schemeClr val="bg1"/>
                  </a:solidFill>
                  <a:latin typeface="Calibri" panose="020F0502020204030204" pitchFamily="34" charset="0"/>
                  <a:sym typeface="Calibri" panose="020F0502020204030204" pitchFamily="34" charset="0"/>
                </a:rPr>
                <a:t> </a:t>
              </a:r>
              <a:r>
                <a:rPr lang="zh-CN" altLang="en-US">
                  <a:solidFill>
                    <a:schemeClr val="bg1"/>
                  </a:solidFill>
                  <a:latin typeface="Calibri" panose="020F0502020204030204" pitchFamily="34" charset="0"/>
                  <a:sym typeface="Calibri" panose="020F0502020204030204" pitchFamily="34" charset="0"/>
                </a:rPr>
                <a:t>文字</a:t>
              </a:r>
              <a:endParaRPr lang="en-US" altLang="zh-CN">
                <a:solidFill>
                  <a:schemeClr val="bg1"/>
                </a:solidFill>
                <a:latin typeface="Calibri" panose="020F0502020204030204" pitchFamily="34" charset="0"/>
                <a:sym typeface="Calibri" panose="020F0502020204030204" pitchFamily="34" charset="0"/>
              </a:endParaRPr>
            </a:p>
            <a:p>
              <a:pPr algn="ctr">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此处</a:t>
              </a:r>
              <a:endParaRPr lang="zh-CN" altLang="en-US"/>
            </a:p>
          </p:txBody>
        </p:sp>
        <p:sp>
          <p:nvSpPr>
            <p:cNvPr id="33830" name="矩形​​ 9">
              <a:extLst>
                <a:ext uri="{FF2B5EF4-FFF2-40B4-BE49-F238E27FC236}">
                  <a16:creationId xmlns:a16="http://schemas.microsoft.com/office/drawing/2014/main" id="{DC04A060-053B-4014-9369-3178316DCBF8}"/>
                </a:ext>
              </a:extLst>
            </p:cNvPr>
            <p:cNvSpPr>
              <a:spLocks noChangeArrowheads="1"/>
            </p:cNvSpPr>
            <p:nvPr/>
          </p:nvSpPr>
          <p:spPr bwMode="auto">
            <a:xfrm>
              <a:off x="0" y="212672"/>
              <a:ext cx="2231989" cy="269807"/>
            </a:xfrm>
            <a:prstGeom prst="rect">
              <a:avLst/>
            </a:prstGeom>
            <a:solidFill>
              <a:srgbClr val="BE6A16"/>
            </a:solidFill>
            <a:ln w="57150">
              <a:solidFill>
                <a:srgbClr val="BE6A16"/>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D7E4BE"/>
                  </a:solidFill>
                </a:rPr>
                <a:t>添加</a:t>
              </a:r>
              <a:r>
                <a:rPr lang="en-US" altLang="zh-CN">
                  <a:solidFill>
                    <a:srgbClr val="D7E4BE"/>
                  </a:solidFill>
                  <a:latin typeface="Verdana" panose="020B0604030504040204" pitchFamily="34" charset="0"/>
                  <a:sym typeface="Verdana" panose="020B0604030504040204" pitchFamily="34" charset="0"/>
                </a:rPr>
                <a:t> </a:t>
              </a:r>
              <a:r>
                <a:rPr lang="zh-CN" altLang="en-US">
                  <a:solidFill>
                    <a:srgbClr val="D7E4BE"/>
                  </a:solidFill>
                </a:rPr>
                <a:t>标题</a:t>
              </a:r>
              <a:r>
                <a:rPr lang="en-US" altLang="zh-CN">
                  <a:solidFill>
                    <a:srgbClr val="D7E4BE"/>
                  </a:solidFill>
                  <a:latin typeface="Verdana" panose="020B0604030504040204" pitchFamily="34" charset="0"/>
                  <a:sym typeface="Verdana" panose="020B0604030504040204" pitchFamily="34" charset="0"/>
                </a:rPr>
                <a:t> </a:t>
              </a:r>
              <a:r>
                <a:rPr lang="zh-CN" altLang="en-US">
                  <a:solidFill>
                    <a:srgbClr val="D7E4BE"/>
                  </a:solidFill>
                </a:rPr>
                <a:t>在此处</a:t>
              </a:r>
            </a:p>
          </p:txBody>
        </p:sp>
        <p:grpSp>
          <p:nvGrpSpPr>
            <p:cNvPr id="33831" name="Group 30">
              <a:extLst>
                <a:ext uri="{FF2B5EF4-FFF2-40B4-BE49-F238E27FC236}">
                  <a16:creationId xmlns:a16="http://schemas.microsoft.com/office/drawing/2014/main" id="{5103668E-E57B-4193-ABD2-A72004A127E4}"/>
                </a:ext>
              </a:extLst>
            </p:cNvPr>
            <p:cNvGrpSpPr>
              <a:grpSpLocks/>
            </p:cNvGrpSpPr>
            <p:nvPr/>
          </p:nvGrpSpPr>
          <p:grpSpPr bwMode="auto">
            <a:xfrm>
              <a:off x="4921973" y="482771"/>
              <a:ext cx="498725" cy="457415"/>
              <a:chOff x="0" y="0"/>
              <a:chExt cx="330" cy="313"/>
            </a:xfrm>
          </p:grpSpPr>
          <p:sp>
            <p:nvSpPr>
              <p:cNvPr id="33832" name="AutoShape 31">
                <a:extLst>
                  <a:ext uri="{FF2B5EF4-FFF2-40B4-BE49-F238E27FC236}">
                    <a16:creationId xmlns:a16="http://schemas.microsoft.com/office/drawing/2014/main" id="{F3DE37A3-4CAB-4405-ADE1-1AC88B317ECD}"/>
                  </a:ext>
                </a:extLst>
              </p:cNvPr>
              <p:cNvSpPr>
                <a:spLocks noChangeArrowheads="1"/>
              </p:cNvSpPr>
              <p:nvPr/>
            </p:nvSpPr>
            <p:spPr bwMode="auto">
              <a:xfrm>
                <a:off x="0" y="64"/>
                <a:ext cx="330" cy="249"/>
              </a:xfrm>
              <a:prstGeom prst="roundRect">
                <a:avLst>
                  <a:gd name="adj" fmla="val 16667"/>
                </a:avLst>
              </a:prstGeom>
              <a:solidFill>
                <a:srgbClr val="D7E4BE">
                  <a:alpha val="61176"/>
                </a:srgbClr>
              </a:solidFill>
              <a:ln w="25400">
                <a:solidFill>
                  <a:srgbClr val="FFFFFF">
                    <a:alpha val="85881"/>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latin typeface="Calibri" panose="020F0502020204030204" pitchFamily="34" charset="0"/>
                  <a:sym typeface="Calibri" panose="020F0502020204030204" pitchFamily="34" charset="0"/>
                </a:endParaRPr>
              </a:p>
            </p:txBody>
          </p:sp>
          <p:sp>
            <p:nvSpPr>
              <p:cNvPr id="33833" name="AutoShape 32">
                <a:extLst>
                  <a:ext uri="{FF2B5EF4-FFF2-40B4-BE49-F238E27FC236}">
                    <a16:creationId xmlns:a16="http://schemas.microsoft.com/office/drawing/2014/main" id="{95DFF711-9DDA-49A3-8188-D369F4967579}"/>
                  </a:ext>
                </a:extLst>
              </p:cNvPr>
              <p:cNvSpPr>
                <a:spLocks noChangeArrowheads="1"/>
              </p:cNvSpPr>
              <p:nvPr/>
            </p:nvSpPr>
            <p:spPr bwMode="auto">
              <a:xfrm>
                <a:off x="100" y="0"/>
                <a:ext cx="122" cy="113"/>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D7E4BE">
                  <a:alpha val="50195"/>
                </a:srgbClr>
              </a:solidFill>
              <a:ln w="25400" cmpd="sng">
                <a:solidFill>
                  <a:srgbClr val="FFFFFF"/>
                </a:solidFill>
                <a:miter lim="800000"/>
                <a:headEnd/>
                <a:tailEnd/>
              </a:ln>
            </p:spPr>
            <p:txBody>
              <a:bodyPr wrap="none" anchor="ctr"/>
              <a:lstStyle/>
              <a:p>
                <a:endParaRPr lang="zh-CN" altLang="en-US"/>
              </a:p>
            </p:txBody>
          </p:sp>
        </p:grpSp>
      </p:grpSp>
      <p:grpSp>
        <p:nvGrpSpPr>
          <p:cNvPr id="33795" name="组合 42">
            <a:extLst>
              <a:ext uri="{FF2B5EF4-FFF2-40B4-BE49-F238E27FC236}">
                <a16:creationId xmlns:a16="http://schemas.microsoft.com/office/drawing/2014/main" id="{5A15C337-66FF-4E74-BF72-D52425630DEE}"/>
              </a:ext>
            </a:extLst>
          </p:cNvPr>
          <p:cNvGrpSpPr>
            <a:grpSpLocks/>
          </p:cNvGrpSpPr>
          <p:nvPr/>
        </p:nvGrpSpPr>
        <p:grpSpPr bwMode="auto">
          <a:xfrm>
            <a:off x="2298700" y="2863850"/>
            <a:ext cx="5986463" cy="1909763"/>
            <a:chOff x="0" y="0"/>
            <a:chExt cx="5986279" cy="1909283"/>
          </a:xfrm>
        </p:grpSpPr>
        <p:sp>
          <p:nvSpPr>
            <p:cNvPr id="33812" name="TextBox 3">
              <a:extLst>
                <a:ext uri="{FF2B5EF4-FFF2-40B4-BE49-F238E27FC236}">
                  <a16:creationId xmlns:a16="http://schemas.microsoft.com/office/drawing/2014/main" id="{335D355A-96E3-4886-A0D3-9BFBB8DEB809}"/>
                </a:ext>
              </a:extLst>
            </p:cNvPr>
            <p:cNvSpPr>
              <a:spLocks noChangeArrowheads="1"/>
            </p:cNvSpPr>
            <p:nvPr/>
          </p:nvSpPr>
          <p:spPr bwMode="auto">
            <a:xfrm>
              <a:off x="6350" y="542789"/>
              <a:ext cx="3384446" cy="64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chemeClr val="tx2"/>
                  </a:solidFill>
                  <a:ea typeface="华文细黑" panose="02010600040101010101" pitchFamily="2" charset="-122"/>
                </a:rPr>
                <a:t>点击输入文字内容</a:t>
              </a:r>
            </a:p>
            <a:p>
              <a:pPr algn="ctr">
                <a:buFont typeface="Arial" panose="020B0604020202020204" pitchFamily="34" charset="0"/>
                <a:buNone/>
              </a:pPr>
              <a:r>
                <a:rPr lang="zh-CN" altLang="en-US">
                  <a:solidFill>
                    <a:schemeClr val="tx2"/>
                  </a:solidFill>
                  <a:ea typeface="华文细黑" panose="02010600040101010101" pitchFamily="2" charset="-122"/>
                </a:rPr>
                <a:t>点击输入文字内容输入文字内容</a:t>
              </a:r>
              <a:endParaRPr lang="zh-CN" altLang="en-US"/>
            </a:p>
          </p:txBody>
        </p:sp>
        <p:sp>
          <p:nvSpPr>
            <p:cNvPr id="33813" name="直接连接符​​ 10">
              <a:extLst>
                <a:ext uri="{FF2B5EF4-FFF2-40B4-BE49-F238E27FC236}">
                  <a16:creationId xmlns:a16="http://schemas.microsoft.com/office/drawing/2014/main" id="{9873D8A1-DB2D-4FDE-A64D-0F697F47BE15}"/>
                </a:ext>
              </a:extLst>
            </p:cNvPr>
            <p:cNvSpPr>
              <a:spLocks noChangeShapeType="1"/>
            </p:cNvSpPr>
            <p:nvPr/>
          </p:nvSpPr>
          <p:spPr bwMode="auto">
            <a:xfrm flipV="1">
              <a:off x="1295360" y="479305"/>
              <a:ext cx="3044731" cy="3174"/>
            </a:xfrm>
            <a:prstGeom prst="line">
              <a:avLst/>
            </a:prstGeom>
            <a:noFill/>
            <a:ln w="57150">
              <a:solidFill>
                <a:srgbClr val="2A462E"/>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3814" name="组合 11">
              <a:extLst>
                <a:ext uri="{FF2B5EF4-FFF2-40B4-BE49-F238E27FC236}">
                  <a16:creationId xmlns:a16="http://schemas.microsoft.com/office/drawing/2014/main" id="{45404420-9E0F-4ACC-AFFB-4AA5E24BB8DC}"/>
                </a:ext>
              </a:extLst>
            </p:cNvPr>
            <p:cNvGrpSpPr>
              <a:grpSpLocks/>
            </p:cNvGrpSpPr>
            <p:nvPr/>
          </p:nvGrpSpPr>
          <p:grpSpPr bwMode="auto">
            <a:xfrm rot="-5400000">
              <a:off x="4208668" y="131675"/>
              <a:ext cx="1909283" cy="1645934"/>
              <a:chOff x="0" y="0"/>
              <a:chExt cx="2232248" cy="1924352"/>
            </a:xfrm>
          </p:grpSpPr>
          <p:sp>
            <p:nvSpPr>
              <p:cNvPr id="33824" name="六边形 37">
                <a:extLst>
                  <a:ext uri="{FF2B5EF4-FFF2-40B4-BE49-F238E27FC236}">
                    <a16:creationId xmlns:a16="http://schemas.microsoft.com/office/drawing/2014/main" id="{5138C705-F596-43F5-BC97-2AE69E73A34F}"/>
                  </a:ext>
                </a:extLst>
              </p:cNvPr>
              <p:cNvSpPr>
                <a:spLocks noChangeArrowheads="1"/>
              </p:cNvSpPr>
              <p:nvPr/>
            </p:nvSpPr>
            <p:spPr bwMode="auto">
              <a:xfrm>
                <a:off x="1" y="-296"/>
                <a:ext cx="2232248" cy="1924648"/>
              </a:xfrm>
              <a:prstGeom prst="hexagon">
                <a:avLst>
                  <a:gd name="adj" fmla="val 28040"/>
                  <a:gd name="vf" fmla="val 115470"/>
                </a:avLst>
              </a:prstGeom>
              <a:gradFill rotWithShape="1">
                <a:gsLst>
                  <a:gs pos="0">
                    <a:srgbClr val="99C4A0"/>
                  </a:gs>
                  <a:gs pos="100000">
                    <a:srgbClr val="99C4A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33825" name="椭圆​​ 38">
                <a:extLst>
                  <a:ext uri="{FF2B5EF4-FFF2-40B4-BE49-F238E27FC236}">
                    <a16:creationId xmlns:a16="http://schemas.microsoft.com/office/drawing/2014/main" id="{AA098714-2294-4EFB-8EA9-5EEF1B22F2A4}"/>
                  </a:ext>
                </a:extLst>
              </p:cNvPr>
              <p:cNvSpPr>
                <a:spLocks noChangeArrowheads="1"/>
              </p:cNvSpPr>
              <p:nvPr/>
            </p:nvSpPr>
            <p:spPr bwMode="auto">
              <a:xfrm>
                <a:off x="248647" y="96214"/>
                <a:ext cx="1734956" cy="1731626"/>
              </a:xfrm>
              <a:prstGeom prst="ellipse">
                <a:avLst/>
              </a:prstGeom>
              <a:solidFill>
                <a:srgbClr val="2A462E"/>
              </a:solidFill>
              <a:ln w="381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grpSp>
        <p:sp>
          <p:nvSpPr>
            <p:cNvPr id="33815" name="TextBox 12">
              <a:extLst>
                <a:ext uri="{FF2B5EF4-FFF2-40B4-BE49-F238E27FC236}">
                  <a16:creationId xmlns:a16="http://schemas.microsoft.com/office/drawing/2014/main" id="{0156BA32-01A4-40D4-A363-EDAF890B0701}"/>
                </a:ext>
              </a:extLst>
            </p:cNvPr>
            <p:cNvSpPr>
              <a:spLocks noChangeArrowheads="1"/>
            </p:cNvSpPr>
            <p:nvPr/>
          </p:nvSpPr>
          <p:spPr bwMode="auto">
            <a:xfrm>
              <a:off x="4557612" y="954641"/>
              <a:ext cx="1160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添加</a:t>
              </a:r>
              <a:r>
                <a:rPr lang="en-US" altLang="zh-CN">
                  <a:solidFill>
                    <a:schemeClr val="bg1"/>
                  </a:solidFill>
                  <a:latin typeface="Calibri" panose="020F0502020204030204" pitchFamily="34" charset="0"/>
                  <a:sym typeface="Calibri" panose="020F0502020204030204" pitchFamily="34" charset="0"/>
                </a:rPr>
                <a:t> </a:t>
              </a:r>
              <a:r>
                <a:rPr lang="zh-CN" altLang="en-US">
                  <a:solidFill>
                    <a:schemeClr val="bg1"/>
                  </a:solidFill>
                  <a:latin typeface="Calibri" panose="020F0502020204030204" pitchFamily="34" charset="0"/>
                  <a:sym typeface="Calibri" panose="020F0502020204030204" pitchFamily="34" charset="0"/>
                </a:rPr>
                <a:t>文字</a:t>
              </a:r>
              <a:endParaRPr lang="en-US" altLang="zh-CN">
                <a:solidFill>
                  <a:schemeClr val="bg1"/>
                </a:solidFill>
                <a:latin typeface="Calibri" panose="020F0502020204030204" pitchFamily="34" charset="0"/>
                <a:sym typeface="Calibri" panose="020F0502020204030204" pitchFamily="34" charset="0"/>
              </a:endParaRPr>
            </a:p>
            <a:p>
              <a:pPr algn="ctr">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此处</a:t>
              </a:r>
              <a:endParaRPr lang="zh-CN" altLang="en-US"/>
            </a:p>
          </p:txBody>
        </p:sp>
        <p:sp>
          <p:nvSpPr>
            <p:cNvPr id="33816" name="矩形​​ 13">
              <a:extLst>
                <a:ext uri="{FF2B5EF4-FFF2-40B4-BE49-F238E27FC236}">
                  <a16:creationId xmlns:a16="http://schemas.microsoft.com/office/drawing/2014/main" id="{08A2CA68-51A3-457C-B900-827B896D816B}"/>
                </a:ext>
              </a:extLst>
            </p:cNvPr>
            <p:cNvSpPr>
              <a:spLocks noChangeArrowheads="1"/>
            </p:cNvSpPr>
            <p:nvPr/>
          </p:nvSpPr>
          <p:spPr bwMode="auto">
            <a:xfrm>
              <a:off x="0" y="212672"/>
              <a:ext cx="2231956" cy="269807"/>
            </a:xfrm>
            <a:prstGeom prst="rect">
              <a:avLst/>
            </a:prstGeom>
            <a:solidFill>
              <a:srgbClr val="2A462E"/>
            </a:solidFill>
            <a:ln w="57150">
              <a:solidFill>
                <a:srgbClr val="2A462E"/>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D7E4BE"/>
                  </a:solidFill>
                </a:rPr>
                <a:t>添加</a:t>
              </a:r>
              <a:r>
                <a:rPr lang="en-US" altLang="zh-CN">
                  <a:solidFill>
                    <a:srgbClr val="D7E4BE"/>
                  </a:solidFill>
                  <a:latin typeface="Verdana" panose="020B0604030504040204" pitchFamily="34" charset="0"/>
                  <a:sym typeface="Verdana" panose="020B0604030504040204" pitchFamily="34" charset="0"/>
                </a:rPr>
                <a:t> </a:t>
              </a:r>
              <a:r>
                <a:rPr lang="zh-CN" altLang="en-US">
                  <a:solidFill>
                    <a:srgbClr val="D7E4BE"/>
                  </a:solidFill>
                </a:rPr>
                <a:t>标题</a:t>
              </a:r>
              <a:r>
                <a:rPr lang="en-US" altLang="zh-CN">
                  <a:solidFill>
                    <a:srgbClr val="D7E4BE"/>
                  </a:solidFill>
                  <a:latin typeface="Verdana" panose="020B0604030504040204" pitchFamily="34" charset="0"/>
                  <a:sym typeface="Verdana" panose="020B0604030504040204" pitchFamily="34" charset="0"/>
                </a:rPr>
                <a:t> </a:t>
              </a:r>
              <a:r>
                <a:rPr lang="zh-CN" altLang="en-US">
                  <a:solidFill>
                    <a:srgbClr val="D7E4BE"/>
                  </a:solidFill>
                </a:rPr>
                <a:t>在此处</a:t>
              </a:r>
            </a:p>
          </p:txBody>
        </p:sp>
        <p:sp>
          <p:nvSpPr>
            <p:cNvPr id="33817" name="Oval 15">
              <a:extLst>
                <a:ext uri="{FF2B5EF4-FFF2-40B4-BE49-F238E27FC236}">
                  <a16:creationId xmlns:a16="http://schemas.microsoft.com/office/drawing/2014/main" id="{B8520AF8-E94A-49B4-B366-BE5934433F62}"/>
                </a:ext>
              </a:extLst>
            </p:cNvPr>
            <p:cNvSpPr>
              <a:spLocks noChangeArrowheads="1"/>
            </p:cNvSpPr>
            <p:nvPr/>
          </p:nvSpPr>
          <p:spPr bwMode="auto">
            <a:xfrm>
              <a:off x="4921941" y="428172"/>
              <a:ext cx="509566" cy="493940"/>
            </a:xfrm>
            <a:prstGeom prst="ellipse">
              <a:avLst/>
            </a:prstGeom>
            <a:solidFill>
              <a:srgbClr val="D7E4BE">
                <a:alpha val="47058"/>
              </a:srgbClr>
            </a:solidFill>
            <a:ln w="25400">
              <a:solidFill>
                <a:srgbClr val="FFFFFF">
                  <a:alpha val="76862"/>
                </a:srgbClr>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latin typeface="Calibri" panose="020F0502020204030204" pitchFamily="34" charset="0"/>
                <a:sym typeface="Calibri" panose="020F0502020204030204" pitchFamily="34" charset="0"/>
              </a:endParaRPr>
            </a:p>
          </p:txBody>
        </p:sp>
        <p:sp>
          <p:nvSpPr>
            <p:cNvPr id="33818" name="Line 16">
              <a:extLst>
                <a:ext uri="{FF2B5EF4-FFF2-40B4-BE49-F238E27FC236}">
                  <a16:creationId xmlns:a16="http://schemas.microsoft.com/office/drawing/2014/main" id="{EB40DFE6-446A-4167-851D-A495EA3DEEB1}"/>
                </a:ext>
              </a:extLst>
            </p:cNvPr>
            <p:cNvSpPr>
              <a:spLocks noChangeShapeType="1"/>
            </p:cNvSpPr>
            <p:nvPr/>
          </p:nvSpPr>
          <p:spPr bwMode="auto">
            <a:xfrm>
              <a:off x="5178469" y="428172"/>
              <a:ext cx="1" cy="490557"/>
            </a:xfrm>
            <a:prstGeom prst="line">
              <a:avLst/>
            </a:prstGeom>
            <a:noFill/>
            <a:ln w="25400">
              <a:solidFill>
                <a:srgbClr val="FFFFFF">
                  <a:alpha val="76862"/>
                </a:srgbClr>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19" name="Line 17">
              <a:extLst>
                <a:ext uri="{FF2B5EF4-FFF2-40B4-BE49-F238E27FC236}">
                  <a16:creationId xmlns:a16="http://schemas.microsoft.com/office/drawing/2014/main" id="{D19EDB66-C6EE-4EF8-B563-2DEBAA956155}"/>
                </a:ext>
              </a:extLst>
            </p:cNvPr>
            <p:cNvSpPr>
              <a:spLocks noChangeShapeType="1"/>
            </p:cNvSpPr>
            <p:nvPr/>
          </p:nvSpPr>
          <p:spPr bwMode="auto">
            <a:xfrm>
              <a:off x="4921941" y="673450"/>
              <a:ext cx="509566" cy="1"/>
            </a:xfrm>
            <a:prstGeom prst="line">
              <a:avLst/>
            </a:prstGeom>
            <a:noFill/>
            <a:ln w="25400">
              <a:solidFill>
                <a:srgbClr val="FFFFFF">
                  <a:alpha val="76862"/>
                </a:srgbClr>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20" name="Freeform 18">
              <a:extLst>
                <a:ext uri="{FF2B5EF4-FFF2-40B4-BE49-F238E27FC236}">
                  <a16:creationId xmlns:a16="http://schemas.microsoft.com/office/drawing/2014/main" id="{3EA9F56A-3E6B-4B0C-9C9E-1F3228FA3361}"/>
                </a:ext>
              </a:extLst>
            </p:cNvPr>
            <p:cNvSpPr>
              <a:spLocks noChangeArrowheads="1"/>
            </p:cNvSpPr>
            <p:nvPr/>
          </p:nvSpPr>
          <p:spPr bwMode="auto">
            <a:xfrm>
              <a:off x="5212789" y="431555"/>
              <a:ext cx="105869" cy="487174"/>
            </a:xfrm>
            <a:custGeom>
              <a:avLst/>
              <a:gdLst>
                <a:gd name="T0" fmla="*/ 0 w 182"/>
                <a:gd name="T1" fmla="*/ 0 h 864"/>
                <a:gd name="T2" fmla="*/ 2147483646 w 182"/>
                <a:gd name="T3" fmla="*/ 2147483646 h 864"/>
                <a:gd name="T4" fmla="*/ 2147483646 w 182"/>
                <a:gd name="T5" fmla="*/ 2147483646 h 864"/>
                <a:gd name="T6" fmla="*/ 0 60000 65536"/>
                <a:gd name="T7" fmla="*/ 0 60000 65536"/>
                <a:gd name="T8" fmla="*/ 0 60000 65536"/>
                <a:gd name="T9" fmla="*/ 0 w 182"/>
                <a:gd name="T10" fmla="*/ 0 h 864"/>
                <a:gd name="T11" fmla="*/ 182 w 182"/>
                <a:gd name="T12" fmla="*/ 864 h 864"/>
              </a:gdLst>
              <a:ahLst/>
              <a:cxnLst>
                <a:cxn ang="T6">
                  <a:pos x="T0" y="T1"/>
                </a:cxn>
                <a:cxn ang="T7">
                  <a:pos x="T2" y="T3"/>
                </a:cxn>
                <a:cxn ang="T8">
                  <a:pos x="T4" y="T5"/>
                </a:cxn>
              </a:cxnLst>
              <a:rect l="T9" t="T10" r="T11" b="T12"/>
              <a:pathLst>
                <a:path w="182" h="864">
                  <a:moveTo>
                    <a:pt x="0" y="0"/>
                  </a:moveTo>
                  <a:cubicBezTo>
                    <a:pt x="59" y="89"/>
                    <a:pt x="182" y="177"/>
                    <a:pt x="182" y="435"/>
                  </a:cubicBezTo>
                  <a:cubicBezTo>
                    <a:pt x="182" y="693"/>
                    <a:pt x="70" y="800"/>
                    <a:pt x="6" y="864"/>
                  </a:cubicBezTo>
                </a:path>
              </a:pathLst>
            </a:custGeom>
            <a:noFill/>
            <a:ln w="25400" cmpd="sng">
              <a:solidFill>
                <a:srgbClr val="FFFFFF">
                  <a:alpha val="76862"/>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821" name="Freeform 19">
              <a:extLst>
                <a:ext uri="{FF2B5EF4-FFF2-40B4-BE49-F238E27FC236}">
                  <a16:creationId xmlns:a16="http://schemas.microsoft.com/office/drawing/2014/main" id="{E28EB264-784D-418E-9386-6C45380BF497}"/>
                </a:ext>
              </a:extLst>
            </p:cNvPr>
            <p:cNvSpPr>
              <a:spLocks noChangeArrowheads="1"/>
            </p:cNvSpPr>
            <p:nvPr/>
          </p:nvSpPr>
          <p:spPr bwMode="auto">
            <a:xfrm>
              <a:off x="5040025" y="434938"/>
              <a:ext cx="114594" cy="490557"/>
            </a:xfrm>
            <a:custGeom>
              <a:avLst/>
              <a:gdLst>
                <a:gd name="T0" fmla="*/ 2147483646 w 197"/>
                <a:gd name="T1" fmla="*/ 0 h 870"/>
                <a:gd name="T2" fmla="*/ 0 w 197"/>
                <a:gd name="T3" fmla="*/ 2147483646 h 870"/>
                <a:gd name="T4" fmla="*/ 2147483646 w 197"/>
                <a:gd name="T5" fmla="*/ 2147483646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cmpd="sng">
              <a:solidFill>
                <a:srgbClr val="FFFFFF">
                  <a:alpha val="76862"/>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822" name="Freeform 20">
              <a:extLst>
                <a:ext uri="{FF2B5EF4-FFF2-40B4-BE49-F238E27FC236}">
                  <a16:creationId xmlns:a16="http://schemas.microsoft.com/office/drawing/2014/main" id="{5DC243DB-7976-47D3-BC93-8C006AC5C2B4}"/>
                </a:ext>
              </a:extLst>
            </p:cNvPr>
            <p:cNvSpPr>
              <a:spLocks noChangeArrowheads="1"/>
            </p:cNvSpPr>
            <p:nvPr/>
          </p:nvSpPr>
          <p:spPr bwMode="auto">
            <a:xfrm rot="5400000">
              <a:off x="5137604" y="626465"/>
              <a:ext cx="64280" cy="379848"/>
            </a:xfrm>
            <a:custGeom>
              <a:avLst/>
              <a:gdLst>
                <a:gd name="T0" fmla="*/ 2147483646 w 197"/>
                <a:gd name="T1" fmla="*/ 0 h 870"/>
                <a:gd name="T2" fmla="*/ 0 w 197"/>
                <a:gd name="T3" fmla="*/ 2147483646 h 870"/>
                <a:gd name="T4" fmla="*/ 2147483646 w 197"/>
                <a:gd name="T5" fmla="*/ 2147483646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cmpd="sng">
              <a:solidFill>
                <a:srgbClr val="FFFFFF">
                  <a:alpha val="76862"/>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823" name="Freeform 21">
              <a:extLst>
                <a:ext uri="{FF2B5EF4-FFF2-40B4-BE49-F238E27FC236}">
                  <a16:creationId xmlns:a16="http://schemas.microsoft.com/office/drawing/2014/main" id="{833B4F44-9B1C-4FB1-A852-F98778407FDE}"/>
                </a:ext>
              </a:extLst>
            </p:cNvPr>
            <p:cNvSpPr>
              <a:spLocks noChangeArrowheads="1"/>
            </p:cNvSpPr>
            <p:nvPr/>
          </p:nvSpPr>
          <p:spPr bwMode="auto">
            <a:xfrm rot="16200000" flipV="1">
              <a:off x="5142257" y="342844"/>
              <a:ext cx="64280" cy="379848"/>
            </a:xfrm>
            <a:custGeom>
              <a:avLst/>
              <a:gdLst>
                <a:gd name="T0" fmla="*/ 2147483646 w 197"/>
                <a:gd name="T1" fmla="*/ 0 h 870"/>
                <a:gd name="T2" fmla="*/ 0 w 197"/>
                <a:gd name="T3" fmla="*/ 2147483646 h 870"/>
                <a:gd name="T4" fmla="*/ 2147483646 w 197"/>
                <a:gd name="T5" fmla="*/ 2147483646 h 870"/>
                <a:gd name="T6" fmla="*/ 0 60000 65536"/>
                <a:gd name="T7" fmla="*/ 0 60000 65536"/>
                <a:gd name="T8" fmla="*/ 0 60000 65536"/>
                <a:gd name="T9" fmla="*/ 0 w 197"/>
                <a:gd name="T10" fmla="*/ 0 h 870"/>
                <a:gd name="T11" fmla="*/ 197 w 197"/>
                <a:gd name="T12" fmla="*/ 870 h 870"/>
              </a:gdLst>
              <a:ahLst/>
              <a:cxnLst>
                <a:cxn ang="T6">
                  <a:pos x="T0" y="T1"/>
                </a:cxn>
                <a:cxn ang="T7">
                  <a:pos x="T2" y="T3"/>
                </a:cxn>
                <a:cxn ang="T8">
                  <a:pos x="T4" y="T5"/>
                </a:cxn>
              </a:cxnLst>
              <a:rect l="T9" t="T10" r="T11" b="T12"/>
              <a:pathLst>
                <a:path w="197" h="870">
                  <a:moveTo>
                    <a:pt x="167" y="0"/>
                  </a:moveTo>
                  <a:cubicBezTo>
                    <a:pt x="117" y="64"/>
                    <a:pt x="0" y="178"/>
                    <a:pt x="0" y="436"/>
                  </a:cubicBezTo>
                  <a:cubicBezTo>
                    <a:pt x="0" y="694"/>
                    <a:pt x="124" y="769"/>
                    <a:pt x="197" y="870"/>
                  </a:cubicBezTo>
                </a:path>
              </a:pathLst>
            </a:custGeom>
            <a:noFill/>
            <a:ln w="25400" cmpd="sng">
              <a:solidFill>
                <a:srgbClr val="FFFFFF">
                  <a:alpha val="76862"/>
                </a:srgbClr>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3796" name="组合 43">
            <a:extLst>
              <a:ext uri="{FF2B5EF4-FFF2-40B4-BE49-F238E27FC236}">
                <a16:creationId xmlns:a16="http://schemas.microsoft.com/office/drawing/2014/main" id="{F4082595-BB7F-44F9-887D-3AE3A7055B90}"/>
              </a:ext>
            </a:extLst>
          </p:cNvPr>
          <p:cNvGrpSpPr>
            <a:grpSpLocks/>
          </p:cNvGrpSpPr>
          <p:nvPr/>
        </p:nvGrpSpPr>
        <p:grpSpPr bwMode="auto">
          <a:xfrm>
            <a:off x="1489075" y="4311650"/>
            <a:ext cx="5986463" cy="1909763"/>
            <a:chOff x="0" y="0"/>
            <a:chExt cx="5986279" cy="1909283"/>
          </a:xfrm>
        </p:grpSpPr>
        <p:sp>
          <p:nvSpPr>
            <p:cNvPr id="33798" name="TextBox 4">
              <a:extLst>
                <a:ext uri="{FF2B5EF4-FFF2-40B4-BE49-F238E27FC236}">
                  <a16:creationId xmlns:a16="http://schemas.microsoft.com/office/drawing/2014/main" id="{6A996295-BADA-4EF6-A5A6-81DEEF3911FF}"/>
                </a:ext>
              </a:extLst>
            </p:cNvPr>
            <p:cNvSpPr>
              <a:spLocks noChangeArrowheads="1"/>
            </p:cNvSpPr>
            <p:nvPr/>
          </p:nvSpPr>
          <p:spPr bwMode="auto">
            <a:xfrm>
              <a:off x="6350" y="542789"/>
              <a:ext cx="3384446" cy="64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chemeClr val="tx2"/>
                  </a:solidFill>
                  <a:ea typeface="华文细黑" panose="02010600040101010101" pitchFamily="2" charset="-122"/>
                </a:rPr>
                <a:t>点击输入文字内容</a:t>
              </a:r>
            </a:p>
            <a:p>
              <a:pPr algn="ctr">
                <a:buFont typeface="Arial" panose="020B0604020202020204" pitchFamily="34" charset="0"/>
                <a:buNone/>
              </a:pPr>
              <a:r>
                <a:rPr lang="zh-CN" altLang="en-US">
                  <a:solidFill>
                    <a:schemeClr val="tx2"/>
                  </a:solidFill>
                  <a:ea typeface="华文细黑" panose="02010600040101010101" pitchFamily="2" charset="-122"/>
                </a:rPr>
                <a:t>点击输入文字内容输入文字内容</a:t>
              </a:r>
              <a:endParaRPr lang="zh-CN" altLang="en-US"/>
            </a:p>
          </p:txBody>
        </p:sp>
        <p:sp>
          <p:nvSpPr>
            <p:cNvPr id="33799" name="直接连接符​​ 14">
              <a:extLst>
                <a:ext uri="{FF2B5EF4-FFF2-40B4-BE49-F238E27FC236}">
                  <a16:creationId xmlns:a16="http://schemas.microsoft.com/office/drawing/2014/main" id="{94761C0F-DC6E-45A4-A302-54CDC4A671A2}"/>
                </a:ext>
              </a:extLst>
            </p:cNvPr>
            <p:cNvSpPr>
              <a:spLocks noChangeShapeType="1"/>
            </p:cNvSpPr>
            <p:nvPr/>
          </p:nvSpPr>
          <p:spPr bwMode="auto">
            <a:xfrm flipV="1">
              <a:off x="1295360" y="479305"/>
              <a:ext cx="3044731" cy="3174"/>
            </a:xfrm>
            <a:prstGeom prst="line">
              <a:avLst/>
            </a:prstGeom>
            <a:noFill/>
            <a:ln w="57150">
              <a:solidFill>
                <a:srgbClr val="E8EFDB"/>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3800" name="组合 15">
              <a:extLst>
                <a:ext uri="{FF2B5EF4-FFF2-40B4-BE49-F238E27FC236}">
                  <a16:creationId xmlns:a16="http://schemas.microsoft.com/office/drawing/2014/main" id="{75F2D647-71E1-4B5C-A758-F3B8D12A3465}"/>
                </a:ext>
              </a:extLst>
            </p:cNvPr>
            <p:cNvGrpSpPr>
              <a:grpSpLocks/>
            </p:cNvGrpSpPr>
            <p:nvPr/>
          </p:nvGrpSpPr>
          <p:grpSpPr bwMode="auto">
            <a:xfrm rot="-5400000">
              <a:off x="4208668" y="131675"/>
              <a:ext cx="1909283" cy="1645934"/>
              <a:chOff x="0" y="0"/>
              <a:chExt cx="2232248" cy="1924352"/>
            </a:xfrm>
          </p:grpSpPr>
          <p:sp>
            <p:nvSpPr>
              <p:cNvPr id="33810" name="六边形 35">
                <a:extLst>
                  <a:ext uri="{FF2B5EF4-FFF2-40B4-BE49-F238E27FC236}">
                    <a16:creationId xmlns:a16="http://schemas.microsoft.com/office/drawing/2014/main" id="{1EC83DC3-2B28-42E1-BECA-D78E822DE54D}"/>
                  </a:ext>
                </a:extLst>
              </p:cNvPr>
              <p:cNvSpPr>
                <a:spLocks noChangeArrowheads="1"/>
              </p:cNvSpPr>
              <p:nvPr/>
            </p:nvSpPr>
            <p:spPr bwMode="auto">
              <a:xfrm>
                <a:off x="1" y="-296"/>
                <a:ext cx="2232248" cy="1924648"/>
              </a:xfrm>
              <a:prstGeom prst="hexagon">
                <a:avLst>
                  <a:gd name="adj" fmla="val 28040"/>
                  <a:gd name="vf" fmla="val 115470"/>
                </a:avLst>
              </a:prstGeom>
              <a:gradFill rotWithShape="1">
                <a:gsLst>
                  <a:gs pos="0">
                    <a:srgbClr val="FAFBF7"/>
                  </a:gs>
                  <a:gs pos="100000">
                    <a:srgbClr val="F0F5E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sp>
            <p:nvSpPr>
              <p:cNvPr id="33811" name="椭圆​​ 36">
                <a:extLst>
                  <a:ext uri="{FF2B5EF4-FFF2-40B4-BE49-F238E27FC236}">
                    <a16:creationId xmlns:a16="http://schemas.microsoft.com/office/drawing/2014/main" id="{4FFF634D-F290-41A6-915F-2526F3406556}"/>
                  </a:ext>
                </a:extLst>
              </p:cNvPr>
              <p:cNvSpPr>
                <a:spLocks noChangeArrowheads="1"/>
              </p:cNvSpPr>
              <p:nvPr/>
            </p:nvSpPr>
            <p:spPr bwMode="auto">
              <a:xfrm>
                <a:off x="248647" y="96214"/>
                <a:ext cx="1734956" cy="1731626"/>
              </a:xfrm>
              <a:prstGeom prst="ellipse">
                <a:avLst/>
              </a:prstGeom>
              <a:solidFill>
                <a:srgbClr val="E8EFDB"/>
              </a:solidFill>
              <a:ln w="381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grpSp>
        <p:sp>
          <p:nvSpPr>
            <p:cNvPr id="33801" name="TextBox 16">
              <a:extLst>
                <a:ext uri="{FF2B5EF4-FFF2-40B4-BE49-F238E27FC236}">
                  <a16:creationId xmlns:a16="http://schemas.microsoft.com/office/drawing/2014/main" id="{2B5E981C-BE37-423A-9C1C-86B0574F75DE}"/>
                </a:ext>
              </a:extLst>
            </p:cNvPr>
            <p:cNvSpPr>
              <a:spLocks noChangeArrowheads="1"/>
            </p:cNvSpPr>
            <p:nvPr/>
          </p:nvSpPr>
          <p:spPr bwMode="auto">
            <a:xfrm>
              <a:off x="4557612" y="954641"/>
              <a:ext cx="116089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添加</a:t>
              </a:r>
              <a:r>
                <a:rPr lang="en-US" altLang="zh-CN">
                  <a:solidFill>
                    <a:schemeClr val="bg1"/>
                  </a:solidFill>
                  <a:latin typeface="Calibri" panose="020F0502020204030204" pitchFamily="34" charset="0"/>
                  <a:sym typeface="Calibri" panose="020F0502020204030204" pitchFamily="34" charset="0"/>
                </a:rPr>
                <a:t> </a:t>
              </a:r>
              <a:r>
                <a:rPr lang="zh-CN" altLang="en-US">
                  <a:solidFill>
                    <a:schemeClr val="bg1"/>
                  </a:solidFill>
                  <a:latin typeface="Calibri" panose="020F0502020204030204" pitchFamily="34" charset="0"/>
                  <a:sym typeface="Calibri" panose="020F0502020204030204" pitchFamily="34" charset="0"/>
                </a:rPr>
                <a:t>文字</a:t>
              </a:r>
              <a:endParaRPr lang="en-US" altLang="zh-CN">
                <a:solidFill>
                  <a:schemeClr val="bg1"/>
                </a:solidFill>
                <a:latin typeface="Calibri" panose="020F0502020204030204" pitchFamily="34" charset="0"/>
                <a:sym typeface="Calibri" panose="020F0502020204030204" pitchFamily="34" charset="0"/>
              </a:endParaRPr>
            </a:p>
            <a:p>
              <a:pPr algn="ctr">
                <a:buFont typeface="Arial" panose="020B0604020202020204" pitchFamily="34" charset="0"/>
                <a:buNone/>
              </a:pPr>
              <a:r>
                <a:rPr lang="zh-CN" altLang="en-US">
                  <a:solidFill>
                    <a:schemeClr val="bg1"/>
                  </a:solidFill>
                  <a:latin typeface="Calibri" panose="020F0502020204030204" pitchFamily="34" charset="0"/>
                  <a:sym typeface="Calibri" panose="020F0502020204030204" pitchFamily="34" charset="0"/>
                </a:rPr>
                <a:t>此处</a:t>
              </a:r>
              <a:endParaRPr lang="zh-CN" altLang="en-US"/>
            </a:p>
          </p:txBody>
        </p:sp>
        <p:sp>
          <p:nvSpPr>
            <p:cNvPr id="33802" name="矩形​​ 17">
              <a:extLst>
                <a:ext uri="{FF2B5EF4-FFF2-40B4-BE49-F238E27FC236}">
                  <a16:creationId xmlns:a16="http://schemas.microsoft.com/office/drawing/2014/main" id="{F11C3548-A173-4772-87BD-69543B2A5EE5}"/>
                </a:ext>
              </a:extLst>
            </p:cNvPr>
            <p:cNvSpPr>
              <a:spLocks noChangeArrowheads="1"/>
            </p:cNvSpPr>
            <p:nvPr/>
          </p:nvSpPr>
          <p:spPr bwMode="auto">
            <a:xfrm>
              <a:off x="0" y="212672"/>
              <a:ext cx="2231956" cy="269807"/>
            </a:xfrm>
            <a:prstGeom prst="rect">
              <a:avLst/>
            </a:prstGeom>
            <a:solidFill>
              <a:srgbClr val="E8EFDB"/>
            </a:solidFill>
            <a:ln w="57150">
              <a:solidFill>
                <a:srgbClr val="E8EFDB"/>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D7E4BE"/>
                  </a:solidFill>
                </a:rPr>
                <a:t>添加</a:t>
              </a:r>
              <a:r>
                <a:rPr lang="en-US" altLang="zh-CN">
                  <a:solidFill>
                    <a:srgbClr val="D7E4BE"/>
                  </a:solidFill>
                  <a:latin typeface="Verdana" panose="020B0604030504040204" pitchFamily="34" charset="0"/>
                  <a:sym typeface="Verdana" panose="020B0604030504040204" pitchFamily="34" charset="0"/>
                </a:rPr>
                <a:t> </a:t>
              </a:r>
              <a:r>
                <a:rPr lang="zh-CN" altLang="en-US">
                  <a:solidFill>
                    <a:srgbClr val="D7E4BE"/>
                  </a:solidFill>
                </a:rPr>
                <a:t>标题</a:t>
              </a:r>
              <a:r>
                <a:rPr lang="en-US" altLang="zh-CN">
                  <a:solidFill>
                    <a:srgbClr val="D7E4BE"/>
                  </a:solidFill>
                  <a:latin typeface="Verdana" panose="020B0604030504040204" pitchFamily="34" charset="0"/>
                  <a:sym typeface="Verdana" panose="020B0604030504040204" pitchFamily="34" charset="0"/>
                </a:rPr>
                <a:t> </a:t>
              </a:r>
              <a:r>
                <a:rPr lang="zh-CN" altLang="en-US">
                  <a:solidFill>
                    <a:srgbClr val="D7E4BE"/>
                  </a:solidFill>
                </a:rPr>
                <a:t>在此处</a:t>
              </a:r>
            </a:p>
          </p:txBody>
        </p:sp>
        <p:grpSp>
          <p:nvGrpSpPr>
            <p:cNvPr id="33803" name="Group 22">
              <a:extLst>
                <a:ext uri="{FF2B5EF4-FFF2-40B4-BE49-F238E27FC236}">
                  <a16:creationId xmlns:a16="http://schemas.microsoft.com/office/drawing/2014/main" id="{FEC4E859-B585-4E14-B263-41C0B6AB0FAE}"/>
                </a:ext>
              </a:extLst>
            </p:cNvPr>
            <p:cNvGrpSpPr>
              <a:grpSpLocks/>
            </p:cNvGrpSpPr>
            <p:nvPr/>
          </p:nvGrpSpPr>
          <p:grpSpPr bwMode="auto">
            <a:xfrm>
              <a:off x="4949852" y="480033"/>
              <a:ext cx="442967" cy="368388"/>
              <a:chOff x="0" y="0"/>
              <a:chExt cx="294" cy="252"/>
            </a:xfrm>
          </p:grpSpPr>
          <p:sp>
            <p:nvSpPr>
              <p:cNvPr id="33804" name="AutoShape 23">
                <a:extLst>
                  <a:ext uri="{FF2B5EF4-FFF2-40B4-BE49-F238E27FC236}">
                    <a16:creationId xmlns:a16="http://schemas.microsoft.com/office/drawing/2014/main" id="{3C069D2F-BE6A-46FF-9F4D-E96F45443FEA}"/>
                  </a:ext>
                </a:extLst>
              </p:cNvPr>
              <p:cNvSpPr>
                <a:spLocks noChangeArrowheads="1"/>
              </p:cNvSpPr>
              <p:nvPr/>
            </p:nvSpPr>
            <p:spPr bwMode="auto">
              <a:xfrm>
                <a:off x="60" y="0"/>
                <a:ext cx="176" cy="176"/>
              </a:xfrm>
              <a:prstGeom prst="roundRect">
                <a:avLst>
                  <a:gd name="adj" fmla="val 6250"/>
                </a:avLst>
              </a:prstGeom>
              <a:solidFill>
                <a:srgbClr val="D7E4BE">
                  <a:alpha val="50195"/>
                </a:srgbClr>
              </a:solidFill>
              <a:ln w="254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latin typeface="Calibri" panose="020F0502020204030204" pitchFamily="34" charset="0"/>
                  <a:sym typeface="Calibri" panose="020F0502020204030204" pitchFamily="34" charset="0"/>
                </a:endParaRPr>
              </a:p>
            </p:txBody>
          </p:sp>
          <p:sp>
            <p:nvSpPr>
              <p:cNvPr id="33805" name="AutoShape 24">
                <a:extLst>
                  <a:ext uri="{FF2B5EF4-FFF2-40B4-BE49-F238E27FC236}">
                    <a16:creationId xmlns:a16="http://schemas.microsoft.com/office/drawing/2014/main" id="{D361EE06-7F36-4345-AC79-8158A4BD4ED0}"/>
                  </a:ext>
                </a:extLst>
              </p:cNvPr>
              <p:cNvSpPr>
                <a:spLocks noChangeArrowheads="1"/>
              </p:cNvSpPr>
              <p:nvPr/>
            </p:nvSpPr>
            <p:spPr bwMode="auto">
              <a:xfrm>
                <a:off x="0" y="174"/>
                <a:ext cx="294" cy="78"/>
              </a:xfrm>
              <a:prstGeom prst="roundRect">
                <a:avLst>
                  <a:gd name="adj" fmla="val 16667"/>
                </a:avLst>
              </a:prstGeom>
              <a:solidFill>
                <a:srgbClr val="D7E4BE">
                  <a:alpha val="50195"/>
                </a:srgbClr>
              </a:solidFill>
              <a:ln w="254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latin typeface="Calibri" panose="020F0502020204030204" pitchFamily="34" charset="0"/>
                  <a:sym typeface="Calibri" panose="020F0502020204030204" pitchFamily="34" charset="0"/>
                </a:endParaRPr>
              </a:p>
            </p:txBody>
          </p:sp>
          <p:sp>
            <p:nvSpPr>
              <p:cNvPr id="33806" name="Line 25">
                <a:extLst>
                  <a:ext uri="{FF2B5EF4-FFF2-40B4-BE49-F238E27FC236}">
                    <a16:creationId xmlns:a16="http://schemas.microsoft.com/office/drawing/2014/main" id="{1F303346-2032-490B-8B72-53CE306FE189}"/>
                  </a:ext>
                </a:extLst>
              </p:cNvPr>
              <p:cNvSpPr>
                <a:spLocks noChangeShapeType="1"/>
              </p:cNvSpPr>
              <p:nvPr/>
            </p:nvSpPr>
            <p:spPr bwMode="auto">
              <a:xfrm flipH="1">
                <a:off x="207" y="213"/>
                <a:ext cx="45" cy="1"/>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7" name="Line 26">
                <a:extLst>
                  <a:ext uri="{FF2B5EF4-FFF2-40B4-BE49-F238E27FC236}">
                    <a16:creationId xmlns:a16="http://schemas.microsoft.com/office/drawing/2014/main" id="{27D523F5-CED5-4066-9771-DA3F38E5B724}"/>
                  </a:ext>
                </a:extLst>
              </p:cNvPr>
              <p:cNvSpPr>
                <a:spLocks noChangeShapeType="1"/>
              </p:cNvSpPr>
              <p:nvPr/>
            </p:nvSpPr>
            <p:spPr bwMode="auto">
              <a:xfrm flipH="1">
                <a:off x="119" y="55"/>
                <a:ext cx="73" cy="1"/>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8" name="Line 27">
                <a:extLst>
                  <a:ext uri="{FF2B5EF4-FFF2-40B4-BE49-F238E27FC236}">
                    <a16:creationId xmlns:a16="http://schemas.microsoft.com/office/drawing/2014/main" id="{2F6BA4BA-CA37-499D-987E-EF447EAF4D19}"/>
                  </a:ext>
                </a:extLst>
              </p:cNvPr>
              <p:cNvSpPr>
                <a:spLocks noChangeShapeType="1"/>
              </p:cNvSpPr>
              <p:nvPr/>
            </p:nvSpPr>
            <p:spPr bwMode="auto">
              <a:xfrm flipH="1">
                <a:off x="147" y="81"/>
                <a:ext cx="45" cy="1"/>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9" name="Line 28">
                <a:extLst>
                  <a:ext uri="{FF2B5EF4-FFF2-40B4-BE49-F238E27FC236}">
                    <a16:creationId xmlns:a16="http://schemas.microsoft.com/office/drawing/2014/main" id="{7816F20E-CF6A-4756-8C68-251E0FB72DF2}"/>
                  </a:ext>
                </a:extLst>
              </p:cNvPr>
              <p:cNvSpPr>
                <a:spLocks noChangeShapeType="1"/>
              </p:cNvSpPr>
              <p:nvPr/>
            </p:nvSpPr>
            <p:spPr bwMode="auto">
              <a:xfrm flipH="1">
                <a:off x="160" y="130"/>
                <a:ext cx="32" cy="1"/>
              </a:xfrm>
              <a:prstGeom prst="line">
                <a:avLst/>
              </a:prstGeom>
              <a:noFill/>
              <a:ln w="25400">
                <a:solidFill>
                  <a:srgbClr val="FFFFFF"/>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33797" name="Text Box 44">
            <a:extLst>
              <a:ext uri="{FF2B5EF4-FFF2-40B4-BE49-F238E27FC236}">
                <a16:creationId xmlns:a16="http://schemas.microsoft.com/office/drawing/2014/main" id="{478FED16-45B8-49EA-9AA4-1DA803D49A43}"/>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92">
            <a:extLst>
              <a:ext uri="{FF2B5EF4-FFF2-40B4-BE49-F238E27FC236}">
                <a16:creationId xmlns:a16="http://schemas.microsoft.com/office/drawing/2014/main" id="{D11DD88B-C1C4-4AF5-9807-E93665C9065A}"/>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
        <p:nvSpPr>
          <p:cNvPr id="35843" name="Rectangle 2">
            <a:extLst>
              <a:ext uri="{FF2B5EF4-FFF2-40B4-BE49-F238E27FC236}">
                <a16:creationId xmlns:a16="http://schemas.microsoft.com/office/drawing/2014/main" id="{AEE72A54-4588-472E-99A2-3E1422CA0446}"/>
              </a:ext>
            </a:extLst>
          </p:cNvPr>
          <p:cNvSpPr>
            <a:spLocks noChangeArrowheads="1"/>
          </p:cNvSpPr>
          <p:nvPr/>
        </p:nvSpPr>
        <p:spPr bwMode="auto">
          <a:xfrm>
            <a:off x="1905000" y="1905000"/>
            <a:ext cx="1943100" cy="1247775"/>
          </a:xfrm>
          <a:prstGeom prst="rect">
            <a:avLst/>
          </a:prstGeom>
          <a:gradFill rotWithShape="1">
            <a:gsLst>
              <a:gs pos="0">
                <a:srgbClr val="FFFFFF"/>
              </a:gs>
              <a:gs pos="100000">
                <a:srgbClr val="DD693B"/>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5844" name="Rectangle 3">
            <a:extLst>
              <a:ext uri="{FF2B5EF4-FFF2-40B4-BE49-F238E27FC236}">
                <a16:creationId xmlns:a16="http://schemas.microsoft.com/office/drawing/2014/main" id="{2CBF4E5F-75CD-4719-9176-E67175A6319E}"/>
              </a:ext>
            </a:extLst>
          </p:cNvPr>
          <p:cNvSpPr>
            <a:spLocks noChangeArrowheads="1"/>
          </p:cNvSpPr>
          <p:nvPr/>
        </p:nvSpPr>
        <p:spPr bwMode="auto">
          <a:xfrm>
            <a:off x="1771650" y="4419600"/>
            <a:ext cx="2071688" cy="1295400"/>
          </a:xfrm>
          <a:prstGeom prst="rect">
            <a:avLst/>
          </a:prstGeom>
          <a:gradFill rotWithShape="1">
            <a:gsLst>
              <a:gs pos="0">
                <a:srgbClr val="FFFFFF"/>
              </a:gs>
              <a:gs pos="100000">
                <a:srgbClr val="6ECC4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5845" name="Rectangle 4">
            <a:extLst>
              <a:ext uri="{FF2B5EF4-FFF2-40B4-BE49-F238E27FC236}">
                <a16:creationId xmlns:a16="http://schemas.microsoft.com/office/drawing/2014/main" id="{6951592F-8B20-4789-B57F-855C33529030}"/>
              </a:ext>
            </a:extLst>
          </p:cNvPr>
          <p:cNvSpPr>
            <a:spLocks noChangeArrowheads="1"/>
          </p:cNvSpPr>
          <p:nvPr/>
        </p:nvSpPr>
        <p:spPr bwMode="auto">
          <a:xfrm>
            <a:off x="5238750" y="4392613"/>
            <a:ext cx="1695450" cy="1322387"/>
          </a:xfrm>
          <a:prstGeom prst="rect">
            <a:avLst/>
          </a:prstGeom>
          <a:gradFill rotWithShape="1">
            <a:gsLst>
              <a:gs pos="0">
                <a:srgbClr val="8A5BDF"/>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5846" name="Rectangle 5">
            <a:extLst>
              <a:ext uri="{FF2B5EF4-FFF2-40B4-BE49-F238E27FC236}">
                <a16:creationId xmlns:a16="http://schemas.microsoft.com/office/drawing/2014/main" id="{569138CD-CAF0-43F4-9DAB-C0B13CF2649F}"/>
              </a:ext>
            </a:extLst>
          </p:cNvPr>
          <p:cNvSpPr>
            <a:spLocks noChangeArrowheads="1"/>
          </p:cNvSpPr>
          <p:nvPr/>
        </p:nvSpPr>
        <p:spPr bwMode="auto">
          <a:xfrm>
            <a:off x="5211763" y="1905000"/>
            <a:ext cx="1722437" cy="1219200"/>
          </a:xfrm>
          <a:prstGeom prst="rect">
            <a:avLst/>
          </a:prstGeom>
          <a:gradFill rotWithShape="1">
            <a:gsLst>
              <a:gs pos="0">
                <a:srgbClr val="58BECC"/>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grpSp>
        <p:nvGrpSpPr>
          <p:cNvPr id="35847" name="Group 6">
            <a:extLst>
              <a:ext uri="{FF2B5EF4-FFF2-40B4-BE49-F238E27FC236}">
                <a16:creationId xmlns:a16="http://schemas.microsoft.com/office/drawing/2014/main" id="{BD68E4AE-AD43-490F-B664-DB443DDD540F}"/>
              </a:ext>
            </a:extLst>
          </p:cNvPr>
          <p:cNvGrpSpPr>
            <a:grpSpLocks/>
          </p:cNvGrpSpPr>
          <p:nvPr/>
        </p:nvGrpSpPr>
        <p:grpSpPr bwMode="auto">
          <a:xfrm>
            <a:off x="3840163" y="1774825"/>
            <a:ext cx="1362075" cy="1322388"/>
            <a:chOff x="0" y="0"/>
            <a:chExt cx="414" cy="402"/>
          </a:xfrm>
        </p:grpSpPr>
        <p:sp>
          <p:nvSpPr>
            <p:cNvPr id="35866" name="AutoShape 7">
              <a:extLst>
                <a:ext uri="{FF2B5EF4-FFF2-40B4-BE49-F238E27FC236}">
                  <a16:creationId xmlns:a16="http://schemas.microsoft.com/office/drawing/2014/main" id="{FC879AF3-A654-45D0-8ED8-C4A460DE9901}"/>
                </a:ext>
              </a:extLst>
            </p:cNvPr>
            <p:cNvSpPr>
              <a:spLocks noChangeArrowheads="1"/>
            </p:cNvSpPr>
            <p:nvPr/>
          </p:nvSpPr>
          <p:spPr bwMode="auto">
            <a:xfrm>
              <a:off x="0" y="0"/>
              <a:ext cx="414" cy="402"/>
            </a:xfrm>
            <a:prstGeom prst="roundRect">
              <a:avLst>
                <a:gd name="adj" fmla="val 11917"/>
              </a:avLst>
            </a:prstGeom>
            <a:gradFill rotWithShape="1">
              <a:gsLst>
                <a:gs pos="0">
                  <a:srgbClr val="58BECC"/>
                </a:gs>
                <a:gs pos="100000">
                  <a:srgbClr val="3D858E"/>
                </a:gs>
              </a:gsLst>
              <a:lin ang="5400000" scaled="1"/>
            </a:gradFill>
            <a:ln w="25400">
              <a:solidFill>
                <a:srgbClr val="FEFEFE"/>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5867" name="Freeform 8">
              <a:extLst>
                <a:ext uri="{FF2B5EF4-FFF2-40B4-BE49-F238E27FC236}">
                  <a16:creationId xmlns:a16="http://schemas.microsoft.com/office/drawing/2014/main" id="{194C952F-7B0F-41B4-9C36-17A9B07680CC}"/>
                </a:ext>
              </a:extLst>
            </p:cNvPr>
            <p:cNvSpPr>
              <a:spLocks noChangeArrowheads="1"/>
            </p:cNvSpPr>
            <p:nvPr/>
          </p:nvSpPr>
          <p:spPr bwMode="auto">
            <a:xfrm>
              <a:off x="26" y="26"/>
              <a:ext cx="206" cy="201"/>
            </a:xfrm>
            <a:custGeom>
              <a:avLst/>
              <a:gdLst>
                <a:gd name="T0" fmla="*/ 5 w 596"/>
                <a:gd name="T1" fmla="*/ 0 h 598"/>
                <a:gd name="T2" fmla="*/ 0 w 596"/>
                <a:gd name="T3" fmla="*/ 4 h 598"/>
                <a:gd name="T4" fmla="*/ 0 w 596"/>
                <a:gd name="T5" fmla="*/ 23 h 598"/>
                <a:gd name="T6" fmla="*/ 7 w 596"/>
                <a:gd name="T7" fmla="*/ 6 h 598"/>
                <a:gd name="T8" fmla="*/ 25 w 596"/>
                <a:gd name="T9" fmla="*/ 0 h 598"/>
                <a:gd name="T10" fmla="*/ 5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AEDFE6"/>
                </a:gs>
                <a:gs pos="50000">
                  <a:srgbClr val="58BECC"/>
                </a:gs>
                <a:gs pos="100000">
                  <a:srgbClr val="AEDFE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5848" name="Group 9">
            <a:extLst>
              <a:ext uri="{FF2B5EF4-FFF2-40B4-BE49-F238E27FC236}">
                <a16:creationId xmlns:a16="http://schemas.microsoft.com/office/drawing/2014/main" id="{53CDB931-019A-4BF0-9E57-ECA43C9A6C55}"/>
              </a:ext>
            </a:extLst>
          </p:cNvPr>
          <p:cNvGrpSpPr>
            <a:grpSpLocks/>
          </p:cNvGrpSpPr>
          <p:nvPr/>
        </p:nvGrpSpPr>
        <p:grpSpPr bwMode="auto">
          <a:xfrm>
            <a:off x="5211763" y="3097213"/>
            <a:ext cx="1362075" cy="1322387"/>
            <a:chOff x="0" y="0"/>
            <a:chExt cx="414" cy="402"/>
          </a:xfrm>
        </p:grpSpPr>
        <p:sp>
          <p:nvSpPr>
            <p:cNvPr id="35864" name="AutoShape 10">
              <a:extLst>
                <a:ext uri="{FF2B5EF4-FFF2-40B4-BE49-F238E27FC236}">
                  <a16:creationId xmlns:a16="http://schemas.microsoft.com/office/drawing/2014/main" id="{3F22CAD0-FC7A-440D-AD4E-FD11213BBE86}"/>
                </a:ext>
              </a:extLst>
            </p:cNvPr>
            <p:cNvSpPr>
              <a:spLocks noChangeArrowheads="1"/>
            </p:cNvSpPr>
            <p:nvPr/>
          </p:nvSpPr>
          <p:spPr bwMode="auto">
            <a:xfrm>
              <a:off x="0" y="0"/>
              <a:ext cx="414" cy="402"/>
            </a:xfrm>
            <a:prstGeom prst="roundRect">
              <a:avLst>
                <a:gd name="adj" fmla="val 11917"/>
              </a:avLst>
            </a:prstGeom>
            <a:gradFill rotWithShape="1">
              <a:gsLst>
                <a:gs pos="0">
                  <a:srgbClr val="8A5BDF"/>
                </a:gs>
                <a:gs pos="100000">
                  <a:srgbClr val="60409C"/>
                </a:gs>
              </a:gsLst>
              <a:lin ang="5400000" scaled="1"/>
            </a:gradFill>
            <a:ln w="25400">
              <a:solidFill>
                <a:srgbClr val="FEFEFE"/>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5865" name="Freeform 11">
              <a:extLst>
                <a:ext uri="{FF2B5EF4-FFF2-40B4-BE49-F238E27FC236}">
                  <a16:creationId xmlns:a16="http://schemas.microsoft.com/office/drawing/2014/main" id="{AD2EE184-62C4-46AA-8BDB-185638CE83F2}"/>
                </a:ext>
              </a:extLst>
            </p:cNvPr>
            <p:cNvSpPr>
              <a:spLocks noChangeArrowheads="1"/>
            </p:cNvSpPr>
            <p:nvPr/>
          </p:nvSpPr>
          <p:spPr bwMode="auto">
            <a:xfrm>
              <a:off x="26" y="26"/>
              <a:ext cx="206" cy="201"/>
            </a:xfrm>
            <a:custGeom>
              <a:avLst/>
              <a:gdLst>
                <a:gd name="T0" fmla="*/ 5 w 596"/>
                <a:gd name="T1" fmla="*/ 0 h 598"/>
                <a:gd name="T2" fmla="*/ 0 w 596"/>
                <a:gd name="T3" fmla="*/ 4 h 598"/>
                <a:gd name="T4" fmla="*/ 0 w 596"/>
                <a:gd name="T5" fmla="*/ 23 h 598"/>
                <a:gd name="T6" fmla="*/ 7 w 596"/>
                <a:gd name="T7" fmla="*/ 6 h 598"/>
                <a:gd name="T8" fmla="*/ 25 w 596"/>
                <a:gd name="T9" fmla="*/ 0 h 598"/>
                <a:gd name="T10" fmla="*/ 5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C6AFEF"/>
                </a:gs>
                <a:gs pos="50000">
                  <a:srgbClr val="8A5BDF"/>
                </a:gs>
                <a:gs pos="100000">
                  <a:srgbClr val="C6AFE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5849" name="Group 12">
            <a:extLst>
              <a:ext uri="{FF2B5EF4-FFF2-40B4-BE49-F238E27FC236}">
                <a16:creationId xmlns:a16="http://schemas.microsoft.com/office/drawing/2014/main" id="{1D28AD32-D5CA-4DD4-94E2-AAA527F968AF}"/>
              </a:ext>
            </a:extLst>
          </p:cNvPr>
          <p:cNvGrpSpPr>
            <a:grpSpLocks/>
          </p:cNvGrpSpPr>
          <p:nvPr/>
        </p:nvGrpSpPr>
        <p:grpSpPr bwMode="auto">
          <a:xfrm>
            <a:off x="3840163" y="4440238"/>
            <a:ext cx="1362075" cy="1350962"/>
            <a:chOff x="0" y="0"/>
            <a:chExt cx="414" cy="402"/>
          </a:xfrm>
        </p:grpSpPr>
        <p:sp>
          <p:nvSpPr>
            <p:cNvPr id="35862" name="AutoShape 13">
              <a:extLst>
                <a:ext uri="{FF2B5EF4-FFF2-40B4-BE49-F238E27FC236}">
                  <a16:creationId xmlns:a16="http://schemas.microsoft.com/office/drawing/2014/main" id="{FD13E8D8-EB06-4403-8A65-C46D8B3E2079}"/>
                </a:ext>
              </a:extLst>
            </p:cNvPr>
            <p:cNvSpPr>
              <a:spLocks noChangeArrowheads="1"/>
            </p:cNvSpPr>
            <p:nvPr/>
          </p:nvSpPr>
          <p:spPr bwMode="auto">
            <a:xfrm>
              <a:off x="0" y="0"/>
              <a:ext cx="414" cy="402"/>
            </a:xfrm>
            <a:prstGeom prst="roundRect">
              <a:avLst>
                <a:gd name="adj" fmla="val 11917"/>
              </a:avLst>
            </a:prstGeom>
            <a:gradFill rotWithShape="1">
              <a:gsLst>
                <a:gs pos="0">
                  <a:srgbClr val="6ECC4C"/>
                </a:gs>
                <a:gs pos="100000">
                  <a:srgbClr val="4D8E35"/>
                </a:gs>
              </a:gsLst>
              <a:lin ang="5400000" scaled="1"/>
            </a:gradFill>
            <a:ln w="25400">
              <a:solidFill>
                <a:srgbClr val="FEFEFE"/>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5863" name="Freeform 14">
              <a:extLst>
                <a:ext uri="{FF2B5EF4-FFF2-40B4-BE49-F238E27FC236}">
                  <a16:creationId xmlns:a16="http://schemas.microsoft.com/office/drawing/2014/main" id="{18DD0902-3CF6-40B5-8B0E-30540FDA753D}"/>
                </a:ext>
              </a:extLst>
            </p:cNvPr>
            <p:cNvSpPr>
              <a:spLocks noChangeArrowheads="1"/>
            </p:cNvSpPr>
            <p:nvPr/>
          </p:nvSpPr>
          <p:spPr bwMode="auto">
            <a:xfrm>
              <a:off x="26" y="26"/>
              <a:ext cx="206" cy="201"/>
            </a:xfrm>
            <a:custGeom>
              <a:avLst/>
              <a:gdLst>
                <a:gd name="T0" fmla="*/ 5 w 596"/>
                <a:gd name="T1" fmla="*/ 0 h 598"/>
                <a:gd name="T2" fmla="*/ 0 w 596"/>
                <a:gd name="T3" fmla="*/ 4 h 598"/>
                <a:gd name="T4" fmla="*/ 0 w 596"/>
                <a:gd name="T5" fmla="*/ 23 h 598"/>
                <a:gd name="T6" fmla="*/ 7 w 596"/>
                <a:gd name="T7" fmla="*/ 6 h 598"/>
                <a:gd name="T8" fmla="*/ 25 w 596"/>
                <a:gd name="T9" fmla="*/ 0 h 598"/>
                <a:gd name="T10" fmla="*/ 5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B8E6A8"/>
                </a:gs>
                <a:gs pos="50000">
                  <a:srgbClr val="6ECC4C"/>
                </a:gs>
                <a:gs pos="100000">
                  <a:srgbClr val="B8E6A8"/>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35850" name="Group 15">
            <a:extLst>
              <a:ext uri="{FF2B5EF4-FFF2-40B4-BE49-F238E27FC236}">
                <a16:creationId xmlns:a16="http://schemas.microsoft.com/office/drawing/2014/main" id="{DAAABDCA-1C32-47C7-824F-8B93353FAD26}"/>
              </a:ext>
            </a:extLst>
          </p:cNvPr>
          <p:cNvGrpSpPr>
            <a:grpSpLocks/>
          </p:cNvGrpSpPr>
          <p:nvPr/>
        </p:nvGrpSpPr>
        <p:grpSpPr bwMode="auto">
          <a:xfrm>
            <a:off x="2478088" y="3106738"/>
            <a:ext cx="1362075" cy="1322387"/>
            <a:chOff x="0" y="0"/>
            <a:chExt cx="414" cy="402"/>
          </a:xfrm>
        </p:grpSpPr>
        <p:sp>
          <p:nvSpPr>
            <p:cNvPr id="35860" name="AutoShape 16">
              <a:extLst>
                <a:ext uri="{FF2B5EF4-FFF2-40B4-BE49-F238E27FC236}">
                  <a16:creationId xmlns:a16="http://schemas.microsoft.com/office/drawing/2014/main" id="{7B55A19D-B692-4F5A-B8FD-4674D4640C02}"/>
                </a:ext>
              </a:extLst>
            </p:cNvPr>
            <p:cNvSpPr>
              <a:spLocks noChangeArrowheads="1"/>
            </p:cNvSpPr>
            <p:nvPr/>
          </p:nvSpPr>
          <p:spPr bwMode="auto">
            <a:xfrm>
              <a:off x="0" y="0"/>
              <a:ext cx="414" cy="402"/>
            </a:xfrm>
            <a:prstGeom prst="roundRect">
              <a:avLst>
                <a:gd name="adj" fmla="val 11917"/>
              </a:avLst>
            </a:prstGeom>
            <a:gradFill rotWithShape="1">
              <a:gsLst>
                <a:gs pos="0">
                  <a:srgbClr val="DD693B"/>
                </a:gs>
                <a:gs pos="100000">
                  <a:srgbClr val="9A4929"/>
                </a:gs>
              </a:gsLst>
              <a:lin ang="5400000" scaled="1"/>
            </a:gradFill>
            <a:ln w="25400">
              <a:solidFill>
                <a:srgbClr val="FEFEFE"/>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35861" name="Freeform 17">
              <a:extLst>
                <a:ext uri="{FF2B5EF4-FFF2-40B4-BE49-F238E27FC236}">
                  <a16:creationId xmlns:a16="http://schemas.microsoft.com/office/drawing/2014/main" id="{7898D4CB-A0B1-41DD-9132-8BF7BBB2DA12}"/>
                </a:ext>
              </a:extLst>
            </p:cNvPr>
            <p:cNvSpPr>
              <a:spLocks noChangeArrowheads="1"/>
            </p:cNvSpPr>
            <p:nvPr/>
          </p:nvSpPr>
          <p:spPr bwMode="auto">
            <a:xfrm>
              <a:off x="26" y="26"/>
              <a:ext cx="206" cy="201"/>
            </a:xfrm>
            <a:custGeom>
              <a:avLst/>
              <a:gdLst>
                <a:gd name="T0" fmla="*/ 5 w 596"/>
                <a:gd name="T1" fmla="*/ 0 h 598"/>
                <a:gd name="T2" fmla="*/ 0 w 596"/>
                <a:gd name="T3" fmla="*/ 4 h 598"/>
                <a:gd name="T4" fmla="*/ 0 w 596"/>
                <a:gd name="T5" fmla="*/ 23 h 598"/>
                <a:gd name="T6" fmla="*/ 7 w 596"/>
                <a:gd name="T7" fmla="*/ 6 h 598"/>
                <a:gd name="T8" fmla="*/ 25 w 596"/>
                <a:gd name="T9" fmla="*/ 0 h 598"/>
                <a:gd name="T10" fmla="*/ 5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EEB6A0"/>
                </a:gs>
                <a:gs pos="50000">
                  <a:srgbClr val="DD693B"/>
                </a:gs>
                <a:gs pos="100000">
                  <a:srgbClr val="EEB6A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35851" name="Rectangle 18">
            <a:extLst>
              <a:ext uri="{FF2B5EF4-FFF2-40B4-BE49-F238E27FC236}">
                <a16:creationId xmlns:a16="http://schemas.microsoft.com/office/drawing/2014/main" id="{ED95CD27-2554-449B-9086-E3E3306BCAAF}"/>
              </a:ext>
            </a:extLst>
          </p:cNvPr>
          <p:cNvSpPr>
            <a:spLocks noChangeArrowheads="1"/>
          </p:cNvSpPr>
          <p:nvPr/>
        </p:nvSpPr>
        <p:spPr bwMode="auto">
          <a:xfrm>
            <a:off x="990600" y="2027238"/>
            <a:ext cx="2819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en-US" altLang="zh-CN">
                <a:solidFill>
                  <a:srgbClr val="080808"/>
                </a:solidFill>
              </a:rPr>
              <a:t>Please write down of </a:t>
            </a:r>
            <a:endParaRPr lang="zh-CN" altLang="en-US">
              <a:solidFill>
                <a:srgbClr val="080808"/>
              </a:solidFill>
            </a:endParaRPr>
          </a:p>
          <a:p>
            <a:pPr algn="r">
              <a:buFont typeface="Arial" panose="020B0604020202020204" pitchFamily="34" charset="0"/>
              <a:buNone/>
            </a:pPr>
            <a:r>
              <a:rPr lang="en-US" altLang="zh-CN">
                <a:solidFill>
                  <a:srgbClr val="080808"/>
                </a:solidFill>
              </a:rPr>
              <a:t>a slogan for a vision of  a company in shortly.</a:t>
            </a:r>
            <a:endParaRPr lang="zh-CN" altLang="en-US"/>
          </a:p>
        </p:txBody>
      </p:sp>
      <p:sp>
        <p:nvSpPr>
          <p:cNvPr id="35852" name="Rectangle 19">
            <a:extLst>
              <a:ext uri="{FF2B5EF4-FFF2-40B4-BE49-F238E27FC236}">
                <a16:creationId xmlns:a16="http://schemas.microsoft.com/office/drawing/2014/main" id="{361C915F-899F-4A3C-99EF-B743E0831BAA}"/>
              </a:ext>
            </a:extLst>
          </p:cNvPr>
          <p:cNvSpPr>
            <a:spLocks noChangeArrowheads="1"/>
          </p:cNvSpPr>
          <p:nvPr/>
        </p:nvSpPr>
        <p:spPr bwMode="auto">
          <a:xfrm>
            <a:off x="990600" y="4646613"/>
            <a:ext cx="2819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en-US" altLang="zh-CN">
                <a:solidFill>
                  <a:srgbClr val="080808"/>
                </a:solidFill>
              </a:rPr>
              <a:t>Please write down of </a:t>
            </a:r>
            <a:endParaRPr lang="zh-CN" altLang="en-US">
              <a:solidFill>
                <a:srgbClr val="080808"/>
              </a:solidFill>
            </a:endParaRPr>
          </a:p>
          <a:p>
            <a:pPr algn="r">
              <a:buFont typeface="Arial" panose="020B0604020202020204" pitchFamily="34" charset="0"/>
              <a:buNone/>
            </a:pPr>
            <a:r>
              <a:rPr lang="en-US" altLang="zh-CN">
                <a:solidFill>
                  <a:srgbClr val="080808"/>
                </a:solidFill>
              </a:rPr>
              <a:t>a slogan for a vision of  a company in shortly.</a:t>
            </a:r>
            <a:endParaRPr lang="zh-CN" altLang="en-US"/>
          </a:p>
        </p:txBody>
      </p:sp>
      <p:sp>
        <p:nvSpPr>
          <p:cNvPr id="35853" name="Rectangle 20">
            <a:extLst>
              <a:ext uri="{FF2B5EF4-FFF2-40B4-BE49-F238E27FC236}">
                <a16:creationId xmlns:a16="http://schemas.microsoft.com/office/drawing/2014/main" id="{457776FC-4234-4599-8BA7-4CB391031769}"/>
              </a:ext>
            </a:extLst>
          </p:cNvPr>
          <p:cNvSpPr>
            <a:spLocks noChangeArrowheads="1"/>
          </p:cNvSpPr>
          <p:nvPr/>
        </p:nvSpPr>
        <p:spPr bwMode="auto">
          <a:xfrm>
            <a:off x="5257800" y="2027238"/>
            <a:ext cx="2819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a:solidFill>
                  <a:srgbClr val="080808"/>
                </a:solidFill>
              </a:rPr>
              <a:t>Please write down of </a:t>
            </a:r>
            <a:endParaRPr lang="zh-CN" altLang="en-US">
              <a:solidFill>
                <a:srgbClr val="080808"/>
              </a:solidFill>
            </a:endParaRPr>
          </a:p>
          <a:p>
            <a:pPr>
              <a:buFont typeface="Arial" panose="020B0604020202020204" pitchFamily="34" charset="0"/>
              <a:buNone/>
            </a:pPr>
            <a:r>
              <a:rPr lang="en-US" altLang="zh-CN">
                <a:solidFill>
                  <a:srgbClr val="080808"/>
                </a:solidFill>
              </a:rPr>
              <a:t>a slogan for a vision of  a company in shortly.</a:t>
            </a:r>
            <a:endParaRPr lang="zh-CN" altLang="en-US"/>
          </a:p>
        </p:txBody>
      </p:sp>
      <p:sp>
        <p:nvSpPr>
          <p:cNvPr id="35854" name="Rectangle 21">
            <a:extLst>
              <a:ext uri="{FF2B5EF4-FFF2-40B4-BE49-F238E27FC236}">
                <a16:creationId xmlns:a16="http://schemas.microsoft.com/office/drawing/2014/main" id="{B1E763B4-1042-4ECF-B6F3-5C836790592E}"/>
              </a:ext>
            </a:extLst>
          </p:cNvPr>
          <p:cNvSpPr>
            <a:spLocks noChangeArrowheads="1"/>
          </p:cNvSpPr>
          <p:nvPr/>
        </p:nvSpPr>
        <p:spPr bwMode="auto">
          <a:xfrm>
            <a:off x="5257800" y="4646613"/>
            <a:ext cx="28194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a:solidFill>
                  <a:srgbClr val="080808"/>
                </a:solidFill>
              </a:rPr>
              <a:t>Please write down of </a:t>
            </a:r>
            <a:endParaRPr lang="zh-CN" altLang="en-US">
              <a:solidFill>
                <a:srgbClr val="080808"/>
              </a:solidFill>
            </a:endParaRPr>
          </a:p>
          <a:p>
            <a:pPr>
              <a:buFont typeface="Arial" panose="020B0604020202020204" pitchFamily="34" charset="0"/>
              <a:buNone/>
            </a:pPr>
            <a:r>
              <a:rPr lang="en-US" altLang="zh-CN">
                <a:solidFill>
                  <a:srgbClr val="080808"/>
                </a:solidFill>
              </a:rPr>
              <a:t>a slogan for a vision of  a company in shortly.</a:t>
            </a:r>
            <a:endParaRPr lang="zh-CN" altLang="en-US"/>
          </a:p>
        </p:txBody>
      </p:sp>
      <p:sp>
        <p:nvSpPr>
          <p:cNvPr id="35855" name="Rectangle 22">
            <a:extLst>
              <a:ext uri="{FF2B5EF4-FFF2-40B4-BE49-F238E27FC236}">
                <a16:creationId xmlns:a16="http://schemas.microsoft.com/office/drawing/2014/main" id="{82921CA0-6633-45EF-9397-E87F579B8B49}"/>
              </a:ext>
            </a:extLst>
          </p:cNvPr>
          <p:cNvSpPr>
            <a:spLocks noChangeArrowheads="1"/>
          </p:cNvSpPr>
          <p:nvPr/>
        </p:nvSpPr>
        <p:spPr bwMode="auto">
          <a:xfrm>
            <a:off x="3924300" y="2276475"/>
            <a:ext cx="1187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b="1">
                <a:solidFill>
                  <a:srgbClr val="FEFEFE"/>
                </a:solidFill>
                <a:sym typeface="Arial" panose="020B0604020202020204" pitchFamily="34" charset="0"/>
              </a:rPr>
              <a:t>Vision 01</a:t>
            </a:r>
            <a:endParaRPr lang="zh-CN" altLang="en-US"/>
          </a:p>
        </p:txBody>
      </p:sp>
      <p:sp>
        <p:nvSpPr>
          <p:cNvPr id="35856" name="Rectangle 23">
            <a:extLst>
              <a:ext uri="{FF2B5EF4-FFF2-40B4-BE49-F238E27FC236}">
                <a16:creationId xmlns:a16="http://schemas.microsoft.com/office/drawing/2014/main" id="{2489C7F0-2BDB-4001-877D-A09EE26945A3}"/>
              </a:ext>
            </a:extLst>
          </p:cNvPr>
          <p:cNvSpPr>
            <a:spLocks noChangeArrowheads="1"/>
          </p:cNvSpPr>
          <p:nvPr/>
        </p:nvSpPr>
        <p:spPr bwMode="auto">
          <a:xfrm>
            <a:off x="3914775" y="4954588"/>
            <a:ext cx="1187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b="1">
                <a:solidFill>
                  <a:srgbClr val="FEFEFE"/>
                </a:solidFill>
                <a:sym typeface="Arial" panose="020B0604020202020204" pitchFamily="34" charset="0"/>
              </a:rPr>
              <a:t>Vision 03</a:t>
            </a:r>
            <a:endParaRPr lang="zh-CN" altLang="en-US"/>
          </a:p>
        </p:txBody>
      </p:sp>
      <p:sp>
        <p:nvSpPr>
          <p:cNvPr id="35857" name="Rectangle 24">
            <a:extLst>
              <a:ext uri="{FF2B5EF4-FFF2-40B4-BE49-F238E27FC236}">
                <a16:creationId xmlns:a16="http://schemas.microsoft.com/office/drawing/2014/main" id="{F65DDADD-AE8A-447C-ACE1-8A17FDA1FFB7}"/>
              </a:ext>
            </a:extLst>
          </p:cNvPr>
          <p:cNvSpPr>
            <a:spLocks noChangeArrowheads="1"/>
          </p:cNvSpPr>
          <p:nvPr/>
        </p:nvSpPr>
        <p:spPr bwMode="auto">
          <a:xfrm>
            <a:off x="5302250" y="3589338"/>
            <a:ext cx="1187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b="1">
                <a:solidFill>
                  <a:srgbClr val="FEFEFE"/>
                </a:solidFill>
                <a:sym typeface="Arial" panose="020B0604020202020204" pitchFamily="34" charset="0"/>
              </a:rPr>
              <a:t>Vision 02</a:t>
            </a:r>
            <a:endParaRPr lang="zh-CN" altLang="en-US"/>
          </a:p>
        </p:txBody>
      </p:sp>
      <p:sp>
        <p:nvSpPr>
          <p:cNvPr id="35858" name="Rectangle 25">
            <a:extLst>
              <a:ext uri="{FF2B5EF4-FFF2-40B4-BE49-F238E27FC236}">
                <a16:creationId xmlns:a16="http://schemas.microsoft.com/office/drawing/2014/main" id="{01FC9830-E967-46FE-A459-EDFFB3C999A7}"/>
              </a:ext>
            </a:extLst>
          </p:cNvPr>
          <p:cNvSpPr>
            <a:spLocks noChangeArrowheads="1"/>
          </p:cNvSpPr>
          <p:nvPr/>
        </p:nvSpPr>
        <p:spPr bwMode="auto">
          <a:xfrm>
            <a:off x="2568575" y="3589338"/>
            <a:ext cx="11874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b="1">
                <a:solidFill>
                  <a:srgbClr val="FEFEFE"/>
                </a:solidFill>
                <a:sym typeface="Arial" panose="020B0604020202020204" pitchFamily="34" charset="0"/>
              </a:rPr>
              <a:t>Vision 04</a:t>
            </a:r>
            <a:endParaRPr lang="zh-CN" altLang="en-US"/>
          </a:p>
        </p:txBody>
      </p:sp>
      <p:pic>
        <p:nvPicPr>
          <p:cNvPr id="35859" name="Picture 22" descr="worldmap_ani8">
            <a:extLst>
              <a:ext uri="{FF2B5EF4-FFF2-40B4-BE49-F238E27FC236}">
                <a16:creationId xmlns:a16="http://schemas.microsoft.com/office/drawing/2014/main" id="{42DD4B9F-B857-465A-BFB2-7A153BA9A432}"/>
              </a:ext>
            </a:extLst>
          </p:cNvPr>
          <p:cNvPicPr>
            <a:picLocks noChangeAspect="1" noChangeArrowheads="1"/>
          </p:cNvPicPr>
          <p:nvPr/>
        </p:nvPicPr>
        <p:blipFill>
          <a:blip r:embed="rId3">
            <a:lum bright="18000" contrast="42000"/>
            <a:grayscl/>
            <a:extLst>
              <a:ext uri="{28A0092B-C50C-407E-A947-70E740481C1C}">
                <a14:useLocalDpi xmlns:a14="http://schemas.microsoft.com/office/drawing/2010/main" val="0"/>
              </a:ext>
            </a:extLst>
          </a:blip>
          <a:srcRect/>
          <a:stretch>
            <a:fillRect/>
          </a:stretch>
        </p:blipFill>
        <p:spPr bwMode="auto">
          <a:xfrm>
            <a:off x="4114800" y="3276600"/>
            <a:ext cx="1030288"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6" descr="书写板1">
            <a:extLst>
              <a:ext uri="{FF2B5EF4-FFF2-40B4-BE49-F238E27FC236}">
                <a16:creationId xmlns:a16="http://schemas.microsoft.com/office/drawing/2014/main" id="{6579A27C-3ADE-466A-9CA1-1C901C8CD4A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23842">
            <a:off x="838200" y="1219200"/>
            <a:ext cx="5270500" cy="490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 Box 15">
            <a:extLst>
              <a:ext uri="{FF2B5EF4-FFF2-40B4-BE49-F238E27FC236}">
                <a16:creationId xmlns:a16="http://schemas.microsoft.com/office/drawing/2014/main" id="{3F06F4F8-F73E-45BE-A4E6-61598868E590}"/>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
        <p:nvSpPr>
          <p:cNvPr id="37892" name="Rectangle 16">
            <a:extLst>
              <a:ext uri="{FF2B5EF4-FFF2-40B4-BE49-F238E27FC236}">
                <a16:creationId xmlns:a16="http://schemas.microsoft.com/office/drawing/2014/main" id="{3083BBA3-2A57-42C9-8D6D-9D15176F52E9}"/>
              </a:ext>
            </a:extLst>
          </p:cNvPr>
          <p:cNvSpPr>
            <a:spLocks noChangeArrowheads="1"/>
          </p:cNvSpPr>
          <p:nvPr/>
        </p:nvSpPr>
        <p:spPr bwMode="auto">
          <a:xfrm>
            <a:off x="1219200" y="2524125"/>
            <a:ext cx="42672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Font typeface="Arial" panose="020B0604020202020204" pitchFamily="34" charset="0"/>
              <a:buNone/>
            </a:pPr>
            <a:r>
              <a:rPr lang="zh-CN" altLang="en-US" sz="1600">
                <a:solidFill>
                  <a:srgbClr val="335338"/>
                </a:solidFill>
                <a:sym typeface="Verdana" panose="020B0604030504040204" pitchFamily="34" charset="0"/>
              </a:rPr>
              <a:t>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a:t>
            </a:r>
            <a:endParaRPr lang="zh-CN" altLang="en-US" sz="1600" b="1">
              <a:solidFill>
                <a:srgbClr val="335338"/>
              </a:solidFill>
              <a:latin typeface="楷体_GB2312" pitchFamily="49" charset="-122"/>
              <a:ea typeface="楷体_GB2312" pitchFamily="49" charset="-122"/>
              <a:sym typeface="楷体_GB2312" pitchFamily="49" charset="-122"/>
            </a:endParaRPr>
          </a:p>
        </p:txBody>
      </p:sp>
      <p:pic>
        <p:nvPicPr>
          <p:cNvPr id="37893" name="Picture 17" descr="金色小人-右">
            <a:extLst>
              <a:ext uri="{FF2B5EF4-FFF2-40B4-BE49-F238E27FC236}">
                <a16:creationId xmlns:a16="http://schemas.microsoft.com/office/drawing/2014/main" id="{50D0B1BD-B237-4D50-9BD4-8ED8448CD0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2514600"/>
            <a:ext cx="2541588" cy="38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7" descr="A05">
            <a:extLst>
              <a:ext uri="{FF2B5EF4-FFF2-40B4-BE49-F238E27FC236}">
                <a16:creationId xmlns:a16="http://schemas.microsoft.com/office/drawing/2014/main" id="{19765CB3-54BD-4111-B9E9-3E1F19966B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2779713"/>
            <a:ext cx="5291138"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39" name="Picture 8" descr="A01">
            <a:extLst>
              <a:ext uri="{FF2B5EF4-FFF2-40B4-BE49-F238E27FC236}">
                <a16:creationId xmlns:a16="http://schemas.microsoft.com/office/drawing/2014/main" id="{478AF6F6-910E-40B2-8DB5-4D64D7554A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9588" y="5233988"/>
            <a:ext cx="52895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9" descr="A04">
            <a:extLst>
              <a:ext uri="{FF2B5EF4-FFF2-40B4-BE49-F238E27FC236}">
                <a16:creationId xmlns:a16="http://schemas.microsoft.com/office/drawing/2014/main" id="{8669D38B-9B8B-4A42-AEB9-E1EC0B675A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3992563"/>
            <a:ext cx="5291138"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Picture 10" descr="A03">
            <a:extLst>
              <a:ext uri="{FF2B5EF4-FFF2-40B4-BE49-F238E27FC236}">
                <a16:creationId xmlns:a16="http://schemas.microsoft.com/office/drawing/2014/main" id="{E644F0CC-E829-4BBA-8C40-9859D475317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9588" y="1558925"/>
            <a:ext cx="528955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Rectangle 13">
            <a:extLst>
              <a:ext uri="{FF2B5EF4-FFF2-40B4-BE49-F238E27FC236}">
                <a16:creationId xmlns:a16="http://schemas.microsoft.com/office/drawing/2014/main" id="{EFE5661F-81CD-4D0E-A7B8-CBF586F80DBC}"/>
              </a:ext>
            </a:extLst>
          </p:cNvPr>
          <p:cNvSpPr>
            <a:spLocks noChangeArrowheads="1"/>
          </p:cNvSpPr>
          <p:nvPr/>
        </p:nvSpPr>
        <p:spPr bwMode="auto">
          <a:xfrm>
            <a:off x="3767138" y="3048000"/>
            <a:ext cx="39258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zh-CN" altLang="en-US" sz="1600" b="1">
                <a:solidFill>
                  <a:srgbClr val="FEF9F4"/>
                </a:solidFill>
                <a:latin typeface="Gulim" panose="020B0600000101010101" pitchFamily="34" charset="-127"/>
                <a:ea typeface="楷体_GB2312" pitchFamily="49" charset="-122"/>
                <a:sym typeface="Gulim" panose="020B0600000101010101" pitchFamily="34" charset="-127"/>
              </a:rPr>
              <a:t>在这里输入内容，</a:t>
            </a:r>
            <a:r>
              <a:rPr lang="zh-CN" altLang="en-US" sz="1600" b="1">
                <a:solidFill>
                  <a:srgbClr val="FEF9F4"/>
                </a:solidFill>
                <a:ea typeface="楷体_GB2312" pitchFamily="49" charset="-122"/>
              </a:rPr>
              <a:t>在这里输入内容</a:t>
            </a:r>
            <a:endParaRPr lang="en-US" altLang="zh-CN" sz="1600" b="1">
              <a:solidFill>
                <a:srgbClr val="FEF9F4"/>
              </a:solidFill>
              <a:ea typeface="楷体_GB2312" pitchFamily="49" charset="-122"/>
            </a:endParaRPr>
          </a:p>
        </p:txBody>
      </p:sp>
      <p:sp>
        <p:nvSpPr>
          <p:cNvPr id="39943" name="Rectangle 14">
            <a:extLst>
              <a:ext uri="{FF2B5EF4-FFF2-40B4-BE49-F238E27FC236}">
                <a16:creationId xmlns:a16="http://schemas.microsoft.com/office/drawing/2014/main" id="{02E7363E-DA82-49C7-BA94-E5D059780E81}"/>
              </a:ext>
            </a:extLst>
          </p:cNvPr>
          <p:cNvSpPr>
            <a:spLocks noChangeArrowheads="1"/>
          </p:cNvSpPr>
          <p:nvPr/>
        </p:nvSpPr>
        <p:spPr bwMode="auto">
          <a:xfrm>
            <a:off x="3767138" y="5583238"/>
            <a:ext cx="3925887"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zh-CN" altLang="en-US" sz="1600" b="1">
                <a:solidFill>
                  <a:srgbClr val="FEF9F4"/>
                </a:solidFill>
                <a:latin typeface="Gulim" panose="020B0600000101010101" pitchFamily="34" charset="-127"/>
                <a:ea typeface="楷体_GB2312" pitchFamily="49" charset="-122"/>
                <a:sym typeface="Gulim" panose="020B0600000101010101" pitchFamily="34" charset="-127"/>
              </a:rPr>
              <a:t>在这里输入内容，</a:t>
            </a:r>
            <a:r>
              <a:rPr lang="zh-CN" altLang="en-US" sz="1600" b="1">
                <a:solidFill>
                  <a:srgbClr val="FEF9F4"/>
                </a:solidFill>
                <a:ea typeface="楷体_GB2312" pitchFamily="49" charset="-122"/>
              </a:rPr>
              <a:t>在这里输入内容</a:t>
            </a:r>
            <a:endParaRPr lang="en-US" altLang="zh-CN" sz="1600" b="1">
              <a:solidFill>
                <a:srgbClr val="FEF9F4"/>
              </a:solidFill>
              <a:ea typeface="楷体_GB2312" pitchFamily="49" charset="-122"/>
            </a:endParaRPr>
          </a:p>
        </p:txBody>
      </p:sp>
      <p:sp>
        <p:nvSpPr>
          <p:cNvPr id="39944" name="Rectangle 15">
            <a:extLst>
              <a:ext uri="{FF2B5EF4-FFF2-40B4-BE49-F238E27FC236}">
                <a16:creationId xmlns:a16="http://schemas.microsoft.com/office/drawing/2014/main" id="{75A875EA-A0DC-4192-AEC7-7807A4E50846}"/>
              </a:ext>
            </a:extLst>
          </p:cNvPr>
          <p:cNvSpPr>
            <a:spLocks noChangeArrowheads="1"/>
          </p:cNvSpPr>
          <p:nvPr/>
        </p:nvSpPr>
        <p:spPr bwMode="auto">
          <a:xfrm>
            <a:off x="3767138" y="4343400"/>
            <a:ext cx="39258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zh-CN" altLang="en-US" sz="1600" b="1">
                <a:solidFill>
                  <a:srgbClr val="FEF9F4"/>
                </a:solidFill>
                <a:latin typeface="Gulim" panose="020B0600000101010101" pitchFamily="34" charset="-127"/>
                <a:ea typeface="楷体_GB2312" pitchFamily="49" charset="-122"/>
                <a:sym typeface="Gulim" panose="020B0600000101010101" pitchFamily="34" charset="-127"/>
              </a:rPr>
              <a:t>在这里输入内容，</a:t>
            </a:r>
            <a:r>
              <a:rPr lang="zh-CN" altLang="en-US" sz="1600" b="1">
                <a:solidFill>
                  <a:srgbClr val="FEF9F4"/>
                </a:solidFill>
                <a:ea typeface="楷体_GB2312" pitchFamily="49" charset="-122"/>
              </a:rPr>
              <a:t>在这里输入内容</a:t>
            </a:r>
            <a:endParaRPr lang="en-US" altLang="zh-CN" sz="1600" b="1">
              <a:solidFill>
                <a:srgbClr val="FEF9F4"/>
              </a:solidFill>
              <a:ea typeface="楷体_GB2312" pitchFamily="49" charset="-122"/>
            </a:endParaRPr>
          </a:p>
        </p:txBody>
      </p:sp>
      <p:sp>
        <p:nvSpPr>
          <p:cNvPr id="39945" name="Rectangle 16">
            <a:extLst>
              <a:ext uri="{FF2B5EF4-FFF2-40B4-BE49-F238E27FC236}">
                <a16:creationId xmlns:a16="http://schemas.microsoft.com/office/drawing/2014/main" id="{11945CF3-2072-4D06-A780-CC34873A63DE}"/>
              </a:ext>
            </a:extLst>
          </p:cNvPr>
          <p:cNvSpPr>
            <a:spLocks noChangeArrowheads="1"/>
          </p:cNvSpPr>
          <p:nvPr/>
        </p:nvSpPr>
        <p:spPr bwMode="auto">
          <a:xfrm>
            <a:off x="3767138" y="1828800"/>
            <a:ext cx="39258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zh-CN" altLang="en-US" sz="1600" b="1">
                <a:solidFill>
                  <a:srgbClr val="FEF9F4"/>
                </a:solidFill>
                <a:latin typeface="Gulim" panose="020B0600000101010101" pitchFamily="34" charset="-127"/>
                <a:ea typeface="楷体_GB2312" pitchFamily="49" charset="-122"/>
                <a:sym typeface="Gulim" panose="020B0600000101010101" pitchFamily="34" charset="-127"/>
              </a:rPr>
              <a:t>在这里输入内容，</a:t>
            </a:r>
            <a:r>
              <a:rPr lang="zh-CN" altLang="en-US" sz="1600" b="1">
                <a:solidFill>
                  <a:srgbClr val="FEF9F4"/>
                </a:solidFill>
                <a:ea typeface="楷体_GB2312" pitchFamily="49" charset="-122"/>
              </a:rPr>
              <a:t>在这里输入内容</a:t>
            </a:r>
            <a:endParaRPr lang="en-US" altLang="zh-CN" sz="1600" b="1">
              <a:solidFill>
                <a:srgbClr val="FEF9F4"/>
              </a:solidFill>
              <a:ea typeface="楷体_GB2312" pitchFamily="49" charset="-122"/>
            </a:endParaRPr>
          </a:p>
        </p:txBody>
      </p:sp>
      <p:sp>
        <p:nvSpPr>
          <p:cNvPr id="39946" name="Text Box 18">
            <a:extLst>
              <a:ext uri="{FF2B5EF4-FFF2-40B4-BE49-F238E27FC236}">
                <a16:creationId xmlns:a16="http://schemas.microsoft.com/office/drawing/2014/main" id="{5F73A14C-9224-4114-96D3-D800844136EA}"/>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39947" name="Picture 23" descr="博士2">
            <a:extLst>
              <a:ext uri="{FF2B5EF4-FFF2-40B4-BE49-F238E27FC236}">
                <a16:creationId xmlns:a16="http://schemas.microsoft.com/office/drawing/2014/main" id="{264C024B-5A22-45E4-9A99-2C1042D0D8D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800" y="8915400"/>
            <a:ext cx="1625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8" name="Picture 37" descr="人2">
            <a:extLst>
              <a:ext uri="{FF2B5EF4-FFF2-40B4-BE49-F238E27FC236}">
                <a16:creationId xmlns:a16="http://schemas.microsoft.com/office/drawing/2014/main" id="{A90C27B6-D3A1-467C-B0E9-266D3DC5FBB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71600" y="7543800"/>
            <a:ext cx="1801813" cy="399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9" name="Picture 38" descr="sss-8">
            <a:extLst>
              <a:ext uri="{FF2B5EF4-FFF2-40B4-BE49-F238E27FC236}">
                <a16:creationId xmlns:a16="http://schemas.microsoft.com/office/drawing/2014/main" id="{3FD7CCE5-1235-41EE-B3BE-AD6071D47A7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8600" y="2514600"/>
            <a:ext cx="2638425" cy="401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3" descr="宽屏壁纸f">
            <a:extLst>
              <a:ext uri="{FF2B5EF4-FFF2-40B4-BE49-F238E27FC236}">
                <a16:creationId xmlns:a16="http://schemas.microsoft.com/office/drawing/2014/main" id="{6EEEB7AF-DA08-4BE4-9D15-CAE6E2AEE502}"/>
              </a:ext>
            </a:extLst>
          </p:cNvPr>
          <p:cNvSpPr>
            <a:spLocks noChangeArrowheads="1"/>
          </p:cNvSpPr>
          <p:nvPr/>
        </p:nvSpPr>
        <p:spPr bwMode="auto">
          <a:xfrm>
            <a:off x="0" y="1524000"/>
            <a:ext cx="6096000" cy="4495800"/>
          </a:xfrm>
          <a:prstGeom prst="rightArrow">
            <a:avLst>
              <a:gd name="adj1" fmla="val 79315"/>
              <a:gd name="adj2" fmla="val 33578"/>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5123" name="AutoShape 4">
            <a:extLst>
              <a:ext uri="{FF2B5EF4-FFF2-40B4-BE49-F238E27FC236}">
                <a16:creationId xmlns:a16="http://schemas.microsoft.com/office/drawing/2014/main" id="{2E9BA8AA-6EC1-4A7B-85D2-59939AAC6371}"/>
              </a:ext>
            </a:extLst>
          </p:cNvPr>
          <p:cNvSpPr>
            <a:spLocks noChangeArrowheads="1"/>
          </p:cNvSpPr>
          <p:nvPr/>
        </p:nvSpPr>
        <p:spPr bwMode="auto">
          <a:xfrm>
            <a:off x="381000" y="2133600"/>
            <a:ext cx="4038600" cy="990600"/>
          </a:xfrm>
          <a:prstGeom prst="roundRect">
            <a:avLst>
              <a:gd name="adj" fmla="val 9102"/>
            </a:avLst>
          </a:prstGeom>
          <a:gradFill rotWithShape="1">
            <a:gsLst>
              <a:gs pos="0">
                <a:srgbClr val="D2761A"/>
              </a:gs>
              <a:gs pos="100000">
                <a:srgbClr val="E1A061"/>
              </a:gs>
            </a:gsLst>
            <a:lin ang="5400000" scaled="1"/>
          </a:gradFill>
          <a:ln w="254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b="1">
                <a:solidFill>
                  <a:srgbClr val="FFFFFF"/>
                </a:solidFill>
                <a:sym typeface="Verdana" panose="020B0604030504040204" pitchFamily="34" charset="0"/>
              </a:rPr>
              <a:t>输入文字内容</a:t>
            </a:r>
            <a:endParaRPr lang="zh-CN" altLang="en-US"/>
          </a:p>
        </p:txBody>
      </p:sp>
      <p:sp>
        <p:nvSpPr>
          <p:cNvPr id="5124" name="AutoShape 5">
            <a:extLst>
              <a:ext uri="{FF2B5EF4-FFF2-40B4-BE49-F238E27FC236}">
                <a16:creationId xmlns:a16="http://schemas.microsoft.com/office/drawing/2014/main" id="{BF61DD2E-2CFB-44BB-A0E9-F89F9BBDF0DB}"/>
              </a:ext>
            </a:extLst>
          </p:cNvPr>
          <p:cNvSpPr>
            <a:spLocks noChangeArrowheads="1"/>
          </p:cNvSpPr>
          <p:nvPr/>
        </p:nvSpPr>
        <p:spPr bwMode="auto">
          <a:xfrm>
            <a:off x="381000" y="3276600"/>
            <a:ext cx="4038600" cy="990600"/>
          </a:xfrm>
          <a:prstGeom prst="roundRect">
            <a:avLst>
              <a:gd name="adj" fmla="val 9102"/>
            </a:avLst>
          </a:prstGeom>
          <a:gradFill rotWithShape="1">
            <a:gsLst>
              <a:gs pos="0">
                <a:srgbClr val="339966"/>
              </a:gs>
              <a:gs pos="100000">
                <a:srgbClr val="73BA96"/>
              </a:gs>
            </a:gsLst>
            <a:lin ang="5400000" scaled="1"/>
          </a:gradFill>
          <a:ln w="254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b="1">
                <a:solidFill>
                  <a:srgbClr val="FFFFFF"/>
                </a:solidFill>
                <a:sym typeface="Verdana" panose="020B0604030504040204" pitchFamily="34" charset="0"/>
              </a:rPr>
              <a:t>输入文字内容</a:t>
            </a:r>
            <a:endParaRPr lang="en-US" altLang="zh-CN" b="1">
              <a:solidFill>
                <a:srgbClr val="FFFFFF"/>
              </a:solidFill>
              <a:sym typeface="Verdana" panose="020B0604030504040204" pitchFamily="34" charset="0"/>
            </a:endParaRPr>
          </a:p>
        </p:txBody>
      </p:sp>
      <p:sp>
        <p:nvSpPr>
          <p:cNvPr id="5125" name="AutoShape 6">
            <a:extLst>
              <a:ext uri="{FF2B5EF4-FFF2-40B4-BE49-F238E27FC236}">
                <a16:creationId xmlns:a16="http://schemas.microsoft.com/office/drawing/2014/main" id="{0F629AFA-3200-4BA2-A61B-B8E7EDD100A1}"/>
              </a:ext>
            </a:extLst>
          </p:cNvPr>
          <p:cNvSpPr>
            <a:spLocks noChangeArrowheads="1"/>
          </p:cNvSpPr>
          <p:nvPr/>
        </p:nvSpPr>
        <p:spPr bwMode="auto">
          <a:xfrm>
            <a:off x="381000" y="4419600"/>
            <a:ext cx="4038600" cy="990600"/>
          </a:xfrm>
          <a:prstGeom prst="roundRect">
            <a:avLst>
              <a:gd name="adj" fmla="val 9102"/>
            </a:avLst>
          </a:prstGeom>
          <a:gradFill rotWithShape="1">
            <a:gsLst>
              <a:gs pos="0">
                <a:srgbClr val="DDBAFF"/>
              </a:gs>
              <a:gs pos="100000">
                <a:srgbClr val="CC99FF"/>
              </a:gs>
            </a:gsLst>
            <a:lin ang="5400000" scaled="1"/>
          </a:gradFill>
          <a:ln w="254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b="1">
                <a:solidFill>
                  <a:srgbClr val="FFFFFF"/>
                </a:solidFill>
                <a:sym typeface="Verdana" panose="020B0604030504040204" pitchFamily="34" charset="0"/>
              </a:rPr>
              <a:t>输入文字内容</a:t>
            </a:r>
            <a:endParaRPr lang="en-US" altLang="zh-CN" b="1">
              <a:solidFill>
                <a:srgbClr val="FFFFFF"/>
              </a:solidFill>
              <a:sym typeface="Verdana" panose="020B0604030504040204" pitchFamily="34" charset="0"/>
            </a:endParaRPr>
          </a:p>
        </p:txBody>
      </p:sp>
      <p:sp>
        <p:nvSpPr>
          <p:cNvPr id="5126" name="AutoShape 7">
            <a:extLst>
              <a:ext uri="{FF2B5EF4-FFF2-40B4-BE49-F238E27FC236}">
                <a16:creationId xmlns:a16="http://schemas.microsoft.com/office/drawing/2014/main" id="{FDFF3397-17A0-483D-93DB-A054E5BED1B3}"/>
              </a:ext>
            </a:extLst>
          </p:cNvPr>
          <p:cNvSpPr>
            <a:spLocks noChangeArrowheads="1"/>
          </p:cNvSpPr>
          <p:nvPr/>
        </p:nvSpPr>
        <p:spPr bwMode="auto">
          <a:xfrm>
            <a:off x="6019800" y="3124200"/>
            <a:ext cx="2057400" cy="1295400"/>
          </a:xfrm>
          <a:prstGeom prst="roundRect">
            <a:avLst>
              <a:gd name="adj" fmla="val 9102"/>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b="1">
                <a:solidFill>
                  <a:srgbClr val="000000"/>
                </a:solidFill>
                <a:sym typeface="Verdana" panose="020B0604030504040204" pitchFamily="34" charset="0"/>
              </a:rPr>
              <a:t>输入文字</a:t>
            </a:r>
            <a:endParaRPr lang="en-US" altLang="zh-CN" b="1">
              <a:solidFill>
                <a:srgbClr val="000000"/>
              </a:solidFill>
              <a:sym typeface="Verdana" panose="020B0604030504040204" pitchFamily="34" charset="0"/>
            </a:endParaRPr>
          </a:p>
          <a:p>
            <a:pPr algn="ctr">
              <a:buFont typeface="Arial" panose="020B0604020202020204" pitchFamily="34" charset="0"/>
              <a:buNone/>
            </a:pPr>
            <a:r>
              <a:rPr lang="zh-CN" altLang="en-US" b="1">
                <a:solidFill>
                  <a:srgbClr val="000000"/>
                </a:solidFill>
                <a:sym typeface="Verdana" panose="020B0604030504040204" pitchFamily="34" charset="0"/>
              </a:rPr>
              <a:t>内容</a:t>
            </a:r>
            <a:endParaRPr lang="en-US" altLang="zh-CN" b="1">
              <a:solidFill>
                <a:srgbClr val="000000"/>
              </a:solidFill>
              <a:sym typeface="Verdana" panose="020B0604030504040204" pitchFamily="34" charset="0"/>
            </a:endParaRPr>
          </a:p>
        </p:txBody>
      </p:sp>
      <p:sp>
        <p:nvSpPr>
          <p:cNvPr id="5127" name="Text Box 11">
            <a:extLst>
              <a:ext uri="{FF2B5EF4-FFF2-40B4-BE49-F238E27FC236}">
                <a16:creationId xmlns:a16="http://schemas.microsoft.com/office/drawing/2014/main" id="{7E6C4088-8272-4518-8203-D35936D86940}"/>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5128" name="Picture 22" descr="png-0188">
            <a:extLst>
              <a:ext uri="{FF2B5EF4-FFF2-40B4-BE49-F238E27FC236}">
                <a16:creationId xmlns:a16="http://schemas.microsoft.com/office/drawing/2014/main" id="{9224CEAA-4F82-4FD3-9FBD-44BF392433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0" y="44958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23" descr="png-0194">
            <a:extLst>
              <a:ext uri="{FF2B5EF4-FFF2-40B4-BE49-F238E27FC236}">
                <a16:creationId xmlns:a16="http://schemas.microsoft.com/office/drawing/2014/main" id="{2A65E83E-E1A2-4CBE-A514-7E783D58A3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3200400"/>
            <a:ext cx="11430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25" descr="png-0123">
            <a:extLst>
              <a:ext uri="{FF2B5EF4-FFF2-40B4-BE49-F238E27FC236}">
                <a16:creationId xmlns:a16="http://schemas.microsoft.com/office/drawing/2014/main" id="{0AC99374-1D8C-4C0B-BA49-EC7C5F439AC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213360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31" descr="站立人">
            <a:extLst>
              <a:ext uri="{FF2B5EF4-FFF2-40B4-BE49-F238E27FC236}">
                <a16:creationId xmlns:a16="http://schemas.microsoft.com/office/drawing/2014/main" id="{A4D76198-E4EC-49D5-BF15-1C68148612E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19800" y="2438400"/>
            <a:ext cx="2690813" cy="421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Freeform 2">
            <a:extLst>
              <a:ext uri="{FF2B5EF4-FFF2-40B4-BE49-F238E27FC236}">
                <a16:creationId xmlns:a16="http://schemas.microsoft.com/office/drawing/2014/main" id="{457CCF50-B007-4049-B3B3-F1EA58EC61CD}"/>
              </a:ext>
            </a:extLst>
          </p:cNvPr>
          <p:cNvSpPr>
            <a:spLocks noChangeArrowheads="1"/>
          </p:cNvSpPr>
          <p:nvPr/>
        </p:nvSpPr>
        <p:spPr bwMode="auto">
          <a:xfrm>
            <a:off x="3805238" y="3795713"/>
            <a:ext cx="1265237" cy="803275"/>
          </a:xfrm>
          <a:custGeom>
            <a:avLst/>
            <a:gdLst>
              <a:gd name="T0" fmla="*/ 2147483646 w 797"/>
              <a:gd name="T1" fmla="*/ 0 h 506"/>
              <a:gd name="T2" fmla="*/ 2147483646 w 797"/>
              <a:gd name="T3" fmla="*/ 2147483646 h 506"/>
              <a:gd name="T4" fmla="*/ 2147483646 w 797"/>
              <a:gd name="T5" fmla="*/ 2147483646 h 506"/>
              <a:gd name="T6" fmla="*/ 2147483646 w 797"/>
              <a:gd name="T7" fmla="*/ 2147483646 h 506"/>
              <a:gd name="T8" fmla="*/ 0 w 797"/>
              <a:gd name="T9" fmla="*/ 2147483646 h 506"/>
              <a:gd name="T10" fmla="*/ 2147483646 w 797"/>
              <a:gd name="T11" fmla="*/ 0 h 506"/>
              <a:gd name="T12" fmla="*/ 0 60000 65536"/>
              <a:gd name="T13" fmla="*/ 0 60000 65536"/>
              <a:gd name="T14" fmla="*/ 0 60000 65536"/>
              <a:gd name="T15" fmla="*/ 0 60000 65536"/>
              <a:gd name="T16" fmla="*/ 0 60000 65536"/>
              <a:gd name="T17" fmla="*/ 0 60000 65536"/>
              <a:gd name="T18" fmla="*/ 0 w 797"/>
              <a:gd name="T19" fmla="*/ 0 h 506"/>
              <a:gd name="T20" fmla="*/ 797 w 797"/>
              <a:gd name="T21" fmla="*/ 506 h 506"/>
            </a:gdLst>
            <a:ahLst/>
            <a:cxnLst>
              <a:cxn ang="T12">
                <a:pos x="T0" y="T1"/>
              </a:cxn>
              <a:cxn ang="T13">
                <a:pos x="T2" y="T3"/>
              </a:cxn>
              <a:cxn ang="T14">
                <a:pos x="T4" y="T5"/>
              </a:cxn>
              <a:cxn ang="T15">
                <a:pos x="T6" y="T7"/>
              </a:cxn>
              <a:cxn ang="T16">
                <a:pos x="T8" y="T9"/>
              </a:cxn>
              <a:cxn ang="T17">
                <a:pos x="T10" y="T11"/>
              </a:cxn>
            </a:cxnLst>
            <a:rect l="T18" t="T19" r="T20" b="T21"/>
            <a:pathLst>
              <a:path w="797" h="506">
                <a:moveTo>
                  <a:pt x="390" y="0"/>
                </a:moveTo>
                <a:lnTo>
                  <a:pt x="448" y="64"/>
                </a:lnTo>
                <a:lnTo>
                  <a:pt x="797" y="495"/>
                </a:lnTo>
                <a:lnTo>
                  <a:pt x="390" y="355"/>
                </a:lnTo>
                <a:lnTo>
                  <a:pt x="0" y="506"/>
                </a:lnTo>
                <a:lnTo>
                  <a:pt x="390" y="0"/>
                </a:lnTo>
                <a:close/>
              </a:path>
            </a:pathLst>
          </a:custGeom>
          <a:gradFill rotWithShape="1">
            <a:gsLst>
              <a:gs pos="0">
                <a:srgbClr val="9999FF"/>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987" name="Freeform 3">
            <a:extLst>
              <a:ext uri="{FF2B5EF4-FFF2-40B4-BE49-F238E27FC236}">
                <a16:creationId xmlns:a16="http://schemas.microsoft.com/office/drawing/2014/main" id="{39FCD926-ECB3-4455-9C77-551C3D5570FD}"/>
              </a:ext>
            </a:extLst>
          </p:cNvPr>
          <p:cNvSpPr>
            <a:spLocks noChangeArrowheads="1"/>
          </p:cNvSpPr>
          <p:nvPr/>
        </p:nvSpPr>
        <p:spPr bwMode="auto">
          <a:xfrm>
            <a:off x="4443413" y="2817813"/>
            <a:ext cx="1735137" cy="1117600"/>
          </a:xfrm>
          <a:custGeom>
            <a:avLst/>
            <a:gdLst>
              <a:gd name="T0" fmla="*/ 2147483646 w 1093"/>
              <a:gd name="T1" fmla="*/ 2147483646 h 704"/>
              <a:gd name="T2" fmla="*/ 0 w 1093"/>
              <a:gd name="T3" fmla="*/ 2147483646 h 704"/>
              <a:gd name="T4" fmla="*/ 2147483646 w 1093"/>
              <a:gd name="T5" fmla="*/ 0 h 704"/>
              <a:gd name="T6" fmla="*/ 2147483646 w 1093"/>
              <a:gd name="T7" fmla="*/ 2147483646 h 704"/>
              <a:gd name="T8" fmla="*/ 2147483646 w 1093"/>
              <a:gd name="T9" fmla="*/ 2147483646 h 704"/>
              <a:gd name="T10" fmla="*/ 0 60000 65536"/>
              <a:gd name="T11" fmla="*/ 0 60000 65536"/>
              <a:gd name="T12" fmla="*/ 0 60000 65536"/>
              <a:gd name="T13" fmla="*/ 0 60000 65536"/>
              <a:gd name="T14" fmla="*/ 0 60000 65536"/>
              <a:gd name="T15" fmla="*/ 0 w 1093"/>
              <a:gd name="T16" fmla="*/ 0 h 704"/>
              <a:gd name="T17" fmla="*/ 1093 w 1093"/>
              <a:gd name="T18" fmla="*/ 704 h 704"/>
            </a:gdLst>
            <a:ahLst/>
            <a:cxnLst>
              <a:cxn ang="T10">
                <a:pos x="T0" y="T1"/>
              </a:cxn>
              <a:cxn ang="T11">
                <a:pos x="T2" y="T3"/>
              </a:cxn>
              <a:cxn ang="T12">
                <a:pos x="T4" y="T5"/>
              </a:cxn>
              <a:cxn ang="T13">
                <a:pos x="T6" y="T7"/>
              </a:cxn>
              <a:cxn ang="T14">
                <a:pos x="T8" y="T9"/>
              </a:cxn>
            </a:cxnLst>
            <a:rect l="T15" t="T16" r="T17" b="T18"/>
            <a:pathLst>
              <a:path w="1093" h="704">
                <a:moveTo>
                  <a:pt x="64" y="704"/>
                </a:moveTo>
                <a:lnTo>
                  <a:pt x="0" y="622"/>
                </a:lnTo>
                <a:lnTo>
                  <a:pt x="820" y="0"/>
                </a:lnTo>
                <a:lnTo>
                  <a:pt x="1093" y="453"/>
                </a:lnTo>
                <a:lnTo>
                  <a:pt x="64" y="704"/>
                </a:lnTo>
                <a:close/>
              </a:path>
            </a:pathLst>
          </a:custGeom>
          <a:gradFill rotWithShape="1">
            <a:gsLst>
              <a:gs pos="0">
                <a:srgbClr val="DAB720"/>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988" name="Freeform 4">
            <a:extLst>
              <a:ext uri="{FF2B5EF4-FFF2-40B4-BE49-F238E27FC236}">
                <a16:creationId xmlns:a16="http://schemas.microsoft.com/office/drawing/2014/main" id="{B1978FBE-E1C1-4A2C-ADC5-3BE301D592ED}"/>
              </a:ext>
            </a:extLst>
          </p:cNvPr>
          <p:cNvSpPr>
            <a:spLocks noChangeArrowheads="1"/>
          </p:cNvSpPr>
          <p:nvPr/>
        </p:nvSpPr>
        <p:spPr bwMode="auto">
          <a:xfrm>
            <a:off x="2973388" y="2844800"/>
            <a:ext cx="1470025" cy="1117600"/>
          </a:xfrm>
          <a:custGeom>
            <a:avLst/>
            <a:gdLst>
              <a:gd name="T0" fmla="*/ 2147483646 w 926"/>
              <a:gd name="T1" fmla="*/ 2147483646 h 704"/>
              <a:gd name="T2" fmla="*/ 2147483646 w 926"/>
              <a:gd name="T3" fmla="*/ 2147483646 h 704"/>
              <a:gd name="T4" fmla="*/ 0 w 926"/>
              <a:gd name="T5" fmla="*/ 2147483646 h 704"/>
              <a:gd name="T6" fmla="*/ 2147483646 w 926"/>
              <a:gd name="T7" fmla="*/ 0 h 704"/>
              <a:gd name="T8" fmla="*/ 2147483646 w 926"/>
              <a:gd name="T9" fmla="*/ 2147483646 h 704"/>
              <a:gd name="T10" fmla="*/ 0 60000 65536"/>
              <a:gd name="T11" fmla="*/ 0 60000 65536"/>
              <a:gd name="T12" fmla="*/ 0 60000 65536"/>
              <a:gd name="T13" fmla="*/ 0 60000 65536"/>
              <a:gd name="T14" fmla="*/ 0 60000 65536"/>
              <a:gd name="T15" fmla="*/ 0 w 926"/>
              <a:gd name="T16" fmla="*/ 0 h 704"/>
              <a:gd name="T17" fmla="*/ 926 w 926"/>
              <a:gd name="T18" fmla="*/ 704 h 704"/>
            </a:gdLst>
            <a:ahLst/>
            <a:cxnLst>
              <a:cxn ang="T10">
                <a:pos x="T0" y="T1"/>
              </a:cxn>
              <a:cxn ang="T11">
                <a:pos x="T2" y="T3"/>
              </a:cxn>
              <a:cxn ang="T12">
                <a:pos x="T4" y="T5"/>
              </a:cxn>
              <a:cxn ang="T13">
                <a:pos x="T6" y="T7"/>
              </a:cxn>
              <a:cxn ang="T14">
                <a:pos x="T8" y="T9"/>
              </a:cxn>
            </a:cxnLst>
            <a:rect l="T15" t="T16" r="T17" b="T18"/>
            <a:pathLst>
              <a:path w="926" h="704">
                <a:moveTo>
                  <a:pt x="926" y="611"/>
                </a:moveTo>
                <a:lnTo>
                  <a:pt x="844" y="704"/>
                </a:lnTo>
                <a:lnTo>
                  <a:pt x="0" y="489"/>
                </a:lnTo>
                <a:lnTo>
                  <a:pt x="315" y="0"/>
                </a:lnTo>
                <a:lnTo>
                  <a:pt x="926" y="611"/>
                </a:lnTo>
                <a:close/>
              </a:path>
            </a:pathLst>
          </a:custGeom>
          <a:gradFill rotWithShape="1">
            <a:gsLst>
              <a:gs pos="0">
                <a:srgbClr val="FFFFFF"/>
              </a:gs>
              <a:gs pos="100000">
                <a:srgbClr val="A3C975"/>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nvGrpSpPr>
          <p:cNvPr id="41989" name="Group 5">
            <a:extLst>
              <a:ext uri="{FF2B5EF4-FFF2-40B4-BE49-F238E27FC236}">
                <a16:creationId xmlns:a16="http://schemas.microsoft.com/office/drawing/2014/main" id="{523C63C7-DF51-42E9-8C2D-5E3238A3C60E}"/>
              </a:ext>
            </a:extLst>
          </p:cNvPr>
          <p:cNvGrpSpPr>
            <a:grpSpLocks/>
          </p:cNvGrpSpPr>
          <p:nvPr/>
        </p:nvGrpSpPr>
        <p:grpSpPr bwMode="auto">
          <a:xfrm>
            <a:off x="1209675" y="1558925"/>
            <a:ext cx="2257425" cy="2257425"/>
            <a:chOff x="0" y="0"/>
            <a:chExt cx="1422" cy="1422"/>
          </a:xfrm>
        </p:grpSpPr>
        <p:sp>
          <p:nvSpPr>
            <p:cNvPr id="42009" name="Oval 6">
              <a:extLst>
                <a:ext uri="{FF2B5EF4-FFF2-40B4-BE49-F238E27FC236}">
                  <a16:creationId xmlns:a16="http://schemas.microsoft.com/office/drawing/2014/main" id="{AD2F092C-5897-4A5C-A3B6-E66DC7C8D03B}"/>
                </a:ext>
              </a:extLst>
            </p:cNvPr>
            <p:cNvSpPr>
              <a:spLocks noChangeArrowheads="1"/>
            </p:cNvSpPr>
            <p:nvPr/>
          </p:nvSpPr>
          <p:spPr bwMode="auto">
            <a:xfrm>
              <a:off x="0" y="0"/>
              <a:ext cx="1422" cy="1422"/>
            </a:xfrm>
            <a:prstGeom prst="ellipse">
              <a:avLst/>
            </a:prstGeom>
            <a:gradFill rotWithShape="1">
              <a:gsLst>
                <a:gs pos="0">
                  <a:srgbClr val="7C9959"/>
                </a:gs>
                <a:gs pos="100000">
                  <a:srgbClr val="A3C975"/>
                </a:gs>
              </a:gsLst>
              <a:lin ang="18900000" scaled="1"/>
            </a:gradFill>
            <a:ln w="38100">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2010" name="Oval 7">
              <a:extLst>
                <a:ext uri="{FF2B5EF4-FFF2-40B4-BE49-F238E27FC236}">
                  <a16:creationId xmlns:a16="http://schemas.microsoft.com/office/drawing/2014/main" id="{3060BC92-680A-4A8A-AE6D-4091E7BFD4A9}"/>
                </a:ext>
              </a:extLst>
            </p:cNvPr>
            <p:cNvSpPr>
              <a:spLocks noChangeArrowheads="1"/>
            </p:cNvSpPr>
            <p:nvPr/>
          </p:nvSpPr>
          <p:spPr bwMode="auto">
            <a:xfrm>
              <a:off x="42" y="36"/>
              <a:ext cx="1337" cy="1348"/>
            </a:xfrm>
            <a:prstGeom prst="ellipse">
              <a:avLst/>
            </a:prstGeom>
            <a:gradFill rotWithShape="1">
              <a:gsLst>
                <a:gs pos="0">
                  <a:srgbClr val="A3C975"/>
                </a:gs>
                <a:gs pos="100000">
                  <a:srgbClr val="7C9959"/>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sp>
        <p:nvSpPr>
          <p:cNvPr id="41990" name="Rectangle 8">
            <a:extLst>
              <a:ext uri="{FF2B5EF4-FFF2-40B4-BE49-F238E27FC236}">
                <a16:creationId xmlns:a16="http://schemas.microsoft.com/office/drawing/2014/main" id="{862E683A-7E6E-4D32-A1F9-EC24E3EEF223}"/>
              </a:ext>
            </a:extLst>
          </p:cNvPr>
          <p:cNvSpPr>
            <a:spLocks noChangeArrowheads="1"/>
          </p:cNvSpPr>
          <p:nvPr/>
        </p:nvSpPr>
        <p:spPr bwMode="auto">
          <a:xfrm>
            <a:off x="1312863" y="2514600"/>
            <a:ext cx="194627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10000"/>
              </a:lnSpc>
              <a:buFont typeface="Arial" panose="020B0604020202020204" pitchFamily="34" charset="0"/>
              <a:buNone/>
            </a:pPr>
            <a:r>
              <a:rPr lang="zh-CN" altLang="en-US" sz="1200"/>
              <a:t>点击输入你想输入的文字内容点击输入你想输入的文字内容点击输入你想输入的文字内容</a:t>
            </a:r>
            <a:endParaRPr lang="en-US" altLang="zh-CN" sz="1200"/>
          </a:p>
        </p:txBody>
      </p:sp>
      <p:grpSp>
        <p:nvGrpSpPr>
          <p:cNvPr id="41991" name="Group 9">
            <a:extLst>
              <a:ext uri="{FF2B5EF4-FFF2-40B4-BE49-F238E27FC236}">
                <a16:creationId xmlns:a16="http://schemas.microsoft.com/office/drawing/2014/main" id="{4329E333-ED7A-4E64-9E06-DBFF9EDFB71F}"/>
              </a:ext>
            </a:extLst>
          </p:cNvPr>
          <p:cNvGrpSpPr>
            <a:grpSpLocks/>
          </p:cNvGrpSpPr>
          <p:nvPr/>
        </p:nvGrpSpPr>
        <p:grpSpPr bwMode="auto">
          <a:xfrm>
            <a:off x="5700713" y="1558925"/>
            <a:ext cx="2257425" cy="2257425"/>
            <a:chOff x="0" y="0"/>
            <a:chExt cx="1422" cy="1422"/>
          </a:xfrm>
        </p:grpSpPr>
        <p:sp>
          <p:nvSpPr>
            <p:cNvPr id="42007" name="Oval 10">
              <a:extLst>
                <a:ext uri="{FF2B5EF4-FFF2-40B4-BE49-F238E27FC236}">
                  <a16:creationId xmlns:a16="http://schemas.microsoft.com/office/drawing/2014/main" id="{EB7C7E80-5F4D-4184-843E-27F3C7E4C651}"/>
                </a:ext>
              </a:extLst>
            </p:cNvPr>
            <p:cNvSpPr>
              <a:spLocks noChangeArrowheads="1"/>
            </p:cNvSpPr>
            <p:nvPr/>
          </p:nvSpPr>
          <p:spPr bwMode="auto">
            <a:xfrm>
              <a:off x="0" y="0"/>
              <a:ext cx="1422" cy="1422"/>
            </a:xfrm>
            <a:prstGeom prst="ellipse">
              <a:avLst/>
            </a:prstGeom>
            <a:gradFill rotWithShape="1">
              <a:gsLst>
                <a:gs pos="0">
                  <a:srgbClr val="A19D57"/>
                </a:gs>
                <a:gs pos="100000">
                  <a:srgbClr val="D3CE73"/>
                </a:gs>
              </a:gsLst>
              <a:lin ang="18900000" scaled="1"/>
            </a:gradFill>
            <a:ln w="38100">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2008" name="Oval 11">
              <a:extLst>
                <a:ext uri="{FF2B5EF4-FFF2-40B4-BE49-F238E27FC236}">
                  <a16:creationId xmlns:a16="http://schemas.microsoft.com/office/drawing/2014/main" id="{CD479690-C09B-452C-83C8-DBF795F1E3FC}"/>
                </a:ext>
              </a:extLst>
            </p:cNvPr>
            <p:cNvSpPr>
              <a:spLocks noChangeArrowheads="1"/>
            </p:cNvSpPr>
            <p:nvPr/>
          </p:nvSpPr>
          <p:spPr bwMode="auto">
            <a:xfrm>
              <a:off x="42" y="36"/>
              <a:ext cx="1337" cy="1348"/>
            </a:xfrm>
            <a:prstGeom prst="ellipse">
              <a:avLst/>
            </a:prstGeom>
            <a:gradFill rotWithShape="1">
              <a:gsLst>
                <a:gs pos="0">
                  <a:srgbClr val="D3CE73"/>
                </a:gs>
                <a:gs pos="100000">
                  <a:srgbClr val="A19D57"/>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sp>
        <p:nvSpPr>
          <p:cNvPr id="41992" name="Rectangle 12">
            <a:extLst>
              <a:ext uri="{FF2B5EF4-FFF2-40B4-BE49-F238E27FC236}">
                <a16:creationId xmlns:a16="http://schemas.microsoft.com/office/drawing/2014/main" id="{51D71705-759A-4BEF-8094-E6F19E56C8CB}"/>
              </a:ext>
            </a:extLst>
          </p:cNvPr>
          <p:cNvSpPr>
            <a:spLocks noChangeArrowheads="1"/>
          </p:cNvSpPr>
          <p:nvPr/>
        </p:nvSpPr>
        <p:spPr bwMode="auto">
          <a:xfrm>
            <a:off x="5803900" y="2514600"/>
            <a:ext cx="194627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10000"/>
              </a:lnSpc>
              <a:buFont typeface="Arial" panose="020B0604020202020204" pitchFamily="34" charset="0"/>
              <a:buNone/>
            </a:pPr>
            <a:r>
              <a:rPr lang="zh-CN" altLang="en-US" sz="1200"/>
              <a:t>点击输入你想输入的文字内容点击输入你想输入的文字内容点击输入你想输入的文字内容</a:t>
            </a:r>
            <a:endParaRPr lang="en-US" altLang="zh-CN" sz="1200"/>
          </a:p>
        </p:txBody>
      </p:sp>
      <p:grpSp>
        <p:nvGrpSpPr>
          <p:cNvPr id="41993" name="Group 13">
            <a:extLst>
              <a:ext uri="{FF2B5EF4-FFF2-40B4-BE49-F238E27FC236}">
                <a16:creationId xmlns:a16="http://schemas.microsoft.com/office/drawing/2014/main" id="{F960C599-B32B-4C03-AC71-753CEE7E9B35}"/>
              </a:ext>
            </a:extLst>
          </p:cNvPr>
          <p:cNvGrpSpPr>
            <a:grpSpLocks/>
          </p:cNvGrpSpPr>
          <p:nvPr/>
        </p:nvGrpSpPr>
        <p:grpSpPr bwMode="auto">
          <a:xfrm>
            <a:off x="3336925" y="4330700"/>
            <a:ext cx="2257425" cy="2257425"/>
            <a:chOff x="0" y="0"/>
            <a:chExt cx="1422" cy="1422"/>
          </a:xfrm>
        </p:grpSpPr>
        <p:sp>
          <p:nvSpPr>
            <p:cNvPr id="42005" name="Oval 14">
              <a:extLst>
                <a:ext uri="{FF2B5EF4-FFF2-40B4-BE49-F238E27FC236}">
                  <a16:creationId xmlns:a16="http://schemas.microsoft.com/office/drawing/2014/main" id="{936D0FAC-DA5B-4EA9-8598-73627F8DFD72}"/>
                </a:ext>
              </a:extLst>
            </p:cNvPr>
            <p:cNvSpPr>
              <a:spLocks noChangeArrowheads="1"/>
            </p:cNvSpPr>
            <p:nvPr/>
          </p:nvSpPr>
          <p:spPr bwMode="auto">
            <a:xfrm>
              <a:off x="0" y="0"/>
              <a:ext cx="1422" cy="1422"/>
            </a:xfrm>
            <a:prstGeom prst="ellipse">
              <a:avLst/>
            </a:prstGeom>
            <a:gradFill rotWithShape="1">
              <a:gsLst>
                <a:gs pos="0">
                  <a:srgbClr val="7474C2"/>
                </a:gs>
                <a:gs pos="100000">
                  <a:srgbClr val="9999FF"/>
                </a:gs>
              </a:gsLst>
              <a:lin ang="18900000" scaled="1"/>
            </a:gradFill>
            <a:ln w="38100">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2006" name="Oval 15">
              <a:extLst>
                <a:ext uri="{FF2B5EF4-FFF2-40B4-BE49-F238E27FC236}">
                  <a16:creationId xmlns:a16="http://schemas.microsoft.com/office/drawing/2014/main" id="{0AC784BB-30EB-438C-9A7E-172A80AFD7B2}"/>
                </a:ext>
              </a:extLst>
            </p:cNvPr>
            <p:cNvSpPr>
              <a:spLocks noChangeArrowheads="1"/>
            </p:cNvSpPr>
            <p:nvPr/>
          </p:nvSpPr>
          <p:spPr bwMode="auto">
            <a:xfrm>
              <a:off x="42" y="36"/>
              <a:ext cx="1337" cy="1348"/>
            </a:xfrm>
            <a:prstGeom prst="ellipse">
              <a:avLst/>
            </a:prstGeom>
            <a:gradFill rotWithShape="1">
              <a:gsLst>
                <a:gs pos="0">
                  <a:srgbClr val="9999FF"/>
                </a:gs>
                <a:gs pos="100000">
                  <a:srgbClr val="7474C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sp>
        <p:nvSpPr>
          <p:cNvPr id="41994" name="Rectangle 16">
            <a:extLst>
              <a:ext uri="{FF2B5EF4-FFF2-40B4-BE49-F238E27FC236}">
                <a16:creationId xmlns:a16="http://schemas.microsoft.com/office/drawing/2014/main" id="{458C5D3F-25A0-4479-8EAE-410E57E1A16B}"/>
              </a:ext>
            </a:extLst>
          </p:cNvPr>
          <p:cNvSpPr>
            <a:spLocks noChangeArrowheads="1"/>
          </p:cNvSpPr>
          <p:nvPr/>
        </p:nvSpPr>
        <p:spPr bwMode="auto">
          <a:xfrm>
            <a:off x="3440113" y="5286375"/>
            <a:ext cx="19462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a:t>点击输入你想输入的文字内容点击输入你想输入的文字内容点击输入你想输入的文字内容</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995" name="Text Box 17">
            <a:extLst>
              <a:ext uri="{FF2B5EF4-FFF2-40B4-BE49-F238E27FC236}">
                <a16:creationId xmlns:a16="http://schemas.microsoft.com/office/drawing/2014/main" id="{A43CBA6B-6580-4305-A2A1-7D5C11259A5C}"/>
              </a:ext>
            </a:extLst>
          </p:cNvPr>
          <p:cNvSpPr>
            <a:spLocks noChangeArrowheads="1"/>
          </p:cNvSpPr>
          <p:nvPr/>
        </p:nvSpPr>
        <p:spPr bwMode="auto">
          <a:xfrm>
            <a:off x="3551238" y="1520825"/>
            <a:ext cx="19939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a:t>点击输入你想输入的文字内容</a:t>
            </a:r>
            <a:endParaRPr lang="en-US" altLang="zh-CN"/>
          </a:p>
        </p:txBody>
      </p:sp>
      <p:sp>
        <p:nvSpPr>
          <p:cNvPr id="41996" name="Freeform 18">
            <a:extLst>
              <a:ext uri="{FF2B5EF4-FFF2-40B4-BE49-F238E27FC236}">
                <a16:creationId xmlns:a16="http://schemas.microsoft.com/office/drawing/2014/main" id="{49CEB83D-12BC-4847-BBCE-8EDAF4E1178D}"/>
              </a:ext>
            </a:extLst>
          </p:cNvPr>
          <p:cNvSpPr>
            <a:spLocks noChangeArrowheads="1"/>
          </p:cNvSpPr>
          <p:nvPr/>
        </p:nvSpPr>
        <p:spPr bwMode="auto">
          <a:xfrm>
            <a:off x="3448050" y="4395788"/>
            <a:ext cx="2024063" cy="785812"/>
          </a:xfrm>
          <a:custGeom>
            <a:avLst/>
            <a:gdLst>
              <a:gd name="T0" fmla="*/ 0 w 1291"/>
              <a:gd name="T1" fmla="*/ 2147483646 h 495"/>
              <a:gd name="T2" fmla="*/ 2147483646 w 1291"/>
              <a:gd name="T3" fmla="*/ 2147483646 h 495"/>
              <a:gd name="T4" fmla="*/ 2147483646 w 1291"/>
              <a:gd name="T5" fmla="*/ 2147483646 h 495"/>
              <a:gd name="T6" fmla="*/ 2147483646 w 1291"/>
              <a:gd name="T7" fmla="*/ 0 h 495"/>
              <a:gd name="T8" fmla="*/ 2147483646 w 1291"/>
              <a:gd name="T9" fmla="*/ 2147483646 h 495"/>
              <a:gd name="T10" fmla="*/ 0 w 1291"/>
              <a:gd name="T11" fmla="*/ 2147483646 h 495"/>
              <a:gd name="T12" fmla="*/ 0 60000 65536"/>
              <a:gd name="T13" fmla="*/ 0 60000 65536"/>
              <a:gd name="T14" fmla="*/ 0 60000 65536"/>
              <a:gd name="T15" fmla="*/ 0 60000 65536"/>
              <a:gd name="T16" fmla="*/ 0 60000 65536"/>
              <a:gd name="T17" fmla="*/ 0 60000 65536"/>
              <a:gd name="T18" fmla="*/ 0 w 1291"/>
              <a:gd name="T19" fmla="*/ 0 h 495"/>
              <a:gd name="T20" fmla="*/ 1291 w 1291"/>
              <a:gd name="T21" fmla="*/ 495 h 495"/>
            </a:gdLst>
            <a:ahLst/>
            <a:cxnLst>
              <a:cxn ang="T12">
                <a:pos x="T0" y="T1"/>
              </a:cxn>
              <a:cxn ang="T13">
                <a:pos x="T2" y="T3"/>
              </a:cxn>
              <a:cxn ang="T14">
                <a:pos x="T4" y="T5"/>
              </a:cxn>
              <a:cxn ang="T15">
                <a:pos x="T6" y="T7"/>
              </a:cxn>
              <a:cxn ang="T16">
                <a:pos x="T8" y="T9"/>
              </a:cxn>
              <a:cxn ang="T17">
                <a:pos x="T10" y="T11"/>
              </a:cxn>
            </a:cxnLst>
            <a:rect l="T18" t="T19" r="T20" b="T21"/>
            <a:pathLst>
              <a:path w="1291" h="495">
                <a:moveTo>
                  <a:pt x="0" y="495"/>
                </a:moveTo>
                <a:lnTo>
                  <a:pt x="1291" y="488"/>
                </a:lnTo>
                <a:cubicBezTo>
                  <a:pt x="1255" y="336"/>
                  <a:pt x="1163" y="231"/>
                  <a:pt x="1079" y="156"/>
                </a:cubicBezTo>
                <a:cubicBezTo>
                  <a:pt x="995" y="81"/>
                  <a:pt x="854" y="0"/>
                  <a:pt x="635" y="0"/>
                </a:cubicBezTo>
                <a:cubicBezTo>
                  <a:pt x="416" y="0"/>
                  <a:pt x="340" y="63"/>
                  <a:pt x="230" y="143"/>
                </a:cubicBezTo>
                <a:cubicBezTo>
                  <a:pt x="120" y="223"/>
                  <a:pt x="6" y="413"/>
                  <a:pt x="0" y="495"/>
                </a:cubicBezTo>
                <a:close/>
              </a:path>
            </a:pathLst>
          </a:custGeom>
          <a:solidFill>
            <a:srgbClr val="99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997" name="Rectangle 19">
            <a:extLst>
              <a:ext uri="{FF2B5EF4-FFF2-40B4-BE49-F238E27FC236}">
                <a16:creationId xmlns:a16="http://schemas.microsoft.com/office/drawing/2014/main" id="{E87B9039-B0F4-4652-866D-24CD60678096}"/>
              </a:ext>
            </a:extLst>
          </p:cNvPr>
          <p:cNvSpPr>
            <a:spLocks noChangeArrowheads="1"/>
          </p:cNvSpPr>
          <p:nvPr/>
        </p:nvSpPr>
        <p:spPr bwMode="auto">
          <a:xfrm>
            <a:off x="3586163" y="4708525"/>
            <a:ext cx="1836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FFFFFF"/>
                </a:solidFill>
                <a:sym typeface="Verdana" panose="020B0604030504040204" pitchFamily="34" charset="0"/>
              </a:rPr>
              <a:t>Title in here</a:t>
            </a:r>
            <a:endParaRPr lang="zh-CN" altLang="en-US"/>
          </a:p>
        </p:txBody>
      </p:sp>
      <p:sp>
        <p:nvSpPr>
          <p:cNvPr id="41998" name="Freeform 20">
            <a:extLst>
              <a:ext uri="{FF2B5EF4-FFF2-40B4-BE49-F238E27FC236}">
                <a16:creationId xmlns:a16="http://schemas.microsoft.com/office/drawing/2014/main" id="{CE17E47F-07E5-4DE3-A5F5-9912D35235C0}"/>
              </a:ext>
            </a:extLst>
          </p:cNvPr>
          <p:cNvSpPr>
            <a:spLocks noChangeArrowheads="1"/>
          </p:cNvSpPr>
          <p:nvPr/>
        </p:nvSpPr>
        <p:spPr bwMode="auto">
          <a:xfrm>
            <a:off x="5810250" y="1614488"/>
            <a:ext cx="2033588" cy="781050"/>
          </a:xfrm>
          <a:custGeom>
            <a:avLst/>
            <a:gdLst>
              <a:gd name="T0" fmla="*/ 0 w 1293"/>
              <a:gd name="T1" fmla="*/ 2147483646 h 492"/>
              <a:gd name="T2" fmla="*/ 2147483646 w 1293"/>
              <a:gd name="T3" fmla="*/ 2147483646 h 492"/>
              <a:gd name="T4" fmla="*/ 2147483646 w 1293"/>
              <a:gd name="T5" fmla="*/ 2147483646 h 492"/>
              <a:gd name="T6" fmla="*/ 2147483646 w 1293"/>
              <a:gd name="T7" fmla="*/ 0 h 492"/>
              <a:gd name="T8" fmla="*/ 2147483646 w 1293"/>
              <a:gd name="T9" fmla="*/ 2147483646 h 492"/>
              <a:gd name="T10" fmla="*/ 0 w 1293"/>
              <a:gd name="T11" fmla="*/ 2147483646 h 492"/>
              <a:gd name="T12" fmla="*/ 0 60000 65536"/>
              <a:gd name="T13" fmla="*/ 0 60000 65536"/>
              <a:gd name="T14" fmla="*/ 0 60000 65536"/>
              <a:gd name="T15" fmla="*/ 0 60000 65536"/>
              <a:gd name="T16" fmla="*/ 0 60000 65536"/>
              <a:gd name="T17" fmla="*/ 0 60000 65536"/>
              <a:gd name="T18" fmla="*/ 0 w 1293"/>
              <a:gd name="T19" fmla="*/ 0 h 492"/>
              <a:gd name="T20" fmla="*/ 1293 w 1293"/>
              <a:gd name="T21" fmla="*/ 492 h 492"/>
            </a:gdLst>
            <a:ahLst/>
            <a:cxnLst>
              <a:cxn ang="T12">
                <a:pos x="T0" y="T1"/>
              </a:cxn>
              <a:cxn ang="T13">
                <a:pos x="T2" y="T3"/>
              </a:cxn>
              <a:cxn ang="T14">
                <a:pos x="T4" y="T5"/>
              </a:cxn>
              <a:cxn ang="T15">
                <a:pos x="T6" y="T7"/>
              </a:cxn>
              <a:cxn ang="T16">
                <a:pos x="T8" y="T9"/>
              </a:cxn>
              <a:cxn ang="T17">
                <a:pos x="T10" y="T11"/>
              </a:cxn>
            </a:cxnLst>
            <a:rect l="T18" t="T19" r="T20" b="T21"/>
            <a:pathLst>
              <a:path w="1293" h="492">
                <a:moveTo>
                  <a:pt x="0" y="490"/>
                </a:moveTo>
                <a:lnTo>
                  <a:pt x="1293" y="492"/>
                </a:lnTo>
                <a:cubicBezTo>
                  <a:pt x="1257" y="340"/>
                  <a:pt x="1165" y="235"/>
                  <a:pt x="1081" y="160"/>
                </a:cubicBezTo>
                <a:cubicBezTo>
                  <a:pt x="997" y="85"/>
                  <a:pt x="867" y="0"/>
                  <a:pt x="648" y="0"/>
                </a:cubicBezTo>
                <a:cubicBezTo>
                  <a:pt x="429" y="0"/>
                  <a:pt x="342" y="67"/>
                  <a:pt x="232" y="147"/>
                </a:cubicBezTo>
                <a:cubicBezTo>
                  <a:pt x="122" y="227"/>
                  <a:pt x="18" y="421"/>
                  <a:pt x="0" y="490"/>
                </a:cubicBezTo>
                <a:close/>
              </a:path>
            </a:pathLst>
          </a:custGeom>
          <a:solidFill>
            <a:srgbClr val="D3CE7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1999" name="Freeform 21">
            <a:extLst>
              <a:ext uri="{FF2B5EF4-FFF2-40B4-BE49-F238E27FC236}">
                <a16:creationId xmlns:a16="http://schemas.microsoft.com/office/drawing/2014/main" id="{E13D10F5-6380-40BD-8FEC-D9B0D3F0A55C}"/>
              </a:ext>
            </a:extLst>
          </p:cNvPr>
          <p:cNvSpPr>
            <a:spLocks noChangeArrowheads="1"/>
          </p:cNvSpPr>
          <p:nvPr/>
        </p:nvSpPr>
        <p:spPr bwMode="auto">
          <a:xfrm>
            <a:off x="1311275" y="1616075"/>
            <a:ext cx="2038350" cy="785813"/>
          </a:xfrm>
          <a:custGeom>
            <a:avLst/>
            <a:gdLst>
              <a:gd name="T0" fmla="*/ 0 w 1284"/>
              <a:gd name="T1" fmla="*/ 2147483646 h 495"/>
              <a:gd name="T2" fmla="*/ 2147483646 w 1284"/>
              <a:gd name="T3" fmla="*/ 2147483646 h 495"/>
              <a:gd name="T4" fmla="*/ 2147483646 w 1284"/>
              <a:gd name="T5" fmla="*/ 2147483646 h 495"/>
              <a:gd name="T6" fmla="*/ 2147483646 w 1284"/>
              <a:gd name="T7" fmla="*/ 0 h 495"/>
              <a:gd name="T8" fmla="*/ 2147483646 w 1284"/>
              <a:gd name="T9" fmla="*/ 2147483646 h 495"/>
              <a:gd name="T10" fmla="*/ 0 w 1284"/>
              <a:gd name="T11" fmla="*/ 2147483646 h 495"/>
              <a:gd name="T12" fmla="*/ 0 60000 65536"/>
              <a:gd name="T13" fmla="*/ 0 60000 65536"/>
              <a:gd name="T14" fmla="*/ 0 60000 65536"/>
              <a:gd name="T15" fmla="*/ 0 60000 65536"/>
              <a:gd name="T16" fmla="*/ 0 60000 65536"/>
              <a:gd name="T17" fmla="*/ 0 60000 65536"/>
              <a:gd name="T18" fmla="*/ 0 w 1284"/>
              <a:gd name="T19" fmla="*/ 0 h 495"/>
              <a:gd name="T20" fmla="*/ 1284 w 1284"/>
              <a:gd name="T21" fmla="*/ 495 h 495"/>
            </a:gdLst>
            <a:ahLst/>
            <a:cxnLst>
              <a:cxn ang="T12">
                <a:pos x="T0" y="T1"/>
              </a:cxn>
              <a:cxn ang="T13">
                <a:pos x="T2" y="T3"/>
              </a:cxn>
              <a:cxn ang="T14">
                <a:pos x="T4" y="T5"/>
              </a:cxn>
              <a:cxn ang="T15">
                <a:pos x="T6" y="T7"/>
              </a:cxn>
              <a:cxn ang="T16">
                <a:pos x="T8" y="T9"/>
              </a:cxn>
              <a:cxn ang="T17">
                <a:pos x="T10" y="T11"/>
              </a:cxn>
            </a:cxnLst>
            <a:rect l="T18" t="T19" r="T20" b="T21"/>
            <a:pathLst>
              <a:path w="1284" h="495">
                <a:moveTo>
                  <a:pt x="0" y="495"/>
                </a:moveTo>
                <a:lnTo>
                  <a:pt x="1284" y="492"/>
                </a:lnTo>
                <a:cubicBezTo>
                  <a:pt x="1248" y="340"/>
                  <a:pt x="1156" y="235"/>
                  <a:pt x="1072" y="160"/>
                </a:cubicBezTo>
                <a:cubicBezTo>
                  <a:pt x="988" y="85"/>
                  <a:pt x="858" y="0"/>
                  <a:pt x="639" y="0"/>
                </a:cubicBezTo>
                <a:cubicBezTo>
                  <a:pt x="420" y="0"/>
                  <a:pt x="333" y="67"/>
                  <a:pt x="223" y="147"/>
                </a:cubicBezTo>
                <a:cubicBezTo>
                  <a:pt x="113" y="227"/>
                  <a:pt x="18" y="426"/>
                  <a:pt x="0" y="495"/>
                </a:cubicBezTo>
                <a:close/>
              </a:path>
            </a:pathLst>
          </a:custGeom>
          <a:solidFill>
            <a:srgbClr val="A3C97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2000" name="Rectangle 22">
            <a:extLst>
              <a:ext uri="{FF2B5EF4-FFF2-40B4-BE49-F238E27FC236}">
                <a16:creationId xmlns:a16="http://schemas.microsoft.com/office/drawing/2014/main" id="{E5F561D5-C9EB-4BBF-8A41-D3E474C56031}"/>
              </a:ext>
            </a:extLst>
          </p:cNvPr>
          <p:cNvSpPr>
            <a:spLocks noChangeArrowheads="1"/>
          </p:cNvSpPr>
          <p:nvPr/>
        </p:nvSpPr>
        <p:spPr bwMode="auto">
          <a:xfrm>
            <a:off x="5921375" y="1927225"/>
            <a:ext cx="18367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FFFFFF"/>
                </a:solidFill>
                <a:sym typeface="Verdana" panose="020B0604030504040204" pitchFamily="34" charset="0"/>
              </a:rPr>
              <a:t>Title in here</a:t>
            </a:r>
            <a:endParaRPr lang="zh-CN" altLang="en-US"/>
          </a:p>
        </p:txBody>
      </p:sp>
      <p:sp>
        <p:nvSpPr>
          <p:cNvPr id="42001" name="Rectangle 23">
            <a:extLst>
              <a:ext uri="{FF2B5EF4-FFF2-40B4-BE49-F238E27FC236}">
                <a16:creationId xmlns:a16="http://schemas.microsoft.com/office/drawing/2014/main" id="{C68FB0CE-8D6A-4932-A8CD-4663CF315C07}"/>
              </a:ext>
            </a:extLst>
          </p:cNvPr>
          <p:cNvSpPr>
            <a:spLocks noChangeArrowheads="1"/>
          </p:cNvSpPr>
          <p:nvPr/>
        </p:nvSpPr>
        <p:spPr bwMode="auto">
          <a:xfrm>
            <a:off x="1439863" y="1936750"/>
            <a:ext cx="18367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FFFFFF"/>
                </a:solidFill>
                <a:sym typeface="Verdana" panose="020B0604030504040204" pitchFamily="34" charset="0"/>
              </a:rPr>
              <a:t>Title in here</a:t>
            </a:r>
            <a:endParaRPr lang="zh-CN" altLang="en-US"/>
          </a:p>
        </p:txBody>
      </p:sp>
      <p:sp>
        <p:nvSpPr>
          <p:cNvPr id="42002" name="Freeform 24">
            <a:extLst>
              <a:ext uri="{FF2B5EF4-FFF2-40B4-BE49-F238E27FC236}">
                <a16:creationId xmlns:a16="http://schemas.microsoft.com/office/drawing/2014/main" id="{098F9951-639F-4812-A030-4624F59EAC9A}"/>
              </a:ext>
            </a:extLst>
          </p:cNvPr>
          <p:cNvSpPr>
            <a:spLocks noChangeArrowheads="1"/>
          </p:cNvSpPr>
          <p:nvPr/>
        </p:nvSpPr>
        <p:spPr bwMode="auto">
          <a:xfrm>
            <a:off x="4192588" y="2290763"/>
            <a:ext cx="679450" cy="1857375"/>
          </a:xfrm>
          <a:custGeom>
            <a:avLst/>
            <a:gdLst>
              <a:gd name="T0" fmla="*/ 2147483646 w 1243"/>
              <a:gd name="T1" fmla="*/ 2147483646 h 3407"/>
              <a:gd name="T2" fmla="*/ 2147483646 w 1243"/>
              <a:gd name="T3" fmla="*/ 2147483646 h 3407"/>
              <a:gd name="T4" fmla="*/ 2147483646 w 1243"/>
              <a:gd name="T5" fmla="*/ 2147483646 h 3407"/>
              <a:gd name="T6" fmla="*/ 2147483646 w 1243"/>
              <a:gd name="T7" fmla="*/ 2147483646 h 3407"/>
              <a:gd name="T8" fmla="*/ 2147483646 w 1243"/>
              <a:gd name="T9" fmla="*/ 2147483646 h 3407"/>
              <a:gd name="T10" fmla="*/ 2147483646 w 1243"/>
              <a:gd name="T11" fmla="*/ 2147483646 h 3407"/>
              <a:gd name="T12" fmla="*/ 2147483646 w 1243"/>
              <a:gd name="T13" fmla="*/ 2147483646 h 3407"/>
              <a:gd name="T14" fmla="*/ 1633211402 w 1243"/>
              <a:gd name="T15" fmla="*/ 2147483646 h 3407"/>
              <a:gd name="T16" fmla="*/ 2147483646 w 1243"/>
              <a:gd name="T17" fmla="*/ 2147483646 h 3407"/>
              <a:gd name="T18" fmla="*/ 2147483646 w 1243"/>
              <a:gd name="T19" fmla="*/ 2147483646 h 3407"/>
              <a:gd name="T20" fmla="*/ 2147483646 w 1243"/>
              <a:gd name="T21" fmla="*/ 2147483646 h 3407"/>
              <a:gd name="T22" fmla="*/ 2147483646 w 1243"/>
              <a:gd name="T23" fmla="*/ 2147483646 h 3407"/>
              <a:gd name="T24" fmla="*/ 2147483646 w 1243"/>
              <a:gd name="T25" fmla="*/ 2147483646 h 3407"/>
              <a:gd name="T26" fmla="*/ 2147483646 w 1243"/>
              <a:gd name="T27" fmla="*/ 2147483646 h 3407"/>
              <a:gd name="T28" fmla="*/ 2147483646 w 1243"/>
              <a:gd name="T29" fmla="*/ 2147483646 h 3407"/>
              <a:gd name="T30" fmla="*/ 2147483646 w 1243"/>
              <a:gd name="T31" fmla="*/ 2147483646 h 3407"/>
              <a:gd name="T32" fmla="*/ 2147483646 w 1243"/>
              <a:gd name="T33" fmla="*/ 2147483646 h 3407"/>
              <a:gd name="T34" fmla="*/ 2147483646 w 1243"/>
              <a:gd name="T35" fmla="*/ 2147483646 h 3407"/>
              <a:gd name="T36" fmla="*/ 2147483646 w 1243"/>
              <a:gd name="T37" fmla="*/ 2147483646 h 3407"/>
              <a:gd name="T38" fmla="*/ 2147483646 w 1243"/>
              <a:gd name="T39" fmla="*/ 2147483646 h 3407"/>
              <a:gd name="T40" fmla="*/ 2147483646 w 1243"/>
              <a:gd name="T41" fmla="*/ 2147483646 h 3407"/>
              <a:gd name="T42" fmla="*/ 2147483646 w 1243"/>
              <a:gd name="T43" fmla="*/ 2147483646 h 3407"/>
              <a:gd name="T44" fmla="*/ 2147483646 w 1243"/>
              <a:gd name="T45" fmla="*/ 2147483646 h 3407"/>
              <a:gd name="T46" fmla="*/ 2147483646 w 1243"/>
              <a:gd name="T47" fmla="*/ 2147483646 h 3407"/>
              <a:gd name="T48" fmla="*/ 2147483646 w 1243"/>
              <a:gd name="T49" fmla="*/ 2147483646 h 3407"/>
              <a:gd name="T50" fmla="*/ 2147483646 w 1243"/>
              <a:gd name="T51" fmla="*/ 2147483646 h 3407"/>
              <a:gd name="T52" fmla="*/ 2147483646 w 1243"/>
              <a:gd name="T53" fmla="*/ 2147483646 h 3407"/>
              <a:gd name="T54" fmla="*/ 2147483646 w 1243"/>
              <a:gd name="T55" fmla="*/ 2147483646 h 3407"/>
              <a:gd name="T56" fmla="*/ 2147483646 w 1243"/>
              <a:gd name="T57" fmla="*/ 2147483646 h 3407"/>
              <a:gd name="T58" fmla="*/ 2147483646 w 1243"/>
              <a:gd name="T59" fmla="*/ 2147483646 h 3407"/>
              <a:gd name="T60" fmla="*/ 2147483646 w 1243"/>
              <a:gd name="T61" fmla="*/ 2147483646 h 3407"/>
              <a:gd name="T62" fmla="*/ 2147483646 w 1243"/>
              <a:gd name="T63" fmla="*/ 2147483646 h 3407"/>
              <a:gd name="T64" fmla="*/ 2147483646 w 1243"/>
              <a:gd name="T65" fmla="*/ 2147483646 h 3407"/>
              <a:gd name="T66" fmla="*/ 2147483646 w 1243"/>
              <a:gd name="T67" fmla="*/ 2147483646 h 3407"/>
              <a:gd name="T68" fmla="*/ 2147483646 w 1243"/>
              <a:gd name="T69" fmla="*/ 2147483646 h 3407"/>
              <a:gd name="T70" fmla="*/ 2147483646 w 1243"/>
              <a:gd name="T71" fmla="*/ 2147483646 h 3407"/>
              <a:gd name="T72" fmla="*/ 2147483646 w 1243"/>
              <a:gd name="T73" fmla="*/ 2147483646 h 3407"/>
              <a:gd name="T74" fmla="*/ 2147483646 w 1243"/>
              <a:gd name="T75" fmla="*/ 2147483646 h 3407"/>
              <a:gd name="T76" fmla="*/ 2147483646 w 1243"/>
              <a:gd name="T77" fmla="*/ 2147483646 h 3407"/>
              <a:gd name="T78" fmla="*/ 2147483646 w 1243"/>
              <a:gd name="T79" fmla="*/ 2147483646 h 3407"/>
              <a:gd name="T80" fmla="*/ 2147483646 w 1243"/>
              <a:gd name="T81" fmla="*/ 2147483646 h 3407"/>
              <a:gd name="T82" fmla="*/ 2147483646 w 1243"/>
              <a:gd name="T83" fmla="*/ 2147483646 h 3407"/>
              <a:gd name="T84" fmla="*/ 2147483646 w 1243"/>
              <a:gd name="T85" fmla="*/ 2147483646 h 3407"/>
              <a:gd name="T86" fmla="*/ 2147483646 w 1243"/>
              <a:gd name="T87" fmla="*/ 2147483646 h 3407"/>
              <a:gd name="T88" fmla="*/ 2147483646 w 1243"/>
              <a:gd name="T89" fmla="*/ 2147483646 h 3407"/>
              <a:gd name="T90" fmla="*/ 2147483646 w 1243"/>
              <a:gd name="T91" fmla="*/ 2147483646 h 3407"/>
              <a:gd name="T92" fmla="*/ 2147483646 w 1243"/>
              <a:gd name="T93" fmla="*/ 1782333670 h 3407"/>
              <a:gd name="T94" fmla="*/ 2147483646 w 1243"/>
              <a:gd name="T95" fmla="*/ 1944309636 h 3407"/>
              <a:gd name="T96" fmla="*/ 2147483646 w 1243"/>
              <a:gd name="T97" fmla="*/ 2147483646 h 3407"/>
              <a:gd name="T98" fmla="*/ 2147483646 w 1243"/>
              <a:gd name="T99" fmla="*/ 2147483646 h 3407"/>
              <a:gd name="T100" fmla="*/ 2147483646 w 1243"/>
              <a:gd name="T101" fmla="*/ 2147483646 h 3407"/>
              <a:gd name="T102" fmla="*/ 2147483646 w 1243"/>
              <a:gd name="T103" fmla="*/ 2147483646 h 3407"/>
              <a:gd name="T104" fmla="*/ 2147483646 w 1243"/>
              <a:gd name="T105" fmla="*/ 2147483646 h 340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43"/>
              <a:gd name="T160" fmla="*/ 0 h 3407"/>
              <a:gd name="T161" fmla="*/ 1243 w 1243"/>
              <a:gd name="T162" fmla="*/ 3407 h 340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43" h="3407">
                <a:moveTo>
                  <a:pt x="109" y="377"/>
                </a:moveTo>
                <a:lnTo>
                  <a:pt x="128" y="466"/>
                </a:lnTo>
                <a:cubicBezTo>
                  <a:pt x="137" y="505"/>
                  <a:pt x="151" y="571"/>
                  <a:pt x="166" y="611"/>
                </a:cubicBezTo>
                <a:cubicBezTo>
                  <a:pt x="181" y="651"/>
                  <a:pt x="222" y="678"/>
                  <a:pt x="217" y="704"/>
                </a:cubicBezTo>
                <a:lnTo>
                  <a:pt x="133" y="770"/>
                </a:lnTo>
                <a:cubicBezTo>
                  <a:pt x="112" y="788"/>
                  <a:pt x="98" y="794"/>
                  <a:pt x="92" y="813"/>
                </a:cubicBezTo>
                <a:cubicBezTo>
                  <a:pt x="85" y="829"/>
                  <a:pt x="95" y="865"/>
                  <a:pt x="95" y="884"/>
                </a:cubicBezTo>
                <a:cubicBezTo>
                  <a:pt x="95" y="903"/>
                  <a:pt x="88" y="905"/>
                  <a:pt x="91" y="926"/>
                </a:cubicBezTo>
                <a:lnTo>
                  <a:pt x="112" y="1008"/>
                </a:lnTo>
                <a:lnTo>
                  <a:pt x="128" y="1079"/>
                </a:lnTo>
                <a:lnTo>
                  <a:pt x="113" y="1112"/>
                </a:lnTo>
                <a:lnTo>
                  <a:pt x="104" y="1192"/>
                </a:lnTo>
                <a:lnTo>
                  <a:pt x="113" y="1274"/>
                </a:lnTo>
                <a:cubicBezTo>
                  <a:pt x="115" y="1297"/>
                  <a:pt x="111" y="1314"/>
                  <a:pt x="113" y="1332"/>
                </a:cubicBezTo>
                <a:cubicBezTo>
                  <a:pt x="115" y="1351"/>
                  <a:pt x="122" y="1366"/>
                  <a:pt x="124" y="1383"/>
                </a:cubicBezTo>
                <a:cubicBezTo>
                  <a:pt x="126" y="1400"/>
                  <a:pt x="125" y="1418"/>
                  <a:pt x="128" y="1434"/>
                </a:cubicBezTo>
                <a:cubicBezTo>
                  <a:pt x="123" y="1450"/>
                  <a:pt x="99" y="1467"/>
                  <a:pt x="95" y="1487"/>
                </a:cubicBezTo>
                <a:cubicBezTo>
                  <a:pt x="91" y="1507"/>
                  <a:pt x="103" y="1535"/>
                  <a:pt x="104" y="1555"/>
                </a:cubicBezTo>
                <a:lnTo>
                  <a:pt x="95" y="1595"/>
                </a:lnTo>
                <a:lnTo>
                  <a:pt x="85" y="1629"/>
                </a:lnTo>
                <a:lnTo>
                  <a:pt x="88" y="1674"/>
                </a:lnTo>
                <a:cubicBezTo>
                  <a:pt x="86" y="1687"/>
                  <a:pt x="74" y="1696"/>
                  <a:pt x="71" y="1707"/>
                </a:cubicBezTo>
                <a:cubicBezTo>
                  <a:pt x="68" y="1718"/>
                  <a:pt x="79" y="1728"/>
                  <a:pt x="68" y="1743"/>
                </a:cubicBezTo>
                <a:cubicBezTo>
                  <a:pt x="58" y="1758"/>
                  <a:pt x="18" y="1782"/>
                  <a:pt x="10" y="1800"/>
                </a:cubicBezTo>
                <a:cubicBezTo>
                  <a:pt x="0" y="1817"/>
                  <a:pt x="11" y="1822"/>
                  <a:pt x="19" y="1854"/>
                </a:cubicBezTo>
                <a:lnTo>
                  <a:pt x="28" y="1916"/>
                </a:lnTo>
                <a:lnTo>
                  <a:pt x="64" y="1982"/>
                </a:lnTo>
                <a:lnTo>
                  <a:pt x="71" y="2037"/>
                </a:lnTo>
                <a:lnTo>
                  <a:pt x="85" y="2090"/>
                </a:lnTo>
                <a:lnTo>
                  <a:pt x="173" y="2259"/>
                </a:lnTo>
                <a:lnTo>
                  <a:pt x="223" y="2352"/>
                </a:lnTo>
                <a:lnTo>
                  <a:pt x="249" y="2402"/>
                </a:lnTo>
                <a:lnTo>
                  <a:pt x="301" y="2490"/>
                </a:lnTo>
                <a:lnTo>
                  <a:pt x="335" y="2559"/>
                </a:lnTo>
                <a:lnTo>
                  <a:pt x="362" y="2615"/>
                </a:lnTo>
                <a:cubicBezTo>
                  <a:pt x="371" y="2634"/>
                  <a:pt x="385" y="2659"/>
                  <a:pt x="391" y="2676"/>
                </a:cubicBezTo>
                <a:cubicBezTo>
                  <a:pt x="397" y="2693"/>
                  <a:pt x="392" y="2702"/>
                  <a:pt x="401" y="2717"/>
                </a:cubicBezTo>
                <a:lnTo>
                  <a:pt x="443" y="2765"/>
                </a:lnTo>
                <a:lnTo>
                  <a:pt x="346" y="2816"/>
                </a:lnTo>
                <a:lnTo>
                  <a:pt x="262" y="2874"/>
                </a:lnTo>
                <a:cubicBezTo>
                  <a:pt x="248" y="2892"/>
                  <a:pt x="263" y="2915"/>
                  <a:pt x="263" y="2922"/>
                </a:cubicBezTo>
                <a:cubicBezTo>
                  <a:pt x="263" y="2929"/>
                  <a:pt x="254" y="2913"/>
                  <a:pt x="260" y="2919"/>
                </a:cubicBezTo>
                <a:cubicBezTo>
                  <a:pt x="266" y="2932"/>
                  <a:pt x="276" y="2956"/>
                  <a:pt x="298" y="2958"/>
                </a:cubicBezTo>
                <a:lnTo>
                  <a:pt x="386" y="2942"/>
                </a:lnTo>
                <a:lnTo>
                  <a:pt x="367" y="2961"/>
                </a:lnTo>
                <a:lnTo>
                  <a:pt x="341" y="3069"/>
                </a:lnTo>
                <a:lnTo>
                  <a:pt x="370" y="3103"/>
                </a:lnTo>
                <a:lnTo>
                  <a:pt x="298" y="3273"/>
                </a:lnTo>
                <a:lnTo>
                  <a:pt x="268" y="3344"/>
                </a:lnTo>
                <a:cubicBezTo>
                  <a:pt x="266" y="3363"/>
                  <a:pt x="269" y="3380"/>
                  <a:pt x="284" y="3389"/>
                </a:cubicBezTo>
                <a:cubicBezTo>
                  <a:pt x="296" y="3397"/>
                  <a:pt x="335" y="3407"/>
                  <a:pt x="361" y="3396"/>
                </a:cubicBezTo>
                <a:lnTo>
                  <a:pt x="443" y="3321"/>
                </a:lnTo>
                <a:lnTo>
                  <a:pt x="491" y="3249"/>
                </a:lnTo>
                <a:lnTo>
                  <a:pt x="515" y="3140"/>
                </a:lnTo>
                <a:lnTo>
                  <a:pt x="564" y="3103"/>
                </a:lnTo>
                <a:lnTo>
                  <a:pt x="588" y="3055"/>
                </a:lnTo>
                <a:lnTo>
                  <a:pt x="631" y="2934"/>
                </a:lnTo>
                <a:lnTo>
                  <a:pt x="647" y="2831"/>
                </a:lnTo>
                <a:lnTo>
                  <a:pt x="668" y="2811"/>
                </a:lnTo>
                <a:cubicBezTo>
                  <a:pt x="671" y="2801"/>
                  <a:pt x="665" y="2789"/>
                  <a:pt x="667" y="2771"/>
                </a:cubicBezTo>
                <a:cubicBezTo>
                  <a:pt x="669" y="2753"/>
                  <a:pt x="679" y="2716"/>
                  <a:pt x="680" y="2702"/>
                </a:cubicBezTo>
                <a:cubicBezTo>
                  <a:pt x="678" y="2685"/>
                  <a:pt x="670" y="2695"/>
                  <a:pt x="670" y="2685"/>
                </a:cubicBezTo>
                <a:lnTo>
                  <a:pt x="679" y="2640"/>
                </a:lnTo>
                <a:lnTo>
                  <a:pt x="676" y="2589"/>
                </a:lnTo>
                <a:lnTo>
                  <a:pt x="685" y="2499"/>
                </a:lnTo>
                <a:lnTo>
                  <a:pt x="703" y="2448"/>
                </a:lnTo>
                <a:lnTo>
                  <a:pt x="712" y="2400"/>
                </a:lnTo>
                <a:lnTo>
                  <a:pt x="718" y="2331"/>
                </a:lnTo>
                <a:lnTo>
                  <a:pt x="733" y="2257"/>
                </a:lnTo>
                <a:lnTo>
                  <a:pt x="760" y="2133"/>
                </a:lnTo>
                <a:cubicBezTo>
                  <a:pt x="771" y="2106"/>
                  <a:pt x="793" y="2115"/>
                  <a:pt x="799" y="2096"/>
                </a:cubicBezTo>
                <a:cubicBezTo>
                  <a:pt x="805" y="2077"/>
                  <a:pt x="802" y="2051"/>
                  <a:pt x="796" y="2021"/>
                </a:cubicBezTo>
                <a:lnTo>
                  <a:pt x="764" y="1916"/>
                </a:lnTo>
                <a:lnTo>
                  <a:pt x="769" y="1788"/>
                </a:lnTo>
                <a:lnTo>
                  <a:pt x="757" y="1725"/>
                </a:lnTo>
                <a:lnTo>
                  <a:pt x="758" y="1676"/>
                </a:lnTo>
                <a:lnTo>
                  <a:pt x="745" y="1625"/>
                </a:lnTo>
                <a:lnTo>
                  <a:pt x="740" y="1476"/>
                </a:lnTo>
                <a:lnTo>
                  <a:pt x="757" y="1418"/>
                </a:lnTo>
                <a:lnTo>
                  <a:pt x="767" y="1338"/>
                </a:lnTo>
                <a:lnTo>
                  <a:pt x="787" y="1280"/>
                </a:lnTo>
                <a:lnTo>
                  <a:pt x="797" y="1223"/>
                </a:lnTo>
                <a:lnTo>
                  <a:pt x="806" y="1218"/>
                </a:lnTo>
                <a:lnTo>
                  <a:pt x="842" y="1223"/>
                </a:lnTo>
                <a:lnTo>
                  <a:pt x="997" y="1176"/>
                </a:lnTo>
                <a:lnTo>
                  <a:pt x="1070" y="1137"/>
                </a:lnTo>
                <a:lnTo>
                  <a:pt x="1093" y="1083"/>
                </a:lnTo>
                <a:cubicBezTo>
                  <a:pt x="1116" y="1063"/>
                  <a:pt x="1187" y="1039"/>
                  <a:pt x="1207" y="1017"/>
                </a:cubicBezTo>
                <a:cubicBezTo>
                  <a:pt x="1226" y="993"/>
                  <a:pt x="1204" y="970"/>
                  <a:pt x="1210" y="951"/>
                </a:cubicBezTo>
                <a:cubicBezTo>
                  <a:pt x="1216" y="932"/>
                  <a:pt x="1238" y="919"/>
                  <a:pt x="1241" y="902"/>
                </a:cubicBezTo>
                <a:cubicBezTo>
                  <a:pt x="1243" y="881"/>
                  <a:pt x="1230" y="867"/>
                  <a:pt x="1229" y="848"/>
                </a:cubicBezTo>
                <a:cubicBezTo>
                  <a:pt x="1228" y="829"/>
                  <a:pt x="1242" y="810"/>
                  <a:pt x="1237" y="789"/>
                </a:cubicBezTo>
                <a:cubicBezTo>
                  <a:pt x="1234" y="763"/>
                  <a:pt x="1208" y="745"/>
                  <a:pt x="1201" y="720"/>
                </a:cubicBezTo>
                <a:cubicBezTo>
                  <a:pt x="1195" y="689"/>
                  <a:pt x="1208" y="660"/>
                  <a:pt x="1195" y="641"/>
                </a:cubicBezTo>
                <a:cubicBezTo>
                  <a:pt x="1179" y="620"/>
                  <a:pt x="1144" y="620"/>
                  <a:pt x="1121" y="608"/>
                </a:cubicBezTo>
                <a:cubicBezTo>
                  <a:pt x="1098" y="596"/>
                  <a:pt x="1069" y="583"/>
                  <a:pt x="1055" y="569"/>
                </a:cubicBezTo>
                <a:cubicBezTo>
                  <a:pt x="1037" y="556"/>
                  <a:pt x="1038" y="541"/>
                  <a:pt x="1037" y="522"/>
                </a:cubicBezTo>
                <a:cubicBezTo>
                  <a:pt x="1036" y="503"/>
                  <a:pt x="1044" y="481"/>
                  <a:pt x="1051" y="452"/>
                </a:cubicBezTo>
                <a:cubicBezTo>
                  <a:pt x="1058" y="423"/>
                  <a:pt x="1076" y="374"/>
                  <a:pt x="1081" y="345"/>
                </a:cubicBezTo>
                <a:cubicBezTo>
                  <a:pt x="1088" y="304"/>
                  <a:pt x="1087" y="297"/>
                  <a:pt x="1082" y="281"/>
                </a:cubicBezTo>
                <a:cubicBezTo>
                  <a:pt x="1077" y="265"/>
                  <a:pt x="1066" y="251"/>
                  <a:pt x="1052" y="246"/>
                </a:cubicBezTo>
                <a:cubicBezTo>
                  <a:pt x="1040" y="242"/>
                  <a:pt x="1016" y="232"/>
                  <a:pt x="999" y="249"/>
                </a:cubicBezTo>
                <a:cubicBezTo>
                  <a:pt x="983" y="265"/>
                  <a:pt x="963" y="309"/>
                  <a:pt x="953" y="344"/>
                </a:cubicBezTo>
                <a:cubicBezTo>
                  <a:pt x="945" y="376"/>
                  <a:pt x="945" y="434"/>
                  <a:pt x="941" y="462"/>
                </a:cubicBezTo>
                <a:lnTo>
                  <a:pt x="927" y="515"/>
                </a:lnTo>
                <a:lnTo>
                  <a:pt x="907" y="545"/>
                </a:lnTo>
                <a:lnTo>
                  <a:pt x="883" y="626"/>
                </a:lnTo>
                <a:lnTo>
                  <a:pt x="866" y="690"/>
                </a:lnTo>
                <a:lnTo>
                  <a:pt x="869" y="780"/>
                </a:lnTo>
                <a:lnTo>
                  <a:pt x="860" y="782"/>
                </a:lnTo>
                <a:lnTo>
                  <a:pt x="832" y="699"/>
                </a:lnTo>
                <a:lnTo>
                  <a:pt x="794" y="659"/>
                </a:lnTo>
                <a:cubicBezTo>
                  <a:pt x="777" y="648"/>
                  <a:pt x="750" y="636"/>
                  <a:pt x="727" y="633"/>
                </a:cubicBezTo>
                <a:cubicBezTo>
                  <a:pt x="706" y="630"/>
                  <a:pt x="677" y="642"/>
                  <a:pt x="656" y="641"/>
                </a:cubicBezTo>
                <a:cubicBezTo>
                  <a:pt x="634" y="640"/>
                  <a:pt x="610" y="632"/>
                  <a:pt x="602" y="627"/>
                </a:cubicBezTo>
                <a:lnTo>
                  <a:pt x="605" y="609"/>
                </a:lnTo>
                <a:lnTo>
                  <a:pt x="533" y="545"/>
                </a:lnTo>
                <a:cubicBezTo>
                  <a:pt x="524" y="530"/>
                  <a:pt x="544" y="530"/>
                  <a:pt x="550" y="521"/>
                </a:cubicBezTo>
                <a:cubicBezTo>
                  <a:pt x="556" y="512"/>
                  <a:pt x="565" y="503"/>
                  <a:pt x="572" y="489"/>
                </a:cubicBezTo>
                <a:cubicBezTo>
                  <a:pt x="582" y="469"/>
                  <a:pt x="591" y="455"/>
                  <a:pt x="595" y="434"/>
                </a:cubicBezTo>
                <a:cubicBezTo>
                  <a:pt x="597" y="419"/>
                  <a:pt x="596" y="402"/>
                  <a:pt x="593" y="399"/>
                </a:cubicBezTo>
                <a:cubicBezTo>
                  <a:pt x="590" y="396"/>
                  <a:pt x="578" y="393"/>
                  <a:pt x="578" y="389"/>
                </a:cubicBezTo>
                <a:cubicBezTo>
                  <a:pt x="578" y="385"/>
                  <a:pt x="588" y="378"/>
                  <a:pt x="592" y="374"/>
                </a:cubicBezTo>
                <a:lnTo>
                  <a:pt x="604" y="365"/>
                </a:lnTo>
                <a:lnTo>
                  <a:pt x="599" y="342"/>
                </a:lnTo>
                <a:lnTo>
                  <a:pt x="613" y="345"/>
                </a:lnTo>
                <a:lnTo>
                  <a:pt x="602" y="306"/>
                </a:lnTo>
                <a:cubicBezTo>
                  <a:pt x="603" y="298"/>
                  <a:pt x="617" y="300"/>
                  <a:pt x="617" y="294"/>
                </a:cubicBezTo>
                <a:cubicBezTo>
                  <a:pt x="618" y="290"/>
                  <a:pt x="600" y="277"/>
                  <a:pt x="599" y="270"/>
                </a:cubicBezTo>
                <a:lnTo>
                  <a:pt x="622" y="261"/>
                </a:lnTo>
                <a:cubicBezTo>
                  <a:pt x="621" y="252"/>
                  <a:pt x="594" y="221"/>
                  <a:pt x="593" y="216"/>
                </a:cubicBezTo>
                <a:cubicBezTo>
                  <a:pt x="594" y="211"/>
                  <a:pt x="623" y="249"/>
                  <a:pt x="617" y="231"/>
                </a:cubicBezTo>
                <a:cubicBezTo>
                  <a:pt x="611" y="213"/>
                  <a:pt x="599" y="197"/>
                  <a:pt x="595" y="189"/>
                </a:cubicBezTo>
                <a:cubicBezTo>
                  <a:pt x="591" y="182"/>
                  <a:pt x="575" y="164"/>
                  <a:pt x="604" y="177"/>
                </a:cubicBezTo>
                <a:cubicBezTo>
                  <a:pt x="633" y="190"/>
                  <a:pt x="581" y="155"/>
                  <a:pt x="575" y="146"/>
                </a:cubicBezTo>
                <a:cubicBezTo>
                  <a:pt x="569" y="137"/>
                  <a:pt x="565" y="127"/>
                  <a:pt x="566" y="122"/>
                </a:cubicBezTo>
                <a:cubicBezTo>
                  <a:pt x="567" y="117"/>
                  <a:pt x="584" y="121"/>
                  <a:pt x="581" y="117"/>
                </a:cubicBezTo>
                <a:cubicBezTo>
                  <a:pt x="578" y="113"/>
                  <a:pt x="560" y="107"/>
                  <a:pt x="550" y="98"/>
                </a:cubicBezTo>
                <a:cubicBezTo>
                  <a:pt x="540" y="89"/>
                  <a:pt x="537" y="74"/>
                  <a:pt x="523" y="63"/>
                </a:cubicBezTo>
                <a:cubicBezTo>
                  <a:pt x="507" y="48"/>
                  <a:pt x="485" y="40"/>
                  <a:pt x="467" y="31"/>
                </a:cubicBezTo>
                <a:cubicBezTo>
                  <a:pt x="449" y="22"/>
                  <a:pt x="434" y="16"/>
                  <a:pt x="416" y="11"/>
                </a:cubicBezTo>
                <a:cubicBezTo>
                  <a:pt x="398" y="6"/>
                  <a:pt x="378" y="0"/>
                  <a:pt x="359" y="2"/>
                </a:cubicBezTo>
                <a:cubicBezTo>
                  <a:pt x="339" y="5"/>
                  <a:pt x="321" y="19"/>
                  <a:pt x="304" y="21"/>
                </a:cubicBezTo>
                <a:cubicBezTo>
                  <a:pt x="287" y="23"/>
                  <a:pt x="275" y="8"/>
                  <a:pt x="256" y="12"/>
                </a:cubicBezTo>
                <a:cubicBezTo>
                  <a:pt x="239" y="15"/>
                  <a:pt x="208" y="31"/>
                  <a:pt x="190" y="44"/>
                </a:cubicBezTo>
                <a:lnTo>
                  <a:pt x="136" y="87"/>
                </a:lnTo>
                <a:cubicBezTo>
                  <a:pt x="127" y="92"/>
                  <a:pt x="137" y="72"/>
                  <a:pt x="134" y="75"/>
                </a:cubicBezTo>
                <a:cubicBezTo>
                  <a:pt x="132" y="77"/>
                  <a:pt x="125" y="96"/>
                  <a:pt x="121" y="104"/>
                </a:cubicBezTo>
                <a:cubicBezTo>
                  <a:pt x="118" y="105"/>
                  <a:pt x="117" y="80"/>
                  <a:pt x="115" y="84"/>
                </a:cubicBezTo>
                <a:cubicBezTo>
                  <a:pt x="113" y="88"/>
                  <a:pt x="115" y="111"/>
                  <a:pt x="112" y="126"/>
                </a:cubicBezTo>
                <a:cubicBezTo>
                  <a:pt x="109" y="141"/>
                  <a:pt x="100" y="170"/>
                  <a:pt x="94" y="174"/>
                </a:cubicBezTo>
                <a:cubicBezTo>
                  <a:pt x="90" y="187"/>
                  <a:pt x="72" y="133"/>
                  <a:pt x="77" y="152"/>
                </a:cubicBezTo>
                <a:cubicBezTo>
                  <a:pt x="82" y="171"/>
                  <a:pt x="86" y="196"/>
                  <a:pt x="85" y="200"/>
                </a:cubicBezTo>
                <a:cubicBezTo>
                  <a:pt x="84" y="204"/>
                  <a:pt x="73" y="170"/>
                  <a:pt x="70" y="176"/>
                </a:cubicBezTo>
                <a:cubicBezTo>
                  <a:pt x="87" y="212"/>
                  <a:pt x="67" y="215"/>
                  <a:pt x="68" y="237"/>
                </a:cubicBezTo>
                <a:cubicBezTo>
                  <a:pt x="66" y="252"/>
                  <a:pt x="77" y="263"/>
                  <a:pt x="58" y="269"/>
                </a:cubicBezTo>
                <a:cubicBezTo>
                  <a:pt x="39" y="275"/>
                  <a:pt x="77" y="275"/>
                  <a:pt x="77" y="279"/>
                </a:cubicBezTo>
                <a:cubicBezTo>
                  <a:pt x="77" y="283"/>
                  <a:pt x="74" y="297"/>
                  <a:pt x="58" y="294"/>
                </a:cubicBezTo>
                <a:cubicBezTo>
                  <a:pt x="42" y="291"/>
                  <a:pt x="80" y="310"/>
                  <a:pt x="85" y="318"/>
                </a:cubicBezTo>
                <a:cubicBezTo>
                  <a:pt x="90" y="326"/>
                  <a:pt x="85" y="334"/>
                  <a:pt x="89" y="344"/>
                </a:cubicBezTo>
                <a:lnTo>
                  <a:pt x="109" y="377"/>
                </a:lnTo>
                <a:close/>
              </a:path>
            </a:pathLst>
          </a:custGeom>
          <a:gradFill rotWithShape="1">
            <a:gsLst>
              <a:gs pos="0">
                <a:srgbClr val="2F86B1"/>
              </a:gs>
              <a:gs pos="100000">
                <a:srgbClr val="0000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2003" name="Text Box 27">
            <a:extLst>
              <a:ext uri="{FF2B5EF4-FFF2-40B4-BE49-F238E27FC236}">
                <a16:creationId xmlns:a16="http://schemas.microsoft.com/office/drawing/2014/main" id="{3C5F6B74-8912-4FF6-9FB1-866F02B76BAE}"/>
              </a:ext>
            </a:extLst>
          </p:cNvPr>
          <p:cNvSpPr>
            <a:spLocks noChangeArrowheads="1"/>
          </p:cNvSpPr>
          <p:nvPr/>
        </p:nvSpPr>
        <p:spPr bwMode="auto">
          <a:xfrm>
            <a:off x="1143000" y="319088"/>
            <a:ext cx="35274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22554" name="Picture 28" descr="200817134335306 [Converted]">
            <a:extLst>
              <a:ext uri="{FF2B5EF4-FFF2-40B4-BE49-F238E27FC236}">
                <a16:creationId xmlns:a16="http://schemas.microsoft.com/office/drawing/2014/main" id="{F13F60A0-4C92-43B4-97D2-BBC578BF55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5029200"/>
            <a:ext cx="2016125" cy="158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22554"/>
                                        </p:tgtEl>
                                        <p:attrNameLst>
                                          <p:attrName>style.visibility</p:attrName>
                                        </p:attrNameLst>
                                      </p:cBhvr>
                                      <p:to>
                                        <p:strVal val="visible"/>
                                      </p:to>
                                    </p:set>
                                    <p:animEffect>
                                      <p:cBhvr>
                                        <p:cTn id="7" dur="500"/>
                                        <p:tgtEl>
                                          <p:spTgt spid="22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4">
            <a:extLst>
              <a:ext uri="{FF2B5EF4-FFF2-40B4-BE49-F238E27FC236}">
                <a16:creationId xmlns:a16="http://schemas.microsoft.com/office/drawing/2014/main" id="{F53D03D4-6DB2-48CD-BC82-33CB3E622788}"/>
              </a:ext>
            </a:extLst>
          </p:cNvPr>
          <p:cNvGrpSpPr>
            <a:grpSpLocks/>
          </p:cNvGrpSpPr>
          <p:nvPr/>
        </p:nvGrpSpPr>
        <p:grpSpPr bwMode="auto">
          <a:xfrm>
            <a:off x="5943600" y="2895600"/>
            <a:ext cx="1770063" cy="1771650"/>
            <a:chOff x="0" y="0"/>
            <a:chExt cx="1088" cy="1088"/>
          </a:xfrm>
        </p:grpSpPr>
        <p:sp>
          <p:nvSpPr>
            <p:cNvPr id="44064" name="Oval 5">
              <a:extLst>
                <a:ext uri="{FF2B5EF4-FFF2-40B4-BE49-F238E27FC236}">
                  <a16:creationId xmlns:a16="http://schemas.microsoft.com/office/drawing/2014/main" id="{794CCC97-5028-4DB3-8FED-64D91F2E234C}"/>
                </a:ext>
              </a:extLst>
            </p:cNvPr>
            <p:cNvSpPr>
              <a:spLocks noChangeArrowheads="1"/>
            </p:cNvSpPr>
            <p:nvPr/>
          </p:nvSpPr>
          <p:spPr bwMode="auto">
            <a:xfrm>
              <a:off x="0" y="0"/>
              <a:ext cx="1088" cy="1088"/>
            </a:xfrm>
            <a:prstGeom prst="ellipse">
              <a:avLst/>
            </a:prstGeom>
            <a:noFill/>
            <a:ln w="76200">
              <a:solidFill>
                <a:srgbClr val="FFCC00">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4065" name="Oval 6">
              <a:extLst>
                <a:ext uri="{FF2B5EF4-FFF2-40B4-BE49-F238E27FC236}">
                  <a16:creationId xmlns:a16="http://schemas.microsoft.com/office/drawing/2014/main" id="{D367080D-FD42-448D-8F09-AEBE3F07C039}"/>
                </a:ext>
              </a:extLst>
            </p:cNvPr>
            <p:cNvSpPr>
              <a:spLocks noChangeArrowheads="1"/>
            </p:cNvSpPr>
            <p:nvPr/>
          </p:nvSpPr>
          <p:spPr bwMode="auto">
            <a:xfrm>
              <a:off x="115" y="116"/>
              <a:ext cx="856" cy="856"/>
            </a:xfrm>
            <a:prstGeom prst="ellipse">
              <a:avLst/>
            </a:prstGeom>
            <a:noFill/>
            <a:ln w="117475">
              <a:solidFill>
                <a:srgbClr val="FFCC00">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4066" name="Oval 7">
              <a:extLst>
                <a:ext uri="{FF2B5EF4-FFF2-40B4-BE49-F238E27FC236}">
                  <a16:creationId xmlns:a16="http://schemas.microsoft.com/office/drawing/2014/main" id="{943D5993-DD80-4889-B463-E24AACFEF6DB}"/>
                </a:ext>
              </a:extLst>
            </p:cNvPr>
            <p:cNvSpPr>
              <a:spLocks noChangeArrowheads="1"/>
            </p:cNvSpPr>
            <p:nvPr/>
          </p:nvSpPr>
          <p:spPr bwMode="auto">
            <a:xfrm>
              <a:off x="289" y="289"/>
              <a:ext cx="510" cy="510"/>
            </a:xfrm>
            <a:prstGeom prst="ellipse">
              <a:avLst/>
            </a:prstGeom>
            <a:noFill/>
            <a:ln w="177800">
              <a:solidFill>
                <a:srgbClr val="FFCC00">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44035" name="Group 8">
            <a:extLst>
              <a:ext uri="{FF2B5EF4-FFF2-40B4-BE49-F238E27FC236}">
                <a16:creationId xmlns:a16="http://schemas.microsoft.com/office/drawing/2014/main" id="{123EAE1D-691F-4A0B-9D70-F17990B0544D}"/>
              </a:ext>
            </a:extLst>
          </p:cNvPr>
          <p:cNvGrpSpPr>
            <a:grpSpLocks/>
          </p:cNvGrpSpPr>
          <p:nvPr/>
        </p:nvGrpSpPr>
        <p:grpSpPr bwMode="auto">
          <a:xfrm>
            <a:off x="2133600" y="1676400"/>
            <a:ext cx="1771650" cy="1770063"/>
            <a:chOff x="0" y="0"/>
            <a:chExt cx="1088" cy="1088"/>
          </a:xfrm>
        </p:grpSpPr>
        <p:sp>
          <p:nvSpPr>
            <p:cNvPr id="44061" name="Oval 9">
              <a:extLst>
                <a:ext uri="{FF2B5EF4-FFF2-40B4-BE49-F238E27FC236}">
                  <a16:creationId xmlns:a16="http://schemas.microsoft.com/office/drawing/2014/main" id="{58E11D47-5ED2-427A-9173-80A529102B00}"/>
                </a:ext>
              </a:extLst>
            </p:cNvPr>
            <p:cNvSpPr>
              <a:spLocks noChangeArrowheads="1"/>
            </p:cNvSpPr>
            <p:nvPr/>
          </p:nvSpPr>
          <p:spPr bwMode="auto">
            <a:xfrm>
              <a:off x="0" y="0"/>
              <a:ext cx="1088" cy="1088"/>
            </a:xfrm>
            <a:prstGeom prst="ellipse">
              <a:avLst/>
            </a:prstGeom>
            <a:noFill/>
            <a:ln w="76200">
              <a:solidFill>
                <a:srgbClr val="FFCC99">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4062" name="Oval 10">
              <a:extLst>
                <a:ext uri="{FF2B5EF4-FFF2-40B4-BE49-F238E27FC236}">
                  <a16:creationId xmlns:a16="http://schemas.microsoft.com/office/drawing/2014/main" id="{EBB39E42-33BD-4F01-85ED-1D4A9BE850FF}"/>
                </a:ext>
              </a:extLst>
            </p:cNvPr>
            <p:cNvSpPr>
              <a:spLocks noChangeArrowheads="1"/>
            </p:cNvSpPr>
            <p:nvPr/>
          </p:nvSpPr>
          <p:spPr bwMode="auto">
            <a:xfrm>
              <a:off x="115" y="116"/>
              <a:ext cx="856" cy="856"/>
            </a:xfrm>
            <a:prstGeom prst="ellipse">
              <a:avLst/>
            </a:prstGeom>
            <a:noFill/>
            <a:ln w="117475">
              <a:solidFill>
                <a:srgbClr val="FFCC99">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4063" name="Oval 11">
              <a:extLst>
                <a:ext uri="{FF2B5EF4-FFF2-40B4-BE49-F238E27FC236}">
                  <a16:creationId xmlns:a16="http://schemas.microsoft.com/office/drawing/2014/main" id="{F7C41C73-E5E2-4BD4-8203-D07EB37B39EF}"/>
                </a:ext>
              </a:extLst>
            </p:cNvPr>
            <p:cNvSpPr>
              <a:spLocks noChangeArrowheads="1"/>
            </p:cNvSpPr>
            <p:nvPr/>
          </p:nvSpPr>
          <p:spPr bwMode="auto">
            <a:xfrm>
              <a:off x="289" y="289"/>
              <a:ext cx="510" cy="510"/>
            </a:xfrm>
            <a:prstGeom prst="ellipse">
              <a:avLst/>
            </a:prstGeom>
            <a:noFill/>
            <a:ln w="177800">
              <a:solidFill>
                <a:srgbClr val="FFCC99">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44036" name="Group 12">
            <a:extLst>
              <a:ext uri="{FF2B5EF4-FFF2-40B4-BE49-F238E27FC236}">
                <a16:creationId xmlns:a16="http://schemas.microsoft.com/office/drawing/2014/main" id="{73591EEB-8516-424B-8F5D-E7400407E370}"/>
              </a:ext>
            </a:extLst>
          </p:cNvPr>
          <p:cNvGrpSpPr>
            <a:grpSpLocks/>
          </p:cNvGrpSpPr>
          <p:nvPr/>
        </p:nvGrpSpPr>
        <p:grpSpPr bwMode="auto">
          <a:xfrm>
            <a:off x="2590800" y="1752600"/>
            <a:ext cx="1208088" cy="1454150"/>
            <a:chOff x="0" y="0"/>
            <a:chExt cx="898" cy="1081"/>
          </a:xfrm>
        </p:grpSpPr>
        <p:sp>
          <p:nvSpPr>
            <p:cNvPr id="44059" name="Oval 13">
              <a:extLst>
                <a:ext uri="{FF2B5EF4-FFF2-40B4-BE49-F238E27FC236}">
                  <a16:creationId xmlns:a16="http://schemas.microsoft.com/office/drawing/2014/main" id="{DAA90251-6119-4432-AEB1-41B168E227A9}"/>
                </a:ext>
              </a:extLst>
            </p:cNvPr>
            <p:cNvSpPr>
              <a:spLocks noChangeArrowheads="1"/>
            </p:cNvSpPr>
            <p:nvPr/>
          </p:nvSpPr>
          <p:spPr bwMode="auto">
            <a:xfrm rot="66259" flipH="1">
              <a:off x="347" y="0"/>
              <a:ext cx="234" cy="228"/>
            </a:xfrm>
            <a:prstGeom prst="ellipse">
              <a:avLst/>
            </a:prstGeom>
            <a:solidFill>
              <a:srgbClr val="99CC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4060" name="Freeform 14">
              <a:extLst>
                <a:ext uri="{FF2B5EF4-FFF2-40B4-BE49-F238E27FC236}">
                  <a16:creationId xmlns:a16="http://schemas.microsoft.com/office/drawing/2014/main" id="{DA10F61B-F100-4DAE-9062-90FA52E9EC76}"/>
                </a:ext>
              </a:extLst>
            </p:cNvPr>
            <p:cNvSpPr>
              <a:spLocks noChangeArrowheads="1"/>
            </p:cNvSpPr>
            <p:nvPr/>
          </p:nvSpPr>
          <p:spPr bwMode="auto">
            <a:xfrm rot="66259" flipH="1">
              <a:off x="0" y="7"/>
              <a:ext cx="898" cy="1074"/>
            </a:xfrm>
            <a:custGeom>
              <a:avLst/>
              <a:gdLst>
                <a:gd name="T0" fmla="*/ 27 w 3312"/>
                <a:gd name="T1" fmla="*/ 14 h 3962"/>
                <a:gd name="T2" fmla="*/ 33 w 3312"/>
                <a:gd name="T3" fmla="*/ 18 h 3962"/>
                <a:gd name="T4" fmla="*/ 39 w 3312"/>
                <a:gd name="T5" fmla="*/ 14 h 3962"/>
                <a:gd name="T6" fmla="*/ 59 w 3312"/>
                <a:gd name="T7" fmla="*/ 1 h 3962"/>
                <a:gd name="T8" fmla="*/ 64 w 3312"/>
                <a:gd name="T9" fmla="*/ 2 h 3962"/>
                <a:gd name="T10" fmla="*/ 61 w 3312"/>
                <a:gd name="T11" fmla="*/ 9 h 3962"/>
                <a:gd name="T12" fmla="*/ 43 w 3312"/>
                <a:gd name="T13" fmla="*/ 21 h 3962"/>
                <a:gd name="T14" fmla="*/ 49 w 3312"/>
                <a:gd name="T15" fmla="*/ 47 h 3962"/>
                <a:gd name="T16" fmla="*/ 45 w 3312"/>
                <a:gd name="T17" fmla="*/ 49 h 3962"/>
                <a:gd name="T18" fmla="*/ 52 w 3312"/>
                <a:gd name="T19" fmla="*/ 72 h 3962"/>
                <a:gd name="T20" fmla="*/ 51 w 3312"/>
                <a:gd name="T21" fmla="*/ 78 h 3962"/>
                <a:gd name="T22" fmla="*/ 44 w 3312"/>
                <a:gd name="T23" fmla="*/ 73 h 3962"/>
                <a:gd name="T24" fmla="*/ 36 w 3312"/>
                <a:gd name="T25" fmla="*/ 50 h 3962"/>
                <a:gd name="T26" fmla="*/ 28 w 3312"/>
                <a:gd name="T27" fmla="*/ 50 h 3962"/>
                <a:gd name="T28" fmla="*/ 21 w 3312"/>
                <a:gd name="T29" fmla="*/ 73 h 3962"/>
                <a:gd name="T30" fmla="*/ 16 w 3312"/>
                <a:gd name="T31" fmla="*/ 78 h 3962"/>
                <a:gd name="T32" fmla="*/ 14 w 3312"/>
                <a:gd name="T33" fmla="*/ 71 h 3962"/>
                <a:gd name="T34" fmla="*/ 20 w 3312"/>
                <a:gd name="T35" fmla="*/ 49 h 3962"/>
                <a:gd name="T36" fmla="*/ 15 w 3312"/>
                <a:gd name="T37" fmla="*/ 48 h 3962"/>
                <a:gd name="T38" fmla="*/ 23 w 3312"/>
                <a:gd name="T39" fmla="*/ 21 h 3962"/>
                <a:gd name="T40" fmla="*/ 3 w 3312"/>
                <a:gd name="T41" fmla="*/ 10 h 3962"/>
                <a:gd name="T42" fmla="*/ 1 w 3312"/>
                <a:gd name="T43" fmla="*/ 4 h 3962"/>
                <a:gd name="T44" fmla="*/ 8 w 3312"/>
                <a:gd name="T45" fmla="*/ 3 h 3962"/>
                <a:gd name="T46" fmla="*/ 27 w 3312"/>
                <a:gd name="T47" fmla="*/ 14 h 39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12"/>
                <a:gd name="T73" fmla="*/ 0 h 3962"/>
                <a:gd name="T74" fmla="*/ 3312 w 3312"/>
                <a:gd name="T75" fmla="*/ 3962 h 396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12" h="3962">
                  <a:moveTo>
                    <a:pt x="1376" y="696"/>
                  </a:moveTo>
                  <a:cubicBezTo>
                    <a:pt x="1401" y="795"/>
                    <a:pt x="1489" y="920"/>
                    <a:pt x="1639" y="920"/>
                  </a:cubicBezTo>
                  <a:cubicBezTo>
                    <a:pt x="1801" y="920"/>
                    <a:pt x="1876" y="795"/>
                    <a:pt x="1926" y="708"/>
                  </a:cubicBezTo>
                  <a:lnTo>
                    <a:pt x="2940" y="66"/>
                  </a:lnTo>
                  <a:cubicBezTo>
                    <a:pt x="3042" y="0"/>
                    <a:pt x="3142" y="16"/>
                    <a:pt x="3204" y="78"/>
                  </a:cubicBezTo>
                  <a:cubicBezTo>
                    <a:pt x="3267" y="140"/>
                    <a:pt x="3312" y="264"/>
                    <a:pt x="3072" y="444"/>
                  </a:cubicBezTo>
                  <a:lnTo>
                    <a:pt x="2139" y="1081"/>
                  </a:lnTo>
                  <a:lnTo>
                    <a:pt x="2476" y="2372"/>
                  </a:lnTo>
                  <a:lnTo>
                    <a:pt x="2251" y="2435"/>
                  </a:lnTo>
                  <a:lnTo>
                    <a:pt x="2614" y="3589"/>
                  </a:lnTo>
                  <a:cubicBezTo>
                    <a:pt x="2651" y="3751"/>
                    <a:pt x="2639" y="3863"/>
                    <a:pt x="2539" y="3925"/>
                  </a:cubicBezTo>
                  <a:cubicBezTo>
                    <a:pt x="2401" y="3962"/>
                    <a:pt x="2289" y="3863"/>
                    <a:pt x="2226" y="3689"/>
                  </a:cubicBezTo>
                  <a:cubicBezTo>
                    <a:pt x="2101" y="3453"/>
                    <a:pt x="1876" y="2720"/>
                    <a:pt x="1789" y="2534"/>
                  </a:cubicBezTo>
                  <a:lnTo>
                    <a:pt x="1414" y="2534"/>
                  </a:lnTo>
                  <a:cubicBezTo>
                    <a:pt x="1339" y="2770"/>
                    <a:pt x="1151" y="3465"/>
                    <a:pt x="1051" y="3689"/>
                  </a:cubicBezTo>
                  <a:cubicBezTo>
                    <a:pt x="1001" y="3838"/>
                    <a:pt x="914" y="3950"/>
                    <a:pt x="789" y="3925"/>
                  </a:cubicBezTo>
                  <a:cubicBezTo>
                    <a:pt x="714" y="3875"/>
                    <a:pt x="614" y="3838"/>
                    <a:pt x="676" y="3577"/>
                  </a:cubicBezTo>
                  <a:lnTo>
                    <a:pt x="1001" y="2459"/>
                  </a:lnTo>
                  <a:lnTo>
                    <a:pt x="751" y="2397"/>
                  </a:lnTo>
                  <a:lnTo>
                    <a:pt x="1126" y="1081"/>
                  </a:lnTo>
                  <a:lnTo>
                    <a:pt x="139" y="497"/>
                  </a:lnTo>
                  <a:cubicBezTo>
                    <a:pt x="54" y="402"/>
                    <a:pt x="0" y="342"/>
                    <a:pt x="60" y="180"/>
                  </a:cubicBezTo>
                  <a:cubicBezTo>
                    <a:pt x="186" y="102"/>
                    <a:pt x="214" y="112"/>
                    <a:pt x="389" y="162"/>
                  </a:cubicBezTo>
                  <a:lnTo>
                    <a:pt x="1376" y="696"/>
                  </a:ln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44037" name="Group 16">
            <a:extLst>
              <a:ext uri="{FF2B5EF4-FFF2-40B4-BE49-F238E27FC236}">
                <a16:creationId xmlns:a16="http://schemas.microsoft.com/office/drawing/2014/main" id="{27D58BC7-965D-41D5-BA67-6F07A3ADEAE4}"/>
              </a:ext>
            </a:extLst>
          </p:cNvPr>
          <p:cNvGrpSpPr>
            <a:grpSpLocks/>
          </p:cNvGrpSpPr>
          <p:nvPr/>
        </p:nvGrpSpPr>
        <p:grpSpPr bwMode="auto">
          <a:xfrm>
            <a:off x="6705600" y="3048000"/>
            <a:ext cx="1003300" cy="1428750"/>
            <a:chOff x="0" y="0"/>
            <a:chExt cx="746" cy="1061"/>
          </a:xfrm>
        </p:grpSpPr>
        <p:sp>
          <p:nvSpPr>
            <p:cNvPr id="44057" name="Oval 17">
              <a:extLst>
                <a:ext uri="{FF2B5EF4-FFF2-40B4-BE49-F238E27FC236}">
                  <a16:creationId xmlns:a16="http://schemas.microsoft.com/office/drawing/2014/main" id="{E58B9EA0-F904-4340-91D6-94E9B64BABEF}"/>
                </a:ext>
              </a:extLst>
            </p:cNvPr>
            <p:cNvSpPr>
              <a:spLocks noChangeArrowheads="1"/>
            </p:cNvSpPr>
            <p:nvPr/>
          </p:nvSpPr>
          <p:spPr bwMode="auto">
            <a:xfrm rot="381936" flipH="1">
              <a:off x="217" y="0"/>
              <a:ext cx="230" cy="225"/>
            </a:xfrm>
            <a:prstGeom prst="ellipse">
              <a:avLst/>
            </a:pr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4058" name="Freeform 18">
              <a:extLst>
                <a:ext uri="{FF2B5EF4-FFF2-40B4-BE49-F238E27FC236}">
                  <a16:creationId xmlns:a16="http://schemas.microsoft.com/office/drawing/2014/main" id="{480014FC-4A2D-4F98-8327-C0CD52850112}"/>
                </a:ext>
              </a:extLst>
            </p:cNvPr>
            <p:cNvSpPr>
              <a:spLocks noChangeArrowheads="1"/>
            </p:cNvSpPr>
            <p:nvPr/>
          </p:nvSpPr>
          <p:spPr bwMode="auto">
            <a:xfrm>
              <a:off x="0" y="171"/>
              <a:ext cx="746" cy="890"/>
            </a:xfrm>
            <a:custGeom>
              <a:avLst/>
              <a:gdLst>
                <a:gd name="T0" fmla="*/ 440 w 746"/>
                <a:gd name="T1" fmla="*/ 32 h 890"/>
                <a:gd name="T2" fmla="*/ 352 w 746"/>
                <a:gd name="T3" fmla="*/ 74 h 890"/>
                <a:gd name="T4" fmla="*/ 283 w 746"/>
                <a:gd name="T5" fmla="*/ 0 h 890"/>
                <a:gd name="T6" fmla="*/ 224 w 746"/>
                <a:gd name="T7" fmla="*/ 37 h 890"/>
                <a:gd name="T8" fmla="*/ 42 w 746"/>
                <a:gd name="T9" fmla="*/ 273 h 890"/>
                <a:gd name="T10" fmla="*/ 75 w 746"/>
                <a:gd name="T11" fmla="*/ 363 h 890"/>
                <a:gd name="T12" fmla="*/ 216 w 746"/>
                <a:gd name="T13" fmla="*/ 91 h 890"/>
                <a:gd name="T14" fmla="*/ 87 w 746"/>
                <a:gd name="T15" fmla="*/ 426 h 890"/>
                <a:gd name="T16" fmla="*/ 145 w 746"/>
                <a:gd name="T17" fmla="*/ 449 h 890"/>
                <a:gd name="T18" fmla="*/ 16 w 746"/>
                <a:gd name="T19" fmla="*/ 742 h 890"/>
                <a:gd name="T20" fmla="*/ 24 w 746"/>
                <a:gd name="T21" fmla="*/ 835 h 890"/>
                <a:gd name="T22" fmla="*/ 113 w 746"/>
                <a:gd name="T23" fmla="*/ 784 h 890"/>
                <a:gd name="T24" fmla="*/ 265 w 746"/>
                <a:gd name="T25" fmla="*/ 488 h 890"/>
                <a:gd name="T26" fmla="*/ 365 w 746"/>
                <a:gd name="T27" fmla="*/ 501 h 890"/>
                <a:gd name="T28" fmla="*/ 425 w 746"/>
                <a:gd name="T29" fmla="*/ 818 h 890"/>
                <a:gd name="T30" fmla="*/ 488 w 746"/>
                <a:gd name="T31" fmla="*/ 888 h 890"/>
                <a:gd name="T32" fmla="*/ 530 w 746"/>
                <a:gd name="T33" fmla="*/ 799 h 890"/>
                <a:gd name="T34" fmla="*/ 474 w 746"/>
                <a:gd name="T35" fmla="*/ 491 h 890"/>
                <a:gd name="T36" fmla="*/ 545 w 746"/>
                <a:gd name="T37" fmla="*/ 481 h 890"/>
                <a:gd name="T38" fmla="*/ 481 w 746"/>
                <a:gd name="T39" fmla="*/ 120 h 890"/>
                <a:gd name="T40" fmla="*/ 607 w 746"/>
                <a:gd name="T41" fmla="*/ 407 h 890"/>
                <a:gd name="T42" fmla="*/ 704 w 746"/>
                <a:gd name="T43" fmla="*/ 445 h 890"/>
                <a:gd name="T44" fmla="*/ 720 w 746"/>
                <a:gd name="T45" fmla="*/ 344 h 890"/>
                <a:gd name="T46" fmla="*/ 537 w 746"/>
                <a:gd name="T47" fmla="*/ 37 h 890"/>
                <a:gd name="T48" fmla="*/ 440 w 746"/>
                <a:gd name="T49" fmla="*/ 32 h 89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46"/>
                <a:gd name="T76" fmla="*/ 0 h 890"/>
                <a:gd name="T77" fmla="*/ 746 w 746"/>
                <a:gd name="T78" fmla="*/ 890 h 89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46" h="890">
                  <a:moveTo>
                    <a:pt x="440" y="32"/>
                  </a:moveTo>
                  <a:cubicBezTo>
                    <a:pt x="429" y="59"/>
                    <a:pt x="390" y="76"/>
                    <a:pt x="352" y="74"/>
                  </a:cubicBezTo>
                  <a:cubicBezTo>
                    <a:pt x="312" y="67"/>
                    <a:pt x="291" y="25"/>
                    <a:pt x="283" y="0"/>
                  </a:cubicBezTo>
                  <a:cubicBezTo>
                    <a:pt x="283" y="0"/>
                    <a:pt x="246" y="16"/>
                    <a:pt x="224" y="37"/>
                  </a:cubicBezTo>
                  <a:cubicBezTo>
                    <a:pt x="201" y="58"/>
                    <a:pt x="58" y="243"/>
                    <a:pt x="42" y="273"/>
                  </a:cubicBezTo>
                  <a:cubicBezTo>
                    <a:pt x="36" y="305"/>
                    <a:pt x="84" y="395"/>
                    <a:pt x="75" y="363"/>
                  </a:cubicBezTo>
                  <a:cubicBezTo>
                    <a:pt x="66" y="333"/>
                    <a:pt x="215" y="82"/>
                    <a:pt x="216" y="91"/>
                  </a:cubicBezTo>
                  <a:lnTo>
                    <a:pt x="87" y="426"/>
                  </a:lnTo>
                  <a:lnTo>
                    <a:pt x="145" y="449"/>
                  </a:lnTo>
                  <a:lnTo>
                    <a:pt x="16" y="742"/>
                  </a:lnTo>
                  <a:cubicBezTo>
                    <a:pt x="1" y="787"/>
                    <a:pt x="0" y="819"/>
                    <a:pt x="24" y="835"/>
                  </a:cubicBezTo>
                  <a:cubicBezTo>
                    <a:pt x="59" y="848"/>
                    <a:pt x="91" y="826"/>
                    <a:pt x="113" y="784"/>
                  </a:cubicBezTo>
                  <a:cubicBezTo>
                    <a:pt x="154" y="720"/>
                    <a:pt x="234" y="534"/>
                    <a:pt x="265" y="488"/>
                  </a:cubicBezTo>
                  <a:lnTo>
                    <a:pt x="365" y="501"/>
                  </a:lnTo>
                  <a:cubicBezTo>
                    <a:pt x="377" y="565"/>
                    <a:pt x="407" y="754"/>
                    <a:pt x="425" y="818"/>
                  </a:cubicBezTo>
                  <a:cubicBezTo>
                    <a:pt x="434" y="855"/>
                    <a:pt x="457" y="890"/>
                    <a:pt x="488" y="888"/>
                  </a:cubicBezTo>
                  <a:cubicBezTo>
                    <a:pt x="512" y="876"/>
                    <a:pt x="536" y="867"/>
                    <a:pt x="530" y="799"/>
                  </a:cubicBezTo>
                  <a:lnTo>
                    <a:pt x="474" y="491"/>
                  </a:lnTo>
                  <a:lnTo>
                    <a:pt x="545" y="481"/>
                  </a:lnTo>
                  <a:lnTo>
                    <a:pt x="481" y="120"/>
                  </a:lnTo>
                  <a:lnTo>
                    <a:pt x="607" y="407"/>
                  </a:lnTo>
                  <a:cubicBezTo>
                    <a:pt x="643" y="460"/>
                    <a:pt x="687" y="456"/>
                    <a:pt x="704" y="445"/>
                  </a:cubicBezTo>
                  <a:cubicBezTo>
                    <a:pt x="746" y="429"/>
                    <a:pt x="731" y="390"/>
                    <a:pt x="720" y="344"/>
                  </a:cubicBezTo>
                  <a:cubicBezTo>
                    <a:pt x="698" y="307"/>
                    <a:pt x="586" y="29"/>
                    <a:pt x="537" y="37"/>
                  </a:cubicBezTo>
                  <a:lnTo>
                    <a:pt x="440" y="32"/>
                  </a:lnTo>
                  <a:close/>
                </a:path>
              </a:pathLst>
            </a:cu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44038" name="Group 25">
            <a:extLst>
              <a:ext uri="{FF2B5EF4-FFF2-40B4-BE49-F238E27FC236}">
                <a16:creationId xmlns:a16="http://schemas.microsoft.com/office/drawing/2014/main" id="{10C4DED9-B8BC-49A0-A827-1FDC318DB9E8}"/>
              </a:ext>
            </a:extLst>
          </p:cNvPr>
          <p:cNvGrpSpPr>
            <a:grpSpLocks/>
          </p:cNvGrpSpPr>
          <p:nvPr/>
        </p:nvGrpSpPr>
        <p:grpSpPr bwMode="auto">
          <a:xfrm>
            <a:off x="0" y="5494338"/>
            <a:ext cx="1684338" cy="1363662"/>
            <a:chOff x="0" y="0"/>
            <a:chExt cx="1304" cy="1104"/>
          </a:xfrm>
        </p:grpSpPr>
        <p:sp>
          <p:nvSpPr>
            <p:cNvPr id="44055" name="AutoShape 26">
              <a:extLst>
                <a:ext uri="{FF2B5EF4-FFF2-40B4-BE49-F238E27FC236}">
                  <a16:creationId xmlns:a16="http://schemas.microsoft.com/office/drawing/2014/main" id="{1BEF1280-CE8A-4FB9-AB12-790F3D91B1A0}"/>
                </a:ext>
              </a:extLst>
            </p:cNvPr>
            <p:cNvSpPr>
              <a:spLocks noChangeArrowheads="1"/>
            </p:cNvSpPr>
            <p:nvPr/>
          </p:nvSpPr>
          <p:spPr bwMode="auto">
            <a:xfrm>
              <a:off x="0" y="0"/>
              <a:ext cx="1304" cy="1104"/>
            </a:xfrm>
            <a:prstGeom prst="upArrow">
              <a:avLst>
                <a:gd name="adj1" fmla="val 39889"/>
                <a:gd name="adj2" fmla="val 54069"/>
              </a:avLst>
            </a:prstGeom>
            <a:noFill/>
            <a:ln w="76200">
              <a:solidFill>
                <a:srgbClr val="FFFFFF">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4056" name="AutoShape 27">
              <a:extLst>
                <a:ext uri="{FF2B5EF4-FFF2-40B4-BE49-F238E27FC236}">
                  <a16:creationId xmlns:a16="http://schemas.microsoft.com/office/drawing/2014/main" id="{7A718222-98D6-465F-B74B-E9E27CDD65FC}"/>
                </a:ext>
              </a:extLst>
            </p:cNvPr>
            <p:cNvSpPr>
              <a:spLocks noChangeArrowheads="1"/>
            </p:cNvSpPr>
            <p:nvPr/>
          </p:nvSpPr>
          <p:spPr bwMode="auto">
            <a:xfrm>
              <a:off x="229" y="136"/>
              <a:ext cx="847" cy="868"/>
            </a:xfrm>
            <a:prstGeom prst="upArrow">
              <a:avLst>
                <a:gd name="adj1" fmla="val 40731"/>
                <a:gd name="adj2" fmla="val 44038"/>
              </a:avLst>
            </a:prstGeom>
            <a:solidFill>
              <a:srgbClr val="FFFFFF">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44039" name="Group 29">
            <a:extLst>
              <a:ext uri="{FF2B5EF4-FFF2-40B4-BE49-F238E27FC236}">
                <a16:creationId xmlns:a16="http://schemas.microsoft.com/office/drawing/2014/main" id="{97B6E113-3797-4F1A-BBD2-EF7B923FA30E}"/>
              </a:ext>
            </a:extLst>
          </p:cNvPr>
          <p:cNvGrpSpPr>
            <a:grpSpLocks/>
          </p:cNvGrpSpPr>
          <p:nvPr/>
        </p:nvGrpSpPr>
        <p:grpSpPr bwMode="auto">
          <a:xfrm flipV="1">
            <a:off x="5300663" y="4924425"/>
            <a:ext cx="1676400" cy="1363663"/>
            <a:chOff x="0" y="0"/>
            <a:chExt cx="1304" cy="1104"/>
          </a:xfrm>
        </p:grpSpPr>
        <p:sp>
          <p:nvSpPr>
            <p:cNvPr id="44053" name="AutoShape 30">
              <a:extLst>
                <a:ext uri="{FF2B5EF4-FFF2-40B4-BE49-F238E27FC236}">
                  <a16:creationId xmlns:a16="http://schemas.microsoft.com/office/drawing/2014/main" id="{ADA3F07F-BA3D-4EBB-B708-AF3D16021C85}"/>
                </a:ext>
              </a:extLst>
            </p:cNvPr>
            <p:cNvSpPr>
              <a:spLocks noChangeArrowheads="1"/>
            </p:cNvSpPr>
            <p:nvPr/>
          </p:nvSpPr>
          <p:spPr bwMode="auto">
            <a:xfrm>
              <a:off x="0" y="0"/>
              <a:ext cx="1304" cy="1104"/>
            </a:xfrm>
            <a:prstGeom prst="upArrow">
              <a:avLst>
                <a:gd name="adj1" fmla="val 39889"/>
                <a:gd name="adj2" fmla="val 54069"/>
              </a:avLst>
            </a:prstGeom>
            <a:noFill/>
            <a:ln w="76200">
              <a:solidFill>
                <a:srgbClr val="FFFFFF">
                  <a:alpha val="50195"/>
                </a:srgbClr>
              </a:solidFill>
              <a:miter lim="800000"/>
              <a:headEnd/>
              <a:tailEnd/>
            </a:ln>
            <a:extLst>
              <a:ext uri="{909E8E84-426E-40DD-AFC4-6F175D3DCCD1}">
                <a14:hiddenFill xmlns:a14="http://schemas.microsoft.com/office/drawing/2010/main">
                  <a:solidFill>
                    <a:srgbClr val="FFFFFF"/>
                  </a:solidFill>
                </a14:hiddenFill>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44054" name="AutoShape 31">
              <a:extLst>
                <a:ext uri="{FF2B5EF4-FFF2-40B4-BE49-F238E27FC236}">
                  <a16:creationId xmlns:a16="http://schemas.microsoft.com/office/drawing/2014/main" id="{A197DE06-41BB-4FD7-9F0B-CF2E888BE7FB}"/>
                </a:ext>
              </a:extLst>
            </p:cNvPr>
            <p:cNvSpPr>
              <a:spLocks noChangeArrowheads="1"/>
            </p:cNvSpPr>
            <p:nvPr/>
          </p:nvSpPr>
          <p:spPr bwMode="auto">
            <a:xfrm>
              <a:off x="229" y="136"/>
              <a:ext cx="847" cy="868"/>
            </a:xfrm>
            <a:prstGeom prst="upArrow">
              <a:avLst>
                <a:gd name="adj1" fmla="val 40731"/>
                <a:gd name="adj2" fmla="val 44038"/>
              </a:avLst>
            </a:prstGeom>
            <a:solidFill>
              <a:srgbClr val="FFFFFF">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sp>
        <p:nvSpPr>
          <p:cNvPr id="44040" name="Text Box 33">
            <a:extLst>
              <a:ext uri="{FF2B5EF4-FFF2-40B4-BE49-F238E27FC236}">
                <a16:creationId xmlns:a16="http://schemas.microsoft.com/office/drawing/2014/main" id="{FFECEC4F-1BDD-4D5D-8B17-ED93C92D6E3B}"/>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44041" name="Picture 34" descr="地球">
            <a:extLst>
              <a:ext uri="{FF2B5EF4-FFF2-40B4-BE49-F238E27FC236}">
                <a16:creationId xmlns:a16="http://schemas.microsoft.com/office/drawing/2014/main" id="{7A1E1D33-600C-46FA-A1EF-C193CBF5A8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1981200"/>
            <a:ext cx="2155825"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2" name="AutoShape 4">
            <a:extLst>
              <a:ext uri="{FF2B5EF4-FFF2-40B4-BE49-F238E27FC236}">
                <a16:creationId xmlns:a16="http://schemas.microsoft.com/office/drawing/2014/main" id="{ECB1C2A1-7F36-44C7-ADFD-8B919C3754D3}"/>
              </a:ext>
            </a:extLst>
          </p:cNvPr>
          <p:cNvSpPr>
            <a:spLocks noChangeArrowheads="1"/>
          </p:cNvSpPr>
          <p:nvPr/>
        </p:nvSpPr>
        <p:spPr bwMode="auto">
          <a:xfrm>
            <a:off x="1157288" y="2957513"/>
            <a:ext cx="2868612" cy="2084387"/>
          </a:xfrm>
          <a:prstGeom prst="roundRect">
            <a:avLst>
              <a:gd name="adj" fmla="val 5301"/>
            </a:avLst>
          </a:prstGeom>
          <a:solidFill>
            <a:srgbClr val="D7E4BE">
              <a:alpha val="59999"/>
            </a:srgbClr>
          </a:solidFill>
          <a:ln w="38100">
            <a:solidFill>
              <a:schemeClr val="accent2"/>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n"/>
            </a:pPr>
            <a:endParaRPr lang="zh-CN"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043" name="AutoShape 3">
            <a:extLst>
              <a:ext uri="{FF2B5EF4-FFF2-40B4-BE49-F238E27FC236}">
                <a16:creationId xmlns:a16="http://schemas.microsoft.com/office/drawing/2014/main" id="{65476CCF-24A5-4AD0-BC17-FA1E231C9282}"/>
              </a:ext>
            </a:extLst>
          </p:cNvPr>
          <p:cNvSpPr>
            <a:spLocks noChangeArrowheads="1"/>
          </p:cNvSpPr>
          <p:nvPr/>
        </p:nvSpPr>
        <p:spPr bwMode="auto">
          <a:xfrm>
            <a:off x="1592263" y="2551113"/>
            <a:ext cx="1985962" cy="649287"/>
          </a:xfrm>
          <a:prstGeom prst="roundRect">
            <a:avLst>
              <a:gd name="adj" fmla="val 16667"/>
            </a:avLst>
          </a:prstGeom>
          <a:gradFill rotWithShape="1">
            <a:gsLst>
              <a:gs pos="0">
                <a:srgbClr val="FFCF01"/>
              </a:gs>
              <a:gs pos="89999">
                <a:srgbClr val="E22000"/>
              </a:gs>
              <a:gs pos="100000">
                <a:srgbClr val="E220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044" name="矩形 28">
            <a:extLst>
              <a:ext uri="{FF2B5EF4-FFF2-40B4-BE49-F238E27FC236}">
                <a16:creationId xmlns:a16="http://schemas.microsoft.com/office/drawing/2014/main" id="{9FE93B65-6A39-4D01-B746-44EBAF17DA08}"/>
              </a:ext>
            </a:extLst>
          </p:cNvPr>
          <p:cNvSpPr>
            <a:spLocks noChangeArrowheads="1"/>
          </p:cNvSpPr>
          <p:nvPr/>
        </p:nvSpPr>
        <p:spPr bwMode="auto">
          <a:xfrm>
            <a:off x="1219200" y="3411538"/>
            <a:ext cx="2786063"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44045" name="矩形 31">
            <a:extLst>
              <a:ext uri="{FF2B5EF4-FFF2-40B4-BE49-F238E27FC236}">
                <a16:creationId xmlns:a16="http://schemas.microsoft.com/office/drawing/2014/main" id="{798909D8-2C0A-4290-9663-A9A6A83F9D94}"/>
              </a:ext>
            </a:extLst>
          </p:cNvPr>
          <p:cNvSpPr>
            <a:spLocks noChangeArrowheads="1"/>
          </p:cNvSpPr>
          <p:nvPr/>
        </p:nvSpPr>
        <p:spPr bwMode="auto">
          <a:xfrm>
            <a:off x="1219200" y="4138613"/>
            <a:ext cx="27860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44046" name="AutoShape 4">
            <a:extLst>
              <a:ext uri="{FF2B5EF4-FFF2-40B4-BE49-F238E27FC236}">
                <a16:creationId xmlns:a16="http://schemas.microsoft.com/office/drawing/2014/main" id="{89698C31-CD56-4DD3-A74B-4F5016984836}"/>
              </a:ext>
            </a:extLst>
          </p:cNvPr>
          <p:cNvSpPr>
            <a:spLocks noChangeArrowheads="1"/>
          </p:cNvSpPr>
          <p:nvPr/>
        </p:nvSpPr>
        <p:spPr bwMode="auto">
          <a:xfrm>
            <a:off x="5594350" y="4471988"/>
            <a:ext cx="2994025" cy="2019300"/>
          </a:xfrm>
          <a:prstGeom prst="roundRect">
            <a:avLst>
              <a:gd name="adj" fmla="val 7009"/>
            </a:avLst>
          </a:prstGeom>
          <a:solidFill>
            <a:srgbClr val="D7E4BE">
              <a:alpha val="59999"/>
            </a:srgbClr>
          </a:solidFill>
          <a:ln w="38100">
            <a:solidFill>
              <a:schemeClr val="accent2"/>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n"/>
            </a:pPr>
            <a:endParaRPr lang="zh-CN"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047" name="AutoShape 3">
            <a:extLst>
              <a:ext uri="{FF2B5EF4-FFF2-40B4-BE49-F238E27FC236}">
                <a16:creationId xmlns:a16="http://schemas.microsoft.com/office/drawing/2014/main" id="{60AEA2FD-F44F-45AF-AA1F-C2BE0CC6F691}"/>
              </a:ext>
            </a:extLst>
          </p:cNvPr>
          <p:cNvSpPr>
            <a:spLocks noChangeArrowheads="1"/>
          </p:cNvSpPr>
          <p:nvPr/>
        </p:nvSpPr>
        <p:spPr bwMode="auto">
          <a:xfrm>
            <a:off x="6019800" y="3998913"/>
            <a:ext cx="1981200" cy="631825"/>
          </a:xfrm>
          <a:prstGeom prst="roundRect">
            <a:avLst>
              <a:gd name="adj" fmla="val 16667"/>
            </a:avLst>
          </a:prstGeom>
          <a:gradFill rotWithShape="1">
            <a:gsLst>
              <a:gs pos="0">
                <a:srgbClr val="00DFF6"/>
              </a:gs>
              <a:gs pos="89999">
                <a:srgbClr val="002774"/>
              </a:gs>
              <a:gs pos="100000">
                <a:srgbClr val="00277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048" name="矩形 32">
            <a:extLst>
              <a:ext uri="{FF2B5EF4-FFF2-40B4-BE49-F238E27FC236}">
                <a16:creationId xmlns:a16="http://schemas.microsoft.com/office/drawing/2014/main" id="{86D5773A-DAE2-4A46-AC18-3CFED0842606}"/>
              </a:ext>
            </a:extLst>
          </p:cNvPr>
          <p:cNvSpPr>
            <a:spLocks noChangeArrowheads="1"/>
          </p:cNvSpPr>
          <p:nvPr/>
        </p:nvSpPr>
        <p:spPr bwMode="auto">
          <a:xfrm>
            <a:off x="5638800" y="4800600"/>
            <a:ext cx="2778125" cy="51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44049" name="矩形 33">
            <a:extLst>
              <a:ext uri="{FF2B5EF4-FFF2-40B4-BE49-F238E27FC236}">
                <a16:creationId xmlns:a16="http://schemas.microsoft.com/office/drawing/2014/main" id="{FD935B95-47B2-4B68-A1F9-4F63D552885E}"/>
              </a:ext>
            </a:extLst>
          </p:cNvPr>
          <p:cNvSpPr>
            <a:spLocks noChangeArrowheads="1"/>
          </p:cNvSpPr>
          <p:nvPr/>
        </p:nvSpPr>
        <p:spPr bwMode="auto">
          <a:xfrm>
            <a:off x="5621338" y="5545138"/>
            <a:ext cx="277812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endParaRPr>
          </a:p>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44050" name="Text Box 63">
            <a:extLst>
              <a:ext uri="{FF2B5EF4-FFF2-40B4-BE49-F238E27FC236}">
                <a16:creationId xmlns:a16="http://schemas.microsoft.com/office/drawing/2014/main" id="{FC99AF46-C20C-444D-9CC1-79FFB3790F08}"/>
              </a:ext>
            </a:extLst>
          </p:cNvPr>
          <p:cNvSpPr>
            <a:spLocks noChangeArrowheads="1"/>
          </p:cNvSpPr>
          <p:nvPr/>
        </p:nvSpPr>
        <p:spPr bwMode="auto">
          <a:xfrm>
            <a:off x="152400" y="2514600"/>
            <a:ext cx="1600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4051" name="Text Box 64">
            <a:extLst>
              <a:ext uri="{FF2B5EF4-FFF2-40B4-BE49-F238E27FC236}">
                <a16:creationId xmlns:a16="http://schemas.microsoft.com/office/drawing/2014/main" id="{FF6855BD-9226-4E4E-81D6-AAA21F6C6199}"/>
              </a:ext>
            </a:extLst>
          </p:cNvPr>
          <p:cNvSpPr>
            <a:spLocks noChangeArrowheads="1"/>
          </p:cNvSpPr>
          <p:nvPr/>
        </p:nvSpPr>
        <p:spPr bwMode="auto">
          <a:xfrm>
            <a:off x="1905000" y="2743200"/>
            <a:ext cx="1295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a:solidFill>
                  <a:srgbClr val="FFFFFF"/>
                </a:solidFill>
                <a:ea typeface="黑体" panose="02010609060101010101" pitchFamily="49" charset="-122"/>
              </a:rPr>
              <a:t>输入标题</a:t>
            </a:r>
            <a:endParaRPr lang="zh-CN" altLang="en-US"/>
          </a:p>
        </p:txBody>
      </p:sp>
      <p:sp>
        <p:nvSpPr>
          <p:cNvPr id="44052" name="Text Box 71">
            <a:extLst>
              <a:ext uri="{FF2B5EF4-FFF2-40B4-BE49-F238E27FC236}">
                <a16:creationId xmlns:a16="http://schemas.microsoft.com/office/drawing/2014/main" id="{1A84B3F7-88C3-4805-B313-53D675C96ED8}"/>
              </a:ext>
            </a:extLst>
          </p:cNvPr>
          <p:cNvSpPr>
            <a:spLocks noChangeArrowheads="1"/>
          </p:cNvSpPr>
          <p:nvPr/>
        </p:nvSpPr>
        <p:spPr bwMode="auto">
          <a:xfrm>
            <a:off x="6324600" y="4114800"/>
            <a:ext cx="12954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a:solidFill>
                  <a:srgbClr val="FFFFFF"/>
                </a:solidFill>
                <a:ea typeface="黑体" panose="02010609060101010101" pitchFamily="49" charset="-122"/>
              </a:rPr>
              <a:t>输入标题</a:t>
            </a:r>
            <a:endParaRPr lang="zh-CN" altLang="en-US"/>
          </a:p>
        </p:txBody>
      </p:sp>
    </p:spTree>
  </p:cSld>
  <p:clrMapOvr>
    <a:masterClrMapping/>
  </p:clrMapOvr>
  <p:transition advTm="2000">
    <p:cover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8">
            <a:extLst>
              <a:ext uri="{FF2B5EF4-FFF2-40B4-BE49-F238E27FC236}">
                <a16:creationId xmlns:a16="http://schemas.microsoft.com/office/drawing/2014/main" id="{A620D95F-9666-4CFE-8FB9-E23982F4776F}"/>
              </a:ext>
            </a:extLst>
          </p:cNvPr>
          <p:cNvSpPr>
            <a:spLocks noChangeArrowheads="1"/>
          </p:cNvSpPr>
          <p:nvPr/>
        </p:nvSpPr>
        <p:spPr bwMode="auto">
          <a:xfrm>
            <a:off x="1460500" y="4799013"/>
            <a:ext cx="835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zh-CN" altLang="en-US" b="1">
                <a:solidFill>
                  <a:srgbClr val="FFFFFF"/>
                </a:solidFill>
                <a:latin typeface="Times New Roman" panose="02020603050405020304" pitchFamily="18" charset="0"/>
                <a:sym typeface="Times New Roman" panose="02020603050405020304" pitchFamily="18" charset="0"/>
              </a:rPr>
              <a:t>内容</a:t>
            </a:r>
            <a:r>
              <a:rPr lang="en-US" altLang="zh-CN">
                <a:solidFill>
                  <a:srgbClr val="FFFFFF"/>
                </a:solidFill>
                <a:ea typeface="Gulim" panose="020B0600000101010101" pitchFamily="34" charset="-127"/>
              </a:rPr>
              <a:t> 1</a:t>
            </a:r>
            <a:endParaRPr lang="zh-CN" altLang="en-US"/>
          </a:p>
        </p:txBody>
      </p:sp>
      <p:sp>
        <p:nvSpPr>
          <p:cNvPr id="46083" name="Text Box 29">
            <a:extLst>
              <a:ext uri="{FF2B5EF4-FFF2-40B4-BE49-F238E27FC236}">
                <a16:creationId xmlns:a16="http://schemas.microsoft.com/office/drawing/2014/main" id="{A970DA7E-819F-46C5-83BF-3A3F963B164D}"/>
              </a:ext>
            </a:extLst>
          </p:cNvPr>
          <p:cNvSpPr>
            <a:spLocks noChangeArrowheads="1"/>
          </p:cNvSpPr>
          <p:nvPr/>
        </p:nvSpPr>
        <p:spPr bwMode="auto">
          <a:xfrm>
            <a:off x="3260725" y="4799013"/>
            <a:ext cx="835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zh-CN" altLang="en-US" b="1">
                <a:solidFill>
                  <a:srgbClr val="FFFFFF"/>
                </a:solidFill>
                <a:latin typeface="Times New Roman" panose="02020603050405020304" pitchFamily="18" charset="0"/>
                <a:sym typeface="Times New Roman" panose="02020603050405020304" pitchFamily="18" charset="0"/>
              </a:rPr>
              <a:t>内容</a:t>
            </a:r>
            <a:r>
              <a:rPr lang="en-US" altLang="zh-CN">
                <a:solidFill>
                  <a:srgbClr val="FFFFFF"/>
                </a:solidFill>
                <a:ea typeface="Gulim" panose="020B0600000101010101" pitchFamily="34" charset="-127"/>
              </a:rPr>
              <a:t> 2</a:t>
            </a:r>
            <a:endParaRPr lang="zh-CN" altLang="en-US"/>
          </a:p>
        </p:txBody>
      </p:sp>
      <p:sp>
        <p:nvSpPr>
          <p:cNvPr id="46084" name="Text Box 30">
            <a:extLst>
              <a:ext uri="{FF2B5EF4-FFF2-40B4-BE49-F238E27FC236}">
                <a16:creationId xmlns:a16="http://schemas.microsoft.com/office/drawing/2014/main" id="{F98E7117-96FB-4709-9338-73CAD20350D8}"/>
              </a:ext>
            </a:extLst>
          </p:cNvPr>
          <p:cNvSpPr>
            <a:spLocks noChangeArrowheads="1"/>
          </p:cNvSpPr>
          <p:nvPr/>
        </p:nvSpPr>
        <p:spPr bwMode="auto">
          <a:xfrm>
            <a:off x="5032375" y="4799013"/>
            <a:ext cx="835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zh-CN" altLang="en-US" b="1">
                <a:solidFill>
                  <a:srgbClr val="FFFFFF"/>
                </a:solidFill>
                <a:latin typeface="Times New Roman" panose="02020603050405020304" pitchFamily="18" charset="0"/>
                <a:sym typeface="Times New Roman" panose="02020603050405020304" pitchFamily="18" charset="0"/>
              </a:rPr>
              <a:t>内容</a:t>
            </a:r>
            <a:r>
              <a:rPr lang="en-US" altLang="zh-CN">
                <a:solidFill>
                  <a:srgbClr val="FFFFFF"/>
                </a:solidFill>
                <a:ea typeface="Gulim" panose="020B0600000101010101" pitchFamily="34" charset="-127"/>
              </a:rPr>
              <a:t> 3</a:t>
            </a:r>
            <a:endParaRPr lang="zh-CN" altLang="en-US"/>
          </a:p>
        </p:txBody>
      </p:sp>
      <p:sp>
        <p:nvSpPr>
          <p:cNvPr id="46085" name="Text Box 31">
            <a:extLst>
              <a:ext uri="{FF2B5EF4-FFF2-40B4-BE49-F238E27FC236}">
                <a16:creationId xmlns:a16="http://schemas.microsoft.com/office/drawing/2014/main" id="{5CBAF71F-E975-4C62-8067-23FD9830ED9C}"/>
              </a:ext>
            </a:extLst>
          </p:cNvPr>
          <p:cNvSpPr>
            <a:spLocks noChangeArrowheads="1"/>
          </p:cNvSpPr>
          <p:nvPr/>
        </p:nvSpPr>
        <p:spPr bwMode="auto">
          <a:xfrm>
            <a:off x="6932613" y="4799013"/>
            <a:ext cx="835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buFont typeface="Arial" panose="020B0604020202020204" pitchFamily="34" charset="0"/>
              <a:buNone/>
            </a:pPr>
            <a:r>
              <a:rPr lang="zh-CN" altLang="en-US" b="1">
                <a:solidFill>
                  <a:srgbClr val="FFFFFF"/>
                </a:solidFill>
                <a:latin typeface="Times New Roman" panose="02020603050405020304" pitchFamily="18" charset="0"/>
                <a:sym typeface="Times New Roman" panose="02020603050405020304" pitchFamily="18" charset="0"/>
              </a:rPr>
              <a:t>内容</a:t>
            </a:r>
            <a:r>
              <a:rPr lang="en-US" altLang="zh-CN">
                <a:solidFill>
                  <a:srgbClr val="FFFFFF"/>
                </a:solidFill>
                <a:ea typeface="Gulim" panose="020B0600000101010101" pitchFamily="34" charset="-127"/>
              </a:rPr>
              <a:t> 4</a:t>
            </a:r>
            <a:endParaRPr lang="zh-CN" altLang="en-US"/>
          </a:p>
        </p:txBody>
      </p:sp>
      <p:sp>
        <p:nvSpPr>
          <p:cNvPr id="46086" name="Text Box 35">
            <a:extLst>
              <a:ext uri="{FF2B5EF4-FFF2-40B4-BE49-F238E27FC236}">
                <a16:creationId xmlns:a16="http://schemas.microsoft.com/office/drawing/2014/main" id="{A1E7A024-ABFE-4A9E-866F-362CA849B3E8}"/>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grpSp>
        <p:nvGrpSpPr>
          <p:cNvPr id="46087" name="Group 53">
            <a:extLst>
              <a:ext uri="{FF2B5EF4-FFF2-40B4-BE49-F238E27FC236}">
                <a16:creationId xmlns:a16="http://schemas.microsoft.com/office/drawing/2014/main" id="{6FCAE27C-58DC-4E05-9BE3-A5C658B9CA22}"/>
              </a:ext>
            </a:extLst>
          </p:cNvPr>
          <p:cNvGrpSpPr>
            <a:grpSpLocks/>
          </p:cNvGrpSpPr>
          <p:nvPr/>
        </p:nvGrpSpPr>
        <p:grpSpPr bwMode="auto">
          <a:xfrm>
            <a:off x="1012825" y="4648200"/>
            <a:ext cx="1544638" cy="1690688"/>
            <a:chOff x="0" y="0"/>
            <a:chExt cx="973" cy="1065"/>
          </a:xfrm>
        </p:grpSpPr>
        <p:pic>
          <p:nvPicPr>
            <p:cNvPr id="46114" name="Picture 54" descr="Picture2">
              <a:extLst>
                <a:ext uri="{FF2B5EF4-FFF2-40B4-BE49-F238E27FC236}">
                  <a16:creationId xmlns:a16="http://schemas.microsoft.com/office/drawing/2014/main" id="{390BAEBB-ED70-4D47-9224-6849A66198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 y="895"/>
              <a:ext cx="81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15" name="Oval 55">
              <a:extLst>
                <a:ext uri="{FF2B5EF4-FFF2-40B4-BE49-F238E27FC236}">
                  <a16:creationId xmlns:a16="http://schemas.microsoft.com/office/drawing/2014/main" id="{1011FED8-70BC-4016-8814-EBD9A0023531}"/>
                </a:ext>
              </a:extLst>
            </p:cNvPr>
            <p:cNvSpPr>
              <a:spLocks noChangeArrowheads="1"/>
            </p:cNvSpPr>
            <p:nvPr/>
          </p:nvSpPr>
          <p:spPr bwMode="auto">
            <a:xfrm>
              <a:off x="0" y="0"/>
              <a:ext cx="973" cy="973"/>
            </a:xfrm>
            <a:prstGeom prst="ellipse">
              <a:avLst/>
            </a:prstGeom>
            <a:gradFill rotWithShape="1">
              <a:gsLst>
                <a:gs pos="0">
                  <a:srgbClr val="FF9900"/>
                </a:gs>
                <a:gs pos="100000">
                  <a:srgbClr val="915700"/>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116" name="Oval 56">
              <a:extLst>
                <a:ext uri="{FF2B5EF4-FFF2-40B4-BE49-F238E27FC236}">
                  <a16:creationId xmlns:a16="http://schemas.microsoft.com/office/drawing/2014/main" id="{6166C1C6-A5BA-451B-8CE9-7A49858CE279}"/>
                </a:ext>
              </a:extLst>
            </p:cNvPr>
            <p:cNvSpPr>
              <a:spLocks noChangeArrowheads="1"/>
            </p:cNvSpPr>
            <p:nvPr/>
          </p:nvSpPr>
          <p:spPr bwMode="auto">
            <a:xfrm>
              <a:off x="21" y="23"/>
              <a:ext cx="928" cy="929"/>
            </a:xfrm>
            <a:prstGeom prst="ellipse">
              <a:avLst/>
            </a:prstGeom>
            <a:gradFill rotWithShape="1">
              <a:gsLst>
                <a:gs pos="0">
                  <a:srgbClr val="FF9900"/>
                </a:gs>
                <a:gs pos="100000">
                  <a:srgbClr val="A060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117" name="Oval 57">
              <a:extLst>
                <a:ext uri="{FF2B5EF4-FFF2-40B4-BE49-F238E27FC236}">
                  <a16:creationId xmlns:a16="http://schemas.microsoft.com/office/drawing/2014/main" id="{D54D36AD-1C5C-4BB3-B4DF-883E5F56849F}"/>
                </a:ext>
              </a:extLst>
            </p:cNvPr>
            <p:cNvSpPr>
              <a:spLocks noChangeArrowheads="1"/>
            </p:cNvSpPr>
            <p:nvPr/>
          </p:nvSpPr>
          <p:spPr bwMode="auto">
            <a:xfrm>
              <a:off x="57" y="57"/>
              <a:ext cx="839" cy="839"/>
            </a:xfrm>
            <a:prstGeom prst="ellipse">
              <a:avLst/>
            </a:prstGeom>
            <a:gradFill rotWithShape="1">
              <a:gsLst>
                <a:gs pos="0">
                  <a:srgbClr val="FF9900"/>
                </a:gs>
                <a:gs pos="100000">
                  <a:srgbClr val="B66E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pic>
          <p:nvPicPr>
            <p:cNvPr id="46118" name="Picture 58" descr="Picture1">
              <a:extLst>
                <a:ext uri="{FF2B5EF4-FFF2-40B4-BE49-F238E27FC236}">
                  <a16:creationId xmlns:a16="http://schemas.microsoft.com/office/drawing/2014/main" id="{65E85905-8DCC-4847-900C-BF9115C7E0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 y="57"/>
              <a:ext cx="616"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6088" name="Group 59">
            <a:extLst>
              <a:ext uri="{FF2B5EF4-FFF2-40B4-BE49-F238E27FC236}">
                <a16:creationId xmlns:a16="http://schemas.microsoft.com/office/drawing/2014/main" id="{6E2425AB-6764-4BF4-868B-B916F87984A3}"/>
              </a:ext>
            </a:extLst>
          </p:cNvPr>
          <p:cNvGrpSpPr>
            <a:grpSpLocks/>
          </p:cNvGrpSpPr>
          <p:nvPr/>
        </p:nvGrpSpPr>
        <p:grpSpPr bwMode="auto">
          <a:xfrm>
            <a:off x="2951163" y="4648200"/>
            <a:ext cx="1544637" cy="1690688"/>
            <a:chOff x="0" y="0"/>
            <a:chExt cx="973" cy="1065"/>
          </a:xfrm>
        </p:grpSpPr>
        <p:pic>
          <p:nvPicPr>
            <p:cNvPr id="46109" name="Picture 60" descr="Picture2">
              <a:extLst>
                <a:ext uri="{FF2B5EF4-FFF2-40B4-BE49-F238E27FC236}">
                  <a16:creationId xmlns:a16="http://schemas.microsoft.com/office/drawing/2014/main" id="{97B21542-BB7A-4BFF-B6AE-FF2EF4E063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 y="895"/>
              <a:ext cx="81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10" name="Oval 61">
              <a:extLst>
                <a:ext uri="{FF2B5EF4-FFF2-40B4-BE49-F238E27FC236}">
                  <a16:creationId xmlns:a16="http://schemas.microsoft.com/office/drawing/2014/main" id="{9F614DF3-CBDC-46BF-84C2-7195EDBB771A}"/>
                </a:ext>
              </a:extLst>
            </p:cNvPr>
            <p:cNvSpPr>
              <a:spLocks noChangeArrowheads="1"/>
            </p:cNvSpPr>
            <p:nvPr/>
          </p:nvSpPr>
          <p:spPr bwMode="auto">
            <a:xfrm>
              <a:off x="0" y="0"/>
              <a:ext cx="973" cy="973"/>
            </a:xfrm>
            <a:prstGeom prst="ellipse">
              <a:avLst/>
            </a:prstGeom>
            <a:gradFill rotWithShape="1">
              <a:gsLst>
                <a:gs pos="0">
                  <a:srgbClr val="F0EA00"/>
                </a:gs>
                <a:gs pos="100000">
                  <a:srgbClr val="888500"/>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111" name="Oval 62">
              <a:extLst>
                <a:ext uri="{FF2B5EF4-FFF2-40B4-BE49-F238E27FC236}">
                  <a16:creationId xmlns:a16="http://schemas.microsoft.com/office/drawing/2014/main" id="{88BDE7D6-8A75-41D9-B7A0-A7AD6458D5E5}"/>
                </a:ext>
              </a:extLst>
            </p:cNvPr>
            <p:cNvSpPr>
              <a:spLocks noChangeArrowheads="1"/>
            </p:cNvSpPr>
            <p:nvPr/>
          </p:nvSpPr>
          <p:spPr bwMode="auto">
            <a:xfrm>
              <a:off x="21" y="23"/>
              <a:ext cx="928" cy="929"/>
            </a:xfrm>
            <a:prstGeom prst="ellipse">
              <a:avLst/>
            </a:prstGeom>
            <a:gradFill rotWithShape="1">
              <a:gsLst>
                <a:gs pos="0">
                  <a:srgbClr val="F0EA00"/>
                </a:gs>
                <a:gs pos="100000">
                  <a:srgbClr val="9693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112" name="Oval 63">
              <a:extLst>
                <a:ext uri="{FF2B5EF4-FFF2-40B4-BE49-F238E27FC236}">
                  <a16:creationId xmlns:a16="http://schemas.microsoft.com/office/drawing/2014/main" id="{9A7511A8-B8D6-4501-B8AD-D46E1677F620}"/>
                </a:ext>
              </a:extLst>
            </p:cNvPr>
            <p:cNvSpPr>
              <a:spLocks noChangeArrowheads="1"/>
            </p:cNvSpPr>
            <p:nvPr/>
          </p:nvSpPr>
          <p:spPr bwMode="auto">
            <a:xfrm>
              <a:off x="57" y="57"/>
              <a:ext cx="839" cy="839"/>
            </a:xfrm>
            <a:prstGeom prst="ellipse">
              <a:avLst/>
            </a:prstGeom>
            <a:gradFill rotWithShape="1">
              <a:gsLst>
                <a:gs pos="0">
                  <a:srgbClr val="F0EA00"/>
                </a:gs>
                <a:gs pos="100000">
                  <a:srgbClr val="ABA7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pic>
          <p:nvPicPr>
            <p:cNvPr id="46113" name="Picture 64" descr="Picture1">
              <a:extLst>
                <a:ext uri="{FF2B5EF4-FFF2-40B4-BE49-F238E27FC236}">
                  <a16:creationId xmlns:a16="http://schemas.microsoft.com/office/drawing/2014/main" id="{75D6F946-F929-4A7A-91FB-A5642C179C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 y="57"/>
              <a:ext cx="616"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6089" name="Group 65">
            <a:extLst>
              <a:ext uri="{FF2B5EF4-FFF2-40B4-BE49-F238E27FC236}">
                <a16:creationId xmlns:a16="http://schemas.microsoft.com/office/drawing/2014/main" id="{043D1F8B-797B-47D8-A28C-66B9CF43F31B}"/>
              </a:ext>
            </a:extLst>
          </p:cNvPr>
          <p:cNvGrpSpPr>
            <a:grpSpLocks/>
          </p:cNvGrpSpPr>
          <p:nvPr/>
        </p:nvGrpSpPr>
        <p:grpSpPr bwMode="auto">
          <a:xfrm>
            <a:off x="4932363" y="4648200"/>
            <a:ext cx="1544637" cy="1690688"/>
            <a:chOff x="0" y="0"/>
            <a:chExt cx="973" cy="1065"/>
          </a:xfrm>
        </p:grpSpPr>
        <p:pic>
          <p:nvPicPr>
            <p:cNvPr id="46104" name="Picture 66" descr="Picture2">
              <a:extLst>
                <a:ext uri="{FF2B5EF4-FFF2-40B4-BE49-F238E27FC236}">
                  <a16:creationId xmlns:a16="http://schemas.microsoft.com/office/drawing/2014/main" id="{31E18E89-1F0E-4E76-B7BA-1DA3627B1F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 y="895"/>
              <a:ext cx="81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05" name="Oval 67">
              <a:extLst>
                <a:ext uri="{FF2B5EF4-FFF2-40B4-BE49-F238E27FC236}">
                  <a16:creationId xmlns:a16="http://schemas.microsoft.com/office/drawing/2014/main" id="{C48C6837-C6E1-40DC-806C-4377B9884438}"/>
                </a:ext>
              </a:extLst>
            </p:cNvPr>
            <p:cNvSpPr>
              <a:spLocks noChangeArrowheads="1"/>
            </p:cNvSpPr>
            <p:nvPr/>
          </p:nvSpPr>
          <p:spPr bwMode="auto">
            <a:xfrm>
              <a:off x="0" y="0"/>
              <a:ext cx="973" cy="973"/>
            </a:xfrm>
            <a:prstGeom prst="ellipse">
              <a:avLst/>
            </a:prstGeom>
            <a:gradFill rotWithShape="1">
              <a:gsLst>
                <a:gs pos="0">
                  <a:srgbClr val="30C230"/>
                </a:gs>
                <a:gs pos="100000">
                  <a:srgbClr val="1B6D1B"/>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106" name="Oval 68">
              <a:extLst>
                <a:ext uri="{FF2B5EF4-FFF2-40B4-BE49-F238E27FC236}">
                  <a16:creationId xmlns:a16="http://schemas.microsoft.com/office/drawing/2014/main" id="{8EC7F690-C4E5-4089-B73C-32717DC957D9}"/>
                </a:ext>
              </a:extLst>
            </p:cNvPr>
            <p:cNvSpPr>
              <a:spLocks noChangeArrowheads="1"/>
            </p:cNvSpPr>
            <p:nvPr/>
          </p:nvSpPr>
          <p:spPr bwMode="auto">
            <a:xfrm>
              <a:off x="21" y="23"/>
              <a:ext cx="928" cy="929"/>
            </a:xfrm>
            <a:prstGeom prst="ellipse">
              <a:avLst/>
            </a:prstGeom>
            <a:gradFill rotWithShape="1">
              <a:gsLst>
                <a:gs pos="0">
                  <a:srgbClr val="30C230"/>
                </a:gs>
                <a:gs pos="100000">
                  <a:srgbClr val="1E791E"/>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107" name="Oval 69">
              <a:extLst>
                <a:ext uri="{FF2B5EF4-FFF2-40B4-BE49-F238E27FC236}">
                  <a16:creationId xmlns:a16="http://schemas.microsoft.com/office/drawing/2014/main" id="{2EC53C9B-7C26-4170-8A40-77C8F9004BE7}"/>
                </a:ext>
              </a:extLst>
            </p:cNvPr>
            <p:cNvSpPr>
              <a:spLocks noChangeArrowheads="1"/>
            </p:cNvSpPr>
            <p:nvPr/>
          </p:nvSpPr>
          <p:spPr bwMode="auto">
            <a:xfrm>
              <a:off x="57" y="57"/>
              <a:ext cx="839" cy="839"/>
            </a:xfrm>
            <a:prstGeom prst="ellipse">
              <a:avLst/>
            </a:prstGeom>
            <a:gradFill rotWithShape="1">
              <a:gsLst>
                <a:gs pos="0">
                  <a:srgbClr val="30C230"/>
                </a:gs>
                <a:gs pos="100000">
                  <a:srgbClr val="228B2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pic>
          <p:nvPicPr>
            <p:cNvPr id="46108" name="Picture 70" descr="Picture1">
              <a:extLst>
                <a:ext uri="{FF2B5EF4-FFF2-40B4-BE49-F238E27FC236}">
                  <a16:creationId xmlns:a16="http://schemas.microsoft.com/office/drawing/2014/main" id="{9777F229-AF57-4372-ABAE-0790AE3AE6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 y="57"/>
              <a:ext cx="616"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6090" name="Group 71">
            <a:extLst>
              <a:ext uri="{FF2B5EF4-FFF2-40B4-BE49-F238E27FC236}">
                <a16:creationId xmlns:a16="http://schemas.microsoft.com/office/drawing/2014/main" id="{9AAC8AF7-8E29-4340-8E56-117A84BE845E}"/>
              </a:ext>
            </a:extLst>
          </p:cNvPr>
          <p:cNvGrpSpPr>
            <a:grpSpLocks/>
          </p:cNvGrpSpPr>
          <p:nvPr/>
        </p:nvGrpSpPr>
        <p:grpSpPr bwMode="auto">
          <a:xfrm>
            <a:off x="6913563" y="4648200"/>
            <a:ext cx="1544637" cy="1690688"/>
            <a:chOff x="0" y="0"/>
            <a:chExt cx="973" cy="1065"/>
          </a:xfrm>
        </p:grpSpPr>
        <p:pic>
          <p:nvPicPr>
            <p:cNvPr id="46099" name="Picture 72" descr="Picture2">
              <a:extLst>
                <a:ext uri="{FF2B5EF4-FFF2-40B4-BE49-F238E27FC236}">
                  <a16:creationId xmlns:a16="http://schemas.microsoft.com/office/drawing/2014/main" id="{45FBE66E-0C59-4221-9201-DCD0C98F72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 y="895"/>
              <a:ext cx="81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00" name="Oval 73">
              <a:extLst>
                <a:ext uri="{FF2B5EF4-FFF2-40B4-BE49-F238E27FC236}">
                  <a16:creationId xmlns:a16="http://schemas.microsoft.com/office/drawing/2014/main" id="{77B52CF0-0BFA-47AA-BBE8-EF6D6A6534EA}"/>
                </a:ext>
              </a:extLst>
            </p:cNvPr>
            <p:cNvSpPr>
              <a:spLocks noChangeArrowheads="1"/>
            </p:cNvSpPr>
            <p:nvPr/>
          </p:nvSpPr>
          <p:spPr bwMode="auto">
            <a:xfrm>
              <a:off x="0" y="0"/>
              <a:ext cx="973" cy="973"/>
            </a:xfrm>
            <a:prstGeom prst="ellipse">
              <a:avLst/>
            </a:prstGeom>
            <a:gradFill rotWithShape="1">
              <a:gsLst>
                <a:gs pos="0">
                  <a:srgbClr val="AE50E2"/>
                </a:gs>
                <a:gs pos="100000">
                  <a:srgbClr val="622D80"/>
                </a:gs>
              </a:gsLst>
              <a:path path="rect">
                <a:fillToRect l="100000" t="10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101" name="Oval 74">
              <a:extLst>
                <a:ext uri="{FF2B5EF4-FFF2-40B4-BE49-F238E27FC236}">
                  <a16:creationId xmlns:a16="http://schemas.microsoft.com/office/drawing/2014/main" id="{26B3BA4D-9A59-485A-825D-6585913C73F0}"/>
                </a:ext>
              </a:extLst>
            </p:cNvPr>
            <p:cNvSpPr>
              <a:spLocks noChangeArrowheads="1"/>
            </p:cNvSpPr>
            <p:nvPr/>
          </p:nvSpPr>
          <p:spPr bwMode="auto">
            <a:xfrm>
              <a:off x="21" y="23"/>
              <a:ext cx="928" cy="929"/>
            </a:xfrm>
            <a:prstGeom prst="ellipse">
              <a:avLst/>
            </a:prstGeom>
            <a:gradFill rotWithShape="1">
              <a:gsLst>
                <a:gs pos="0">
                  <a:srgbClr val="AE50E2"/>
                </a:gs>
                <a:gs pos="100000">
                  <a:srgbClr val="6D328E"/>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102" name="Oval 75">
              <a:extLst>
                <a:ext uri="{FF2B5EF4-FFF2-40B4-BE49-F238E27FC236}">
                  <a16:creationId xmlns:a16="http://schemas.microsoft.com/office/drawing/2014/main" id="{0F04D79A-0EA8-4E1E-ADED-95C1AD4C190B}"/>
                </a:ext>
              </a:extLst>
            </p:cNvPr>
            <p:cNvSpPr>
              <a:spLocks noChangeArrowheads="1"/>
            </p:cNvSpPr>
            <p:nvPr/>
          </p:nvSpPr>
          <p:spPr bwMode="auto">
            <a:xfrm>
              <a:off x="57" y="57"/>
              <a:ext cx="839" cy="839"/>
            </a:xfrm>
            <a:prstGeom prst="ellipse">
              <a:avLst/>
            </a:prstGeom>
            <a:gradFill rotWithShape="1">
              <a:gsLst>
                <a:gs pos="0">
                  <a:srgbClr val="AE50E2"/>
                </a:gs>
                <a:gs pos="100000">
                  <a:srgbClr val="7D39A2"/>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pic>
          <p:nvPicPr>
            <p:cNvPr id="46103" name="Picture 76" descr="Picture1">
              <a:extLst>
                <a:ext uri="{FF2B5EF4-FFF2-40B4-BE49-F238E27FC236}">
                  <a16:creationId xmlns:a16="http://schemas.microsoft.com/office/drawing/2014/main" id="{31F73ED1-426A-4274-8DC8-3140E41BF9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 y="57"/>
              <a:ext cx="616"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6091" name="AutoShape 77">
            <a:extLst>
              <a:ext uri="{FF2B5EF4-FFF2-40B4-BE49-F238E27FC236}">
                <a16:creationId xmlns:a16="http://schemas.microsoft.com/office/drawing/2014/main" id="{9DEF7724-A625-4C41-B4E5-F269055752B6}"/>
              </a:ext>
            </a:extLst>
          </p:cNvPr>
          <p:cNvSpPr>
            <a:spLocks noChangeArrowheads="1"/>
          </p:cNvSpPr>
          <p:nvPr/>
        </p:nvSpPr>
        <p:spPr bwMode="auto">
          <a:xfrm>
            <a:off x="1905000" y="2514600"/>
            <a:ext cx="5530850" cy="2743200"/>
          </a:xfrm>
          <a:prstGeom prst="upArrow">
            <a:avLst>
              <a:gd name="adj1" fmla="val 57824"/>
              <a:gd name="adj2" fmla="val 54394"/>
            </a:avLst>
          </a:prstGeom>
          <a:gradFill rotWithShape="1">
            <a:gsLst>
              <a:gs pos="0">
                <a:srgbClr val="8F8CD2"/>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46092" name="Text Box 79">
            <a:extLst>
              <a:ext uri="{FF2B5EF4-FFF2-40B4-BE49-F238E27FC236}">
                <a16:creationId xmlns:a16="http://schemas.microsoft.com/office/drawing/2014/main" id="{AA27523D-4B73-4796-9B05-7D50EEB48EBA}"/>
              </a:ext>
            </a:extLst>
          </p:cNvPr>
          <p:cNvSpPr>
            <a:spLocks noChangeArrowheads="1"/>
          </p:cNvSpPr>
          <p:nvPr/>
        </p:nvSpPr>
        <p:spPr bwMode="auto">
          <a:xfrm>
            <a:off x="1333500" y="5253038"/>
            <a:ext cx="9112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335338"/>
                </a:solidFill>
                <a:latin typeface="Verdana" panose="020B0604030504040204" pitchFamily="34" charset="0"/>
                <a:sym typeface="Verdana" panose="020B0604030504040204" pitchFamily="34" charset="0"/>
              </a:rPr>
              <a:t>Text1</a:t>
            </a:r>
            <a:endParaRPr lang="zh-CN" altLang="en-US"/>
          </a:p>
        </p:txBody>
      </p:sp>
      <p:sp>
        <p:nvSpPr>
          <p:cNvPr id="46093" name="Text Box 80">
            <a:extLst>
              <a:ext uri="{FF2B5EF4-FFF2-40B4-BE49-F238E27FC236}">
                <a16:creationId xmlns:a16="http://schemas.microsoft.com/office/drawing/2014/main" id="{522DCE93-9ACF-4391-ACE7-F5E989C7A210}"/>
              </a:ext>
            </a:extLst>
          </p:cNvPr>
          <p:cNvSpPr>
            <a:spLocks noChangeArrowheads="1"/>
          </p:cNvSpPr>
          <p:nvPr/>
        </p:nvSpPr>
        <p:spPr bwMode="auto">
          <a:xfrm>
            <a:off x="3203575" y="5257800"/>
            <a:ext cx="911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335338"/>
                </a:solidFill>
                <a:latin typeface="Verdana" panose="020B0604030504040204" pitchFamily="34" charset="0"/>
                <a:sym typeface="Verdana" panose="020B0604030504040204" pitchFamily="34" charset="0"/>
              </a:rPr>
              <a:t>Text1</a:t>
            </a:r>
            <a:endParaRPr lang="zh-CN" altLang="en-US"/>
          </a:p>
        </p:txBody>
      </p:sp>
      <p:sp>
        <p:nvSpPr>
          <p:cNvPr id="46094" name="Text Box 81">
            <a:extLst>
              <a:ext uri="{FF2B5EF4-FFF2-40B4-BE49-F238E27FC236}">
                <a16:creationId xmlns:a16="http://schemas.microsoft.com/office/drawing/2014/main" id="{4E27C7FF-7FCC-48D0-9060-B4A971DF6311}"/>
              </a:ext>
            </a:extLst>
          </p:cNvPr>
          <p:cNvSpPr>
            <a:spLocks noChangeArrowheads="1"/>
          </p:cNvSpPr>
          <p:nvPr/>
        </p:nvSpPr>
        <p:spPr bwMode="auto">
          <a:xfrm>
            <a:off x="5260975" y="5272088"/>
            <a:ext cx="9112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335338"/>
                </a:solidFill>
                <a:latin typeface="Verdana" panose="020B0604030504040204" pitchFamily="34" charset="0"/>
                <a:sym typeface="Verdana" panose="020B0604030504040204" pitchFamily="34" charset="0"/>
              </a:rPr>
              <a:t>Text1</a:t>
            </a:r>
            <a:endParaRPr lang="zh-CN" altLang="en-US"/>
          </a:p>
        </p:txBody>
      </p:sp>
      <p:sp>
        <p:nvSpPr>
          <p:cNvPr id="46095" name="Text Box 82">
            <a:extLst>
              <a:ext uri="{FF2B5EF4-FFF2-40B4-BE49-F238E27FC236}">
                <a16:creationId xmlns:a16="http://schemas.microsoft.com/office/drawing/2014/main" id="{69BEE32A-8E90-452E-8831-74D885105298}"/>
              </a:ext>
            </a:extLst>
          </p:cNvPr>
          <p:cNvSpPr>
            <a:spLocks noChangeArrowheads="1"/>
          </p:cNvSpPr>
          <p:nvPr/>
        </p:nvSpPr>
        <p:spPr bwMode="auto">
          <a:xfrm>
            <a:off x="7239000" y="5272088"/>
            <a:ext cx="9112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335338"/>
                </a:solidFill>
                <a:latin typeface="Verdana" panose="020B0604030504040204" pitchFamily="34" charset="0"/>
                <a:sym typeface="Verdana" panose="020B0604030504040204" pitchFamily="34" charset="0"/>
              </a:rPr>
              <a:t>Text1</a:t>
            </a:r>
            <a:endParaRPr lang="zh-CN" altLang="en-US"/>
          </a:p>
        </p:txBody>
      </p:sp>
      <p:sp>
        <p:nvSpPr>
          <p:cNvPr id="46096" name="AutoShape 3">
            <a:extLst>
              <a:ext uri="{FF2B5EF4-FFF2-40B4-BE49-F238E27FC236}">
                <a16:creationId xmlns:a16="http://schemas.microsoft.com/office/drawing/2014/main" id="{032DC7E8-E145-4BBE-9276-E897DF98BFFD}"/>
              </a:ext>
            </a:extLst>
          </p:cNvPr>
          <p:cNvSpPr>
            <a:spLocks noChangeArrowheads="1"/>
          </p:cNvSpPr>
          <p:nvPr/>
        </p:nvSpPr>
        <p:spPr bwMode="auto">
          <a:xfrm>
            <a:off x="2622550" y="1495425"/>
            <a:ext cx="4283075" cy="858838"/>
          </a:xfrm>
          <a:prstGeom prst="roundRect">
            <a:avLst>
              <a:gd name="adj" fmla="val 16667"/>
            </a:avLst>
          </a:prstGeom>
          <a:gradFill rotWithShape="1">
            <a:gsLst>
              <a:gs pos="0">
                <a:srgbClr val="6EFF01"/>
              </a:gs>
              <a:gs pos="89999">
                <a:srgbClr val="0F5000"/>
              </a:gs>
              <a:gs pos="100000">
                <a:srgbClr val="0F50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097" name="Text Box 86">
            <a:extLst>
              <a:ext uri="{FF2B5EF4-FFF2-40B4-BE49-F238E27FC236}">
                <a16:creationId xmlns:a16="http://schemas.microsoft.com/office/drawing/2014/main" id="{CA61358C-797C-4EF5-A829-1706D858D72D}"/>
              </a:ext>
            </a:extLst>
          </p:cNvPr>
          <p:cNvSpPr>
            <a:spLocks noChangeArrowheads="1"/>
          </p:cNvSpPr>
          <p:nvPr/>
        </p:nvSpPr>
        <p:spPr bwMode="auto">
          <a:xfrm>
            <a:off x="3276600" y="1752600"/>
            <a:ext cx="2895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a:solidFill>
                  <a:srgbClr val="FFFFFF"/>
                </a:solidFill>
                <a:ea typeface="黑体" panose="02010609060101010101" pitchFamily="49" charset="-122"/>
              </a:rPr>
              <a:t>在此处输入文字内容</a:t>
            </a:r>
            <a:endParaRPr lang="zh-CN" altLang="en-US"/>
          </a:p>
        </p:txBody>
      </p:sp>
      <p:pic>
        <p:nvPicPr>
          <p:cNvPr id="46098" name="Picture 87" descr="博士2">
            <a:extLst>
              <a:ext uri="{FF2B5EF4-FFF2-40B4-BE49-F238E27FC236}">
                <a16:creationId xmlns:a16="http://schemas.microsoft.com/office/drawing/2014/main" id="{02EE5093-7788-4F11-9FB7-569524BB128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676400"/>
            <a:ext cx="2262188"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5" descr="WW06">
            <a:extLst>
              <a:ext uri="{FF2B5EF4-FFF2-40B4-BE49-F238E27FC236}">
                <a16:creationId xmlns:a16="http://schemas.microsoft.com/office/drawing/2014/main" id="{EF6B4F29-7D76-41EB-B91D-62B30B81A1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1676400"/>
            <a:ext cx="86106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1" name="Text Box 7">
            <a:extLst>
              <a:ext uri="{FF2B5EF4-FFF2-40B4-BE49-F238E27FC236}">
                <a16:creationId xmlns:a16="http://schemas.microsoft.com/office/drawing/2014/main" id="{341AEAF8-FDDE-4CF3-AE87-397A426ED649}"/>
              </a:ext>
            </a:extLst>
          </p:cNvPr>
          <p:cNvSpPr>
            <a:spLocks noChangeArrowheads="1"/>
          </p:cNvSpPr>
          <p:nvPr/>
        </p:nvSpPr>
        <p:spPr bwMode="auto">
          <a:xfrm>
            <a:off x="12192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
        <p:nvSpPr>
          <p:cNvPr id="48132" name="Rectangle 17">
            <a:extLst>
              <a:ext uri="{FF2B5EF4-FFF2-40B4-BE49-F238E27FC236}">
                <a16:creationId xmlns:a16="http://schemas.microsoft.com/office/drawing/2014/main" id="{65FF2265-798E-43CB-BCD4-CB4B99E0231A}"/>
              </a:ext>
            </a:extLst>
          </p:cNvPr>
          <p:cNvSpPr>
            <a:spLocks noChangeArrowheads="1"/>
          </p:cNvSpPr>
          <p:nvPr/>
        </p:nvSpPr>
        <p:spPr bwMode="auto">
          <a:xfrm>
            <a:off x="1905000" y="2590800"/>
            <a:ext cx="4114800" cy="273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Font typeface="Arial" panose="020B0604020202020204" pitchFamily="34" charset="0"/>
              <a:buNone/>
            </a:pPr>
            <a:r>
              <a:rPr lang="zh-CN" altLang="en-US" sz="1600">
                <a:solidFill>
                  <a:srgbClr val="000000"/>
                </a:solidFill>
                <a:sym typeface="Verdana" panose="020B0604030504040204" pitchFamily="34" charset="0"/>
              </a:rPr>
              <a:t>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a:t>
            </a:r>
            <a:endParaRPr lang="zh-CN" altLang="en-US" sz="1600" b="1">
              <a:solidFill>
                <a:srgbClr val="000000"/>
              </a:solidFill>
              <a:latin typeface="楷体_GB2312" pitchFamily="49" charset="-122"/>
              <a:ea typeface="楷体_GB2312" pitchFamily="49" charset="-122"/>
              <a:sym typeface="楷体_GB2312" pitchFamily="49" charset="-122"/>
            </a:endParaRPr>
          </a:p>
        </p:txBody>
      </p:sp>
      <p:pic>
        <p:nvPicPr>
          <p:cNvPr id="48133" name="Picture 22" descr="3D小人3">
            <a:extLst>
              <a:ext uri="{FF2B5EF4-FFF2-40B4-BE49-F238E27FC236}">
                <a16:creationId xmlns:a16="http://schemas.microsoft.com/office/drawing/2014/main" id="{8FC0C659-F982-4457-8F59-D0B61058CD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3124200"/>
            <a:ext cx="37338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上箭头 33">
            <a:extLst>
              <a:ext uri="{FF2B5EF4-FFF2-40B4-BE49-F238E27FC236}">
                <a16:creationId xmlns:a16="http://schemas.microsoft.com/office/drawing/2014/main" id="{9FC35567-C620-489E-B343-3415BA248280}"/>
              </a:ext>
            </a:extLst>
          </p:cNvPr>
          <p:cNvSpPr>
            <a:spLocks noChangeArrowheads="1"/>
          </p:cNvSpPr>
          <p:nvPr/>
        </p:nvSpPr>
        <p:spPr bwMode="auto">
          <a:xfrm>
            <a:off x="1098550" y="2811463"/>
            <a:ext cx="1979613" cy="1620837"/>
          </a:xfrm>
          <a:prstGeom prst="upArrow">
            <a:avLst>
              <a:gd name="adj1" fmla="val 61889"/>
              <a:gd name="adj2" fmla="val 49606"/>
            </a:avLst>
          </a:prstGeom>
          <a:gradFill rotWithShape="1">
            <a:gsLst>
              <a:gs pos="0">
                <a:srgbClr val="FFCF01"/>
              </a:gs>
              <a:gs pos="89999">
                <a:srgbClr val="E22000"/>
              </a:gs>
              <a:gs pos="100000">
                <a:srgbClr val="E22000"/>
              </a:gs>
            </a:gsLst>
            <a:lin ang="5400000" scaled="1"/>
          </a:gradFill>
          <a:ln w="31750">
            <a:solidFill>
              <a:schemeClr val="bg1"/>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79" name="上箭头 34">
            <a:extLst>
              <a:ext uri="{FF2B5EF4-FFF2-40B4-BE49-F238E27FC236}">
                <a16:creationId xmlns:a16="http://schemas.microsoft.com/office/drawing/2014/main" id="{437EFB9B-5EE8-44EE-8A36-ED1472D8ED40}"/>
              </a:ext>
            </a:extLst>
          </p:cNvPr>
          <p:cNvSpPr>
            <a:spLocks noChangeArrowheads="1"/>
          </p:cNvSpPr>
          <p:nvPr/>
        </p:nvSpPr>
        <p:spPr bwMode="auto">
          <a:xfrm>
            <a:off x="3544888" y="2451100"/>
            <a:ext cx="1979612" cy="1981200"/>
          </a:xfrm>
          <a:prstGeom prst="upArrow">
            <a:avLst>
              <a:gd name="adj1" fmla="val 61889"/>
              <a:gd name="adj2" fmla="val 41876"/>
            </a:avLst>
          </a:prstGeom>
          <a:gradFill rotWithShape="1">
            <a:gsLst>
              <a:gs pos="0">
                <a:srgbClr val="FFCF01"/>
              </a:gs>
              <a:gs pos="89999">
                <a:srgbClr val="E22000"/>
              </a:gs>
              <a:gs pos="100000">
                <a:srgbClr val="E22000"/>
              </a:gs>
            </a:gsLst>
            <a:lin ang="5400000" scaled="1"/>
          </a:gradFill>
          <a:ln w="31750">
            <a:solidFill>
              <a:schemeClr val="bg1"/>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0" name="上箭头 35">
            <a:extLst>
              <a:ext uri="{FF2B5EF4-FFF2-40B4-BE49-F238E27FC236}">
                <a16:creationId xmlns:a16="http://schemas.microsoft.com/office/drawing/2014/main" id="{D25964D1-04B1-47BE-B24F-1FC1CC31F3BC}"/>
              </a:ext>
            </a:extLst>
          </p:cNvPr>
          <p:cNvSpPr>
            <a:spLocks noChangeArrowheads="1"/>
          </p:cNvSpPr>
          <p:nvPr/>
        </p:nvSpPr>
        <p:spPr bwMode="auto">
          <a:xfrm>
            <a:off x="6027738" y="2811463"/>
            <a:ext cx="1979612" cy="1620837"/>
          </a:xfrm>
          <a:prstGeom prst="upArrow">
            <a:avLst>
              <a:gd name="adj1" fmla="val 61889"/>
              <a:gd name="adj2" fmla="val 50352"/>
            </a:avLst>
          </a:prstGeom>
          <a:gradFill rotWithShape="1">
            <a:gsLst>
              <a:gs pos="0">
                <a:srgbClr val="FFCF01"/>
              </a:gs>
              <a:gs pos="89999">
                <a:srgbClr val="E22000"/>
              </a:gs>
              <a:gs pos="100000">
                <a:srgbClr val="E22000"/>
              </a:gs>
            </a:gsLst>
            <a:lin ang="5400000" scaled="1"/>
          </a:gradFill>
          <a:ln w="31750">
            <a:solidFill>
              <a:schemeClr val="bg1"/>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1" name="椭圆 37">
            <a:extLst>
              <a:ext uri="{FF2B5EF4-FFF2-40B4-BE49-F238E27FC236}">
                <a16:creationId xmlns:a16="http://schemas.microsoft.com/office/drawing/2014/main" id="{FC9ACC00-25C1-4BAB-AD42-65C57C233255}"/>
              </a:ext>
            </a:extLst>
          </p:cNvPr>
          <p:cNvSpPr>
            <a:spLocks noChangeArrowheads="1"/>
          </p:cNvSpPr>
          <p:nvPr/>
        </p:nvSpPr>
        <p:spPr bwMode="auto">
          <a:xfrm>
            <a:off x="1044575" y="3560763"/>
            <a:ext cx="2087563" cy="1511300"/>
          </a:xfrm>
          <a:prstGeom prst="ellipse">
            <a:avLst/>
          </a:prstGeom>
          <a:gradFill rotWithShape="1">
            <a:gsLst>
              <a:gs pos="0">
                <a:srgbClr val="00DFF6"/>
              </a:gs>
              <a:gs pos="89999">
                <a:srgbClr val="002774"/>
              </a:gs>
              <a:gs pos="100000">
                <a:srgbClr val="002774"/>
              </a:gs>
            </a:gsLst>
            <a:lin ang="18900000" scaled="1"/>
          </a:gradFill>
          <a:ln w="127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sp>
        <p:nvSpPr>
          <p:cNvPr id="50182" name="TextBox 20">
            <a:extLst>
              <a:ext uri="{FF2B5EF4-FFF2-40B4-BE49-F238E27FC236}">
                <a16:creationId xmlns:a16="http://schemas.microsoft.com/office/drawing/2014/main" id="{F94C606C-9E70-4D47-8ECF-1EE9F6584B29}"/>
              </a:ext>
            </a:extLst>
          </p:cNvPr>
          <p:cNvSpPr>
            <a:spLocks noChangeArrowheads="1"/>
          </p:cNvSpPr>
          <p:nvPr/>
        </p:nvSpPr>
        <p:spPr bwMode="auto">
          <a:xfrm>
            <a:off x="1311275" y="4146550"/>
            <a:ext cx="1555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分标题一</a:t>
            </a:r>
            <a:endParaRPr lang="zh-CN" altLang="en-US"/>
          </a:p>
        </p:txBody>
      </p:sp>
      <p:sp>
        <p:nvSpPr>
          <p:cNvPr id="50183" name="矩形 42">
            <a:extLst>
              <a:ext uri="{FF2B5EF4-FFF2-40B4-BE49-F238E27FC236}">
                <a16:creationId xmlns:a16="http://schemas.microsoft.com/office/drawing/2014/main" id="{21FC8127-3197-44EB-B2AD-AB9F63F31BB2}"/>
              </a:ext>
            </a:extLst>
          </p:cNvPr>
          <p:cNvSpPr>
            <a:spLocks noChangeArrowheads="1"/>
          </p:cNvSpPr>
          <p:nvPr/>
        </p:nvSpPr>
        <p:spPr bwMode="auto">
          <a:xfrm>
            <a:off x="2413000" y="5294313"/>
            <a:ext cx="4481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2400" b="1">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50184" name="椭圆 47">
            <a:extLst>
              <a:ext uri="{FF2B5EF4-FFF2-40B4-BE49-F238E27FC236}">
                <a16:creationId xmlns:a16="http://schemas.microsoft.com/office/drawing/2014/main" id="{ADD4F4A6-3A84-44C5-8E05-83DA04C0E04E}"/>
              </a:ext>
            </a:extLst>
          </p:cNvPr>
          <p:cNvSpPr>
            <a:spLocks noChangeArrowheads="1"/>
          </p:cNvSpPr>
          <p:nvPr/>
        </p:nvSpPr>
        <p:spPr bwMode="auto">
          <a:xfrm>
            <a:off x="3490913" y="3560763"/>
            <a:ext cx="2087562" cy="1511300"/>
          </a:xfrm>
          <a:prstGeom prst="ellipse">
            <a:avLst/>
          </a:prstGeom>
          <a:gradFill rotWithShape="1">
            <a:gsLst>
              <a:gs pos="0">
                <a:srgbClr val="00DFF6"/>
              </a:gs>
              <a:gs pos="89999">
                <a:srgbClr val="002774"/>
              </a:gs>
              <a:gs pos="100000">
                <a:srgbClr val="002774"/>
              </a:gs>
            </a:gsLst>
            <a:lin ang="18900000" scaled="1"/>
          </a:gradFill>
          <a:ln w="127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sp>
        <p:nvSpPr>
          <p:cNvPr id="50185" name="TextBox 20">
            <a:extLst>
              <a:ext uri="{FF2B5EF4-FFF2-40B4-BE49-F238E27FC236}">
                <a16:creationId xmlns:a16="http://schemas.microsoft.com/office/drawing/2014/main" id="{9993E2E7-5DF7-42A0-906B-002543496202}"/>
              </a:ext>
            </a:extLst>
          </p:cNvPr>
          <p:cNvSpPr>
            <a:spLocks noChangeArrowheads="1"/>
          </p:cNvSpPr>
          <p:nvPr/>
        </p:nvSpPr>
        <p:spPr bwMode="auto">
          <a:xfrm>
            <a:off x="3757613" y="4146550"/>
            <a:ext cx="1555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分标题二</a:t>
            </a:r>
            <a:endParaRPr lang="zh-CN" altLang="en-US"/>
          </a:p>
        </p:txBody>
      </p:sp>
      <p:sp>
        <p:nvSpPr>
          <p:cNvPr id="50186" name="椭圆 55">
            <a:extLst>
              <a:ext uri="{FF2B5EF4-FFF2-40B4-BE49-F238E27FC236}">
                <a16:creationId xmlns:a16="http://schemas.microsoft.com/office/drawing/2014/main" id="{F3F320BB-5EFF-47CB-888B-C155B40F9453}"/>
              </a:ext>
            </a:extLst>
          </p:cNvPr>
          <p:cNvSpPr>
            <a:spLocks noChangeArrowheads="1"/>
          </p:cNvSpPr>
          <p:nvPr/>
        </p:nvSpPr>
        <p:spPr bwMode="auto">
          <a:xfrm>
            <a:off x="5973763" y="3560763"/>
            <a:ext cx="2087562" cy="1511300"/>
          </a:xfrm>
          <a:prstGeom prst="ellipse">
            <a:avLst/>
          </a:prstGeom>
          <a:gradFill rotWithShape="1">
            <a:gsLst>
              <a:gs pos="0">
                <a:srgbClr val="00DFF6"/>
              </a:gs>
              <a:gs pos="89999">
                <a:srgbClr val="002774"/>
              </a:gs>
              <a:gs pos="100000">
                <a:srgbClr val="002774"/>
              </a:gs>
            </a:gsLst>
            <a:lin ang="18900000" scaled="1"/>
          </a:gradFill>
          <a:ln w="12700">
            <a:solidFill>
              <a:schemeClr val="bg1"/>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sp>
        <p:nvSpPr>
          <p:cNvPr id="50187" name="TextBox 20">
            <a:extLst>
              <a:ext uri="{FF2B5EF4-FFF2-40B4-BE49-F238E27FC236}">
                <a16:creationId xmlns:a16="http://schemas.microsoft.com/office/drawing/2014/main" id="{0AB15F44-66A3-4D48-A40A-C7D66A185426}"/>
              </a:ext>
            </a:extLst>
          </p:cNvPr>
          <p:cNvSpPr>
            <a:spLocks noChangeArrowheads="1"/>
          </p:cNvSpPr>
          <p:nvPr/>
        </p:nvSpPr>
        <p:spPr bwMode="auto">
          <a:xfrm>
            <a:off x="6240463" y="4146550"/>
            <a:ext cx="15541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分标题三</a:t>
            </a:r>
            <a:endParaRPr lang="zh-CN" altLang="en-US"/>
          </a:p>
        </p:txBody>
      </p:sp>
      <p:sp>
        <p:nvSpPr>
          <p:cNvPr id="50188" name="AutoShape 69">
            <a:extLst>
              <a:ext uri="{FF2B5EF4-FFF2-40B4-BE49-F238E27FC236}">
                <a16:creationId xmlns:a16="http://schemas.microsoft.com/office/drawing/2014/main" id="{83637B67-D969-4228-9AEE-EC31E9D3158C}"/>
              </a:ext>
            </a:extLst>
          </p:cNvPr>
          <p:cNvSpPr>
            <a:spLocks noChangeArrowheads="1"/>
          </p:cNvSpPr>
          <p:nvPr/>
        </p:nvSpPr>
        <p:spPr bwMode="auto">
          <a:xfrm rot="16200000" flipV="1">
            <a:off x="1945481" y="3647282"/>
            <a:ext cx="287337" cy="431800"/>
          </a:xfrm>
          <a:prstGeom prst="chevron">
            <a:avLst>
              <a:gd name="adj" fmla="val 52514"/>
            </a:avLst>
          </a:prstGeom>
          <a:noFill/>
          <a:ln w="19050">
            <a:solidFill>
              <a:srgbClr val="D7E4BE">
                <a:alpha val="5294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89" name="AutoShape 69">
            <a:extLst>
              <a:ext uri="{FF2B5EF4-FFF2-40B4-BE49-F238E27FC236}">
                <a16:creationId xmlns:a16="http://schemas.microsoft.com/office/drawing/2014/main" id="{5829324B-AE95-4518-9715-2A9BFAEBAA6C}"/>
              </a:ext>
            </a:extLst>
          </p:cNvPr>
          <p:cNvSpPr>
            <a:spLocks noChangeArrowheads="1"/>
          </p:cNvSpPr>
          <p:nvPr/>
        </p:nvSpPr>
        <p:spPr bwMode="auto">
          <a:xfrm rot="16200000" flipV="1">
            <a:off x="1945481" y="3342482"/>
            <a:ext cx="287337" cy="431800"/>
          </a:xfrm>
          <a:prstGeom prst="chevron">
            <a:avLst>
              <a:gd name="adj" fmla="val 52514"/>
            </a:avLst>
          </a:prstGeom>
          <a:noFill/>
          <a:ln w="19050">
            <a:solidFill>
              <a:srgbClr val="D7E4BE">
                <a:alpha val="38823"/>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0" name="AutoShape 69">
            <a:extLst>
              <a:ext uri="{FF2B5EF4-FFF2-40B4-BE49-F238E27FC236}">
                <a16:creationId xmlns:a16="http://schemas.microsoft.com/office/drawing/2014/main" id="{461F0E18-1D56-4C4C-AF50-C00530703E5C}"/>
              </a:ext>
            </a:extLst>
          </p:cNvPr>
          <p:cNvSpPr>
            <a:spLocks noChangeArrowheads="1"/>
          </p:cNvSpPr>
          <p:nvPr/>
        </p:nvSpPr>
        <p:spPr bwMode="auto">
          <a:xfrm rot="16200000" flipV="1">
            <a:off x="4391819" y="3647282"/>
            <a:ext cx="287337" cy="431800"/>
          </a:xfrm>
          <a:prstGeom prst="chevron">
            <a:avLst>
              <a:gd name="adj" fmla="val 52514"/>
            </a:avLst>
          </a:prstGeom>
          <a:noFill/>
          <a:ln w="19050">
            <a:solidFill>
              <a:srgbClr val="D7E4BE">
                <a:alpha val="5294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1" name="AutoShape 69">
            <a:extLst>
              <a:ext uri="{FF2B5EF4-FFF2-40B4-BE49-F238E27FC236}">
                <a16:creationId xmlns:a16="http://schemas.microsoft.com/office/drawing/2014/main" id="{D60BBD1D-A4FC-40DF-9391-ED6A0283C60E}"/>
              </a:ext>
            </a:extLst>
          </p:cNvPr>
          <p:cNvSpPr>
            <a:spLocks noChangeArrowheads="1"/>
          </p:cNvSpPr>
          <p:nvPr/>
        </p:nvSpPr>
        <p:spPr bwMode="auto">
          <a:xfrm rot="16200000" flipV="1">
            <a:off x="4391819" y="3342482"/>
            <a:ext cx="287337" cy="431800"/>
          </a:xfrm>
          <a:prstGeom prst="chevron">
            <a:avLst>
              <a:gd name="adj" fmla="val 52514"/>
            </a:avLst>
          </a:prstGeom>
          <a:noFill/>
          <a:ln w="19050">
            <a:solidFill>
              <a:srgbClr val="D7E4BE">
                <a:alpha val="38823"/>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2" name="AutoShape 69">
            <a:extLst>
              <a:ext uri="{FF2B5EF4-FFF2-40B4-BE49-F238E27FC236}">
                <a16:creationId xmlns:a16="http://schemas.microsoft.com/office/drawing/2014/main" id="{2767163E-2D6E-4238-B3EB-74F176BECED4}"/>
              </a:ext>
            </a:extLst>
          </p:cNvPr>
          <p:cNvSpPr>
            <a:spLocks noChangeArrowheads="1"/>
          </p:cNvSpPr>
          <p:nvPr/>
        </p:nvSpPr>
        <p:spPr bwMode="auto">
          <a:xfrm rot="16200000" flipV="1">
            <a:off x="6874669" y="3647282"/>
            <a:ext cx="287337" cy="431800"/>
          </a:xfrm>
          <a:prstGeom prst="chevron">
            <a:avLst>
              <a:gd name="adj" fmla="val 52514"/>
            </a:avLst>
          </a:prstGeom>
          <a:noFill/>
          <a:ln w="19050">
            <a:solidFill>
              <a:srgbClr val="D7E4BE">
                <a:alpha val="52940"/>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3" name="AutoShape 69">
            <a:extLst>
              <a:ext uri="{FF2B5EF4-FFF2-40B4-BE49-F238E27FC236}">
                <a16:creationId xmlns:a16="http://schemas.microsoft.com/office/drawing/2014/main" id="{D5900D52-9E2C-4075-BDCE-EDB45ACDF607}"/>
              </a:ext>
            </a:extLst>
          </p:cNvPr>
          <p:cNvSpPr>
            <a:spLocks noChangeArrowheads="1"/>
          </p:cNvSpPr>
          <p:nvPr/>
        </p:nvSpPr>
        <p:spPr bwMode="auto">
          <a:xfrm rot="16200000" flipV="1">
            <a:off x="6874669" y="3342482"/>
            <a:ext cx="287337" cy="431800"/>
          </a:xfrm>
          <a:prstGeom prst="chevron">
            <a:avLst>
              <a:gd name="adj" fmla="val 52514"/>
            </a:avLst>
          </a:prstGeom>
          <a:noFill/>
          <a:ln w="19050">
            <a:solidFill>
              <a:srgbClr val="D7E4BE">
                <a:alpha val="38823"/>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4" name="AutoShape 69">
            <a:extLst>
              <a:ext uri="{FF2B5EF4-FFF2-40B4-BE49-F238E27FC236}">
                <a16:creationId xmlns:a16="http://schemas.microsoft.com/office/drawing/2014/main" id="{F537AC2A-5C94-4BA8-8304-AE1C7044B51A}"/>
              </a:ext>
            </a:extLst>
          </p:cNvPr>
          <p:cNvSpPr>
            <a:spLocks noChangeArrowheads="1"/>
          </p:cNvSpPr>
          <p:nvPr/>
        </p:nvSpPr>
        <p:spPr bwMode="auto">
          <a:xfrm rot="16200000" flipV="1">
            <a:off x="1945481" y="3037682"/>
            <a:ext cx="287337" cy="431800"/>
          </a:xfrm>
          <a:prstGeom prst="chevron">
            <a:avLst>
              <a:gd name="adj" fmla="val 52514"/>
            </a:avLst>
          </a:prstGeom>
          <a:noFill/>
          <a:ln w="19050">
            <a:solidFill>
              <a:srgbClr val="D7E4BE">
                <a:alpha val="25098"/>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5" name="AutoShape 69">
            <a:extLst>
              <a:ext uri="{FF2B5EF4-FFF2-40B4-BE49-F238E27FC236}">
                <a16:creationId xmlns:a16="http://schemas.microsoft.com/office/drawing/2014/main" id="{1353C0FF-B5F4-44AE-B929-E39BFC109B59}"/>
              </a:ext>
            </a:extLst>
          </p:cNvPr>
          <p:cNvSpPr>
            <a:spLocks noChangeArrowheads="1"/>
          </p:cNvSpPr>
          <p:nvPr/>
        </p:nvSpPr>
        <p:spPr bwMode="auto">
          <a:xfrm rot="16200000" flipV="1">
            <a:off x="4391819" y="3037682"/>
            <a:ext cx="287337" cy="431800"/>
          </a:xfrm>
          <a:prstGeom prst="chevron">
            <a:avLst>
              <a:gd name="adj" fmla="val 52514"/>
            </a:avLst>
          </a:prstGeom>
          <a:noFill/>
          <a:ln w="19050">
            <a:solidFill>
              <a:srgbClr val="D7E4BE">
                <a:alpha val="25098"/>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6" name="AutoShape 69">
            <a:extLst>
              <a:ext uri="{FF2B5EF4-FFF2-40B4-BE49-F238E27FC236}">
                <a16:creationId xmlns:a16="http://schemas.microsoft.com/office/drawing/2014/main" id="{99BA8A96-E8EA-44F8-980E-F546175B45DB}"/>
              </a:ext>
            </a:extLst>
          </p:cNvPr>
          <p:cNvSpPr>
            <a:spLocks noChangeArrowheads="1"/>
          </p:cNvSpPr>
          <p:nvPr/>
        </p:nvSpPr>
        <p:spPr bwMode="auto">
          <a:xfrm rot="16200000" flipV="1">
            <a:off x="6874669" y="3037682"/>
            <a:ext cx="287337" cy="431800"/>
          </a:xfrm>
          <a:prstGeom prst="chevron">
            <a:avLst>
              <a:gd name="adj" fmla="val 52514"/>
            </a:avLst>
          </a:prstGeom>
          <a:noFill/>
          <a:ln w="19050">
            <a:solidFill>
              <a:srgbClr val="D7E4BE">
                <a:alpha val="25098"/>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7" name="AutoShape 69">
            <a:extLst>
              <a:ext uri="{FF2B5EF4-FFF2-40B4-BE49-F238E27FC236}">
                <a16:creationId xmlns:a16="http://schemas.microsoft.com/office/drawing/2014/main" id="{F908D2D0-39DC-48F0-B094-578DF0C91B35}"/>
              </a:ext>
            </a:extLst>
          </p:cNvPr>
          <p:cNvSpPr>
            <a:spLocks noChangeArrowheads="1"/>
          </p:cNvSpPr>
          <p:nvPr/>
        </p:nvSpPr>
        <p:spPr bwMode="auto">
          <a:xfrm rot="16200000" flipV="1">
            <a:off x="4391819" y="2732882"/>
            <a:ext cx="287337" cy="431800"/>
          </a:xfrm>
          <a:prstGeom prst="chevron">
            <a:avLst>
              <a:gd name="adj" fmla="val 52514"/>
            </a:avLst>
          </a:prstGeom>
          <a:noFill/>
          <a:ln w="19050">
            <a:solidFill>
              <a:srgbClr val="D7E4BE">
                <a:alpha val="9019"/>
              </a:srgbClr>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0198" name="矩形 26">
            <a:extLst>
              <a:ext uri="{FF2B5EF4-FFF2-40B4-BE49-F238E27FC236}">
                <a16:creationId xmlns:a16="http://schemas.microsoft.com/office/drawing/2014/main" id="{6C31D707-31DD-49D0-9376-492D8D78D547}"/>
              </a:ext>
            </a:extLst>
          </p:cNvPr>
          <p:cNvSpPr>
            <a:spLocks noChangeArrowheads="1"/>
          </p:cNvSpPr>
          <p:nvPr/>
        </p:nvSpPr>
        <p:spPr bwMode="auto">
          <a:xfrm>
            <a:off x="1373188" y="2262188"/>
            <a:ext cx="1430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zh-CN" altLang="en-US"/>
          </a:p>
        </p:txBody>
      </p:sp>
      <p:sp>
        <p:nvSpPr>
          <p:cNvPr id="50199" name="矩形 27">
            <a:extLst>
              <a:ext uri="{FF2B5EF4-FFF2-40B4-BE49-F238E27FC236}">
                <a16:creationId xmlns:a16="http://schemas.microsoft.com/office/drawing/2014/main" id="{8B3B8B62-50E4-47C8-9CE3-2F69519DE1A7}"/>
              </a:ext>
            </a:extLst>
          </p:cNvPr>
          <p:cNvSpPr>
            <a:spLocks noChangeArrowheads="1"/>
          </p:cNvSpPr>
          <p:nvPr/>
        </p:nvSpPr>
        <p:spPr bwMode="auto">
          <a:xfrm>
            <a:off x="6307138" y="2249488"/>
            <a:ext cx="14303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zh-CN" altLang="en-US"/>
          </a:p>
        </p:txBody>
      </p:sp>
      <p:sp>
        <p:nvSpPr>
          <p:cNvPr id="50200" name="矩形 28">
            <a:extLst>
              <a:ext uri="{FF2B5EF4-FFF2-40B4-BE49-F238E27FC236}">
                <a16:creationId xmlns:a16="http://schemas.microsoft.com/office/drawing/2014/main" id="{DB8FB1E4-B783-4995-A050-15985A87E8EB}"/>
              </a:ext>
            </a:extLst>
          </p:cNvPr>
          <p:cNvSpPr>
            <a:spLocks noChangeArrowheads="1"/>
          </p:cNvSpPr>
          <p:nvPr/>
        </p:nvSpPr>
        <p:spPr bwMode="auto">
          <a:xfrm>
            <a:off x="3816350" y="1878013"/>
            <a:ext cx="1430338"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a:buClr>
                <a:srgbClr val="0070C0"/>
              </a:buClr>
              <a:buSzPct val="80000"/>
              <a:buFont typeface="Arial" panose="020B0604020202020204" pitchFamily="34" charset="0"/>
              <a:buNone/>
            </a:pPr>
            <a:r>
              <a:rPr lang="zh-CN" altLang="en-US" sz="14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点击添加文本点击添加文本</a:t>
            </a:r>
            <a:endParaRPr lang="zh-CN" altLang="en-US"/>
          </a:p>
        </p:txBody>
      </p:sp>
      <p:sp>
        <p:nvSpPr>
          <p:cNvPr id="50201" name="Text Box 26">
            <a:extLst>
              <a:ext uri="{FF2B5EF4-FFF2-40B4-BE49-F238E27FC236}">
                <a16:creationId xmlns:a16="http://schemas.microsoft.com/office/drawing/2014/main" id="{FA0790A6-307F-482A-AA21-27CF195B40C1}"/>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AutoShape 3">
            <a:extLst>
              <a:ext uri="{FF2B5EF4-FFF2-40B4-BE49-F238E27FC236}">
                <a16:creationId xmlns:a16="http://schemas.microsoft.com/office/drawing/2014/main" id="{180E5638-9532-4309-AF43-DDD148A6C16B}"/>
              </a:ext>
            </a:extLst>
          </p:cNvPr>
          <p:cNvSpPr>
            <a:spLocks noChangeArrowheads="1"/>
          </p:cNvSpPr>
          <p:nvPr/>
        </p:nvSpPr>
        <p:spPr bwMode="auto">
          <a:xfrm>
            <a:off x="5438775" y="2860675"/>
            <a:ext cx="3103563" cy="768350"/>
          </a:xfrm>
          <a:prstGeom prst="roundRect">
            <a:avLst>
              <a:gd name="adj" fmla="val 16667"/>
            </a:avLst>
          </a:prstGeom>
          <a:gradFill rotWithShape="1">
            <a:gsLst>
              <a:gs pos="0">
                <a:srgbClr val="9BD3E5"/>
              </a:gs>
              <a:gs pos="50000">
                <a:srgbClr val="FFFFFF"/>
              </a:gs>
              <a:gs pos="100000">
                <a:srgbClr val="9BD3E5"/>
              </a:gs>
            </a:gsLst>
            <a:lin ang="18900000" scaled="1"/>
          </a:gradFill>
          <a:ln w="15875">
            <a:solidFill>
              <a:srgbClr val="B2B2B2"/>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27" name="AutoShape 4">
            <a:extLst>
              <a:ext uri="{FF2B5EF4-FFF2-40B4-BE49-F238E27FC236}">
                <a16:creationId xmlns:a16="http://schemas.microsoft.com/office/drawing/2014/main" id="{341743ED-6748-4663-8FFD-BD0D55767823}"/>
              </a:ext>
            </a:extLst>
          </p:cNvPr>
          <p:cNvSpPr>
            <a:spLocks noChangeArrowheads="1"/>
          </p:cNvSpPr>
          <p:nvPr/>
        </p:nvSpPr>
        <p:spPr bwMode="auto">
          <a:xfrm>
            <a:off x="5438775" y="2030413"/>
            <a:ext cx="3103563" cy="769937"/>
          </a:xfrm>
          <a:prstGeom prst="roundRect">
            <a:avLst>
              <a:gd name="adj" fmla="val 16667"/>
            </a:avLst>
          </a:prstGeom>
          <a:gradFill rotWithShape="1">
            <a:gsLst>
              <a:gs pos="0">
                <a:srgbClr val="9BD3E5"/>
              </a:gs>
              <a:gs pos="50000">
                <a:srgbClr val="FFFFFF"/>
              </a:gs>
              <a:gs pos="100000">
                <a:srgbClr val="9BD3E5"/>
              </a:gs>
            </a:gsLst>
            <a:lin ang="18900000" scaled="1"/>
          </a:gradFill>
          <a:ln w="15875">
            <a:solidFill>
              <a:srgbClr val="B2B2B2"/>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28" name="Oval 5">
            <a:extLst>
              <a:ext uri="{FF2B5EF4-FFF2-40B4-BE49-F238E27FC236}">
                <a16:creationId xmlns:a16="http://schemas.microsoft.com/office/drawing/2014/main" id="{77A45AF2-BD4A-4A4F-AF91-43AE7C257145}"/>
              </a:ext>
            </a:extLst>
          </p:cNvPr>
          <p:cNvSpPr>
            <a:spLocks noChangeArrowheads="1"/>
          </p:cNvSpPr>
          <p:nvPr/>
        </p:nvSpPr>
        <p:spPr bwMode="auto">
          <a:xfrm rot="5760857">
            <a:off x="624681" y="2339182"/>
            <a:ext cx="3679825" cy="3681412"/>
          </a:xfrm>
          <a:prstGeom prst="ellipse">
            <a:avLst/>
          </a:prstGeom>
          <a:gradFill rotWithShape="1">
            <a:gsLst>
              <a:gs pos="0">
                <a:srgbClr val="DD693B"/>
              </a:gs>
              <a:gs pos="100000">
                <a:srgbClr val="9A4929"/>
              </a:gs>
            </a:gsLst>
            <a:lin ang="0" scaled="1"/>
          </a:gradFill>
          <a:ln w="28575">
            <a:solidFill>
              <a:srgbClr val="F8F8F8"/>
            </a:solidFill>
            <a:miter lim="800000"/>
            <a:headEnd/>
            <a:tailEnd/>
          </a:ln>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29" name="Oval 6">
            <a:extLst>
              <a:ext uri="{FF2B5EF4-FFF2-40B4-BE49-F238E27FC236}">
                <a16:creationId xmlns:a16="http://schemas.microsoft.com/office/drawing/2014/main" id="{0AC39286-F884-4DE2-9239-AC2A7222569D}"/>
              </a:ext>
            </a:extLst>
          </p:cNvPr>
          <p:cNvSpPr>
            <a:spLocks noChangeArrowheads="1"/>
          </p:cNvSpPr>
          <p:nvPr/>
        </p:nvSpPr>
        <p:spPr bwMode="auto">
          <a:xfrm rot="5759137">
            <a:off x="969169" y="3044031"/>
            <a:ext cx="2971800" cy="2973388"/>
          </a:xfrm>
          <a:prstGeom prst="ellipse">
            <a:avLst/>
          </a:prstGeom>
          <a:gradFill rotWithShape="1">
            <a:gsLst>
              <a:gs pos="0">
                <a:srgbClr val="58BECC"/>
              </a:gs>
              <a:gs pos="100000">
                <a:srgbClr val="408B95"/>
              </a:gs>
            </a:gsLst>
            <a:lin ang="0" scaled="1"/>
          </a:gradFill>
          <a:ln w="28575">
            <a:solidFill>
              <a:srgbClr val="F8F8F8"/>
            </a:solidFill>
            <a:miter lim="800000"/>
            <a:headEnd/>
            <a:tailEnd/>
          </a:ln>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30" name="Oval 7">
            <a:extLst>
              <a:ext uri="{FF2B5EF4-FFF2-40B4-BE49-F238E27FC236}">
                <a16:creationId xmlns:a16="http://schemas.microsoft.com/office/drawing/2014/main" id="{9C95EE8B-296A-4F9F-86F8-137F9087A1FE}"/>
              </a:ext>
            </a:extLst>
          </p:cNvPr>
          <p:cNvSpPr>
            <a:spLocks noChangeArrowheads="1"/>
          </p:cNvSpPr>
          <p:nvPr/>
        </p:nvSpPr>
        <p:spPr bwMode="auto">
          <a:xfrm rot="5751207">
            <a:off x="1320006" y="3752057"/>
            <a:ext cx="2263775" cy="2265362"/>
          </a:xfrm>
          <a:prstGeom prst="ellipse">
            <a:avLst/>
          </a:prstGeom>
          <a:gradFill rotWithShape="1">
            <a:gsLst>
              <a:gs pos="0">
                <a:srgbClr val="8A5BDF"/>
              </a:gs>
              <a:gs pos="100000">
                <a:srgbClr val="6945AA"/>
              </a:gs>
            </a:gsLst>
            <a:lin ang="0" scaled="1"/>
          </a:gradFill>
          <a:ln w="28575">
            <a:solidFill>
              <a:srgbClr val="F8F8F8"/>
            </a:solidFill>
            <a:miter lim="800000"/>
            <a:headEnd/>
            <a:tailEnd/>
          </a:ln>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31" name="Oval 8">
            <a:extLst>
              <a:ext uri="{FF2B5EF4-FFF2-40B4-BE49-F238E27FC236}">
                <a16:creationId xmlns:a16="http://schemas.microsoft.com/office/drawing/2014/main" id="{657B0A91-3485-4EA1-BA57-55C79B8C6C0E}"/>
              </a:ext>
            </a:extLst>
          </p:cNvPr>
          <p:cNvSpPr>
            <a:spLocks noChangeArrowheads="1"/>
          </p:cNvSpPr>
          <p:nvPr/>
        </p:nvSpPr>
        <p:spPr bwMode="auto">
          <a:xfrm rot="5743866">
            <a:off x="1673226" y="4448175"/>
            <a:ext cx="1555750" cy="1558925"/>
          </a:xfrm>
          <a:prstGeom prst="ellipse">
            <a:avLst/>
          </a:prstGeom>
          <a:gradFill rotWithShape="1">
            <a:gsLst>
              <a:gs pos="0">
                <a:srgbClr val="6ECC4C"/>
              </a:gs>
              <a:gs pos="100000">
                <a:srgbClr val="57A23C"/>
              </a:gs>
            </a:gsLst>
            <a:lin ang="0" scaled="1"/>
          </a:gradFill>
          <a:ln w="28575">
            <a:solidFill>
              <a:srgbClr val="F8F8F8"/>
            </a:solidFill>
            <a:miter lim="800000"/>
            <a:headEnd/>
            <a:tailEnd/>
          </a:ln>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grpSp>
        <p:nvGrpSpPr>
          <p:cNvPr id="52232" name="Group 9">
            <a:extLst>
              <a:ext uri="{FF2B5EF4-FFF2-40B4-BE49-F238E27FC236}">
                <a16:creationId xmlns:a16="http://schemas.microsoft.com/office/drawing/2014/main" id="{24F31609-8E4B-4FEA-AE3B-2DFF61E400D3}"/>
              </a:ext>
            </a:extLst>
          </p:cNvPr>
          <p:cNvGrpSpPr>
            <a:grpSpLocks/>
          </p:cNvGrpSpPr>
          <p:nvPr/>
        </p:nvGrpSpPr>
        <p:grpSpPr bwMode="auto">
          <a:xfrm>
            <a:off x="784225" y="1609725"/>
            <a:ext cx="3436938" cy="431800"/>
            <a:chOff x="0" y="0"/>
            <a:chExt cx="2330" cy="294"/>
          </a:xfrm>
        </p:grpSpPr>
        <p:sp>
          <p:nvSpPr>
            <p:cNvPr id="52253" name="AutoShape 10">
              <a:extLst>
                <a:ext uri="{FF2B5EF4-FFF2-40B4-BE49-F238E27FC236}">
                  <a16:creationId xmlns:a16="http://schemas.microsoft.com/office/drawing/2014/main" id="{7A72711D-D6FC-4A6D-8846-5290B321399E}"/>
                </a:ext>
              </a:extLst>
            </p:cNvPr>
            <p:cNvSpPr>
              <a:spLocks noChangeArrowheads="1"/>
            </p:cNvSpPr>
            <p:nvPr/>
          </p:nvSpPr>
          <p:spPr bwMode="auto">
            <a:xfrm>
              <a:off x="0" y="0"/>
              <a:ext cx="2330" cy="294"/>
            </a:xfrm>
            <a:prstGeom prst="roundRect">
              <a:avLst>
                <a:gd name="adj" fmla="val 50000"/>
              </a:avLst>
            </a:prstGeom>
            <a:gradFill rotWithShape="1">
              <a:gsLst>
                <a:gs pos="0">
                  <a:srgbClr val="76B0C5"/>
                </a:gs>
                <a:gs pos="100000">
                  <a:srgbClr val="3289A8"/>
                </a:gs>
              </a:gsLst>
              <a:lin ang="0" scaled="1"/>
            </a:gradFill>
            <a:ln w="12700">
              <a:solidFill>
                <a:srgbClr val="3289A8"/>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54" name="AutoShape 11">
              <a:extLst>
                <a:ext uri="{FF2B5EF4-FFF2-40B4-BE49-F238E27FC236}">
                  <a16:creationId xmlns:a16="http://schemas.microsoft.com/office/drawing/2014/main" id="{83515786-B0E3-4402-9433-008B25AB7EB4}"/>
                </a:ext>
              </a:extLst>
            </p:cNvPr>
            <p:cNvSpPr>
              <a:spLocks noChangeArrowheads="1"/>
            </p:cNvSpPr>
            <p:nvPr/>
          </p:nvSpPr>
          <p:spPr bwMode="auto">
            <a:xfrm flipH="1">
              <a:off x="2214" y="25"/>
              <a:ext cx="104" cy="246"/>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55" name="AutoShape 12">
              <a:extLst>
                <a:ext uri="{FF2B5EF4-FFF2-40B4-BE49-F238E27FC236}">
                  <a16:creationId xmlns:a16="http://schemas.microsoft.com/office/drawing/2014/main" id="{AD8D608C-4855-4AEB-A72F-84744AA926F6}"/>
                </a:ext>
              </a:extLst>
            </p:cNvPr>
            <p:cNvSpPr>
              <a:spLocks noChangeArrowheads="1"/>
            </p:cNvSpPr>
            <p:nvPr/>
          </p:nvSpPr>
          <p:spPr bwMode="auto">
            <a:xfrm>
              <a:off x="14" y="26"/>
              <a:ext cx="104" cy="242"/>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grpSp>
      <p:sp>
        <p:nvSpPr>
          <p:cNvPr id="52233" name="Text Box 18">
            <a:extLst>
              <a:ext uri="{FF2B5EF4-FFF2-40B4-BE49-F238E27FC236}">
                <a16:creationId xmlns:a16="http://schemas.microsoft.com/office/drawing/2014/main" id="{1E981D94-3E06-4108-A65C-97EE0363D261}"/>
              </a:ext>
            </a:extLst>
          </p:cNvPr>
          <p:cNvSpPr>
            <a:spLocks noChangeArrowheads="1"/>
          </p:cNvSpPr>
          <p:nvPr/>
        </p:nvSpPr>
        <p:spPr bwMode="auto">
          <a:xfrm>
            <a:off x="1600200" y="1614488"/>
            <a:ext cx="1701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b="1">
                <a:solidFill>
                  <a:srgbClr val="FFFFFF"/>
                </a:solidFill>
                <a:latin typeface="Calibri" panose="020F0502020204030204" pitchFamily="34" charset="0"/>
                <a:sym typeface="Arial" panose="020B0604020202020204" pitchFamily="34" charset="0"/>
              </a:rPr>
              <a:t>点击输入标题</a:t>
            </a:r>
            <a:endParaRPr lang="zh-CN" altLang="en-US"/>
          </a:p>
        </p:txBody>
      </p:sp>
      <p:sp>
        <p:nvSpPr>
          <p:cNvPr id="52234" name="AutoShape 14">
            <a:extLst>
              <a:ext uri="{FF2B5EF4-FFF2-40B4-BE49-F238E27FC236}">
                <a16:creationId xmlns:a16="http://schemas.microsoft.com/office/drawing/2014/main" id="{BFE7ECE7-9B39-4763-9181-8C003537ECCC}"/>
              </a:ext>
            </a:extLst>
          </p:cNvPr>
          <p:cNvSpPr>
            <a:spLocks noChangeArrowheads="1"/>
          </p:cNvSpPr>
          <p:nvPr/>
        </p:nvSpPr>
        <p:spPr bwMode="auto">
          <a:xfrm>
            <a:off x="4570413" y="2162175"/>
            <a:ext cx="1323975" cy="496888"/>
          </a:xfrm>
          <a:prstGeom prst="homePlate">
            <a:avLst>
              <a:gd name="adj" fmla="val 39943"/>
            </a:avLst>
          </a:prstGeom>
          <a:gradFill rotWithShape="1">
            <a:gsLst>
              <a:gs pos="0">
                <a:srgbClr val="DD693B"/>
              </a:gs>
              <a:gs pos="100000">
                <a:srgbClr val="8B4225"/>
              </a:gs>
            </a:gsLst>
            <a:lin ang="5400000" scaled="1"/>
          </a:gradFill>
          <a:ln w="19050">
            <a:solidFill>
              <a:srgbClr val="FE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35" name="Text Box 18">
            <a:extLst>
              <a:ext uri="{FF2B5EF4-FFF2-40B4-BE49-F238E27FC236}">
                <a16:creationId xmlns:a16="http://schemas.microsoft.com/office/drawing/2014/main" id="{09A080DF-0F7E-4D84-9237-82EC0E9DEE64}"/>
              </a:ext>
            </a:extLst>
          </p:cNvPr>
          <p:cNvSpPr>
            <a:spLocks noChangeArrowheads="1"/>
          </p:cNvSpPr>
          <p:nvPr/>
        </p:nvSpPr>
        <p:spPr bwMode="auto">
          <a:xfrm>
            <a:off x="4500563" y="2251075"/>
            <a:ext cx="13716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8F8F8"/>
                </a:solidFill>
                <a:sym typeface="Arial" panose="020B0604020202020204" pitchFamily="34" charset="0"/>
              </a:rPr>
              <a:t>Add Title</a:t>
            </a:r>
            <a:endParaRPr lang="zh-CN" altLang="en-US"/>
          </a:p>
        </p:txBody>
      </p:sp>
      <p:sp>
        <p:nvSpPr>
          <p:cNvPr id="52236" name="AutoShape 16">
            <a:extLst>
              <a:ext uri="{FF2B5EF4-FFF2-40B4-BE49-F238E27FC236}">
                <a16:creationId xmlns:a16="http://schemas.microsoft.com/office/drawing/2014/main" id="{9E3EEB37-8E46-44BF-8AD9-F8D75183CA0A}"/>
              </a:ext>
            </a:extLst>
          </p:cNvPr>
          <p:cNvSpPr>
            <a:spLocks noChangeArrowheads="1"/>
          </p:cNvSpPr>
          <p:nvPr/>
        </p:nvSpPr>
        <p:spPr bwMode="auto">
          <a:xfrm>
            <a:off x="4570413" y="2994025"/>
            <a:ext cx="1323975" cy="493713"/>
          </a:xfrm>
          <a:prstGeom prst="homePlate">
            <a:avLst>
              <a:gd name="adj" fmla="val 40200"/>
            </a:avLst>
          </a:prstGeom>
          <a:gradFill rotWithShape="1">
            <a:gsLst>
              <a:gs pos="0">
                <a:srgbClr val="58BECC"/>
              </a:gs>
              <a:gs pos="100000">
                <a:srgbClr val="377780"/>
              </a:gs>
            </a:gsLst>
            <a:lin ang="5400000" scaled="1"/>
          </a:gradFill>
          <a:ln w="19050">
            <a:solidFill>
              <a:srgbClr val="FE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37" name="Text Box 18">
            <a:extLst>
              <a:ext uri="{FF2B5EF4-FFF2-40B4-BE49-F238E27FC236}">
                <a16:creationId xmlns:a16="http://schemas.microsoft.com/office/drawing/2014/main" id="{903ADF3A-3634-4A6F-B3C5-BEAD32EBADCF}"/>
              </a:ext>
            </a:extLst>
          </p:cNvPr>
          <p:cNvSpPr>
            <a:spLocks noChangeArrowheads="1"/>
          </p:cNvSpPr>
          <p:nvPr/>
        </p:nvSpPr>
        <p:spPr bwMode="auto">
          <a:xfrm>
            <a:off x="4500563" y="3082925"/>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8F8F8"/>
                </a:solidFill>
              </a:rPr>
              <a:t>Add Title</a:t>
            </a:r>
            <a:endParaRPr lang="zh-CN" altLang="en-US"/>
          </a:p>
        </p:txBody>
      </p:sp>
      <p:sp>
        <p:nvSpPr>
          <p:cNvPr id="52238" name="AutoShape 18">
            <a:extLst>
              <a:ext uri="{FF2B5EF4-FFF2-40B4-BE49-F238E27FC236}">
                <a16:creationId xmlns:a16="http://schemas.microsoft.com/office/drawing/2014/main" id="{6FF7DAB9-70F8-4260-98E3-D6FA55B8BB75}"/>
              </a:ext>
            </a:extLst>
          </p:cNvPr>
          <p:cNvSpPr>
            <a:spLocks noChangeArrowheads="1"/>
          </p:cNvSpPr>
          <p:nvPr/>
        </p:nvSpPr>
        <p:spPr bwMode="auto">
          <a:xfrm>
            <a:off x="5438775" y="4532313"/>
            <a:ext cx="3103563" cy="769937"/>
          </a:xfrm>
          <a:prstGeom prst="roundRect">
            <a:avLst>
              <a:gd name="adj" fmla="val 16667"/>
            </a:avLst>
          </a:prstGeom>
          <a:gradFill rotWithShape="1">
            <a:gsLst>
              <a:gs pos="0">
                <a:srgbClr val="9BD3E5"/>
              </a:gs>
              <a:gs pos="50000">
                <a:srgbClr val="FFFFFF"/>
              </a:gs>
              <a:gs pos="100000">
                <a:srgbClr val="9BD3E5"/>
              </a:gs>
            </a:gsLst>
            <a:lin ang="18900000" scaled="1"/>
          </a:gradFill>
          <a:ln w="15875">
            <a:solidFill>
              <a:srgbClr val="B2B2B2"/>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39" name="AutoShape 19">
            <a:extLst>
              <a:ext uri="{FF2B5EF4-FFF2-40B4-BE49-F238E27FC236}">
                <a16:creationId xmlns:a16="http://schemas.microsoft.com/office/drawing/2014/main" id="{E9B0FC8B-A30B-42EF-BC60-E65CBD0D6960}"/>
              </a:ext>
            </a:extLst>
          </p:cNvPr>
          <p:cNvSpPr>
            <a:spLocks noChangeArrowheads="1"/>
          </p:cNvSpPr>
          <p:nvPr/>
        </p:nvSpPr>
        <p:spPr bwMode="auto">
          <a:xfrm>
            <a:off x="5438775" y="3697288"/>
            <a:ext cx="3103563" cy="769937"/>
          </a:xfrm>
          <a:prstGeom prst="roundRect">
            <a:avLst>
              <a:gd name="adj" fmla="val 16667"/>
            </a:avLst>
          </a:prstGeom>
          <a:gradFill rotWithShape="1">
            <a:gsLst>
              <a:gs pos="0">
                <a:srgbClr val="9BD3E5"/>
              </a:gs>
              <a:gs pos="50000">
                <a:srgbClr val="FFFFFF"/>
              </a:gs>
              <a:gs pos="100000">
                <a:srgbClr val="9BD3E5"/>
              </a:gs>
            </a:gsLst>
            <a:lin ang="18900000" scaled="1"/>
          </a:gradFill>
          <a:ln w="15875">
            <a:solidFill>
              <a:srgbClr val="B2B2B2"/>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40" name="AutoShape 20">
            <a:extLst>
              <a:ext uri="{FF2B5EF4-FFF2-40B4-BE49-F238E27FC236}">
                <a16:creationId xmlns:a16="http://schemas.microsoft.com/office/drawing/2014/main" id="{6AEB2E77-BE82-4FC8-8602-1E770665CAEE}"/>
              </a:ext>
            </a:extLst>
          </p:cNvPr>
          <p:cNvSpPr>
            <a:spLocks noChangeArrowheads="1"/>
          </p:cNvSpPr>
          <p:nvPr/>
        </p:nvSpPr>
        <p:spPr bwMode="auto">
          <a:xfrm>
            <a:off x="4570413" y="3829050"/>
            <a:ext cx="1323975" cy="496888"/>
          </a:xfrm>
          <a:prstGeom prst="homePlate">
            <a:avLst>
              <a:gd name="adj" fmla="val 39943"/>
            </a:avLst>
          </a:prstGeom>
          <a:gradFill rotWithShape="1">
            <a:gsLst>
              <a:gs pos="0">
                <a:srgbClr val="8A5BDF"/>
              </a:gs>
              <a:gs pos="100000">
                <a:srgbClr val="57398C"/>
              </a:gs>
            </a:gsLst>
            <a:lin ang="5400000" scaled="1"/>
          </a:gradFill>
          <a:ln w="19050">
            <a:solidFill>
              <a:srgbClr val="FE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41" name="Text Box 18">
            <a:extLst>
              <a:ext uri="{FF2B5EF4-FFF2-40B4-BE49-F238E27FC236}">
                <a16:creationId xmlns:a16="http://schemas.microsoft.com/office/drawing/2014/main" id="{41F82ACA-04DE-4917-9398-5A4E51B46A70}"/>
              </a:ext>
            </a:extLst>
          </p:cNvPr>
          <p:cNvSpPr>
            <a:spLocks noChangeArrowheads="1"/>
          </p:cNvSpPr>
          <p:nvPr/>
        </p:nvSpPr>
        <p:spPr bwMode="auto">
          <a:xfrm>
            <a:off x="4500563" y="3917950"/>
            <a:ext cx="1371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8F8F8"/>
                </a:solidFill>
              </a:rPr>
              <a:t>Add Title</a:t>
            </a:r>
            <a:endParaRPr lang="zh-CN" altLang="en-US"/>
          </a:p>
        </p:txBody>
      </p:sp>
      <p:sp>
        <p:nvSpPr>
          <p:cNvPr id="52242" name="AutoShape 22">
            <a:extLst>
              <a:ext uri="{FF2B5EF4-FFF2-40B4-BE49-F238E27FC236}">
                <a16:creationId xmlns:a16="http://schemas.microsoft.com/office/drawing/2014/main" id="{7C22C08C-7C8A-4BAB-8BB6-C5FE128EDFCF}"/>
              </a:ext>
            </a:extLst>
          </p:cNvPr>
          <p:cNvSpPr>
            <a:spLocks noChangeArrowheads="1"/>
          </p:cNvSpPr>
          <p:nvPr/>
        </p:nvSpPr>
        <p:spPr bwMode="auto">
          <a:xfrm>
            <a:off x="4570413" y="4665663"/>
            <a:ext cx="1323975" cy="493712"/>
          </a:xfrm>
          <a:prstGeom prst="homePlate">
            <a:avLst>
              <a:gd name="adj" fmla="val 40138"/>
            </a:avLst>
          </a:prstGeom>
          <a:gradFill rotWithShape="1">
            <a:gsLst>
              <a:gs pos="0">
                <a:srgbClr val="6ECC4C"/>
              </a:gs>
              <a:gs pos="100000">
                <a:srgbClr val="458030"/>
              </a:gs>
            </a:gsLst>
            <a:lin ang="5400000" scaled="1"/>
          </a:gradFill>
          <a:ln w="19050">
            <a:solidFill>
              <a:srgbClr val="FE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2243" name="Text Box 18">
            <a:extLst>
              <a:ext uri="{FF2B5EF4-FFF2-40B4-BE49-F238E27FC236}">
                <a16:creationId xmlns:a16="http://schemas.microsoft.com/office/drawing/2014/main" id="{1B93B15F-276E-411C-9230-5F230583FE31}"/>
              </a:ext>
            </a:extLst>
          </p:cNvPr>
          <p:cNvSpPr>
            <a:spLocks noChangeArrowheads="1"/>
          </p:cNvSpPr>
          <p:nvPr/>
        </p:nvSpPr>
        <p:spPr bwMode="auto">
          <a:xfrm>
            <a:off x="4500563" y="4754563"/>
            <a:ext cx="1371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8F8F8"/>
                </a:solidFill>
              </a:rPr>
              <a:t>Add Title</a:t>
            </a:r>
            <a:endParaRPr lang="zh-CN" altLang="en-US"/>
          </a:p>
        </p:txBody>
      </p:sp>
      <p:sp>
        <p:nvSpPr>
          <p:cNvPr id="52244" name="Text Box 24">
            <a:extLst>
              <a:ext uri="{FF2B5EF4-FFF2-40B4-BE49-F238E27FC236}">
                <a16:creationId xmlns:a16="http://schemas.microsoft.com/office/drawing/2014/main" id="{F05CBF6A-ABCB-4DD1-8035-1A66D13E7471}"/>
              </a:ext>
            </a:extLst>
          </p:cNvPr>
          <p:cNvSpPr>
            <a:spLocks noChangeArrowheads="1"/>
          </p:cNvSpPr>
          <p:nvPr/>
        </p:nvSpPr>
        <p:spPr bwMode="auto">
          <a:xfrm>
            <a:off x="5872163" y="2174875"/>
            <a:ext cx="2468562"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70000"/>
              </a:lnSpc>
              <a:spcBef>
                <a:spcPct val="50000"/>
              </a:spcBef>
              <a:buFont typeface="Arial" panose="020B0604020202020204" pitchFamily="34" charset="0"/>
              <a:buChar char="•"/>
            </a:pPr>
            <a:r>
              <a:rPr lang="en-US" altLang="zh-CN" sz="1300" b="1">
                <a:solidFill>
                  <a:srgbClr val="000000"/>
                </a:solidFill>
                <a:sym typeface="Arial" panose="020B0604020202020204" pitchFamily="34" charset="0"/>
              </a:rPr>
              <a:t> Description of the contents</a:t>
            </a:r>
            <a:endParaRPr lang="zh-CN" altLang="en-US" sz="1300" b="1">
              <a:solidFill>
                <a:srgbClr val="000000"/>
              </a:solidFill>
              <a:sym typeface="Arial" panose="020B0604020202020204" pitchFamily="34" charset="0"/>
            </a:endParaRPr>
          </a:p>
          <a:p>
            <a:pPr>
              <a:lnSpc>
                <a:spcPct val="70000"/>
              </a:lnSpc>
              <a:spcBef>
                <a:spcPct val="50000"/>
              </a:spcBef>
              <a:buFont typeface="Arial" panose="020B0604020202020204" pitchFamily="34" charset="0"/>
              <a:buChar char="•"/>
            </a:pPr>
            <a:r>
              <a:rPr lang="en-US" altLang="zh-CN" sz="1300" b="1">
                <a:solidFill>
                  <a:srgbClr val="000000"/>
                </a:solidFill>
                <a:sym typeface="Arial" panose="020B0604020202020204" pitchFamily="34" charset="0"/>
              </a:rPr>
              <a:t> Description of the contents</a:t>
            </a:r>
            <a:endParaRPr lang="zh-CN" altLang="en-US"/>
          </a:p>
        </p:txBody>
      </p:sp>
      <p:sp>
        <p:nvSpPr>
          <p:cNvPr id="52245" name="Text Box 25">
            <a:extLst>
              <a:ext uri="{FF2B5EF4-FFF2-40B4-BE49-F238E27FC236}">
                <a16:creationId xmlns:a16="http://schemas.microsoft.com/office/drawing/2014/main" id="{1ACD8310-E27F-4CA3-BF63-5F4910A8859D}"/>
              </a:ext>
            </a:extLst>
          </p:cNvPr>
          <p:cNvSpPr>
            <a:spLocks noChangeArrowheads="1"/>
          </p:cNvSpPr>
          <p:nvPr/>
        </p:nvSpPr>
        <p:spPr bwMode="auto">
          <a:xfrm>
            <a:off x="5886450" y="3833813"/>
            <a:ext cx="24701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70000"/>
              </a:lnSpc>
              <a:spcBef>
                <a:spcPct val="50000"/>
              </a:spcBef>
              <a:buFont typeface="Arial" panose="020B0604020202020204" pitchFamily="34" charset="0"/>
              <a:buChar char="•"/>
            </a:pPr>
            <a:r>
              <a:rPr lang="en-US" altLang="zh-CN" sz="1300" b="1">
                <a:solidFill>
                  <a:srgbClr val="000000"/>
                </a:solidFill>
                <a:sym typeface="Arial" panose="020B0604020202020204" pitchFamily="34" charset="0"/>
              </a:rPr>
              <a:t> Description of the contents</a:t>
            </a:r>
            <a:endParaRPr lang="zh-CN" altLang="en-US" sz="1300" b="1">
              <a:solidFill>
                <a:srgbClr val="000000"/>
              </a:solidFill>
              <a:sym typeface="Arial" panose="020B0604020202020204" pitchFamily="34" charset="0"/>
            </a:endParaRPr>
          </a:p>
          <a:p>
            <a:pPr>
              <a:lnSpc>
                <a:spcPct val="70000"/>
              </a:lnSpc>
              <a:spcBef>
                <a:spcPct val="50000"/>
              </a:spcBef>
              <a:buFont typeface="Arial" panose="020B0604020202020204" pitchFamily="34" charset="0"/>
              <a:buChar char="•"/>
            </a:pPr>
            <a:r>
              <a:rPr lang="en-US" altLang="zh-CN" sz="1300" b="1">
                <a:solidFill>
                  <a:srgbClr val="000000"/>
                </a:solidFill>
                <a:sym typeface="Arial" panose="020B0604020202020204" pitchFamily="34" charset="0"/>
              </a:rPr>
              <a:t> Description of the contents</a:t>
            </a:r>
            <a:endParaRPr lang="zh-CN" altLang="en-US"/>
          </a:p>
        </p:txBody>
      </p:sp>
      <p:sp>
        <p:nvSpPr>
          <p:cNvPr id="52246" name="Text Box 18">
            <a:extLst>
              <a:ext uri="{FF2B5EF4-FFF2-40B4-BE49-F238E27FC236}">
                <a16:creationId xmlns:a16="http://schemas.microsoft.com/office/drawing/2014/main" id="{2C24F0B1-A63E-431B-B2AF-458755A8B95D}"/>
              </a:ext>
            </a:extLst>
          </p:cNvPr>
          <p:cNvSpPr>
            <a:spLocks noChangeArrowheads="1"/>
          </p:cNvSpPr>
          <p:nvPr/>
        </p:nvSpPr>
        <p:spPr bwMode="auto">
          <a:xfrm>
            <a:off x="1674813" y="5118100"/>
            <a:ext cx="15525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1600" b="1">
                <a:solidFill>
                  <a:srgbClr val="FFFFFF"/>
                </a:solidFill>
                <a:sym typeface="Arial" panose="020B0604020202020204" pitchFamily="34" charset="0"/>
              </a:rPr>
              <a:t>输入文字</a:t>
            </a:r>
            <a:endParaRPr lang="zh-CN" altLang="en-US"/>
          </a:p>
        </p:txBody>
      </p:sp>
      <p:sp>
        <p:nvSpPr>
          <p:cNvPr id="52247" name="Text Box 18">
            <a:extLst>
              <a:ext uri="{FF2B5EF4-FFF2-40B4-BE49-F238E27FC236}">
                <a16:creationId xmlns:a16="http://schemas.microsoft.com/office/drawing/2014/main" id="{C7661560-B844-455B-A6EB-B3699DAB78A1}"/>
              </a:ext>
            </a:extLst>
          </p:cNvPr>
          <p:cNvSpPr>
            <a:spLocks noChangeArrowheads="1"/>
          </p:cNvSpPr>
          <p:nvPr/>
        </p:nvSpPr>
        <p:spPr bwMode="auto">
          <a:xfrm>
            <a:off x="1435100" y="4067175"/>
            <a:ext cx="20351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b="1">
                <a:solidFill>
                  <a:srgbClr val="FFFFFF"/>
                </a:solidFill>
                <a:sym typeface="Arial" panose="020B0604020202020204" pitchFamily="34" charset="0"/>
              </a:rPr>
              <a:t>输入文字</a:t>
            </a:r>
            <a:endParaRPr lang="zh-CN" altLang="en-US"/>
          </a:p>
        </p:txBody>
      </p:sp>
      <p:sp>
        <p:nvSpPr>
          <p:cNvPr id="52248" name="Text Box 18">
            <a:extLst>
              <a:ext uri="{FF2B5EF4-FFF2-40B4-BE49-F238E27FC236}">
                <a16:creationId xmlns:a16="http://schemas.microsoft.com/office/drawing/2014/main" id="{CDFA24E1-6118-4A2B-9BC6-1C6F7A5F9F65}"/>
              </a:ext>
            </a:extLst>
          </p:cNvPr>
          <p:cNvSpPr>
            <a:spLocks noChangeArrowheads="1"/>
          </p:cNvSpPr>
          <p:nvPr/>
        </p:nvSpPr>
        <p:spPr bwMode="auto">
          <a:xfrm>
            <a:off x="1435100" y="3278188"/>
            <a:ext cx="20351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b="1">
                <a:solidFill>
                  <a:srgbClr val="FFFFFF"/>
                </a:solidFill>
                <a:sym typeface="Arial" panose="020B0604020202020204" pitchFamily="34" charset="0"/>
              </a:rPr>
              <a:t>输入文字</a:t>
            </a:r>
            <a:endParaRPr lang="zh-CN" altLang="en-US"/>
          </a:p>
        </p:txBody>
      </p:sp>
      <p:sp>
        <p:nvSpPr>
          <p:cNvPr id="52249" name="Text Box 18">
            <a:extLst>
              <a:ext uri="{FF2B5EF4-FFF2-40B4-BE49-F238E27FC236}">
                <a16:creationId xmlns:a16="http://schemas.microsoft.com/office/drawing/2014/main" id="{AAEF4B41-5DFF-4717-89AC-00CB8800641B}"/>
              </a:ext>
            </a:extLst>
          </p:cNvPr>
          <p:cNvSpPr>
            <a:spLocks noChangeArrowheads="1"/>
          </p:cNvSpPr>
          <p:nvPr/>
        </p:nvSpPr>
        <p:spPr bwMode="auto">
          <a:xfrm>
            <a:off x="1435100" y="2565400"/>
            <a:ext cx="2035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sz="2000" b="1">
                <a:solidFill>
                  <a:srgbClr val="FFFFFF"/>
                </a:solidFill>
                <a:sym typeface="Arial" panose="020B0604020202020204" pitchFamily="34" charset="0"/>
              </a:rPr>
              <a:t>输入文字</a:t>
            </a:r>
            <a:endParaRPr lang="zh-CN" altLang="en-US"/>
          </a:p>
        </p:txBody>
      </p:sp>
      <p:sp>
        <p:nvSpPr>
          <p:cNvPr id="52250" name="Text Box 30">
            <a:extLst>
              <a:ext uri="{FF2B5EF4-FFF2-40B4-BE49-F238E27FC236}">
                <a16:creationId xmlns:a16="http://schemas.microsoft.com/office/drawing/2014/main" id="{24593D61-E73D-4EAC-A5A7-AE6E96334755}"/>
              </a:ext>
            </a:extLst>
          </p:cNvPr>
          <p:cNvSpPr>
            <a:spLocks noChangeArrowheads="1"/>
          </p:cNvSpPr>
          <p:nvPr/>
        </p:nvSpPr>
        <p:spPr bwMode="auto">
          <a:xfrm>
            <a:off x="5872163" y="3040063"/>
            <a:ext cx="2468562"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70000"/>
              </a:lnSpc>
              <a:spcBef>
                <a:spcPct val="50000"/>
              </a:spcBef>
              <a:buFont typeface="Arial" panose="020B0604020202020204" pitchFamily="34" charset="0"/>
              <a:buChar char="•"/>
            </a:pPr>
            <a:r>
              <a:rPr lang="en-US" altLang="zh-CN" sz="1300" b="1">
                <a:solidFill>
                  <a:srgbClr val="000000"/>
                </a:solidFill>
                <a:sym typeface="Arial" panose="020B0604020202020204" pitchFamily="34" charset="0"/>
              </a:rPr>
              <a:t> Description of the contents</a:t>
            </a:r>
            <a:endParaRPr lang="zh-CN" altLang="en-US" sz="1300" b="1">
              <a:solidFill>
                <a:srgbClr val="000000"/>
              </a:solidFill>
              <a:sym typeface="Arial" panose="020B0604020202020204" pitchFamily="34" charset="0"/>
            </a:endParaRPr>
          </a:p>
          <a:p>
            <a:pPr>
              <a:lnSpc>
                <a:spcPct val="70000"/>
              </a:lnSpc>
              <a:spcBef>
                <a:spcPct val="50000"/>
              </a:spcBef>
              <a:buFont typeface="Arial" panose="020B0604020202020204" pitchFamily="34" charset="0"/>
              <a:buChar char="•"/>
            </a:pPr>
            <a:r>
              <a:rPr lang="en-US" altLang="zh-CN" sz="1300" b="1">
                <a:solidFill>
                  <a:srgbClr val="000000"/>
                </a:solidFill>
                <a:sym typeface="Arial" panose="020B0604020202020204" pitchFamily="34" charset="0"/>
              </a:rPr>
              <a:t> Description of the contents</a:t>
            </a:r>
            <a:endParaRPr lang="zh-CN" altLang="en-US"/>
          </a:p>
        </p:txBody>
      </p:sp>
      <p:sp>
        <p:nvSpPr>
          <p:cNvPr id="52251" name="Text Box 31">
            <a:extLst>
              <a:ext uri="{FF2B5EF4-FFF2-40B4-BE49-F238E27FC236}">
                <a16:creationId xmlns:a16="http://schemas.microsoft.com/office/drawing/2014/main" id="{879DC27B-2278-4C1C-BDBB-9EA0DE816F4D}"/>
              </a:ext>
            </a:extLst>
          </p:cNvPr>
          <p:cNvSpPr>
            <a:spLocks noChangeArrowheads="1"/>
          </p:cNvSpPr>
          <p:nvPr/>
        </p:nvSpPr>
        <p:spPr bwMode="auto">
          <a:xfrm>
            <a:off x="5886450" y="4700588"/>
            <a:ext cx="247015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70000"/>
              </a:lnSpc>
              <a:spcBef>
                <a:spcPct val="50000"/>
              </a:spcBef>
              <a:buFont typeface="Arial" panose="020B0604020202020204" pitchFamily="34" charset="0"/>
              <a:buChar char="•"/>
            </a:pPr>
            <a:r>
              <a:rPr lang="en-US" altLang="zh-CN" sz="1300" b="1">
                <a:solidFill>
                  <a:srgbClr val="000000"/>
                </a:solidFill>
                <a:sym typeface="Arial" panose="020B0604020202020204" pitchFamily="34" charset="0"/>
              </a:rPr>
              <a:t> Description of the contents</a:t>
            </a:r>
            <a:endParaRPr lang="zh-CN" altLang="en-US" sz="1300" b="1">
              <a:solidFill>
                <a:srgbClr val="000000"/>
              </a:solidFill>
              <a:sym typeface="Arial" panose="020B0604020202020204" pitchFamily="34" charset="0"/>
            </a:endParaRPr>
          </a:p>
          <a:p>
            <a:pPr>
              <a:lnSpc>
                <a:spcPct val="70000"/>
              </a:lnSpc>
              <a:spcBef>
                <a:spcPct val="50000"/>
              </a:spcBef>
              <a:buFont typeface="Arial" panose="020B0604020202020204" pitchFamily="34" charset="0"/>
              <a:buChar char="•"/>
            </a:pPr>
            <a:r>
              <a:rPr lang="en-US" altLang="zh-CN" sz="1300" b="1">
                <a:solidFill>
                  <a:srgbClr val="000000"/>
                </a:solidFill>
                <a:sym typeface="Arial" panose="020B0604020202020204" pitchFamily="34" charset="0"/>
              </a:rPr>
              <a:t> Description of the contents</a:t>
            </a:r>
            <a:endParaRPr lang="zh-CN" altLang="en-US"/>
          </a:p>
        </p:txBody>
      </p:sp>
      <p:sp>
        <p:nvSpPr>
          <p:cNvPr id="52252" name="Text Box 130">
            <a:extLst>
              <a:ext uri="{FF2B5EF4-FFF2-40B4-BE49-F238E27FC236}">
                <a16:creationId xmlns:a16="http://schemas.microsoft.com/office/drawing/2014/main" id="{6FEFB2E1-241B-4BB8-A96B-362EB896D8B2}"/>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Freeform 3">
            <a:extLst>
              <a:ext uri="{FF2B5EF4-FFF2-40B4-BE49-F238E27FC236}">
                <a16:creationId xmlns:a16="http://schemas.microsoft.com/office/drawing/2014/main" id="{2F460101-A972-4CE9-B661-5CFB0C0D663C}"/>
              </a:ext>
            </a:extLst>
          </p:cNvPr>
          <p:cNvSpPr>
            <a:spLocks noChangeArrowheads="1"/>
          </p:cNvSpPr>
          <p:nvPr/>
        </p:nvSpPr>
        <p:spPr bwMode="auto">
          <a:xfrm>
            <a:off x="604838" y="2211388"/>
            <a:ext cx="7999412" cy="2476500"/>
          </a:xfrm>
          <a:custGeom>
            <a:avLst/>
            <a:gdLst>
              <a:gd name="T0" fmla="*/ 0 w 5424"/>
              <a:gd name="T1" fmla="*/ 2147483646 h 1488"/>
              <a:gd name="T2" fmla="*/ 0 w 5424"/>
              <a:gd name="T3" fmla="*/ 2147483646 h 1488"/>
              <a:gd name="T4" fmla="*/ 2147483646 w 5424"/>
              <a:gd name="T5" fmla="*/ 2147483646 h 1488"/>
              <a:gd name="T6" fmla="*/ 2147483646 w 5424"/>
              <a:gd name="T7" fmla="*/ 2147483646 h 1488"/>
              <a:gd name="T8" fmla="*/ 2147483646 w 5424"/>
              <a:gd name="T9" fmla="*/ 2147483646 h 1488"/>
              <a:gd name="T10" fmla="*/ 2147483646 w 5424"/>
              <a:gd name="T11" fmla="*/ 2147483646 h 1488"/>
              <a:gd name="T12" fmla="*/ 2147483646 w 5424"/>
              <a:gd name="T13" fmla="*/ 2147483646 h 1488"/>
              <a:gd name="T14" fmla="*/ 2147483646 w 5424"/>
              <a:gd name="T15" fmla="*/ 2147483646 h 1488"/>
              <a:gd name="T16" fmla="*/ 2147483646 w 5424"/>
              <a:gd name="T17" fmla="*/ 2147483646 h 1488"/>
              <a:gd name="T18" fmla="*/ 2147483646 w 5424"/>
              <a:gd name="T19" fmla="*/ 0 h 1488"/>
              <a:gd name="T20" fmla="*/ 2147483646 w 5424"/>
              <a:gd name="T21" fmla="*/ 0 h 1488"/>
              <a:gd name="T22" fmla="*/ 2147483646 w 5424"/>
              <a:gd name="T23" fmla="*/ 2147483646 h 1488"/>
              <a:gd name="T24" fmla="*/ 2147483646 w 5424"/>
              <a:gd name="T25" fmla="*/ 2147483646 h 1488"/>
              <a:gd name="T26" fmla="*/ 2147483646 w 5424"/>
              <a:gd name="T27" fmla="*/ 2147483646 h 1488"/>
              <a:gd name="T28" fmla="*/ 2147483646 w 5424"/>
              <a:gd name="T29" fmla="*/ 2147483646 h 1488"/>
              <a:gd name="T30" fmla="*/ 2147483646 w 5424"/>
              <a:gd name="T31" fmla="*/ 2147483646 h 1488"/>
              <a:gd name="T32" fmla="*/ 0 w 5424"/>
              <a:gd name="T33" fmla="*/ 2147483646 h 14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24"/>
              <a:gd name="T52" fmla="*/ 0 h 1488"/>
              <a:gd name="T53" fmla="*/ 5424 w 5424"/>
              <a:gd name="T54" fmla="*/ 1488 h 14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24" h="1488">
                <a:moveTo>
                  <a:pt x="0" y="1440"/>
                </a:moveTo>
                <a:lnTo>
                  <a:pt x="0" y="1488"/>
                </a:lnTo>
                <a:lnTo>
                  <a:pt x="1152" y="1488"/>
                </a:lnTo>
                <a:lnTo>
                  <a:pt x="1392" y="1008"/>
                </a:lnTo>
                <a:lnTo>
                  <a:pt x="2544" y="1008"/>
                </a:lnTo>
                <a:lnTo>
                  <a:pt x="2832" y="528"/>
                </a:lnTo>
                <a:lnTo>
                  <a:pt x="3984" y="528"/>
                </a:lnTo>
                <a:lnTo>
                  <a:pt x="4272" y="48"/>
                </a:lnTo>
                <a:lnTo>
                  <a:pt x="5424" y="48"/>
                </a:lnTo>
                <a:lnTo>
                  <a:pt x="5424" y="0"/>
                </a:lnTo>
                <a:lnTo>
                  <a:pt x="4272" y="0"/>
                </a:lnTo>
                <a:lnTo>
                  <a:pt x="3984" y="480"/>
                </a:lnTo>
                <a:lnTo>
                  <a:pt x="2832" y="480"/>
                </a:lnTo>
                <a:lnTo>
                  <a:pt x="2544" y="960"/>
                </a:lnTo>
                <a:lnTo>
                  <a:pt x="1392" y="960"/>
                </a:lnTo>
                <a:lnTo>
                  <a:pt x="1152" y="1440"/>
                </a:lnTo>
                <a:lnTo>
                  <a:pt x="0" y="1440"/>
                </a:lnTo>
                <a:close/>
              </a:path>
            </a:pathLst>
          </a:custGeom>
          <a:gradFill rotWithShape="1">
            <a:gsLst>
              <a:gs pos="0">
                <a:srgbClr val="D2761A"/>
              </a:gs>
              <a:gs pos="100000">
                <a:srgbClr val="E7B483"/>
              </a:gs>
            </a:gsLst>
            <a:path path="rect">
              <a:fillToRect l="100000" b="10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54275" name="Picture 11" descr="161">
            <a:extLst>
              <a:ext uri="{FF2B5EF4-FFF2-40B4-BE49-F238E27FC236}">
                <a16:creationId xmlns:a16="http://schemas.microsoft.com/office/drawing/2014/main" id="{9C01A8F7-4EFC-4688-9D40-A720BFB05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6763" y="1290638"/>
            <a:ext cx="8001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12" descr="232">
            <a:extLst>
              <a:ext uri="{FF2B5EF4-FFF2-40B4-BE49-F238E27FC236}">
                <a16:creationId xmlns:a16="http://schemas.microsoft.com/office/drawing/2014/main" id="{AFA1D2D9-EFDD-443E-BC39-5DB0E4C034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4125" y="1928813"/>
            <a:ext cx="1062038" cy="92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7" name="Picture 13" descr="133">
            <a:extLst>
              <a:ext uri="{FF2B5EF4-FFF2-40B4-BE49-F238E27FC236}">
                <a16:creationId xmlns:a16="http://schemas.microsoft.com/office/drawing/2014/main" id="{10F1F3DE-91A2-4A78-A8A8-8550B148DA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57538" y="2565400"/>
            <a:ext cx="1017587"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4278" name="Group 14">
            <a:extLst>
              <a:ext uri="{FF2B5EF4-FFF2-40B4-BE49-F238E27FC236}">
                <a16:creationId xmlns:a16="http://schemas.microsoft.com/office/drawing/2014/main" id="{2712EC58-837B-4F78-A8DB-34C211783988}"/>
              </a:ext>
            </a:extLst>
          </p:cNvPr>
          <p:cNvGrpSpPr>
            <a:grpSpLocks/>
          </p:cNvGrpSpPr>
          <p:nvPr/>
        </p:nvGrpSpPr>
        <p:grpSpPr bwMode="auto">
          <a:xfrm>
            <a:off x="533400" y="4779963"/>
            <a:ext cx="1808163" cy="314325"/>
            <a:chOff x="0" y="0"/>
            <a:chExt cx="2330" cy="294"/>
          </a:xfrm>
        </p:grpSpPr>
        <p:sp>
          <p:nvSpPr>
            <p:cNvPr id="54302" name="AutoShape 15">
              <a:extLst>
                <a:ext uri="{FF2B5EF4-FFF2-40B4-BE49-F238E27FC236}">
                  <a16:creationId xmlns:a16="http://schemas.microsoft.com/office/drawing/2014/main" id="{F1F99A99-4039-4BC2-BE9C-31067E0EE6EF}"/>
                </a:ext>
              </a:extLst>
            </p:cNvPr>
            <p:cNvSpPr>
              <a:spLocks noChangeArrowheads="1"/>
            </p:cNvSpPr>
            <p:nvPr/>
          </p:nvSpPr>
          <p:spPr bwMode="auto">
            <a:xfrm>
              <a:off x="0" y="0"/>
              <a:ext cx="2330" cy="294"/>
            </a:xfrm>
            <a:prstGeom prst="roundRect">
              <a:avLst>
                <a:gd name="adj" fmla="val 50000"/>
              </a:avLst>
            </a:prstGeom>
            <a:gradFill rotWithShape="1">
              <a:gsLst>
                <a:gs pos="0">
                  <a:srgbClr val="368463"/>
                </a:gs>
                <a:gs pos="50000">
                  <a:srgbClr val="6EA790"/>
                </a:gs>
                <a:gs pos="100000">
                  <a:srgbClr val="36846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4303" name="AutoShape 16">
              <a:extLst>
                <a:ext uri="{FF2B5EF4-FFF2-40B4-BE49-F238E27FC236}">
                  <a16:creationId xmlns:a16="http://schemas.microsoft.com/office/drawing/2014/main" id="{6CB65DD2-A1E9-4B5B-A3B4-C7298650ECD8}"/>
                </a:ext>
              </a:extLst>
            </p:cNvPr>
            <p:cNvSpPr>
              <a:spLocks noChangeArrowheads="1"/>
            </p:cNvSpPr>
            <p:nvPr/>
          </p:nvSpPr>
          <p:spPr bwMode="auto">
            <a:xfrm flipH="1">
              <a:off x="2214" y="25"/>
              <a:ext cx="104" cy="246"/>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4304" name="AutoShape 17">
              <a:extLst>
                <a:ext uri="{FF2B5EF4-FFF2-40B4-BE49-F238E27FC236}">
                  <a16:creationId xmlns:a16="http://schemas.microsoft.com/office/drawing/2014/main" id="{E56D624A-F773-4E34-BD53-129B01EC42D6}"/>
                </a:ext>
              </a:extLst>
            </p:cNvPr>
            <p:cNvSpPr>
              <a:spLocks noChangeArrowheads="1"/>
            </p:cNvSpPr>
            <p:nvPr/>
          </p:nvSpPr>
          <p:spPr bwMode="auto">
            <a:xfrm>
              <a:off x="14" y="26"/>
              <a:ext cx="104" cy="242"/>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grpSp>
      <p:sp>
        <p:nvSpPr>
          <p:cNvPr id="54279" name="Text Box 18">
            <a:extLst>
              <a:ext uri="{FF2B5EF4-FFF2-40B4-BE49-F238E27FC236}">
                <a16:creationId xmlns:a16="http://schemas.microsoft.com/office/drawing/2014/main" id="{4858EE35-9088-4013-AD18-DB949CED76F7}"/>
              </a:ext>
            </a:extLst>
          </p:cNvPr>
          <p:cNvSpPr>
            <a:spLocks noChangeArrowheads="1"/>
          </p:cNvSpPr>
          <p:nvPr/>
        </p:nvSpPr>
        <p:spPr bwMode="auto">
          <a:xfrm>
            <a:off x="527050" y="4757738"/>
            <a:ext cx="1758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54280" name="Rectangle 20">
            <a:extLst>
              <a:ext uri="{FF2B5EF4-FFF2-40B4-BE49-F238E27FC236}">
                <a16:creationId xmlns:a16="http://schemas.microsoft.com/office/drawing/2014/main" id="{46FDCEB9-6F3D-40D9-B1EA-53BE3FC6D708}"/>
              </a:ext>
            </a:extLst>
          </p:cNvPr>
          <p:cNvSpPr>
            <a:spLocks noChangeArrowheads="1"/>
          </p:cNvSpPr>
          <p:nvPr/>
        </p:nvSpPr>
        <p:spPr bwMode="auto">
          <a:xfrm>
            <a:off x="604838" y="5133975"/>
            <a:ext cx="17684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600">
                <a:solidFill>
                  <a:srgbClr val="000000"/>
                </a:solidFill>
                <a:sym typeface="Arial" panose="020B0604020202020204" pitchFamily="34" charset="0"/>
              </a:rPr>
              <a:t>Description of the contents</a:t>
            </a:r>
            <a:endParaRPr lang="zh-CN" altLang="en-US"/>
          </a:p>
        </p:txBody>
      </p:sp>
      <p:sp>
        <p:nvSpPr>
          <p:cNvPr id="54281" name="Rectangle 21">
            <a:extLst>
              <a:ext uri="{FF2B5EF4-FFF2-40B4-BE49-F238E27FC236}">
                <a16:creationId xmlns:a16="http://schemas.microsoft.com/office/drawing/2014/main" id="{3BB23063-C3D3-46C8-91B3-328D9C7CBC8F}"/>
              </a:ext>
            </a:extLst>
          </p:cNvPr>
          <p:cNvSpPr>
            <a:spLocks noChangeArrowheads="1"/>
          </p:cNvSpPr>
          <p:nvPr/>
        </p:nvSpPr>
        <p:spPr bwMode="auto">
          <a:xfrm>
            <a:off x="2725738" y="4432300"/>
            <a:ext cx="17700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600">
                <a:solidFill>
                  <a:srgbClr val="000000"/>
                </a:solidFill>
                <a:sym typeface="Arial" panose="020B0604020202020204" pitchFamily="34" charset="0"/>
              </a:rPr>
              <a:t>Description of the contents</a:t>
            </a:r>
            <a:endParaRPr lang="zh-CN" altLang="en-US"/>
          </a:p>
        </p:txBody>
      </p:sp>
      <p:sp>
        <p:nvSpPr>
          <p:cNvPr id="54282" name="Rectangle 22">
            <a:extLst>
              <a:ext uri="{FF2B5EF4-FFF2-40B4-BE49-F238E27FC236}">
                <a16:creationId xmlns:a16="http://schemas.microsoft.com/office/drawing/2014/main" id="{BC25A7E6-D9E1-4521-9D51-B67FEE9A6ED2}"/>
              </a:ext>
            </a:extLst>
          </p:cNvPr>
          <p:cNvSpPr>
            <a:spLocks noChangeArrowheads="1"/>
          </p:cNvSpPr>
          <p:nvPr/>
        </p:nvSpPr>
        <p:spPr bwMode="auto">
          <a:xfrm>
            <a:off x="4729163" y="3605213"/>
            <a:ext cx="17700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600">
                <a:solidFill>
                  <a:srgbClr val="000000"/>
                </a:solidFill>
                <a:sym typeface="Arial" panose="020B0604020202020204" pitchFamily="34" charset="0"/>
              </a:rPr>
              <a:t>Description of the contents</a:t>
            </a:r>
            <a:endParaRPr lang="zh-CN" altLang="en-US"/>
          </a:p>
        </p:txBody>
      </p:sp>
      <p:sp>
        <p:nvSpPr>
          <p:cNvPr id="54283" name="Rectangle 23">
            <a:extLst>
              <a:ext uri="{FF2B5EF4-FFF2-40B4-BE49-F238E27FC236}">
                <a16:creationId xmlns:a16="http://schemas.microsoft.com/office/drawing/2014/main" id="{791C6021-E30E-4E14-8EBF-03AC3A266B4B}"/>
              </a:ext>
            </a:extLst>
          </p:cNvPr>
          <p:cNvSpPr>
            <a:spLocks noChangeArrowheads="1"/>
          </p:cNvSpPr>
          <p:nvPr/>
        </p:nvSpPr>
        <p:spPr bwMode="auto">
          <a:xfrm>
            <a:off x="6834188" y="2778125"/>
            <a:ext cx="1770062"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600">
                <a:solidFill>
                  <a:srgbClr val="000000"/>
                </a:solidFill>
                <a:sym typeface="Arial" panose="020B0604020202020204" pitchFamily="34" charset="0"/>
              </a:rPr>
              <a:t>Description of the contents</a:t>
            </a:r>
            <a:endParaRPr lang="zh-CN" altLang="en-US"/>
          </a:p>
        </p:txBody>
      </p:sp>
      <p:grpSp>
        <p:nvGrpSpPr>
          <p:cNvPr id="54284" name="Group 24">
            <a:extLst>
              <a:ext uri="{FF2B5EF4-FFF2-40B4-BE49-F238E27FC236}">
                <a16:creationId xmlns:a16="http://schemas.microsoft.com/office/drawing/2014/main" id="{F3F223D3-DC8D-4A5E-9891-A04125A9091E}"/>
              </a:ext>
            </a:extLst>
          </p:cNvPr>
          <p:cNvGrpSpPr>
            <a:grpSpLocks/>
          </p:cNvGrpSpPr>
          <p:nvPr/>
        </p:nvGrpSpPr>
        <p:grpSpPr bwMode="auto">
          <a:xfrm>
            <a:off x="2663825" y="3981450"/>
            <a:ext cx="1808163" cy="312738"/>
            <a:chOff x="0" y="0"/>
            <a:chExt cx="2330" cy="294"/>
          </a:xfrm>
        </p:grpSpPr>
        <p:sp>
          <p:nvSpPr>
            <p:cNvPr id="54299" name="AutoShape 25">
              <a:extLst>
                <a:ext uri="{FF2B5EF4-FFF2-40B4-BE49-F238E27FC236}">
                  <a16:creationId xmlns:a16="http://schemas.microsoft.com/office/drawing/2014/main" id="{5284ECCE-19DB-4528-B1DA-3EB9219A6721}"/>
                </a:ext>
              </a:extLst>
            </p:cNvPr>
            <p:cNvSpPr>
              <a:spLocks noChangeArrowheads="1"/>
            </p:cNvSpPr>
            <p:nvPr/>
          </p:nvSpPr>
          <p:spPr bwMode="auto">
            <a:xfrm>
              <a:off x="0" y="0"/>
              <a:ext cx="2330" cy="294"/>
            </a:xfrm>
            <a:prstGeom prst="roundRect">
              <a:avLst>
                <a:gd name="adj" fmla="val 50000"/>
              </a:avLst>
            </a:prstGeom>
            <a:gradFill rotWithShape="1">
              <a:gsLst>
                <a:gs pos="0">
                  <a:srgbClr val="368463"/>
                </a:gs>
                <a:gs pos="50000">
                  <a:srgbClr val="6EA790"/>
                </a:gs>
                <a:gs pos="100000">
                  <a:srgbClr val="36846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4300" name="AutoShape 26">
              <a:extLst>
                <a:ext uri="{FF2B5EF4-FFF2-40B4-BE49-F238E27FC236}">
                  <a16:creationId xmlns:a16="http://schemas.microsoft.com/office/drawing/2014/main" id="{35FCF990-2B76-4706-9BBD-4705679B7276}"/>
                </a:ext>
              </a:extLst>
            </p:cNvPr>
            <p:cNvSpPr>
              <a:spLocks noChangeArrowheads="1"/>
            </p:cNvSpPr>
            <p:nvPr/>
          </p:nvSpPr>
          <p:spPr bwMode="auto">
            <a:xfrm flipH="1">
              <a:off x="2214" y="25"/>
              <a:ext cx="104" cy="246"/>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4301" name="AutoShape 27">
              <a:extLst>
                <a:ext uri="{FF2B5EF4-FFF2-40B4-BE49-F238E27FC236}">
                  <a16:creationId xmlns:a16="http://schemas.microsoft.com/office/drawing/2014/main" id="{26144C79-8D3B-4563-83CA-197DFCD1BD94}"/>
                </a:ext>
              </a:extLst>
            </p:cNvPr>
            <p:cNvSpPr>
              <a:spLocks noChangeArrowheads="1"/>
            </p:cNvSpPr>
            <p:nvPr/>
          </p:nvSpPr>
          <p:spPr bwMode="auto">
            <a:xfrm>
              <a:off x="14" y="26"/>
              <a:ext cx="104" cy="242"/>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grpSp>
      <p:sp>
        <p:nvSpPr>
          <p:cNvPr id="54285" name="Text Box 18">
            <a:extLst>
              <a:ext uri="{FF2B5EF4-FFF2-40B4-BE49-F238E27FC236}">
                <a16:creationId xmlns:a16="http://schemas.microsoft.com/office/drawing/2014/main" id="{B9792736-2A23-479C-9E87-D4F447DFF4E5}"/>
              </a:ext>
            </a:extLst>
          </p:cNvPr>
          <p:cNvSpPr>
            <a:spLocks noChangeArrowheads="1"/>
          </p:cNvSpPr>
          <p:nvPr/>
        </p:nvSpPr>
        <p:spPr bwMode="auto">
          <a:xfrm>
            <a:off x="2730500" y="3959225"/>
            <a:ext cx="1612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grpSp>
        <p:nvGrpSpPr>
          <p:cNvPr id="54286" name="Group 29">
            <a:extLst>
              <a:ext uri="{FF2B5EF4-FFF2-40B4-BE49-F238E27FC236}">
                <a16:creationId xmlns:a16="http://schemas.microsoft.com/office/drawing/2014/main" id="{F2818B99-B9CA-437F-9F9F-F95F91FC678D}"/>
              </a:ext>
            </a:extLst>
          </p:cNvPr>
          <p:cNvGrpSpPr>
            <a:grpSpLocks/>
          </p:cNvGrpSpPr>
          <p:nvPr/>
        </p:nvGrpSpPr>
        <p:grpSpPr bwMode="auto">
          <a:xfrm>
            <a:off x="4694238" y="3168650"/>
            <a:ext cx="1808162" cy="314325"/>
            <a:chOff x="0" y="0"/>
            <a:chExt cx="2330" cy="294"/>
          </a:xfrm>
        </p:grpSpPr>
        <p:sp>
          <p:nvSpPr>
            <p:cNvPr id="54296" name="AutoShape 30">
              <a:extLst>
                <a:ext uri="{FF2B5EF4-FFF2-40B4-BE49-F238E27FC236}">
                  <a16:creationId xmlns:a16="http://schemas.microsoft.com/office/drawing/2014/main" id="{FDD991FF-F9F2-4A42-B215-B5B9174138F9}"/>
                </a:ext>
              </a:extLst>
            </p:cNvPr>
            <p:cNvSpPr>
              <a:spLocks noChangeArrowheads="1"/>
            </p:cNvSpPr>
            <p:nvPr/>
          </p:nvSpPr>
          <p:spPr bwMode="auto">
            <a:xfrm>
              <a:off x="0" y="0"/>
              <a:ext cx="2330" cy="294"/>
            </a:xfrm>
            <a:prstGeom prst="roundRect">
              <a:avLst>
                <a:gd name="adj" fmla="val 50000"/>
              </a:avLst>
            </a:prstGeom>
            <a:gradFill rotWithShape="1">
              <a:gsLst>
                <a:gs pos="0">
                  <a:srgbClr val="368463"/>
                </a:gs>
                <a:gs pos="50000">
                  <a:srgbClr val="6EA790"/>
                </a:gs>
                <a:gs pos="100000">
                  <a:srgbClr val="36846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4297" name="AutoShape 31">
              <a:extLst>
                <a:ext uri="{FF2B5EF4-FFF2-40B4-BE49-F238E27FC236}">
                  <a16:creationId xmlns:a16="http://schemas.microsoft.com/office/drawing/2014/main" id="{A0F9B473-AD3B-4557-B18F-5F33862CE599}"/>
                </a:ext>
              </a:extLst>
            </p:cNvPr>
            <p:cNvSpPr>
              <a:spLocks noChangeArrowheads="1"/>
            </p:cNvSpPr>
            <p:nvPr/>
          </p:nvSpPr>
          <p:spPr bwMode="auto">
            <a:xfrm flipH="1">
              <a:off x="2214" y="25"/>
              <a:ext cx="104" cy="246"/>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4298" name="AutoShape 32">
              <a:extLst>
                <a:ext uri="{FF2B5EF4-FFF2-40B4-BE49-F238E27FC236}">
                  <a16:creationId xmlns:a16="http://schemas.microsoft.com/office/drawing/2014/main" id="{FDEEC65F-89B2-4893-8504-EB67B377BA9B}"/>
                </a:ext>
              </a:extLst>
            </p:cNvPr>
            <p:cNvSpPr>
              <a:spLocks noChangeArrowheads="1"/>
            </p:cNvSpPr>
            <p:nvPr/>
          </p:nvSpPr>
          <p:spPr bwMode="auto">
            <a:xfrm>
              <a:off x="14" y="26"/>
              <a:ext cx="104" cy="242"/>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grpSp>
      <p:sp>
        <p:nvSpPr>
          <p:cNvPr id="54287" name="Text Box 18">
            <a:extLst>
              <a:ext uri="{FF2B5EF4-FFF2-40B4-BE49-F238E27FC236}">
                <a16:creationId xmlns:a16="http://schemas.microsoft.com/office/drawing/2014/main" id="{3865D809-7B93-42C8-9030-A79C542D8BEC}"/>
              </a:ext>
            </a:extLst>
          </p:cNvPr>
          <p:cNvSpPr>
            <a:spLocks noChangeArrowheads="1"/>
          </p:cNvSpPr>
          <p:nvPr/>
        </p:nvSpPr>
        <p:spPr bwMode="auto">
          <a:xfrm>
            <a:off x="4733925" y="3146425"/>
            <a:ext cx="1666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grpSp>
        <p:nvGrpSpPr>
          <p:cNvPr id="54288" name="Group 34">
            <a:extLst>
              <a:ext uri="{FF2B5EF4-FFF2-40B4-BE49-F238E27FC236}">
                <a16:creationId xmlns:a16="http://schemas.microsoft.com/office/drawing/2014/main" id="{52701E0E-8586-49A4-8F9B-B1C25077A449}"/>
              </a:ext>
            </a:extLst>
          </p:cNvPr>
          <p:cNvGrpSpPr>
            <a:grpSpLocks/>
          </p:cNvGrpSpPr>
          <p:nvPr/>
        </p:nvGrpSpPr>
        <p:grpSpPr bwMode="auto">
          <a:xfrm>
            <a:off x="6811963" y="2378075"/>
            <a:ext cx="1808162" cy="314325"/>
            <a:chOff x="0" y="0"/>
            <a:chExt cx="2330" cy="294"/>
          </a:xfrm>
        </p:grpSpPr>
        <p:sp>
          <p:nvSpPr>
            <p:cNvPr id="54293" name="AutoShape 35">
              <a:extLst>
                <a:ext uri="{FF2B5EF4-FFF2-40B4-BE49-F238E27FC236}">
                  <a16:creationId xmlns:a16="http://schemas.microsoft.com/office/drawing/2014/main" id="{71B0D56B-0B30-447A-8A64-1F425A75FCD4}"/>
                </a:ext>
              </a:extLst>
            </p:cNvPr>
            <p:cNvSpPr>
              <a:spLocks noChangeArrowheads="1"/>
            </p:cNvSpPr>
            <p:nvPr/>
          </p:nvSpPr>
          <p:spPr bwMode="auto">
            <a:xfrm>
              <a:off x="0" y="0"/>
              <a:ext cx="2330" cy="294"/>
            </a:xfrm>
            <a:prstGeom prst="roundRect">
              <a:avLst>
                <a:gd name="adj" fmla="val 50000"/>
              </a:avLst>
            </a:prstGeom>
            <a:gradFill rotWithShape="1">
              <a:gsLst>
                <a:gs pos="0">
                  <a:srgbClr val="368463"/>
                </a:gs>
                <a:gs pos="50000">
                  <a:srgbClr val="6EA790"/>
                </a:gs>
                <a:gs pos="100000">
                  <a:srgbClr val="36846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4294" name="AutoShape 36">
              <a:extLst>
                <a:ext uri="{FF2B5EF4-FFF2-40B4-BE49-F238E27FC236}">
                  <a16:creationId xmlns:a16="http://schemas.microsoft.com/office/drawing/2014/main" id="{23ABB9CC-C828-46A9-9AAA-C39C839DCB16}"/>
                </a:ext>
              </a:extLst>
            </p:cNvPr>
            <p:cNvSpPr>
              <a:spLocks noChangeArrowheads="1"/>
            </p:cNvSpPr>
            <p:nvPr/>
          </p:nvSpPr>
          <p:spPr bwMode="auto">
            <a:xfrm flipH="1">
              <a:off x="2214" y="25"/>
              <a:ext cx="104" cy="246"/>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54295" name="AutoShape 37">
              <a:extLst>
                <a:ext uri="{FF2B5EF4-FFF2-40B4-BE49-F238E27FC236}">
                  <a16:creationId xmlns:a16="http://schemas.microsoft.com/office/drawing/2014/main" id="{0FFA2BC8-AF48-4FB9-9671-58958D99D8DF}"/>
                </a:ext>
              </a:extLst>
            </p:cNvPr>
            <p:cNvSpPr>
              <a:spLocks noChangeArrowheads="1"/>
            </p:cNvSpPr>
            <p:nvPr/>
          </p:nvSpPr>
          <p:spPr bwMode="auto">
            <a:xfrm>
              <a:off x="14" y="26"/>
              <a:ext cx="104" cy="242"/>
            </a:xfrm>
            <a:prstGeom prst="moon">
              <a:avLst>
                <a:gd name="adj" fmla="val 22028"/>
              </a:avLst>
            </a:prstGeom>
            <a:gradFill rotWithShape="1">
              <a:gsLst>
                <a:gs pos="0">
                  <a:srgbClr val="747474"/>
                </a:gs>
                <a:gs pos="5000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grpSp>
      <p:sp>
        <p:nvSpPr>
          <p:cNvPr id="54289" name="Text Box 18">
            <a:extLst>
              <a:ext uri="{FF2B5EF4-FFF2-40B4-BE49-F238E27FC236}">
                <a16:creationId xmlns:a16="http://schemas.microsoft.com/office/drawing/2014/main" id="{A2941322-5C4D-4A1B-8878-6F3390930D64}"/>
              </a:ext>
            </a:extLst>
          </p:cNvPr>
          <p:cNvSpPr>
            <a:spLocks noChangeArrowheads="1"/>
          </p:cNvSpPr>
          <p:nvPr/>
        </p:nvSpPr>
        <p:spPr bwMode="auto">
          <a:xfrm>
            <a:off x="6835775" y="2355850"/>
            <a:ext cx="16986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pic>
        <p:nvPicPr>
          <p:cNvPr id="54290" name="Picture 53" descr="站梯人">
            <a:extLst>
              <a:ext uri="{FF2B5EF4-FFF2-40B4-BE49-F238E27FC236}">
                <a16:creationId xmlns:a16="http://schemas.microsoft.com/office/drawing/2014/main" id="{C551BB7D-9CD4-421B-B648-7ACF68A170C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29400" y="3429000"/>
            <a:ext cx="2036763" cy="361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91" name="Text Box 54">
            <a:extLst>
              <a:ext uri="{FF2B5EF4-FFF2-40B4-BE49-F238E27FC236}">
                <a16:creationId xmlns:a16="http://schemas.microsoft.com/office/drawing/2014/main" id="{C35142BF-0B23-4A4A-85ED-0DFBB4587898}"/>
              </a:ext>
            </a:extLst>
          </p:cNvPr>
          <p:cNvSpPr>
            <a:spLocks noChangeArrowheads="1"/>
          </p:cNvSpPr>
          <p:nvPr/>
        </p:nvSpPr>
        <p:spPr bwMode="auto">
          <a:xfrm>
            <a:off x="1143000" y="242888"/>
            <a:ext cx="35274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54292" name="Picture 55" descr="png-0293">
            <a:extLst>
              <a:ext uri="{FF2B5EF4-FFF2-40B4-BE49-F238E27FC236}">
                <a16:creationId xmlns:a16="http://schemas.microsoft.com/office/drawing/2014/main" id="{0D46BD8B-55BC-4CCA-96EF-6DB4D6B0947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34290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51" descr="png-0063">
            <a:extLst>
              <a:ext uri="{FF2B5EF4-FFF2-40B4-BE49-F238E27FC236}">
                <a16:creationId xmlns:a16="http://schemas.microsoft.com/office/drawing/2014/main" id="{6A231E07-3B2E-45C3-8416-BBC93C946C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895600"/>
            <a:ext cx="12954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6323" name="组合 34">
            <a:extLst>
              <a:ext uri="{FF2B5EF4-FFF2-40B4-BE49-F238E27FC236}">
                <a16:creationId xmlns:a16="http://schemas.microsoft.com/office/drawing/2014/main" id="{7450E006-6657-4F37-AFB3-EC0A1DB92DCF}"/>
              </a:ext>
            </a:extLst>
          </p:cNvPr>
          <p:cNvGrpSpPr>
            <a:grpSpLocks/>
          </p:cNvGrpSpPr>
          <p:nvPr/>
        </p:nvGrpSpPr>
        <p:grpSpPr bwMode="auto">
          <a:xfrm>
            <a:off x="5059363" y="1995488"/>
            <a:ext cx="1008062" cy="1008062"/>
            <a:chOff x="0" y="0"/>
            <a:chExt cx="1011863" cy="1008000"/>
          </a:xfrm>
        </p:grpSpPr>
        <p:sp>
          <p:nvSpPr>
            <p:cNvPr id="56360" name="Oval 2">
              <a:extLst>
                <a:ext uri="{FF2B5EF4-FFF2-40B4-BE49-F238E27FC236}">
                  <a16:creationId xmlns:a16="http://schemas.microsoft.com/office/drawing/2014/main" id="{5302E87A-F507-4FC8-AA15-ABCA95736EFC}"/>
                </a:ext>
              </a:extLst>
            </p:cNvPr>
            <p:cNvSpPr>
              <a:spLocks noChangeAspect="1" noChangeArrowheads="1"/>
            </p:cNvSpPr>
            <p:nvPr/>
          </p:nvSpPr>
          <p:spPr bwMode="auto">
            <a:xfrm>
              <a:off x="3863" y="0"/>
              <a:ext cx="1008000" cy="1008000"/>
            </a:xfrm>
            <a:prstGeom prst="ellipse">
              <a:avLst/>
            </a:prstGeom>
            <a:gradFill rotWithShape="1">
              <a:gsLst>
                <a:gs pos="0">
                  <a:srgbClr val="FFCF01"/>
                </a:gs>
                <a:gs pos="89999">
                  <a:srgbClr val="E22000"/>
                </a:gs>
                <a:gs pos="100000">
                  <a:srgbClr val="E220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61" name="椭圆 25">
              <a:extLst>
                <a:ext uri="{FF2B5EF4-FFF2-40B4-BE49-F238E27FC236}">
                  <a16:creationId xmlns:a16="http://schemas.microsoft.com/office/drawing/2014/main" id="{12013E04-B803-4210-9AF6-CBC8A6266CD3}"/>
                </a:ext>
              </a:extLst>
            </p:cNvPr>
            <p:cNvSpPr>
              <a:spLocks noChangeArrowheads="1"/>
            </p:cNvSpPr>
            <p:nvPr/>
          </p:nvSpPr>
          <p:spPr bwMode="auto">
            <a:xfrm rot="-2211361">
              <a:off x="0" y="58733"/>
              <a:ext cx="683605" cy="466696"/>
            </a:xfrm>
            <a:prstGeom prst="ellipse">
              <a:avLst/>
            </a:prstGeom>
            <a:gradFill rotWithShape="1">
              <a:gsLst>
                <a:gs pos="0">
                  <a:srgbClr val="D7E4BE"/>
                </a:gs>
                <a:gs pos="4500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1400">
                <a:solidFill>
                  <a:srgbClr val="FFFFFF"/>
                </a:solidFill>
                <a:ea typeface="微软雅黑" panose="020B0503020204020204" pitchFamily="34" charset="-122"/>
              </a:endParaRPr>
            </a:p>
          </p:txBody>
        </p:sp>
        <p:sp>
          <p:nvSpPr>
            <p:cNvPr id="56362" name="椭圆 26">
              <a:extLst>
                <a:ext uri="{FF2B5EF4-FFF2-40B4-BE49-F238E27FC236}">
                  <a16:creationId xmlns:a16="http://schemas.microsoft.com/office/drawing/2014/main" id="{3821B1AB-A8F5-4BAD-9821-9335E7789761}"/>
                </a:ext>
              </a:extLst>
            </p:cNvPr>
            <p:cNvSpPr>
              <a:spLocks noChangeAspect="1" noChangeArrowheads="1"/>
            </p:cNvSpPr>
            <p:nvPr/>
          </p:nvSpPr>
          <p:spPr bwMode="auto">
            <a:xfrm>
              <a:off x="111863" y="108000"/>
              <a:ext cx="792000" cy="792000"/>
            </a:xfrm>
            <a:prstGeom prst="ellipse">
              <a:avLst/>
            </a:prstGeom>
            <a:gradFill rotWithShape="1">
              <a:gsLst>
                <a:gs pos="0">
                  <a:srgbClr val="FFC000"/>
                </a:gs>
                <a:gs pos="9999">
                  <a:srgbClr val="FFC000"/>
                </a:gs>
                <a:gs pos="70000">
                  <a:srgbClr val="D7E4BE"/>
                </a:gs>
                <a:gs pos="100000">
                  <a:srgbClr val="D7E4BE"/>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grpSp>
      <p:sp>
        <p:nvSpPr>
          <p:cNvPr id="56324" name="TextBox 147">
            <a:extLst>
              <a:ext uri="{FF2B5EF4-FFF2-40B4-BE49-F238E27FC236}">
                <a16:creationId xmlns:a16="http://schemas.microsoft.com/office/drawing/2014/main" id="{3EFF08B5-F5B0-4EB9-9BE1-931CE3CEED73}"/>
              </a:ext>
            </a:extLst>
          </p:cNvPr>
          <p:cNvSpPr>
            <a:spLocks noChangeArrowheads="1"/>
          </p:cNvSpPr>
          <p:nvPr/>
        </p:nvSpPr>
        <p:spPr bwMode="auto">
          <a:xfrm>
            <a:off x="5032375" y="2346325"/>
            <a:ext cx="10620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a:p>
        </p:txBody>
      </p:sp>
      <p:grpSp>
        <p:nvGrpSpPr>
          <p:cNvPr id="56325" name="组合 34">
            <a:extLst>
              <a:ext uri="{FF2B5EF4-FFF2-40B4-BE49-F238E27FC236}">
                <a16:creationId xmlns:a16="http://schemas.microsoft.com/office/drawing/2014/main" id="{E78F115C-F93F-423A-B025-EE4AF5FE5803}"/>
              </a:ext>
            </a:extLst>
          </p:cNvPr>
          <p:cNvGrpSpPr>
            <a:grpSpLocks/>
          </p:cNvGrpSpPr>
          <p:nvPr/>
        </p:nvGrpSpPr>
        <p:grpSpPr bwMode="auto">
          <a:xfrm>
            <a:off x="5059363" y="3349625"/>
            <a:ext cx="1008062" cy="1008063"/>
            <a:chOff x="0" y="0"/>
            <a:chExt cx="1011863" cy="1008000"/>
          </a:xfrm>
        </p:grpSpPr>
        <p:sp>
          <p:nvSpPr>
            <p:cNvPr id="56357" name="Oval 2">
              <a:extLst>
                <a:ext uri="{FF2B5EF4-FFF2-40B4-BE49-F238E27FC236}">
                  <a16:creationId xmlns:a16="http://schemas.microsoft.com/office/drawing/2014/main" id="{5795FEEF-C14B-4C61-BCB4-D73CED011755}"/>
                </a:ext>
              </a:extLst>
            </p:cNvPr>
            <p:cNvSpPr>
              <a:spLocks noChangeAspect="1" noChangeArrowheads="1"/>
            </p:cNvSpPr>
            <p:nvPr/>
          </p:nvSpPr>
          <p:spPr bwMode="auto">
            <a:xfrm>
              <a:off x="3863" y="0"/>
              <a:ext cx="1008000" cy="1008000"/>
            </a:xfrm>
            <a:prstGeom prst="ellipse">
              <a:avLst/>
            </a:prstGeom>
            <a:gradFill rotWithShape="1">
              <a:gsLst>
                <a:gs pos="0">
                  <a:srgbClr val="FFCF01"/>
                </a:gs>
                <a:gs pos="89999">
                  <a:srgbClr val="E22000"/>
                </a:gs>
                <a:gs pos="100000">
                  <a:srgbClr val="E220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58" name="椭圆 31">
              <a:extLst>
                <a:ext uri="{FF2B5EF4-FFF2-40B4-BE49-F238E27FC236}">
                  <a16:creationId xmlns:a16="http://schemas.microsoft.com/office/drawing/2014/main" id="{B83F4B0F-EAD2-42DE-B6FB-7468856A6277}"/>
                </a:ext>
              </a:extLst>
            </p:cNvPr>
            <p:cNvSpPr>
              <a:spLocks noChangeArrowheads="1"/>
            </p:cNvSpPr>
            <p:nvPr/>
          </p:nvSpPr>
          <p:spPr bwMode="auto">
            <a:xfrm rot="-2211361">
              <a:off x="0" y="58734"/>
              <a:ext cx="683605" cy="466696"/>
            </a:xfrm>
            <a:prstGeom prst="ellipse">
              <a:avLst/>
            </a:prstGeom>
            <a:gradFill rotWithShape="1">
              <a:gsLst>
                <a:gs pos="0">
                  <a:srgbClr val="D7E4BE"/>
                </a:gs>
                <a:gs pos="4500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1400">
                <a:solidFill>
                  <a:srgbClr val="FFFFFF"/>
                </a:solidFill>
                <a:ea typeface="微软雅黑" panose="020B0503020204020204" pitchFamily="34" charset="-122"/>
              </a:endParaRPr>
            </a:p>
          </p:txBody>
        </p:sp>
        <p:sp>
          <p:nvSpPr>
            <p:cNvPr id="56359" name="椭圆 32">
              <a:extLst>
                <a:ext uri="{FF2B5EF4-FFF2-40B4-BE49-F238E27FC236}">
                  <a16:creationId xmlns:a16="http://schemas.microsoft.com/office/drawing/2014/main" id="{036B7C0F-89A5-4BFC-8B35-35634CB09B14}"/>
                </a:ext>
              </a:extLst>
            </p:cNvPr>
            <p:cNvSpPr>
              <a:spLocks noChangeAspect="1" noChangeArrowheads="1"/>
            </p:cNvSpPr>
            <p:nvPr/>
          </p:nvSpPr>
          <p:spPr bwMode="auto">
            <a:xfrm>
              <a:off x="111863" y="108000"/>
              <a:ext cx="792000" cy="792000"/>
            </a:xfrm>
            <a:prstGeom prst="ellipse">
              <a:avLst/>
            </a:prstGeom>
            <a:gradFill rotWithShape="1">
              <a:gsLst>
                <a:gs pos="0">
                  <a:srgbClr val="FFC000"/>
                </a:gs>
                <a:gs pos="9999">
                  <a:srgbClr val="FFC000"/>
                </a:gs>
                <a:gs pos="70000">
                  <a:srgbClr val="D7E4BE"/>
                </a:gs>
                <a:gs pos="100000">
                  <a:srgbClr val="D7E4BE"/>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grpSp>
      <p:sp>
        <p:nvSpPr>
          <p:cNvPr id="56326" name="TextBox 147">
            <a:extLst>
              <a:ext uri="{FF2B5EF4-FFF2-40B4-BE49-F238E27FC236}">
                <a16:creationId xmlns:a16="http://schemas.microsoft.com/office/drawing/2014/main" id="{126D25FE-AC39-42C5-8F93-F42724D0BEBA}"/>
              </a:ext>
            </a:extLst>
          </p:cNvPr>
          <p:cNvSpPr>
            <a:spLocks noChangeArrowheads="1"/>
          </p:cNvSpPr>
          <p:nvPr/>
        </p:nvSpPr>
        <p:spPr bwMode="auto">
          <a:xfrm>
            <a:off x="5032375" y="3700463"/>
            <a:ext cx="10620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a:p>
        </p:txBody>
      </p:sp>
      <p:grpSp>
        <p:nvGrpSpPr>
          <p:cNvPr id="56327" name="组合 34">
            <a:extLst>
              <a:ext uri="{FF2B5EF4-FFF2-40B4-BE49-F238E27FC236}">
                <a16:creationId xmlns:a16="http://schemas.microsoft.com/office/drawing/2014/main" id="{8B1D0A62-9CC0-441E-8190-44F819DFE8AF}"/>
              </a:ext>
            </a:extLst>
          </p:cNvPr>
          <p:cNvGrpSpPr>
            <a:grpSpLocks/>
          </p:cNvGrpSpPr>
          <p:nvPr/>
        </p:nvGrpSpPr>
        <p:grpSpPr bwMode="auto">
          <a:xfrm>
            <a:off x="5059363" y="4706938"/>
            <a:ext cx="1008062" cy="1008062"/>
            <a:chOff x="0" y="0"/>
            <a:chExt cx="1011863" cy="1008000"/>
          </a:xfrm>
        </p:grpSpPr>
        <p:sp>
          <p:nvSpPr>
            <p:cNvPr id="56354" name="Oval 2">
              <a:extLst>
                <a:ext uri="{FF2B5EF4-FFF2-40B4-BE49-F238E27FC236}">
                  <a16:creationId xmlns:a16="http://schemas.microsoft.com/office/drawing/2014/main" id="{D12EB90F-DED1-46F7-9123-3A0E231D1CFC}"/>
                </a:ext>
              </a:extLst>
            </p:cNvPr>
            <p:cNvSpPr>
              <a:spLocks noChangeAspect="1" noChangeArrowheads="1"/>
            </p:cNvSpPr>
            <p:nvPr/>
          </p:nvSpPr>
          <p:spPr bwMode="auto">
            <a:xfrm>
              <a:off x="3863" y="0"/>
              <a:ext cx="1008000" cy="1008000"/>
            </a:xfrm>
            <a:prstGeom prst="ellipse">
              <a:avLst/>
            </a:prstGeom>
            <a:gradFill rotWithShape="1">
              <a:gsLst>
                <a:gs pos="0">
                  <a:srgbClr val="FFCF01"/>
                </a:gs>
                <a:gs pos="89999">
                  <a:srgbClr val="E22000"/>
                </a:gs>
                <a:gs pos="100000">
                  <a:srgbClr val="E22000"/>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55" name="椭圆 44">
              <a:extLst>
                <a:ext uri="{FF2B5EF4-FFF2-40B4-BE49-F238E27FC236}">
                  <a16:creationId xmlns:a16="http://schemas.microsoft.com/office/drawing/2014/main" id="{A14D0DB1-144C-49E3-BA4E-D6F064DDB1EB}"/>
                </a:ext>
              </a:extLst>
            </p:cNvPr>
            <p:cNvSpPr>
              <a:spLocks noChangeArrowheads="1"/>
            </p:cNvSpPr>
            <p:nvPr/>
          </p:nvSpPr>
          <p:spPr bwMode="auto">
            <a:xfrm rot="-2211361">
              <a:off x="0" y="58733"/>
              <a:ext cx="683605" cy="466696"/>
            </a:xfrm>
            <a:prstGeom prst="ellipse">
              <a:avLst/>
            </a:prstGeom>
            <a:gradFill rotWithShape="1">
              <a:gsLst>
                <a:gs pos="0">
                  <a:srgbClr val="D7E4BE"/>
                </a:gs>
                <a:gs pos="4500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sz="1400">
                <a:solidFill>
                  <a:srgbClr val="FFFFFF"/>
                </a:solidFill>
                <a:ea typeface="微软雅黑" panose="020B0503020204020204" pitchFamily="34" charset="-122"/>
              </a:endParaRPr>
            </a:p>
          </p:txBody>
        </p:sp>
        <p:sp>
          <p:nvSpPr>
            <p:cNvPr id="56356" name="椭圆 47">
              <a:extLst>
                <a:ext uri="{FF2B5EF4-FFF2-40B4-BE49-F238E27FC236}">
                  <a16:creationId xmlns:a16="http://schemas.microsoft.com/office/drawing/2014/main" id="{E3448955-7BB4-40CD-8890-D6983A1EC095}"/>
                </a:ext>
              </a:extLst>
            </p:cNvPr>
            <p:cNvSpPr>
              <a:spLocks noChangeAspect="1" noChangeArrowheads="1"/>
            </p:cNvSpPr>
            <p:nvPr/>
          </p:nvSpPr>
          <p:spPr bwMode="auto">
            <a:xfrm>
              <a:off x="111863" y="108000"/>
              <a:ext cx="792000" cy="792000"/>
            </a:xfrm>
            <a:prstGeom prst="ellipse">
              <a:avLst/>
            </a:prstGeom>
            <a:gradFill rotWithShape="1">
              <a:gsLst>
                <a:gs pos="0">
                  <a:srgbClr val="FFC000"/>
                </a:gs>
                <a:gs pos="9999">
                  <a:srgbClr val="FFC000"/>
                </a:gs>
                <a:gs pos="70000">
                  <a:srgbClr val="D7E4BE"/>
                </a:gs>
                <a:gs pos="100000">
                  <a:srgbClr val="D7E4BE"/>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ndParaRPr>
            </a:p>
          </p:txBody>
        </p:sp>
      </p:grpSp>
      <p:sp>
        <p:nvSpPr>
          <p:cNvPr id="56328" name="TextBox 147">
            <a:extLst>
              <a:ext uri="{FF2B5EF4-FFF2-40B4-BE49-F238E27FC236}">
                <a16:creationId xmlns:a16="http://schemas.microsoft.com/office/drawing/2014/main" id="{9C08103B-824B-451F-9EAC-D3D4D1F41A9B}"/>
              </a:ext>
            </a:extLst>
          </p:cNvPr>
          <p:cNvSpPr>
            <a:spLocks noChangeArrowheads="1"/>
          </p:cNvSpPr>
          <p:nvPr/>
        </p:nvSpPr>
        <p:spPr bwMode="auto">
          <a:xfrm>
            <a:off x="5032375" y="5056188"/>
            <a:ext cx="10620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添加文本</a:t>
            </a:r>
            <a:endParaRPr lang="zh-CN" altLang="en-US"/>
          </a:p>
        </p:txBody>
      </p:sp>
      <p:sp>
        <p:nvSpPr>
          <p:cNvPr id="56329" name="矩形 87">
            <a:extLst>
              <a:ext uri="{FF2B5EF4-FFF2-40B4-BE49-F238E27FC236}">
                <a16:creationId xmlns:a16="http://schemas.microsoft.com/office/drawing/2014/main" id="{E2766FB0-55DE-4E85-81EB-7F04D3EFAB41}"/>
              </a:ext>
            </a:extLst>
          </p:cNvPr>
          <p:cNvSpPr>
            <a:spLocks noChangeArrowheads="1"/>
          </p:cNvSpPr>
          <p:nvPr/>
        </p:nvSpPr>
        <p:spPr bwMode="auto">
          <a:xfrm>
            <a:off x="6216650" y="2054225"/>
            <a:ext cx="156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30" name="矩形 87">
            <a:extLst>
              <a:ext uri="{FF2B5EF4-FFF2-40B4-BE49-F238E27FC236}">
                <a16:creationId xmlns:a16="http://schemas.microsoft.com/office/drawing/2014/main" id="{D380C99A-4D8D-4BC2-A49D-22D4A1245105}"/>
              </a:ext>
            </a:extLst>
          </p:cNvPr>
          <p:cNvSpPr>
            <a:spLocks noChangeArrowheads="1"/>
          </p:cNvSpPr>
          <p:nvPr/>
        </p:nvSpPr>
        <p:spPr bwMode="auto">
          <a:xfrm>
            <a:off x="6216650" y="2355850"/>
            <a:ext cx="156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31" name="矩形 87">
            <a:extLst>
              <a:ext uri="{FF2B5EF4-FFF2-40B4-BE49-F238E27FC236}">
                <a16:creationId xmlns:a16="http://schemas.microsoft.com/office/drawing/2014/main" id="{8B31C5E1-810C-479F-8B5A-46AB890DE2E7}"/>
              </a:ext>
            </a:extLst>
          </p:cNvPr>
          <p:cNvSpPr>
            <a:spLocks noChangeArrowheads="1"/>
          </p:cNvSpPr>
          <p:nvPr/>
        </p:nvSpPr>
        <p:spPr bwMode="auto">
          <a:xfrm>
            <a:off x="6216650" y="2657475"/>
            <a:ext cx="15065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32" name="AutoShape 60">
            <a:extLst>
              <a:ext uri="{FF2B5EF4-FFF2-40B4-BE49-F238E27FC236}">
                <a16:creationId xmlns:a16="http://schemas.microsoft.com/office/drawing/2014/main" id="{B506191A-2168-475A-A7E3-0103871BA2CC}"/>
              </a:ext>
            </a:extLst>
          </p:cNvPr>
          <p:cNvSpPr>
            <a:spLocks noChangeArrowheads="1"/>
          </p:cNvSpPr>
          <p:nvPr/>
        </p:nvSpPr>
        <p:spPr bwMode="auto">
          <a:xfrm>
            <a:off x="1050925" y="2678113"/>
            <a:ext cx="3781425" cy="2339975"/>
          </a:xfrm>
          <a:prstGeom prst="rightArrow">
            <a:avLst>
              <a:gd name="adj1" fmla="val 69481"/>
              <a:gd name="adj2" fmla="val 42211"/>
            </a:avLst>
          </a:prstGeom>
          <a:solidFill>
            <a:srgbClr val="D7E4BE">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zh-CN" sz="1400">
              <a:solidFill>
                <a:srgbClr val="D7E4BE"/>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33" name="矩形 14">
            <a:extLst>
              <a:ext uri="{FF2B5EF4-FFF2-40B4-BE49-F238E27FC236}">
                <a16:creationId xmlns:a16="http://schemas.microsoft.com/office/drawing/2014/main" id="{4FAA70D7-9F79-463E-B61D-46687283A3C6}"/>
              </a:ext>
            </a:extLst>
          </p:cNvPr>
          <p:cNvSpPr>
            <a:spLocks noChangeArrowheads="1"/>
          </p:cNvSpPr>
          <p:nvPr/>
        </p:nvSpPr>
        <p:spPr bwMode="auto">
          <a:xfrm>
            <a:off x="3514725" y="3651250"/>
            <a:ext cx="12731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加文本</a:t>
            </a:r>
            <a:endParaRPr lang="zh-CN" altLang="en-US"/>
          </a:p>
        </p:txBody>
      </p:sp>
      <p:sp>
        <p:nvSpPr>
          <p:cNvPr id="56334" name="AutoShape 593">
            <a:extLst>
              <a:ext uri="{FF2B5EF4-FFF2-40B4-BE49-F238E27FC236}">
                <a16:creationId xmlns:a16="http://schemas.microsoft.com/office/drawing/2014/main" id="{BCF3C547-3B59-43FA-927A-59366A1DC1BF}"/>
              </a:ext>
            </a:extLst>
          </p:cNvPr>
          <p:cNvSpPr>
            <a:spLocks noChangeArrowheads="1"/>
          </p:cNvSpPr>
          <p:nvPr/>
        </p:nvSpPr>
        <p:spPr bwMode="auto">
          <a:xfrm rot="10800000" flipH="1" flipV="1">
            <a:off x="2316163" y="3717925"/>
            <a:ext cx="396875" cy="360363"/>
          </a:xfrm>
          <a:prstGeom prst="chevron">
            <a:avLst>
              <a:gd name="adj" fmla="val 50034"/>
            </a:avLst>
          </a:prstGeom>
          <a:gradFill rotWithShape="1">
            <a:gsLst>
              <a:gs pos="0">
                <a:srgbClr val="FFCF01"/>
              </a:gs>
              <a:gs pos="89999">
                <a:srgbClr val="E22000"/>
              </a:gs>
              <a:gs pos="100000">
                <a:srgbClr val="E22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56335" name="组合 26">
            <a:extLst>
              <a:ext uri="{FF2B5EF4-FFF2-40B4-BE49-F238E27FC236}">
                <a16:creationId xmlns:a16="http://schemas.microsoft.com/office/drawing/2014/main" id="{738A1905-27F2-48BA-A433-678DE0A82E90}"/>
              </a:ext>
            </a:extLst>
          </p:cNvPr>
          <p:cNvGrpSpPr>
            <a:grpSpLocks/>
          </p:cNvGrpSpPr>
          <p:nvPr/>
        </p:nvGrpSpPr>
        <p:grpSpPr bwMode="auto">
          <a:xfrm>
            <a:off x="1295400" y="3413125"/>
            <a:ext cx="884238" cy="896938"/>
            <a:chOff x="0" y="0"/>
            <a:chExt cx="415318" cy="2705673"/>
          </a:xfrm>
        </p:grpSpPr>
        <p:sp>
          <p:nvSpPr>
            <p:cNvPr id="56352" name="圆角矩形 77">
              <a:extLst>
                <a:ext uri="{FF2B5EF4-FFF2-40B4-BE49-F238E27FC236}">
                  <a16:creationId xmlns:a16="http://schemas.microsoft.com/office/drawing/2014/main" id="{8D4CFB0A-DD8C-4061-B4D3-52EB6340EE18}"/>
                </a:ext>
              </a:extLst>
            </p:cNvPr>
            <p:cNvSpPr>
              <a:spLocks noChangeArrowheads="1"/>
            </p:cNvSpPr>
            <p:nvPr/>
          </p:nvSpPr>
          <p:spPr bwMode="auto">
            <a:xfrm>
              <a:off x="0" y="0"/>
              <a:ext cx="415318" cy="2705673"/>
            </a:xfrm>
            <a:prstGeom prst="roundRect">
              <a:avLst>
                <a:gd name="adj" fmla="val 10565"/>
              </a:avLst>
            </a:prstGeom>
            <a:gradFill rotWithShape="1">
              <a:gsLst>
                <a:gs pos="0">
                  <a:srgbClr val="00DFF6"/>
                </a:gs>
                <a:gs pos="89999">
                  <a:srgbClr val="002774"/>
                </a:gs>
                <a:gs pos="100000">
                  <a:srgbClr val="00277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53" name="矩形 14">
              <a:extLst>
                <a:ext uri="{FF2B5EF4-FFF2-40B4-BE49-F238E27FC236}">
                  <a16:creationId xmlns:a16="http://schemas.microsoft.com/office/drawing/2014/main" id="{6920EF12-D103-4FCB-9F49-96E1CED554AC}"/>
                </a:ext>
              </a:extLst>
            </p:cNvPr>
            <p:cNvSpPr>
              <a:spLocks noChangeArrowheads="1"/>
            </p:cNvSpPr>
            <p:nvPr/>
          </p:nvSpPr>
          <p:spPr bwMode="auto">
            <a:xfrm>
              <a:off x="7715" y="470672"/>
              <a:ext cx="399887" cy="176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grpSp>
      <p:grpSp>
        <p:nvGrpSpPr>
          <p:cNvPr id="56336" name="组合 26">
            <a:extLst>
              <a:ext uri="{FF2B5EF4-FFF2-40B4-BE49-F238E27FC236}">
                <a16:creationId xmlns:a16="http://schemas.microsoft.com/office/drawing/2014/main" id="{4F6C20DC-F72A-4572-8B32-E731F4BCF5AD}"/>
              </a:ext>
            </a:extLst>
          </p:cNvPr>
          <p:cNvGrpSpPr>
            <a:grpSpLocks/>
          </p:cNvGrpSpPr>
          <p:nvPr/>
        </p:nvGrpSpPr>
        <p:grpSpPr bwMode="auto">
          <a:xfrm>
            <a:off x="2886075" y="3424238"/>
            <a:ext cx="884238" cy="896937"/>
            <a:chOff x="0" y="0"/>
            <a:chExt cx="415318" cy="2705673"/>
          </a:xfrm>
        </p:grpSpPr>
        <p:sp>
          <p:nvSpPr>
            <p:cNvPr id="56350" name="圆角矩形 80">
              <a:extLst>
                <a:ext uri="{FF2B5EF4-FFF2-40B4-BE49-F238E27FC236}">
                  <a16:creationId xmlns:a16="http://schemas.microsoft.com/office/drawing/2014/main" id="{BD9B00D9-4673-4676-BEAD-2E73511FB90E}"/>
                </a:ext>
              </a:extLst>
            </p:cNvPr>
            <p:cNvSpPr>
              <a:spLocks noChangeArrowheads="1"/>
            </p:cNvSpPr>
            <p:nvPr/>
          </p:nvSpPr>
          <p:spPr bwMode="auto">
            <a:xfrm>
              <a:off x="0" y="0"/>
              <a:ext cx="415318" cy="2705673"/>
            </a:xfrm>
            <a:prstGeom prst="roundRect">
              <a:avLst>
                <a:gd name="adj" fmla="val 10565"/>
              </a:avLst>
            </a:prstGeom>
            <a:gradFill rotWithShape="1">
              <a:gsLst>
                <a:gs pos="0">
                  <a:srgbClr val="00DFF6"/>
                </a:gs>
                <a:gs pos="89999">
                  <a:srgbClr val="002774"/>
                </a:gs>
                <a:gs pos="100000">
                  <a:srgbClr val="00277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51" name="矩形 14">
              <a:extLst>
                <a:ext uri="{FF2B5EF4-FFF2-40B4-BE49-F238E27FC236}">
                  <a16:creationId xmlns:a16="http://schemas.microsoft.com/office/drawing/2014/main" id="{96C7EACD-9CBB-47EF-8EC6-B3B71355DBBF}"/>
                </a:ext>
              </a:extLst>
            </p:cNvPr>
            <p:cNvSpPr>
              <a:spLocks noChangeArrowheads="1"/>
            </p:cNvSpPr>
            <p:nvPr/>
          </p:nvSpPr>
          <p:spPr bwMode="auto">
            <a:xfrm>
              <a:off x="7715" y="470672"/>
              <a:ext cx="399887" cy="1764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a:t>
              </a:r>
              <a:endPar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ct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grpSp>
      <p:cxnSp>
        <p:nvCxnSpPr>
          <p:cNvPr id="56337" name="直接箭头连接符 86">
            <a:extLst>
              <a:ext uri="{FF2B5EF4-FFF2-40B4-BE49-F238E27FC236}">
                <a16:creationId xmlns:a16="http://schemas.microsoft.com/office/drawing/2014/main" id="{D80A457C-36A3-474A-800C-E53B6B2EE162}"/>
              </a:ext>
            </a:extLst>
          </p:cNvPr>
          <p:cNvCxnSpPr>
            <a:cxnSpLocks noChangeShapeType="1"/>
          </p:cNvCxnSpPr>
          <p:nvPr/>
        </p:nvCxnSpPr>
        <p:spPr bwMode="auto">
          <a:xfrm>
            <a:off x="6216650" y="2355850"/>
            <a:ext cx="1422400" cy="1588"/>
          </a:xfrm>
          <a:prstGeom prst="straightConnector1">
            <a:avLst/>
          </a:prstGeom>
          <a:noFill/>
          <a:ln w="19050">
            <a:solidFill>
              <a:srgbClr val="89B792"/>
            </a:solidFill>
            <a:prstDash val="sysDash"/>
            <a:miter lim="800000"/>
            <a:headEnd/>
            <a:tailEnd/>
          </a:ln>
          <a:extLst>
            <a:ext uri="{909E8E84-426E-40DD-AFC4-6F175D3DCCD1}">
              <a14:hiddenFill xmlns:a14="http://schemas.microsoft.com/office/drawing/2010/main">
                <a:noFill/>
              </a14:hiddenFill>
            </a:ext>
          </a:extLst>
        </p:spPr>
      </p:cxnSp>
      <p:cxnSp>
        <p:nvCxnSpPr>
          <p:cNvPr id="56338" name="直接箭头连接符 87">
            <a:extLst>
              <a:ext uri="{FF2B5EF4-FFF2-40B4-BE49-F238E27FC236}">
                <a16:creationId xmlns:a16="http://schemas.microsoft.com/office/drawing/2014/main" id="{2A87633A-CFF9-4DC7-A57B-830A22E1AC5F}"/>
              </a:ext>
            </a:extLst>
          </p:cNvPr>
          <p:cNvCxnSpPr>
            <a:cxnSpLocks noChangeShapeType="1"/>
          </p:cNvCxnSpPr>
          <p:nvPr/>
        </p:nvCxnSpPr>
        <p:spPr bwMode="auto">
          <a:xfrm>
            <a:off x="6216650" y="2681288"/>
            <a:ext cx="1422400" cy="1587"/>
          </a:xfrm>
          <a:prstGeom prst="straightConnector1">
            <a:avLst/>
          </a:prstGeom>
          <a:noFill/>
          <a:ln w="19050">
            <a:solidFill>
              <a:srgbClr val="89B792"/>
            </a:solidFill>
            <a:prstDash val="sysDash"/>
            <a:miter lim="800000"/>
            <a:headEnd/>
            <a:tailEnd/>
          </a:ln>
          <a:extLst>
            <a:ext uri="{909E8E84-426E-40DD-AFC4-6F175D3DCCD1}">
              <a14:hiddenFill xmlns:a14="http://schemas.microsoft.com/office/drawing/2010/main">
                <a:noFill/>
              </a14:hiddenFill>
            </a:ext>
          </a:extLst>
        </p:spPr>
      </p:cxnSp>
      <p:sp>
        <p:nvSpPr>
          <p:cNvPr id="56339" name="矩形 87">
            <a:extLst>
              <a:ext uri="{FF2B5EF4-FFF2-40B4-BE49-F238E27FC236}">
                <a16:creationId xmlns:a16="http://schemas.microsoft.com/office/drawing/2014/main" id="{197F2C59-8CC8-4FF7-9F0F-50EC34B2B0AF}"/>
              </a:ext>
            </a:extLst>
          </p:cNvPr>
          <p:cNvSpPr>
            <a:spLocks noChangeArrowheads="1"/>
          </p:cNvSpPr>
          <p:nvPr/>
        </p:nvSpPr>
        <p:spPr bwMode="auto">
          <a:xfrm>
            <a:off x="6240463" y="3367088"/>
            <a:ext cx="15652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40" name="矩形 87">
            <a:extLst>
              <a:ext uri="{FF2B5EF4-FFF2-40B4-BE49-F238E27FC236}">
                <a16:creationId xmlns:a16="http://schemas.microsoft.com/office/drawing/2014/main" id="{3E8866E4-ADCD-4458-A9DD-649120A2C81E}"/>
              </a:ext>
            </a:extLst>
          </p:cNvPr>
          <p:cNvSpPr>
            <a:spLocks noChangeArrowheads="1"/>
          </p:cNvSpPr>
          <p:nvPr/>
        </p:nvSpPr>
        <p:spPr bwMode="auto">
          <a:xfrm>
            <a:off x="6240463" y="3668713"/>
            <a:ext cx="156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41" name="矩形 87">
            <a:extLst>
              <a:ext uri="{FF2B5EF4-FFF2-40B4-BE49-F238E27FC236}">
                <a16:creationId xmlns:a16="http://schemas.microsoft.com/office/drawing/2014/main" id="{E8018928-3A5E-4019-9816-45D9A4A37481}"/>
              </a:ext>
            </a:extLst>
          </p:cNvPr>
          <p:cNvSpPr>
            <a:spLocks noChangeArrowheads="1"/>
          </p:cNvSpPr>
          <p:nvPr/>
        </p:nvSpPr>
        <p:spPr bwMode="auto">
          <a:xfrm>
            <a:off x="6240463" y="3970338"/>
            <a:ext cx="15065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56342" name="直接箭头连接符 92">
            <a:extLst>
              <a:ext uri="{FF2B5EF4-FFF2-40B4-BE49-F238E27FC236}">
                <a16:creationId xmlns:a16="http://schemas.microsoft.com/office/drawing/2014/main" id="{C6888945-7C90-4FAC-B0D4-EE7A2DB6756B}"/>
              </a:ext>
            </a:extLst>
          </p:cNvPr>
          <p:cNvCxnSpPr>
            <a:cxnSpLocks noChangeShapeType="1"/>
          </p:cNvCxnSpPr>
          <p:nvPr/>
        </p:nvCxnSpPr>
        <p:spPr bwMode="auto">
          <a:xfrm>
            <a:off x="6240463" y="3668713"/>
            <a:ext cx="1422400" cy="1587"/>
          </a:xfrm>
          <a:prstGeom prst="straightConnector1">
            <a:avLst/>
          </a:prstGeom>
          <a:noFill/>
          <a:ln w="19050">
            <a:solidFill>
              <a:srgbClr val="89B792"/>
            </a:solidFill>
            <a:prstDash val="sysDash"/>
            <a:miter lim="800000"/>
            <a:headEnd/>
            <a:tailEnd/>
          </a:ln>
          <a:extLst>
            <a:ext uri="{909E8E84-426E-40DD-AFC4-6F175D3DCCD1}">
              <a14:hiddenFill xmlns:a14="http://schemas.microsoft.com/office/drawing/2010/main">
                <a:noFill/>
              </a14:hiddenFill>
            </a:ext>
          </a:extLst>
        </p:spPr>
      </p:cxnSp>
      <p:cxnSp>
        <p:nvCxnSpPr>
          <p:cNvPr id="56343" name="直接箭头连接符 93">
            <a:extLst>
              <a:ext uri="{FF2B5EF4-FFF2-40B4-BE49-F238E27FC236}">
                <a16:creationId xmlns:a16="http://schemas.microsoft.com/office/drawing/2014/main" id="{EF7A5AF5-3A74-4BB4-A439-35D073ECF5C3}"/>
              </a:ext>
            </a:extLst>
          </p:cNvPr>
          <p:cNvCxnSpPr>
            <a:cxnSpLocks noChangeShapeType="1"/>
          </p:cNvCxnSpPr>
          <p:nvPr/>
        </p:nvCxnSpPr>
        <p:spPr bwMode="auto">
          <a:xfrm>
            <a:off x="6240463" y="3981450"/>
            <a:ext cx="1422400" cy="1588"/>
          </a:xfrm>
          <a:prstGeom prst="straightConnector1">
            <a:avLst/>
          </a:prstGeom>
          <a:noFill/>
          <a:ln w="19050">
            <a:solidFill>
              <a:srgbClr val="89B792"/>
            </a:solidFill>
            <a:prstDash val="sysDash"/>
            <a:miter lim="800000"/>
            <a:headEnd/>
            <a:tailEnd/>
          </a:ln>
          <a:extLst>
            <a:ext uri="{909E8E84-426E-40DD-AFC4-6F175D3DCCD1}">
              <a14:hiddenFill xmlns:a14="http://schemas.microsoft.com/office/drawing/2010/main">
                <a:noFill/>
              </a14:hiddenFill>
            </a:ext>
          </a:extLst>
        </p:spPr>
      </p:cxnSp>
      <p:sp>
        <p:nvSpPr>
          <p:cNvPr id="56344" name="矩形 87">
            <a:extLst>
              <a:ext uri="{FF2B5EF4-FFF2-40B4-BE49-F238E27FC236}">
                <a16:creationId xmlns:a16="http://schemas.microsoft.com/office/drawing/2014/main" id="{8903FE27-B36F-4D22-B804-C0230A18304A}"/>
              </a:ext>
            </a:extLst>
          </p:cNvPr>
          <p:cNvSpPr>
            <a:spLocks noChangeArrowheads="1"/>
          </p:cNvSpPr>
          <p:nvPr/>
        </p:nvSpPr>
        <p:spPr bwMode="auto">
          <a:xfrm>
            <a:off x="6240463" y="4781550"/>
            <a:ext cx="156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45" name="矩形 87">
            <a:extLst>
              <a:ext uri="{FF2B5EF4-FFF2-40B4-BE49-F238E27FC236}">
                <a16:creationId xmlns:a16="http://schemas.microsoft.com/office/drawing/2014/main" id="{E1C0C64E-FB3F-467E-97FC-2BC084C13481}"/>
              </a:ext>
            </a:extLst>
          </p:cNvPr>
          <p:cNvSpPr>
            <a:spLocks noChangeArrowheads="1"/>
          </p:cNvSpPr>
          <p:nvPr/>
        </p:nvSpPr>
        <p:spPr bwMode="auto">
          <a:xfrm>
            <a:off x="6240463" y="5083175"/>
            <a:ext cx="156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6346" name="矩形 87">
            <a:extLst>
              <a:ext uri="{FF2B5EF4-FFF2-40B4-BE49-F238E27FC236}">
                <a16:creationId xmlns:a16="http://schemas.microsoft.com/office/drawing/2014/main" id="{176354C5-8D17-4012-AEE0-34A44AF9A58C}"/>
              </a:ext>
            </a:extLst>
          </p:cNvPr>
          <p:cNvSpPr>
            <a:spLocks noChangeArrowheads="1"/>
          </p:cNvSpPr>
          <p:nvPr/>
        </p:nvSpPr>
        <p:spPr bwMode="auto">
          <a:xfrm>
            <a:off x="6240463" y="5384800"/>
            <a:ext cx="150653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ctr">
              <a:buClr>
                <a:srgbClr val="FF0000"/>
              </a:buClr>
              <a:buSzPct val="70000"/>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en-US"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56347" name="直接箭头连接符 98">
            <a:extLst>
              <a:ext uri="{FF2B5EF4-FFF2-40B4-BE49-F238E27FC236}">
                <a16:creationId xmlns:a16="http://schemas.microsoft.com/office/drawing/2014/main" id="{B84D0363-C7B5-40A4-A0BF-D803580797BC}"/>
              </a:ext>
            </a:extLst>
          </p:cNvPr>
          <p:cNvCxnSpPr>
            <a:cxnSpLocks noChangeShapeType="1"/>
          </p:cNvCxnSpPr>
          <p:nvPr/>
        </p:nvCxnSpPr>
        <p:spPr bwMode="auto">
          <a:xfrm>
            <a:off x="6240463" y="5083175"/>
            <a:ext cx="1422400" cy="1588"/>
          </a:xfrm>
          <a:prstGeom prst="straightConnector1">
            <a:avLst/>
          </a:prstGeom>
          <a:noFill/>
          <a:ln w="19050">
            <a:solidFill>
              <a:srgbClr val="89B792"/>
            </a:solidFill>
            <a:prstDash val="sysDash"/>
            <a:miter lim="800000"/>
            <a:headEnd/>
            <a:tailEnd/>
          </a:ln>
          <a:extLst>
            <a:ext uri="{909E8E84-426E-40DD-AFC4-6F175D3DCCD1}">
              <a14:hiddenFill xmlns:a14="http://schemas.microsoft.com/office/drawing/2010/main">
                <a:noFill/>
              </a14:hiddenFill>
            </a:ext>
          </a:extLst>
        </p:spPr>
      </p:cxnSp>
      <p:cxnSp>
        <p:nvCxnSpPr>
          <p:cNvPr id="56348" name="直接箭头连接符 99">
            <a:extLst>
              <a:ext uri="{FF2B5EF4-FFF2-40B4-BE49-F238E27FC236}">
                <a16:creationId xmlns:a16="http://schemas.microsoft.com/office/drawing/2014/main" id="{CDBA29A0-67E1-4119-B825-FD28B5497237}"/>
              </a:ext>
            </a:extLst>
          </p:cNvPr>
          <p:cNvCxnSpPr>
            <a:cxnSpLocks noChangeShapeType="1"/>
          </p:cNvCxnSpPr>
          <p:nvPr/>
        </p:nvCxnSpPr>
        <p:spPr bwMode="auto">
          <a:xfrm>
            <a:off x="6240463" y="5397500"/>
            <a:ext cx="1422400" cy="1588"/>
          </a:xfrm>
          <a:prstGeom prst="straightConnector1">
            <a:avLst/>
          </a:prstGeom>
          <a:noFill/>
          <a:ln w="19050">
            <a:solidFill>
              <a:srgbClr val="89B792"/>
            </a:solidFill>
            <a:prstDash val="sysDash"/>
            <a:miter lim="800000"/>
            <a:headEnd/>
            <a:tailEnd/>
          </a:ln>
          <a:extLst>
            <a:ext uri="{909E8E84-426E-40DD-AFC4-6F175D3DCCD1}">
              <a14:hiddenFill xmlns:a14="http://schemas.microsoft.com/office/drawing/2010/main">
                <a:noFill/>
              </a14:hiddenFill>
            </a:ext>
          </a:extLst>
        </p:spPr>
      </p:cxnSp>
      <p:sp>
        <p:nvSpPr>
          <p:cNvPr id="56349" name="Text Box 48">
            <a:extLst>
              <a:ext uri="{FF2B5EF4-FFF2-40B4-BE49-F238E27FC236}">
                <a16:creationId xmlns:a16="http://schemas.microsoft.com/office/drawing/2014/main" id="{64461021-1E88-491A-A0D9-82E30462F412}"/>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32" descr="未命名的-11">
            <a:extLst>
              <a:ext uri="{FF2B5EF4-FFF2-40B4-BE49-F238E27FC236}">
                <a16:creationId xmlns:a16="http://schemas.microsoft.com/office/drawing/2014/main" id="{E47E8ED3-4457-4DA4-9A54-6021F7E8F08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763" y="4191000"/>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1" name="Picture 34" descr="未命名的-11">
            <a:extLst>
              <a:ext uri="{FF2B5EF4-FFF2-40B4-BE49-F238E27FC236}">
                <a16:creationId xmlns:a16="http://schemas.microsoft.com/office/drawing/2014/main" id="{E907E69C-F23B-484E-A691-FC453D2E542E}"/>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763" y="4876800"/>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2" name="Picture 33" descr="未命名的-11">
            <a:extLst>
              <a:ext uri="{FF2B5EF4-FFF2-40B4-BE49-F238E27FC236}">
                <a16:creationId xmlns:a16="http://schemas.microsoft.com/office/drawing/2014/main" id="{ED556D19-2E2A-44AB-AE94-9A7BEB5456DE}"/>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763" y="5562600"/>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73" name="Picture 31" descr="未命名的-11">
            <a:extLst>
              <a:ext uri="{FF2B5EF4-FFF2-40B4-BE49-F238E27FC236}">
                <a16:creationId xmlns:a16="http://schemas.microsoft.com/office/drawing/2014/main" id="{D83B6CBE-727E-45B5-9624-421BD8D98D5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763" y="2700338"/>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74" name="AutoShape 7">
            <a:extLst>
              <a:ext uri="{FF2B5EF4-FFF2-40B4-BE49-F238E27FC236}">
                <a16:creationId xmlns:a16="http://schemas.microsoft.com/office/drawing/2014/main" id="{545055F3-8465-42D4-87F6-B2555B665579}"/>
              </a:ext>
            </a:extLst>
          </p:cNvPr>
          <p:cNvSpPr>
            <a:spLocks noChangeArrowheads="1"/>
          </p:cNvSpPr>
          <p:nvPr/>
        </p:nvSpPr>
        <p:spPr bwMode="auto">
          <a:xfrm>
            <a:off x="1265238" y="4567238"/>
            <a:ext cx="1498600" cy="1303337"/>
          </a:xfrm>
          <a:prstGeom prst="diamond">
            <a:avLst/>
          </a:prstGeom>
          <a:gradFill rotWithShape="1">
            <a:gsLst>
              <a:gs pos="0">
                <a:srgbClr val="153D51"/>
              </a:gs>
              <a:gs pos="100000">
                <a:srgbClr val="2F86B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58375" name="AutoShape 8">
            <a:extLst>
              <a:ext uri="{FF2B5EF4-FFF2-40B4-BE49-F238E27FC236}">
                <a16:creationId xmlns:a16="http://schemas.microsoft.com/office/drawing/2014/main" id="{DA8FC080-6418-4B8F-ACED-23DCCEFA9FB5}"/>
              </a:ext>
            </a:extLst>
          </p:cNvPr>
          <p:cNvSpPr>
            <a:spLocks noChangeArrowheads="1"/>
          </p:cNvSpPr>
          <p:nvPr/>
        </p:nvSpPr>
        <p:spPr bwMode="auto">
          <a:xfrm>
            <a:off x="1243013" y="3819525"/>
            <a:ext cx="1566862" cy="1479550"/>
          </a:xfrm>
          <a:prstGeom prst="diamond">
            <a:avLst/>
          </a:prstGeom>
          <a:gradFill rotWithShape="1">
            <a:gsLst>
              <a:gs pos="0">
                <a:srgbClr val="60350C"/>
              </a:gs>
              <a:gs pos="100000">
                <a:srgbClr val="D2761A"/>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58376" name="AutoShape 9">
            <a:extLst>
              <a:ext uri="{FF2B5EF4-FFF2-40B4-BE49-F238E27FC236}">
                <a16:creationId xmlns:a16="http://schemas.microsoft.com/office/drawing/2014/main" id="{57868EDB-689C-4A20-8DE7-DAAEE28AAC87}"/>
              </a:ext>
            </a:extLst>
          </p:cNvPr>
          <p:cNvSpPr>
            <a:spLocks noChangeArrowheads="1"/>
          </p:cNvSpPr>
          <p:nvPr/>
        </p:nvSpPr>
        <p:spPr bwMode="auto">
          <a:xfrm>
            <a:off x="1185863" y="3051175"/>
            <a:ext cx="1681162" cy="1517650"/>
          </a:xfrm>
          <a:prstGeom prst="diamond">
            <a:avLst/>
          </a:prstGeom>
          <a:gradFill rotWithShape="1">
            <a:gsLst>
              <a:gs pos="0">
                <a:srgbClr val="153D51"/>
              </a:gs>
              <a:gs pos="100000">
                <a:srgbClr val="2F86B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58377" name="AutoShape 10">
            <a:extLst>
              <a:ext uri="{FF2B5EF4-FFF2-40B4-BE49-F238E27FC236}">
                <a16:creationId xmlns:a16="http://schemas.microsoft.com/office/drawing/2014/main" id="{198F9A00-5707-431C-9017-F4B03F2D3470}"/>
              </a:ext>
            </a:extLst>
          </p:cNvPr>
          <p:cNvSpPr>
            <a:spLocks noChangeArrowheads="1"/>
          </p:cNvSpPr>
          <p:nvPr/>
        </p:nvSpPr>
        <p:spPr bwMode="auto">
          <a:xfrm>
            <a:off x="1143000" y="2244725"/>
            <a:ext cx="1771650" cy="1598613"/>
          </a:xfrm>
          <a:prstGeom prst="diamond">
            <a:avLst/>
          </a:prstGeom>
          <a:gradFill rotWithShape="1">
            <a:gsLst>
              <a:gs pos="0">
                <a:srgbClr val="60350C"/>
              </a:gs>
              <a:gs pos="100000">
                <a:srgbClr val="D2761A"/>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58378" name="AutoShape 12">
            <a:extLst>
              <a:ext uri="{FF2B5EF4-FFF2-40B4-BE49-F238E27FC236}">
                <a16:creationId xmlns:a16="http://schemas.microsoft.com/office/drawing/2014/main" id="{2FD1D7CD-C8CE-4269-89B6-E65359779E23}"/>
              </a:ext>
            </a:extLst>
          </p:cNvPr>
          <p:cNvSpPr>
            <a:spLocks noChangeArrowheads="1"/>
          </p:cNvSpPr>
          <p:nvPr/>
        </p:nvSpPr>
        <p:spPr bwMode="auto">
          <a:xfrm>
            <a:off x="1066800" y="1557338"/>
            <a:ext cx="1895475" cy="1643062"/>
          </a:xfrm>
          <a:prstGeom prst="diamond">
            <a:avLst/>
          </a:prstGeom>
          <a:gradFill rotWithShape="1">
            <a:gsLst>
              <a:gs pos="0">
                <a:srgbClr val="2F86B1"/>
              </a:gs>
              <a:gs pos="100000">
                <a:srgbClr val="153D5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58379" name="Rectangle 14">
            <a:extLst>
              <a:ext uri="{FF2B5EF4-FFF2-40B4-BE49-F238E27FC236}">
                <a16:creationId xmlns:a16="http://schemas.microsoft.com/office/drawing/2014/main" id="{2306E0A3-FA2A-430A-BFC6-590457F3E0DC}"/>
              </a:ext>
            </a:extLst>
          </p:cNvPr>
          <p:cNvSpPr>
            <a:spLocks noChangeArrowheads="1"/>
          </p:cNvSpPr>
          <p:nvPr/>
        </p:nvSpPr>
        <p:spPr bwMode="auto">
          <a:xfrm>
            <a:off x="1508125" y="5164138"/>
            <a:ext cx="9874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200">
                <a:solidFill>
                  <a:schemeClr val="bg1"/>
                </a:solidFill>
              </a:rPr>
              <a:t>Text in here</a:t>
            </a:r>
            <a:endParaRPr lang="zh-CN" altLang="en-US"/>
          </a:p>
        </p:txBody>
      </p:sp>
      <p:sp>
        <p:nvSpPr>
          <p:cNvPr id="58380" name="Rectangle 15">
            <a:extLst>
              <a:ext uri="{FF2B5EF4-FFF2-40B4-BE49-F238E27FC236}">
                <a16:creationId xmlns:a16="http://schemas.microsoft.com/office/drawing/2014/main" id="{EA5C9C6C-18BA-451A-B565-978064744E4E}"/>
              </a:ext>
            </a:extLst>
          </p:cNvPr>
          <p:cNvSpPr>
            <a:spLocks noChangeArrowheads="1"/>
          </p:cNvSpPr>
          <p:nvPr/>
        </p:nvSpPr>
        <p:spPr bwMode="auto">
          <a:xfrm>
            <a:off x="1443038" y="4433888"/>
            <a:ext cx="1119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chemeClr val="bg1"/>
                </a:solidFill>
              </a:rPr>
              <a:t>Text in here</a:t>
            </a:r>
            <a:endParaRPr lang="zh-CN" altLang="en-US"/>
          </a:p>
        </p:txBody>
      </p:sp>
      <p:sp>
        <p:nvSpPr>
          <p:cNvPr id="58381" name="Rectangle 16">
            <a:extLst>
              <a:ext uri="{FF2B5EF4-FFF2-40B4-BE49-F238E27FC236}">
                <a16:creationId xmlns:a16="http://schemas.microsoft.com/office/drawing/2014/main" id="{60EBD1DD-1919-4884-8D5C-3ED616BAE6ED}"/>
              </a:ext>
            </a:extLst>
          </p:cNvPr>
          <p:cNvSpPr>
            <a:spLocks noChangeArrowheads="1"/>
          </p:cNvSpPr>
          <p:nvPr/>
        </p:nvSpPr>
        <p:spPr bwMode="auto">
          <a:xfrm>
            <a:off x="1443038" y="3743325"/>
            <a:ext cx="1119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chemeClr val="bg1"/>
                </a:solidFill>
              </a:rPr>
              <a:t>Text in here</a:t>
            </a:r>
            <a:endParaRPr lang="zh-CN" altLang="en-US"/>
          </a:p>
        </p:txBody>
      </p:sp>
      <p:sp>
        <p:nvSpPr>
          <p:cNvPr id="58382" name="Rectangle 17">
            <a:extLst>
              <a:ext uri="{FF2B5EF4-FFF2-40B4-BE49-F238E27FC236}">
                <a16:creationId xmlns:a16="http://schemas.microsoft.com/office/drawing/2014/main" id="{E34DB319-8FE8-4EC9-B529-9AC99B4E937D}"/>
              </a:ext>
            </a:extLst>
          </p:cNvPr>
          <p:cNvSpPr>
            <a:spLocks noChangeArrowheads="1"/>
          </p:cNvSpPr>
          <p:nvPr/>
        </p:nvSpPr>
        <p:spPr bwMode="auto">
          <a:xfrm>
            <a:off x="1443038" y="2936875"/>
            <a:ext cx="1119187"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chemeClr val="bg1"/>
                </a:solidFill>
              </a:rPr>
              <a:t>Text in here</a:t>
            </a:r>
            <a:endParaRPr lang="zh-CN" altLang="en-US"/>
          </a:p>
        </p:txBody>
      </p:sp>
      <p:sp>
        <p:nvSpPr>
          <p:cNvPr id="58383" name="Rectangle 18">
            <a:extLst>
              <a:ext uri="{FF2B5EF4-FFF2-40B4-BE49-F238E27FC236}">
                <a16:creationId xmlns:a16="http://schemas.microsoft.com/office/drawing/2014/main" id="{D724E3C1-8713-4A6F-8D6F-3E9C2F42B6C3}"/>
              </a:ext>
            </a:extLst>
          </p:cNvPr>
          <p:cNvSpPr>
            <a:spLocks noChangeArrowheads="1"/>
          </p:cNvSpPr>
          <p:nvPr/>
        </p:nvSpPr>
        <p:spPr bwMode="auto">
          <a:xfrm>
            <a:off x="1447800" y="2209800"/>
            <a:ext cx="11191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chemeClr val="bg1"/>
                </a:solidFill>
              </a:rPr>
              <a:t>Text in here</a:t>
            </a:r>
            <a:endParaRPr lang="zh-CN" altLang="en-US"/>
          </a:p>
        </p:txBody>
      </p:sp>
      <p:sp>
        <p:nvSpPr>
          <p:cNvPr id="58384" name="Rectangle 20">
            <a:extLst>
              <a:ext uri="{FF2B5EF4-FFF2-40B4-BE49-F238E27FC236}">
                <a16:creationId xmlns:a16="http://schemas.microsoft.com/office/drawing/2014/main" id="{50CC2000-5CE1-44C5-A96F-4A214BBE036D}"/>
              </a:ext>
            </a:extLst>
          </p:cNvPr>
          <p:cNvSpPr>
            <a:spLocks noChangeArrowheads="1"/>
          </p:cNvSpPr>
          <p:nvPr/>
        </p:nvSpPr>
        <p:spPr bwMode="auto">
          <a:xfrm>
            <a:off x="2971800" y="22098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a:t>点击输入你想输入的文字内容点击输入你想输入的文字内容点击输入你想输入的文字内容点击输入你想输入的文字内容</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8385" name="任意多边形 35">
            <a:extLst>
              <a:ext uri="{FF2B5EF4-FFF2-40B4-BE49-F238E27FC236}">
                <a16:creationId xmlns:a16="http://schemas.microsoft.com/office/drawing/2014/main" id="{37413A6D-6E80-47F0-B2B1-3663DB5EC526}"/>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50251">
            <a:off x="-304800" y="1752600"/>
            <a:ext cx="2743200" cy="432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386" name="Picture 35" descr="未命名的-11">
            <a:extLst>
              <a:ext uri="{FF2B5EF4-FFF2-40B4-BE49-F238E27FC236}">
                <a16:creationId xmlns:a16="http://schemas.microsoft.com/office/drawing/2014/main" id="{5DF2417F-0CBE-4FB3-993A-22F713A535E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0763" y="3473450"/>
            <a:ext cx="5399087" cy="5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87" name="Rectangle 20">
            <a:extLst>
              <a:ext uri="{FF2B5EF4-FFF2-40B4-BE49-F238E27FC236}">
                <a16:creationId xmlns:a16="http://schemas.microsoft.com/office/drawing/2014/main" id="{A89C74A5-8B22-4707-B553-C291DFFE8A93}"/>
              </a:ext>
            </a:extLst>
          </p:cNvPr>
          <p:cNvSpPr>
            <a:spLocks noChangeArrowheads="1"/>
          </p:cNvSpPr>
          <p:nvPr/>
        </p:nvSpPr>
        <p:spPr bwMode="auto">
          <a:xfrm>
            <a:off x="2971800" y="50292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a:t>点击输入你想输入的文字内容点击输入你想输入的文字内容点击输入你想输入的文字内容点击输入你想输入的文字内容</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388" name="Rectangle 20">
            <a:extLst>
              <a:ext uri="{FF2B5EF4-FFF2-40B4-BE49-F238E27FC236}">
                <a16:creationId xmlns:a16="http://schemas.microsoft.com/office/drawing/2014/main" id="{4C9C4382-708A-4A5D-BB90-97959C3FF8AB}"/>
              </a:ext>
            </a:extLst>
          </p:cNvPr>
          <p:cNvSpPr>
            <a:spLocks noChangeArrowheads="1"/>
          </p:cNvSpPr>
          <p:nvPr/>
        </p:nvSpPr>
        <p:spPr bwMode="auto">
          <a:xfrm>
            <a:off x="2971800" y="44196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a:t>点击输入你想输入的文字内容点击输入你想输入的文字内容点击输入你想输入的文字内容点击输入你想输入的文字内容</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389" name="Rectangle 20">
            <a:extLst>
              <a:ext uri="{FF2B5EF4-FFF2-40B4-BE49-F238E27FC236}">
                <a16:creationId xmlns:a16="http://schemas.microsoft.com/office/drawing/2014/main" id="{A35BD0E7-73AC-426A-AA24-E31F37B0E311}"/>
              </a:ext>
            </a:extLst>
          </p:cNvPr>
          <p:cNvSpPr>
            <a:spLocks noChangeArrowheads="1"/>
          </p:cNvSpPr>
          <p:nvPr/>
        </p:nvSpPr>
        <p:spPr bwMode="auto">
          <a:xfrm>
            <a:off x="3052763" y="36576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a:t>点击输入你想输入的文字内容点击输入你想输入的文字内容点击输入你想输入的文字内容点击输入你想输入的文字内容</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390" name="Rectangle 20">
            <a:extLst>
              <a:ext uri="{FF2B5EF4-FFF2-40B4-BE49-F238E27FC236}">
                <a16:creationId xmlns:a16="http://schemas.microsoft.com/office/drawing/2014/main" id="{E8BF9EE1-7413-42D1-88F6-7DA523518312}"/>
              </a:ext>
            </a:extLst>
          </p:cNvPr>
          <p:cNvSpPr>
            <a:spLocks noChangeArrowheads="1"/>
          </p:cNvSpPr>
          <p:nvPr/>
        </p:nvSpPr>
        <p:spPr bwMode="auto">
          <a:xfrm>
            <a:off x="2971800" y="2895600"/>
            <a:ext cx="4594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200"/>
              <a:t>点击输入你想输入的文字内容点击输入你想输入的文字内容点击输入你想输入的文字内容点击输入你想输入的文字内容</a:t>
            </a:r>
            <a:endParaRPr lang="en-US" altLang="zh-CN" sz="120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391" name="Text Box 41">
            <a:extLst>
              <a:ext uri="{FF2B5EF4-FFF2-40B4-BE49-F238E27FC236}">
                <a16:creationId xmlns:a16="http://schemas.microsoft.com/office/drawing/2014/main" id="{AE6AA00D-7868-4CF0-8F9B-D68CC930105A}"/>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58392" name="Picture 43" descr="小黄帽人">
            <a:extLst>
              <a:ext uri="{FF2B5EF4-FFF2-40B4-BE49-F238E27FC236}">
                <a16:creationId xmlns:a16="http://schemas.microsoft.com/office/drawing/2014/main" id="{FF559FE5-0E88-4BBB-834A-E6E353E975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5663" y="3449638"/>
            <a:ext cx="1938337" cy="340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AutoShape 4">
            <a:extLst>
              <a:ext uri="{FF2B5EF4-FFF2-40B4-BE49-F238E27FC236}">
                <a16:creationId xmlns:a16="http://schemas.microsoft.com/office/drawing/2014/main" id="{FF4A8C50-0437-43FA-8D02-F0A424B50CD9}"/>
              </a:ext>
            </a:extLst>
          </p:cNvPr>
          <p:cNvSpPr>
            <a:spLocks noChangeArrowheads="1"/>
          </p:cNvSpPr>
          <p:nvPr/>
        </p:nvSpPr>
        <p:spPr bwMode="auto">
          <a:xfrm>
            <a:off x="2514600" y="1752600"/>
            <a:ext cx="2819400" cy="1755775"/>
          </a:xfrm>
          <a:prstGeom prst="roundRect">
            <a:avLst>
              <a:gd name="adj" fmla="val 9616"/>
            </a:avLst>
          </a:prstGeom>
          <a:gradFill rotWithShape="1">
            <a:gsLst>
              <a:gs pos="0">
                <a:srgbClr val="F5F5F5"/>
              </a:gs>
              <a:gs pos="100000">
                <a:srgbClr val="DDDDDD"/>
              </a:gs>
            </a:gsLst>
            <a:lin ang="5400000" scaled="1"/>
          </a:gradFill>
          <a:ln w="28575">
            <a:solidFill>
              <a:srgbClr val="EB6743"/>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solidFill>
                <a:srgbClr val="335338"/>
              </a:solidFill>
              <a:sym typeface="Arial" panose="020B0604020202020204" pitchFamily="34" charset="0"/>
            </a:endParaRPr>
          </a:p>
        </p:txBody>
      </p:sp>
      <p:sp>
        <p:nvSpPr>
          <p:cNvPr id="60419" name="AutoShape 5">
            <a:extLst>
              <a:ext uri="{FF2B5EF4-FFF2-40B4-BE49-F238E27FC236}">
                <a16:creationId xmlns:a16="http://schemas.microsoft.com/office/drawing/2014/main" id="{BD2C6408-BFC3-49DB-8A5E-CDE5521093CB}"/>
              </a:ext>
            </a:extLst>
          </p:cNvPr>
          <p:cNvSpPr>
            <a:spLocks noChangeArrowheads="1"/>
          </p:cNvSpPr>
          <p:nvPr/>
        </p:nvSpPr>
        <p:spPr bwMode="auto">
          <a:xfrm>
            <a:off x="5486400" y="1752600"/>
            <a:ext cx="2819400" cy="1755775"/>
          </a:xfrm>
          <a:prstGeom prst="roundRect">
            <a:avLst>
              <a:gd name="adj" fmla="val 9616"/>
            </a:avLst>
          </a:prstGeom>
          <a:gradFill rotWithShape="1">
            <a:gsLst>
              <a:gs pos="0">
                <a:srgbClr val="F5F5F5"/>
              </a:gs>
              <a:gs pos="100000">
                <a:srgbClr val="DDDDDD"/>
              </a:gs>
            </a:gsLst>
            <a:lin ang="5400000" scaled="1"/>
          </a:gradFill>
          <a:ln w="28575">
            <a:solidFill>
              <a:srgbClr val="D3A91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solidFill>
                <a:srgbClr val="335338"/>
              </a:solidFill>
              <a:sym typeface="Arial" panose="020B0604020202020204" pitchFamily="34" charset="0"/>
            </a:endParaRPr>
          </a:p>
        </p:txBody>
      </p:sp>
      <p:sp>
        <p:nvSpPr>
          <p:cNvPr id="60420" name="AutoShape 6">
            <a:extLst>
              <a:ext uri="{FF2B5EF4-FFF2-40B4-BE49-F238E27FC236}">
                <a16:creationId xmlns:a16="http://schemas.microsoft.com/office/drawing/2014/main" id="{3E22659F-2DDF-4304-85AA-6FD25FDDBED9}"/>
              </a:ext>
            </a:extLst>
          </p:cNvPr>
          <p:cNvSpPr>
            <a:spLocks noChangeArrowheads="1"/>
          </p:cNvSpPr>
          <p:nvPr/>
        </p:nvSpPr>
        <p:spPr bwMode="auto">
          <a:xfrm>
            <a:off x="2514600" y="3654425"/>
            <a:ext cx="2819400" cy="1831975"/>
          </a:xfrm>
          <a:prstGeom prst="roundRect">
            <a:avLst>
              <a:gd name="adj" fmla="val 9616"/>
            </a:avLst>
          </a:prstGeom>
          <a:gradFill rotWithShape="1">
            <a:gsLst>
              <a:gs pos="0">
                <a:srgbClr val="F5F5F5"/>
              </a:gs>
              <a:gs pos="100000">
                <a:srgbClr val="DDDDDD"/>
              </a:gs>
            </a:gsLst>
            <a:lin ang="5400000" scaled="1"/>
          </a:gradFill>
          <a:ln w="28575">
            <a:solidFill>
              <a:srgbClr val="7B9B63"/>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solidFill>
                <a:srgbClr val="335338"/>
              </a:solidFill>
              <a:sym typeface="Arial" panose="020B0604020202020204" pitchFamily="34" charset="0"/>
            </a:endParaRPr>
          </a:p>
        </p:txBody>
      </p:sp>
      <p:sp>
        <p:nvSpPr>
          <p:cNvPr id="60421" name="AutoShape 7">
            <a:extLst>
              <a:ext uri="{FF2B5EF4-FFF2-40B4-BE49-F238E27FC236}">
                <a16:creationId xmlns:a16="http://schemas.microsoft.com/office/drawing/2014/main" id="{06CD1582-9D88-4AF6-9DE9-EF0E18741865}"/>
              </a:ext>
            </a:extLst>
          </p:cNvPr>
          <p:cNvSpPr>
            <a:spLocks noChangeArrowheads="1"/>
          </p:cNvSpPr>
          <p:nvPr/>
        </p:nvSpPr>
        <p:spPr bwMode="auto">
          <a:xfrm>
            <a:off x="5486400" y="3654425"/>
            <a:ext cx="2819400" cy="1831975"/>
          </a:xfrm>
          <a:prstGeom prst="roundRect">
            <a:avLst>
              <a:gd name="adj" fmla="val 9616"/>
            </a:avLst>
          </a:prstGeom>
          <a:gradFill rotWithShape="1">
            <a:gsLst>
              <a:gs pos="0">
                <a:srgbClr val="F5F5F5"/>
              </a:gs>
              <a:gs pos="100000">
                <a:srgbClr val="DDDDDD"/>
              </a:gs>
            </a:gsLst>
            <a:lin ang="5400000" scaled="1"/>
          </a:gradFill>
          <a:ln w="28575">
            <a:solidFill>
              <a:srgbClr val="38A3B2"/>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solidFill>
                <a:srgbClr val="335338"/>
              </a:solidFill>
              <a:sym typeface="Arial" panose="020B0604020202020204" pitchFamily="34" charset="0"/>
            </a:endParaRPr>
          </a:p>
        </p:txBody>
      </p:sp>
      <p:sp>
        <p:nvSpPr>
          <p:cNvPr id="60422" name="AutoShape 8">
            <a:extLst>
              <a:ext uri="{FF2B5EF4-FFF2-40B4-BE49-F238E27FC236}">
                <a16:creationId xmlns:a16="http://schemas.microsoft.com/office/drawing/2014/main" id="{04F465AF-1998-4638-91FA-3911344552B5}"/>
              </a:ext>
            </a:extLst>
          </p:cNvPr>
          <p:cNvSpPr>
            <a:spLocks noChangeArrowheads="1"/>
          </p:cNvSpPr>
          <p:nvPr/>
        </p:nvSpPr>
        <p:spPr bwMode="auto">
          <a:xfrm>
            <a:off x="3582988" y="2743200"/>
            <a:ext cx="1752600" cy="766763"/>
          </a:xfrm>
          <a:prstGeom prst="roundRect">
            <a:avLst>
              <a:gd name="adj" fmla="val 19769"/>
            </a:avLst>
          </a:prstGeom>
          <a:gradFill rotWithShape="1">
            <a:gsLst>
              <a:gs pos="0">
                <a:srgbClr val="EB6743"/>
              </a:gs>
              <a:gs pos="100000">
                <a:srgbClr val="9D452D"/>
              </a:gs>
            </a:gsLst>
            <a:lin ang="5400000" scaled="1"/>
          </a:gradFill>
          <a:ln w="19050">
            <a:solidFill>
              <a:srgbClr val="EB6743"/>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solidFill>
                <a:srgbClr val="335338"/>
              </a:solidFill>
              <a:sym typeface="Arial" panose="020B0604020202020204" pitchFamily="34" charset="0"/>
            </a:endParaRPr>
          </a:p>
        </p:txBody>
      </p:sp>
      <p:sp>
        <p:nvSpPr>
          <p:cNvPr id="60423" name="AutoShape 9">
            <a:extLst>
              <a:ext uri="{FF2B5EF4-FFF2-40B4-BE49-F238E27FC236}">
                <a16:creationId xmlns:a16="http://schemas.microsoft.com/office/drawing/2014/main" id="{2B085C9E-A496-4199-B342-F0D8A4C9E636}"/>
              </a:ext>
            </a:extLst>
          </p:cNvPr>
          <p:cNvSpPr>
            <a:spLocks noChangeArrowheads="1"/>
          </p:cNvSpPr>
          <p:nvPr/>
        </p:nvSpPr>
        <p:spPr bwMode="auto">
          <a:xfrm>
            <a:off x="5476875" y="2743200"/>
            <a:ext cx="1752600" cy="766763"/>
          </a:xfrm>
          <a:prstGeom prst="roundRect">
            <a:avLst>
              <a:gd name="adj" fmla="val 20903"/>
            </a:avLst>
          </a:prstGeom>
          <a:gradFill rotWithShape="1">
            <a:gsLst>
              <a:gs pos="0">
                <a:srgbClr val="D3A911"/>
              </a:gs>
              <a:gs pos="100000">
                <a:srgbClr val="8D710B"/>
              </a:gs>
            </a:gsLst>
            <a:lin ang="5400000" scaled="1"/>
          </a:gradFill>
          <a:ln w="19050">
            <a:solidFill>
              <a:srgbClr val="D3A91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solidFill>
                <a:srgbClr val="335338"/>
              </a:solidFill>
              <a:sym typeface="Arial" panose="020B0604020202020204" pitchFamily="34" charset="0"/>
            </a:endParaRPr>
          </a:p>
        </p:txBody>
      </p:sp>
      <p:sp>
        <p:nvSpPr>
          <p:cNvPr id="60424" name="AutoShape 10">
            <a:extLst>
              <a:ext uri="{FF2B5EF4-FFF2-40B4-BE49-F238E27FC236}">
                <a16:creationId xmlns:a16="http://schemas.microsoft.com/office/drawing/2014/main" id="{6AE12A48-1D34-49E7-8C21-5D18E1B84F5D}"/>
              </a:ext>
            </a:extLst>
          </p:cNvPr>
          <p:cNvSpPr>
            <a:spLocks noChangeArrowheads="1"/>
          </p:cNvSpPr>
          <p:nvPr/>
        </p:nvSpPr>
        <p:spPr bwMode="auto">
          <a:xfrm>
            <a:off x="3582988" y="3644900"/>
            <a:ext cx="1752600" cy="746125"/>
          </a:xfrm>
          <a:prstGeom prst="roundRect">
            <a:avLst>
              <a:gd name="adj" fmla="val 19769"/>
            </a:avLst>
          </a:prstGeom>
          <a:gradFill rotWithShape="1">
            <a:gsLst>
              <a:gs pos="0">
                <a:srgbClr val="7B9B63"/>
              </a:gs>
              <a:gs pos="100000">
                <a:srgbClr val="526742"/>
              </a:gs>
            </a:gsLst>
            <a:lin ang="5400000" scaled="1"/>
          </a:gradFill>
          <a:ln w="19050">
            <a:solidFill>
              <a:srgbClr val="7B9B63"/>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solidFill>
                <a:srgbClr val="335338"/>
              </a:solidFill>
              <a:sym typeface="Arial" panose="020B0604020202020204" pitchFamily="34" charset="0"/>
            </a:endParaRPr>
          </a:p>
        </p:txBody>
      </p:sp>
      <p:sp>
        <p:nvSpPr>
          <p:cNvPr id="60425" name="AutoShape 11">
            <a:extLst>
              <a:ext uri="{FF2B5EF4-FFF2-40B4-BE49-F238E27FC236}">
                <a16:creationId xmlns:a16="http://schemas.microsoft.com/office/drawing/2014/main" id="{E425491A-CA09-43EC-9FD1-AF300C42C988}"/>
              </a:ext>
            </a:extLst>
          </p:cNvPr>
          <p:cNvSpPr>
            <a:spLocks noChangeArrowheads="1"/>
          </p:cNvSpPr>
          <p:nvPr/>
        </p:nvSpPr>
        <p:spPr bwMode="auto">
          <a:xfrm>
            <a:off x="5476875" y="3644900"/>
            <a:ext cx="1752600" cy="746125"/>
          </a:xfrm>
          <a:prstGeom prst="roundRect">
            <a:avLst>
              <a:gd name="adj" fmla="val 20903"/>
            </a:avLst>
          </a:prstGeom>
          <a:gradFill rotWithShape="1">
            <a:gsLst>
              <a:gs pos="0">
                <a:srgbClr val="38A3B2"/>
              </a:gs>
              <a:gs pos="100000">
                <a:srgbClr val="256D77"/>
              </a:gs>
            </a:gsLst>
            <a:lin ang="5400000" scaled="1"/>
          </a:gradFill>
          <a:ln w="19050">
            <a:solidFill>
              <a:srgbClr val="38A3B2"/>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solidFill>
                <a:srgbClr val="335338"/>
              </a:solidFill>
              <a:sym typeface="Arial" panose="020B0604020202020204" pitchFamily="34" charset="0"/>
            </a:endParaRPr>
          </a:p>
        </p:txBody>
      </p:sp>
      <p:sp>
        <p:nvSpPr>
          <p:cNvPr id="60426" name="Text Box 13">
            <a:extLst>
              <a:ext uri="{FF2B5EF4-FFF2-40B4-BE49-F238E27FC236}">
                <a16:creationId xmlns:a16="http://schemas.microsoft.com/office/drawing/2014/main" id="{83412CCD-D0E2-49B0-9973-F1A30B01805D}"/>
              </a:ext>
            </a:extLst>
          </p:cNvPr>
          <p:cNvSpPr>
            <a:spLocks noChangeArrowheads="1"/>
          </p:cNvSpPr>
          <p:nvPr/>
        </p:nvSpPr>
        <p:spPr bwMode="auto">
          <a:xfrm>
            <a:off x="3676650" y="2943225"/>
            <a:ext cx="1577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60427" name="Text Box 14">
            <a:extLst>
              <a:ext uri="{FF2B5EF4-FFF2-40B4-BE49-F238E27FC236}">
                <a16:creationId xmlns:a16="http://schemas.microsoft.com/office/drawing/2014/main" id="{4C9BFE2F-5391-4D02-9AE4-95D6AD5FA5FC}"/>
              </a:ext>
            </a:extLst>
          </p:cNvPr>
          <p:cNvSpPr>
            <a:spLocks noChangeArrowheads="1"/>
          </p:cNvSpPr>
          <p:nvPr/>
        </p:nvSpPr>
        <p:spPr bwMode="auto">
          <a:xfrm>
            <a:off x="5548313" y="2943225"/>
            <a:ext cx="1577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60428" name="Text Box 15">
            <a:extLst>
              <a:ext uri="{FF2B5EF4-FFF2-40B4-BE49-F238E27FC236}">
                <a16:creationId xmlns:a16="http://schemas.microsoft.com/office/drawing/2014/main" id="{CD774087-34E5-49E1-AB27-0BAEF1C9ED6C}"/>
              </a:ext>
            </a:extLst>
          </p:cNvPr>
          <p:cNvSpPr>
            <a:spLocks noChangeArrowheads="1"/>
          </p:cNvSpPr>
          <p:nvPr/>
        </p:nvSpPr>
        <p:spPr bwMode="auto">
          <a:xfrm>
            <a:off x="3676650" y="3821113"/>
            <a:ext cx="15779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60429" name="Text Box 16">
            <a:extLst>
              <a:ext uri="{FF2B5EF4-FFF2-40B4-BE49-F238E27FC236}">
                <a16:creationId xmlns:a16="http://schemas.microsoft.com/office/drawing/2014/main" id="{D37D421D-DCFF-4209-9632-5193FEAEDE74}"/>
              </a:ext>
            </a:extLst>
          </p:cNvPr>
          <p:cNvSpPr>
            <a:spLocks noChangeArrowheads="1"/>
          </p:cNvSpPr>
          <p:nvPr/>
        </p:nvSpPr>
        <p:spPr bwMode="auto">
          <a:xfrm>
            <a:off x="5548313" y="3810000"/>
            <a:ext cx="15779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FFFFF"/>
                </a:solidFill>
                <a:sym typeface="Arial" panose="020B0604020202020204" pitchFamily="34" charset="0"/>
              </a:rPr>
              <a:t>Title in here</a:t>
            </a:r>
            <a:endParaRPr lang="zh-CN" altLang="en-US"/>
          </a:p>
        </p:txBody>
      </p:sp>
      <p:sp>
        <p:nvSpPr>
          <p:cNvPr id="60430" name="Text Box 17">
            <a:extLst>
              <a:ext uri="{FF2B5EF4-FFF2-40B4-BE49-F238E27FC236}">
                <a16:creationId xmlns:a16="http://schemas.microsoft.com/office/drawing/2014/main" id="{B6775E1E-D245-489D-8B14-D2EACD242950}"/>
              </a:ext>
            </a:extLst>
          </p:cNvPr>
          <p:cNvSpPr>
            <a:spLocks noChangeArrowheads="1"/>
          </p:cNvSpPr>
          <p:nvPr/>
        </p:nvSpPr>
        <p:spPr bwMode="auto">
          <a:xfrm>
            <a:off x="2590800" y="1828800"/>
            <a:ext cx="2286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Char char="•"/>
            </a:pPr>
            <a:r>
              <a:rPr lang="en-US" altLang="zh-CN" sz="1600">
                <a:solidFill>
                  <a:srgbClr val="000000"/>
                </a:solidFill>
              </a:rPr>
              <a:t> Click to add Text</a:t>
            </a:r>
            <a:endParaRPr lang="zh-CN" altLang="en-US" sz="1600">
              <a:solidFill>
                <a:srgbClr val="000000"/>
              </a:solidFill>
            </a:endParaRPr>
          </a:p>
          <a:p>
            <a:pPr>
              <a:spcBef>
                <a:spcPct val="50000"/>
              </a:spcBef>
              <a:buFont typeface="Arial" panose="020B0604020202020204" pitchFamily="34" charset="0"/>
              <a:buChar char="•"/>
            </a:pPr>
            <a:r>
              <a:rPr lang="en-US" altLang="zh-CN" sz="1600">
                <a:solidFill>
                  <a:srgbClr val="000000"/>
                </a:solidFill>
              </a:rPr>
              <a:t> Click to add Text</a:t>
            </a:r>
            <a:endParaRPr lang="zh-CN" altLang="en-US"/>
          </a:p>
        </p:txBody>
      </p:sp>
      <p:sp>
        <p:nvSpPr>
          <p:cNvPr id="60431" name="Text Box 18">
            <a:extLst>
              <a:ext uri="{FF2B5EF4-FFF2-40B4-BE49-F238E27FC236}">
                <a16:creationId xmlns:a16="http://schemas.microsoft.com/office/drawing/2014/main" id="{AD4FB93E-4220-43C9-BD0C-BA04786E210B}"/>
              </a:ext>
            </a:extLst>
          </p:cNvPr>
          <p:cNvSpPr>
            <a:spLocks noChangeArrowheads="1"/>
          </p:cNvSpPr>
          <p:nvPr/>
        </p:nvSpPr>
        <p:spPr bwMode="auto">
          <a:xfrm>
            <a:off x="2590800" y="4706938"/>
            <a:ext cx="2286000"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Char char="•"/>
            </a:pPr>
            <a:r>
              <a:rPr lang="en-US" altLang="zh-CN" sz="1600">
                <a:solidFill>
                  <a:srgbClr val="000000"/>
                </a:solidFill>
              </a:rPr>
              <a:t> Click to add Text</a:t>
            </a:r>
            <a:endParaRPr lang="zh-CN" altLang="en-US" sz="1600">
              <a:solidFill>
                <a:srgbClr val="000000"/>
              </a:solidFill>
            </a:endParaRPr>
          </a:p>
          <a:p>
            <a:pPr>
              <a:spcBef>
                <a:spcPct val="50000"/>
              </a:spcBef>
              <a:buFont typeface="Arial" panose="020B0604020202020204" pitchFamily="34" charset="0"/>
              <a:buChar char="•"/>
            </a:pPr>
            <a:r>
              <a:rPr lang="en-US" altLang="zh-CN" sz="1600">
                <a:solidFill>
                  <a:srgbClr val="000000"/>
                </a:solidFill>
              </a:rPr>
              <a:t> Click to add Text</a:t>
            </a:r>
            <a:endParaRPr lang="zh-CN" altLang="en-US"/>
          </a:p>
        </p:txBody>
      </p:sp>
      <p:sp>
        <p:nvSpPr>
          <p:cNvPr id="60432" name="Text Box 19">
            <a:extLst>
              <a:ext uri="{FF2B5EF4-FFF2-40B4-BE49-F238E27FC236}">
                <a16:creationId xmlns:a16="http://schemas.microsoft.com/office/drawing/2014/main" id="{8131C158-6297-4D51-82AD-18819FB458AD}"/>
              </a:ext>
            </a:extLst>
          </p:cNvPr>
          <p:cNvSpPr>
            <a:spLocks noChangeArrowheads="1"/>
          </p:cNvSpPr>
          <p:nvPr/>
        </p:nvSpPr>
        <p:spPr bwMode="auto">
          <a:xfrm>
            <a:off x="5943600" y="1828800"/>
            <a:ext cx="2286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spcBef>
                <a:spcPct val="50000"/>
              </a:spcBef>
              <a:buFont typeface="Arial" panose="020B0604020202020204" pitchFamily="34" charset="0"/>
              <a:buChar char="•"/>
            </a:pPr>
            <a:r>
              <a:rPr lang="en-US" altLang="zh-CN" sz="1600">
                <a:solidFill>
                  <a:srgbClr val="000000"/>
                </a:solidFill>
              </a:rPr>
              <a:t> Click to add Text</a:t>
            </a:r>
            <a:endParaRPr lang="zh-CN" altLang="en-US" sz="1600">
              <a:solidFill>
                <a:srgbClr val="000000"/>
              </a:solidFill>
            </a:endParaRPr>
          </a:p>
          <a:p>
            <a:pPr algn="r">
              <a:spcBef>
                <a:spcPct val="50000"/>
              </a:spcBef>
              <a:buFont typeface="Arial" panose="020B0604020202020204" pitchFamily="34" charset="0"/>
              <a:buChar char="•"/>
            </a:pPr>
            <a:r>
              <a:rPr lang="en-US" altLang="zh-CN" sz="1600">
                <a:solidFill>
                  <a:srgbClr val="000000"/>
                </a:solidFill>
              </a:rPr>
              <a:t> Click to add Text</a:t>
            </a:r>
            <a:endParaRPr lang="zh-CN" altLang="en-US"/>
          </a:p>
        </p:txBody>
      </p:sp>
      <p:sp>
        <p:nvSpPr>
          <p:cNvPr id="60433" name="Text Box 20">
            <a:extLst>
              <a:ext uri="{FF2B5EF4-FFF2-40B4-BE49-F238E27FC236}">
                <a16:creationId xmlns:a16="http://schemas.microsoft.com/office/drawing/2014/main" id="{8BDEB311-C8D8-4EE8-B716-9423FDEAC811}"/>
              </a:ext>
            </a:extLst>
          </p:cNvPr>
          <p:cNvSpPr>
            <a:spLocks noChangeArrowheads="1"/>
          </p:cNvSpPr>
          <p:nvPr/>
        </p:nvSpPr>
        <p:spPr bwMode="auto">
          <a:xfrm>
            <a:off x="5943600" y="4706938"/>
            <a:ext cx="2286000"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spcBef>
                <a:spcPct val="50000"/>
              </a:spcBef>
              <a:buFont typeface="Arial" panose="020B0604020202020204" pitchFamily="34" charset="0"/>
              <a:buChar char="•"/>
            </a:pPr>
            <a:r>
              <a:rPr lang="en-US" altLang="zh-CN" sz="1600">
                <a:solidFill>
                  <a:srgbClr val="000000"/>
                </a:solidFill>
              </a:rPr>
              <a:t> Click to add Text</a:t>
            </a:r>
            <a:endParaRPr lang="zh-CN" altLang="en-US" sz="1600">
              <a:solidFill>
                <a:srgbClr val="000000"/>
              </a:solidFill>
            </a:endParaRPr>
          </a:p>
          <a:p>
            <a:pPr algn="r">
              <a:spcBef>
                <a:spcPct val="50000"/>
              </a:spcBef>
              <a:buFont typeface="Arial" panose="020B0604020202020204" pitchFamily="34" charset="0"/>
              <a:buChar char="•"/>
            </a:pPr>
            <a:r>
              <a:rPr lang="en-US" altLang="zh-CN" sz="1600">
                <a:solidFill>
                  <a:srgbClr val="000000"/>
                </a:solidFill>
              </a:rPr>
              <a:t> Click to add Text</a:t>
            </a:r>
            <a:endParaRPr lang="zh-CN" altLang="en-US"/>
          </a:p>
        </p:txBody>
      </p:sp>
      <p:pic>
        <p:nvPicPr>
          <p:cNvPr id="60434" name="Picture 37" descr="png-0126">
            <a:extLst>
              <a:ext uri="{FF2B5EF4-FFF2-40B4-BE49-F238E27FC236}">
                <a16:creationId xmlns:a16="http://schemas.microsoft.com/office/drawing/2014/main" id="{74B9597B-D834-4F16-BE54-47D5E15B0E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752600"/>
            <a:ext cx="8382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5" name="Picture 38" descr="png-0181">
            <a:extLst>
              <a:ext uri="{FF2B5EF4-FFF2-40B4-BE49-F238E27FC236}">
                <a16:creationId xmlns:a16="http://schemas.microsoft.com/office/drawing/2014/main" id="{A49CE3DF-173E-4BAF-86C0-A1855E60187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7526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6" name="Picture 39" descr="png-0144">
            <a:extLst>
              <a:ext uri="{FF2B5EF4-FFF2-40B4-BE49-F238E27FC236}">
                <a16:creationId xmlns:a16="http://schemas.microsoft.com/office/drawing/2014/main" id="{865D19F5-8945-4E80-8D01-C0410C37D64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45720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7" name="Picture 40" descr="png-0030">
            <a:extLst>
              <a:ext uri="{FF2B5EF4-FFF2-40B4-BE49-F238E27FC236}">
                <a16:creationId xmlns:a16="http://schemas.microsoft.com/office/drawing/2014/main" id="{CD6D5CD1-55B7-473F-A6EF-8A4F157E02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5800" y="4648200"/>
            <a:ext cx="762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38" name="Picture 42" descr="奖杯小人">
            <a:extLst>
              <a:ext uri="{FF2B5EF4-FFF2-40B4-BE49-F238E27FC236}">
                <a16:creationId xmlns:a16="http://schemas.microsoft.com/office/drawing/2014/main" id="{CE5BEF29-E7AF-438F-83CE-41D5B052B58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00" y="1752600"/>
            <a:ext cx="44958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39" name="Text Box 45">
            <a:extLst>
              <a:ext uri="{FF2B5EF4-FFF2-40B4-BE49-F238E27FC236}">
                <a16:creationId xmlns:a16="http://schemas.microsoft.com/office/drawing/2014/main" id="{5DC99655-5324-4321-9A28-A03809C3DB8C}"/>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19" descr="shutterstock_27252757 [Converted]">
            <a:extLst>
              <a:ext uri="{FF2B5EF4-FFF2-40B4-BE49-F238E27FC236}">
                <a16:creationId xmlns:a16="http://schemas.microsoft.com/office/drawing/2014/main" id="{56EEFFCF-81D9-4108-88C3-8CC7FCBDBD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371600"/>
            <a:ext cx="609600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Text Box 20">
            <a:extLst>
              <a:ext uri="{FF2B5EF4-FFF2-40B4-BE49-F238E27FC236}">
                <a16:creationId xmlns:a16="http://schemas.microsoft.com/office/drawing/2014/main" id="{A02D142C-C61D-4FF5-9759-A225138A0086}"/>
              </a:ext>
            </a:extLst>
          </p:cNvPr>
          <p:cNvSpPr>
            <a:spLocks noChangeArrowheads="1"/>
          </p:cNvSpPr>
          <p:nvPr/>
        </p:nvSpPr>
        <p:spPr bwMode="auto">
          <a:xfrm>
            <a:off x="12192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7172" name="Picture 24" descr="3d小人">
            <a:extLst>
              <a:ext uri="{FF2B5EF4-FFF2-40B4-BE49-F238E27FC236}">
                <a16:creationId xmlns:a16="http://schemas.microsoft.com/office/drawing/2014/main" id="{9C7B86A3-F3B0-4E69-BFB5-A7DB411FF4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19800" y="2828925"/>
            <a:ext cx="2716213"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Text Box 25">
            <a:extLst>
              <a:ext uri="{FF2B5EF4-FFF2-40B4-BE49-F238E27FC236}">
                <a16:creationId xmlns:a16="http://schemas.microsoft.com/office/drawing/2014/main" id="{9603AAC9-D3FC-43E7-955F-37B23423CA61}"/>
              </a:ext>
            </a:extLst>
          </p:cNvPr>
          <p:cNvSpPr>
            <a:spLocks noChangeArrowheads="1"/>
          </p:cNvSpPr>
          <p:nvPr/>
        </p:nvSpPr>
        <p:spPr bwMode="auto">
          <a:xfrm>
            <a:off x="10693400" y="7677150"/>
            <a:ext cx="504825"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00">
                <a:solidFill>
                  <a:srgbClr val="969696"/>
                </a:solidFill>
                <a:sym typeface="Verdana" panose="020B0604030504040204" pitchFamily="34" charset="0"/>
              </a:rPr>
              <a:t>素材风暴：</a:t>
            </a:r>
            <a:r>
              <a:rPr lang="en-US" altLang="zh-CN" sz="100">
                <a:solidFill>
                  <a:srgbClr val="969696"/>
                </a:solidFill>
                <a:sym typeface="Verdana" panose="020B0604030504040204" pitchFamily="34" charset="0"/>
              </a:rPr>
              <a:t>http://www.sucaifengbao.com/</a:t>
            </a:r>
            <a:endParaRPr lang="zh-CN" altLang="en-US" sz="100">
              <a:solidFill>
                <a:srgbClr val="969696"/>
              </a:solidFill>
              <a:sym typeface="Verdana" panose="020B0604030504040204" pitchFamily="34" charset="0"/>
            </a:endParaRPr>
          </a:p>
          <a:p>
            <a:pPr>
              <a:buFont typeface="Arial" panose="020B0604020202020204" pitchFamily="34" charset="0"/>
              <a:buNone/>
            </a:pPr>
            <a:r>
              <a:rPr lang="en-US" altLang="zh-CN" sz="100">
                <a:solidFill>
                  <a:srgbClr val="969696"/>
                </a:solidFill>
                <a:sym typeface="Verdana" panose="020B0604030504040204" pitchFamily="34" charset="0"/>
              </a:rPr>
              <a:t>PPT</a:t>
            </a:r>
            <a:r>
              <a:rPr lang="zh-CN" altLang="en-US" sz="100">
                <a:solidFill>
                  <a:srgbClr val="969696"/>
                </a:solidFill>
                <a:sym typeface="Verdana" panose="020B0604030504040204" pitchFamily="34" charset="0"/>
              </a:rPr>
              <a:t>模板：</a:t>
            </a:r>
            <a:r>
              <a:rPr lang="en-US" altLang="zh-CN" sz="100">
                <a:solidFill>
                  <a:srgbClr val="969696"/>
                </a:solidFill>
                <a:sym typeface="Verdana" panose="020B0604030504040204" pitchFamily="34" charset="0"/>
              </a:rPr>
              <a:t>http://ppt.sucaifengbao.com/</a:t>
            </a:r>
            <a:endParaRPr lang="zh-CN" altLang="en-US" sz="100">
              <a:solidFill>
                <a:srgbClr val="969696"/>
              </a:solidFill>
              <a:sym typeface="Verdana" panose="020B0604030504040204" pitchFamily="34" charset="0"/>
            </a:endParaRPr>
          </a:p>
          <a:p>
            <a:pPr>
              <a:buFont typeface="Arial" panose="020B0604020202020204" pitchFamily="34" charset="0"/>
              <a:buNone/>
            </a:pPr>
            <a:r>
              <a:rPr lang="en-US" altLang="zh-CN" sz="100">
                <a:solidFill>
                  <a:srgbClr val="969696"/>
                </a:solidFill>
                <a:sym typeface="Verdana" panose="020B0604030504040204" pitchFamily="34" charset="0"/>
              </a:rPr>
              <a:t>AE</a:t>
            </a:r>
            <a:r>
              <a:rPr lang="zh-CN" altLang="en-US" sz="100">
                <a:solidFill>
                  <a:srgbClr val="969696"/>
                </a:solidFill>
                <a:sym typeface="Verdana" panose="020B0604030504040204" pitchFamily="34" charset="0"/>
              </a:rPr>
              <a:t>视频：</a:t>
            </a:r>
            <a:r>
              <a:rPr lang="en-US" altLang="zh-CN" sz="100">
                <a:solidFill>
                  <a:srgbClr val="969696"/>
                </a:solidFill>
                <a:sym typeface="Verdana" panose="020B0604030504040204" pitchFamily="34" charset="0"/>
              </a:rPr>
              <a:t>http://ae.sucaifengbao.com/</a:t>
            </a:r>
            <a:endParaRPr lang="zh-CN" altLang="en-US" sz="100">
              <a:solidFill>
                <a:srgbClr val="969696"/>
              </a:solidFill>
              <a:sym typeface="Verdana" panose="020B0604030504040204" pitchFamily="34" charset="0"/>
            </a:endParaRPr>
          </a:p>
          <a:p>
            <a:pPr>
              <a:buFont typeface="Arial" panose="020B0604020202020204" pitchFamily="34" charset="0"/>
              <a:buNone/>
            </a:pPr>
            <a:r>
              <a:rPr lang="en-US" altLang="zh-CN" sz="100">
                <a:solidFill>
                  <a:srgbClr val="969696"/>
                </a:solidFill>
                <a:sym typeface="Verdana" panose="020B0604030504040204" pitchFamily="34" charset="0"/>
              </a:rPr>
              <a:t>PSD</a:t>
            </a:r>
            <a:r>
              <a:rPr lang="zh-CN" altLang="en-US" sz="100">
                <a:solidFill>
                  <a:srgbClr val="969696"/>
                </a:solidFill>
                <a:sym typeface="Verdana" panose="020B0604030504040204" pitchFamily="34" charset="0"/>
              </a:rPr>
              <a:t>素材：</a:t>
            </a:r>
            <a:r>
              <a:rPr lang="en-US" altLang="zh-CN" sz="100">
                <a:solidFill>
                  <a:srgbClr val="969696"/>
                </a:solidFill>
                <a:sym typeface="Verdana" panose="020B0604030504040204" pitchFamily="34" charset="0"/>
              </a:rPr>
              <a:t>http://www.sucaifengbao.com/html/psd/</a:t>
            </a:r>
            <a:endParaRPr lang="zh-CN" altLang="en-US" sz="100">
              <a:solidFill>
                <a:srgbClr val="969696"/>
              </a:solidFill>
              <a:sym typeface="Verdana" panose="020B0604030504040204" pitchFamily="34" charset="0"/>
            </a:endParaRPr>
          </a:p>
          <a:p>
            <a:pPr>
              <a:buFont typeface="Arial" panose="020B0604020202020204" pitchFamily="34" charset="0"/>
              <a:buNone/>
            </a:pPr>
            <a:r>
              <a:rPr lang="zh-CN" altLang="en-US" sz="100">
                <a:solidFill>
                  <a:srgbClr val="969696"/>
                </a:solidFill>
                <a:sym typeface="Verdana" panose="020B0604030504040204" pitchFamily="34" charset="0"/>
              </a:rPr>
              <a:t>矢量素材：</a:t>
            </a:r>
            <a:r>
              <a:rPr lang="en-US" altLang="zh-CN" sz="100">
                <a:solidFill>
                  <a:srgbClr val="969696"/>
                </a:solidFill>
                <a:sym typeface="Verdana" panose="020B0604030504040204" pitchFamily="34" charset="0"/>
              </a:rPr>
              <a:t>http://www.sucaifengbao.com/html/vector/</a:t>
            </a:r>
            <a:endParaRPr lang="zh-CN" altLang="en-US" sz="100">
              <a:solidFill>
                <a:srgbClr val="969696"/>
              </a:solidFill>
              <a:sym typeface="Verdana" panose="020B0604030504040204" pitchFamily="34" charset="0"/>
            </a:endParaRPr>
          </a:p>
          <a:p>
            <a:pPr>
              <a:buFont typeface="Arial" panose="020B0604020202020204" pitchFamily="34" charset="0"/>
              <a:buNone/>
            </a:pPr>
            <a:r>
              <a:rPr lang="en-US" altLang="zh-CN" sz="100">
                <a:solidFill>
                  <a:srgbClr val="969696"/>
                </a:solidFill>
                <a:sym typeface="Verdana" panose="020B0604030504040204" pitchFamily="34" charset="0"/>
              </a:rPr>
              <a:t>Flash</a:t>
            </a:r>
            <a:r>
              <a:rPr lang="zh-CN" altLang="en-US" sz="100">
                <a:solidFill>
                  <a:srgbClr val="969696"/>
                </a:solidFill>
                <a:sym typeface="Verdana" panose="020B0604030504040204" pitchFamily="34" charset="0"/>
              </a:rPr>
              <a:t>素材：</a:t>
            </a:r>
            <a:r>
              <a:rPr lang="en-US" altLang="zh-CN" sz="100">
                <a:solidFill>
                  <a:srgbClr val="969696"/>
                </a:solidFill>
                <a:sym typeface="Verdana" panose="020B0604030504040204" pitchFamily="34" charset="0"/>
              </a:rPr>
              <a:t>http://www.sucaifengbao.com/html/flash/</a:t>
            </a:r>
            <a:endParaRPr lang="zh-CN" altLang="en-US" sz="100">
              <a:solidFill>
                <a:srgbClr val="969696"/>
              </a:solidFill>
              <a:sym typeface="Verdana" panose="020B0604030504040204" pitchFamily="34" charset="0"/>
            </a:endParaRPr>
          </a:p>
          <a:p>
            <a:pPr>
              <a:buFont typeface="Arial" panose="020B0604020202020204" pitchFamily="34" charset="0"/>
              <a:buNone/>
            </a:pPr>
            <a:r>
              <a:rPr lang="zh-CN" altLang="en-US" sz="100">
                <a:solidFill>
                  <a:srgbClr val="969696"/>
                </a:solidFill>
                <a:sym typeface="Verdana" panose="020B0604030504040204" pitchFamily="34" charset="0"/>
              </a:rPr>
              <a:t>图片素材：</a:t>
            </a:r>
            <a:r>
              <a:rPr lang="en-US" altLang="zh-CN" sz="100">
                <a:solidFill>
                  <a:srgbClr val="969696"/>
                </a:solidFill>
                <a:sym typeface="Verdana" panose="020B0604030504040204" pitchFamily="34" charset="0"/>
              </a:rPr>
              <a:t>http://www.sucaifengbao.com/html/photo/</a:t>
            </a:r>
            <a:endParaRPr lang="zh-CN" altLang="en-US" sz="100">
              <a:solidFill>
                <a:srgbClr val="969696"/>
              </a:solidFill>
              <a:sym typeface="Verdana" panose="020B0604030504040204" pitchFamily="34" charset="0"/>
            </a:endParaRPr>
          </a:p>
          <a:p>
            <a:pPr>
              <a:buFont typeface="Arial" panose="020B0604020202020204" pitchFamily="34" charset="0"/>
              <a:buNone/>
            </a:pPr>
            <a:r>
              <a:rPr lang="en-US" altLang="zh-CN" sz="100">
                <a:solidFill>
                  <a:srgbClr val="969696"/>
                </a:solidFill>
                <a:sym typeface="Verdana" panose="020B0604030504040204" pitchFamily="34" charset="0"/>
              </a:rPr>
              <a:t>PS</a:t>
            </a:r>
            <a:r>
              <a:rPr lang="zh-CN" altLang="en-US" sz="100">
                <a:solidFill>
                  <a:srgbClr val="969696"/>
                </a:solidFill>
                <a:sym typeface="Verdana" panose="020B0604030504040204" pitchFamily="34" charset="0"/>
              </a:rPr>
              <a:t>插件：</a:t>
            </a:r>
            <a:r>
              <a:rPr lang="en-US" altLang="zh-CN" sz="100">
                <a:solidFill>
                  <a:srgbClr val="969696"/>
                </a:solidFill>
                <a:sym typeface="Verdana" panose="020B0604030504040204" pitchFamily="34" charset="0"/>
              </a:rPr>
              <a:t>http://www.sucaifengbao.com/html/pschajian/</a:t>
            </a:r>
            <a:endParaRPr lang="zh-CN" altLang="en-US" sz="100">
              <a:solidFill>
                <a:srgbClr val="969696"/>
              </a:solidFill>
              <a:sym typeface="Verdana" panose="020B0604030504040204" pitchFamily="34" charset="0"/>
            </a:endParaRPr>
          </a:p>
        </p:txBody>
      </p:sp>
    </p:spTree>
  </p:cSld>
  <p:clrMapOvr>
    <a:masterClrMapping/>
  </p:clrMapOvr>
  <p:transition advTm="2000">
    <p:cover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30">
            <a:extLst>
              <a:ext uri="{FF2B5EF4-FFF2-40B4-BE49-F238E27FC236}">
                <a16:creationId xmlns:a16="http://schemas.microsoft.com/office/drawing/2014/main" id="{C7F71A13-C0B6-4401-8588-59DA0D13E829}"/>
              </a:ext>
            </a:extLst>
          </p:cNvPr>
          <p:cNvSpPr>
            <a:spLocks noChangeArrowheads="1"/>
          </p:cNvSpPr>
          <p:nvPr/>
        </p:nvSpPr>
        <p:spPr bwMode="auto">
          <a:xfrm>
            <a:off x="3759200" y="3656013"/>
            <a:ext cx="4086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Clr>
                <a:srgbClr val="FF0000"/>
              </a:buClr>
              <a:buSzPct val="70000"/>
              <a:buFont typeface="Arial" panose="020B0604020202020204" pitchFamily="34" charset="0"/>
              <a:buNone/>
            </a:pPr>
            <a:r>
              <a:rPr lang="en-US" altLang="zh-CN" sz="2400" b="1">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62467" name="Freeform 7">
            <a:extLst>
              <a:ext uri="{FF2B5EF4-FFF2-40B4-BE49-F238E27FC236}">
                <a16:creationId xmlns:a16="http://schemas.microsoft.com/office/drawing/2014/main" id="{E05F7B15-E9AD-45C1-B579-31AA30A9E921}"/>
              </a:ext>
            </a:extLst>
          </p:cNvPr>
          <p:cNvSpPr>
            <a:spLocks noChangeArrowheads="1"/>
          </p:cNvSpPr>
          <p:nvPr/>
        </p:nvSpPr>
        <p:spPr bwMode="auto">
          <a:xfrm>
            <a:off x="803275" y="985838"/>
            <a:ext cx="6765925" cy="4714875"/>
          </a:xfrm>
          <a:custGeom>
            <a:avLst/>
            <a:gdLst>
              <a:gd name="T0" fmla="*/ 0 w 625"/>
              <a:gd name="T1" fmla="*/ 2147483646 h 495"/>
              <a:gd name="T2" fmla="*/ 2147483646 w 625"/>
              <a:gd name="T3" fmla="*/ 2147483646 h 495"/>
              <a:gd name="T4" fmla="*/ 2147483646 w 625"/>
              <a:gd name="T5" fmla="*/ 2147483646 h 495"/>
              <a:gd name="T6" fmla="*/ 2147483646 w 625"/>
              <a:gd name="T7" fmla="*/ 2147483646 h 495"/>
              <a:gd name="T8" fmla="*/ 2147483646 w 625"/>
              <a:gd name="T9" fmla="*/ 2147483646 h 495"/>
              <a:gd name="T10" fmla="*/ 2147483646 w 625"/>
              <a:gd name="T11" fmla="*/ 2147483646 h 495"/>
              <a:gd name="T12" fmla="*/ 2147483646 w 625"/>
              <a:gd name="T13" fmla="*/ 2147483646 h 495"/>
              <a:gd name="T14" fmla="*/ 2147483646 w 625"/>
              <a:gd name="T15" fmla="*/ 2147483646 h 495"/>
              <a:gd name="T16" fmla="*/ 2147483646 w 625"/>
              <a:gd name="T17" fmla="*/ 2147483646 h 495"/>
              <a:gd name="T18" fmla="*/ 2147483646 w 625"/>
              <a:gd name="T19" fmla="*/ 2147483646 h 495"/>
              <a:gd name="T20" fmla="*/ 2147483646 w 625"/>
              <a:gd name="T21" fmla="*/ 2147483646 h 495"/>
              <a:gd name="T22" fmla="*/ 2147483646 w 625"/>
              <a:gd name="T23" fmla="*/ 2147483646 h 495"/>
              <a:gd name="T24" fmla="*/ 2147483646 w 625"/>
              <a:gd name="T25" fmla="*/ 2147483646 h 495"/>
              <a:gd name="T26" fmla="*/ 2147483646 w 625"/>
              <a:gd name="T27" fmla="*/ 2147483646 h 495"/>
              <a:gd name="T28" fmla="*/ 2147483646 w 625"/>
              <a:gd name="T29" fmla="*/ 2147483646 h 495"/>
              <a:gd name="T30" fmla="*/ 2147483646 w 625"/>
              <a:gd name="T31" fmla="*/ 2147483646 h 495"/>
              <a:gd name="T32" fmla="*/ 2147483646 w 625"/>
              <a:gd name="T33" fmla="*/ 2147483646 h 495"/>
              <a:gd name="T34" fmla="*/ 2147483646 w 625"/>
              <a:gd name="T35" fmla="*/ 0 h 495"/>
              <a:gd name="T36" fmla="*/ 2147483646 w 625"/>
              <a:gd name="T37" fmla="*/ 2147483646 h 495"/>
              <a:gd name="T38" fmla="*/ 2147483646 w 625"/>
              <a:gd name="T39" fmla="*/ 2147483646 h 495"/>
              <a:gd name="T40" fmla="*/ 2147483646 w 625"/>
              <a:gd name="T41" fmla="*/ 2147483646 h 495"/>
              <a:gd name="T42" fmla="*/ 2147483646 w 625"/>
              <a:gd name="T43" fmla="*/ 2147483646 h 495"/>
              <a:gd name="T44" fmla="*/ 2147483646 w 625"/>
              <a:gd name="T45" fmla="*/ 2147483646 h 495"/>
              <a:gd name="T46" fmla="*/ 2147483646 w 625"/>
              <a:gd name="T47" fmla="*/ 2147483646 h 495"/>
              <a:gd name="T48" fmla="*/ 2147483646 w 625"/>
              <a:gd name="T49" fmla="*/ 2147483646 h 495"/>
              <a:gd name="T50" fmla="*/ 2147483646 w 625"/>
              <a:gd name="T51" fmla="*/ 2147483646 h 495"/>
              <a:gd name="T52" fmla="*/ 2147483646 w 625"/>
              <a:gd name="T53" fmla="*/ 2147483646 h 495"/>
              <a:gd name="T54" fmla="*/ 2147483646 w 625"/>
              <a:gd name="T55" fmla="*/ 2147483646 h 495"/>
              <a:gd name="T56" fmla="*/ 2147483646 w 625"/>
              <a:gd name="T57" fmla="*/ 2147483646 h 495"/>
              <a:gd name="T58" fmla="*/ 2147483646 w 625"/>
              <a:gd name="T59" fmla="*/ 2147483646 h 495"/>
              <a:gd name="T60" fmla="*/ 2147483646 w 625"/>
              <a:gd name="T61" fmla="*/ 2147483646 h 495"/>
              <a:gd name="T62" fmla="*/ 2147483646 w 625"/>
              <a:gd name="T63" fmla="*/ 2147483646 h 495"/>
              <a:gd name="T64" fmla="*/ 2147483646 w 625"/>
              <a:gd name="T65" fmla="*/ 2147483646 h 495"/>
              <a:gd name="T66" fmla="*/ 2147483646 w 625"/>
              <a:gd name="T67" fmla="*/ 2147483646 h 495"/>
              <a:gd name="T68" fmla="*/ 2147483646 w 625"/>
              <a:gd name="T69" fmla="*/ 2147483646 h 495"/>
              <a:gd name="T70" fmla="*/ 0 w 625"/>
              <a:gd name="T71" fmla="*/ 2147483646 h 495"/>
              <a:gd name="T72" fmla="*/ 0 w 625"/>
              <a:gd name="T73" fmla="*/ 2147483646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rotWithShape="1">
            <a:gsLst>
              <a:gs pos="0">
                <a:srgbClr val="002774"/>
              </a:gs>
              <a:gs pos="100000">
                <a:srgbClr val="00DFF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grpSp>
        <p:nvGrpSpPr>
          <p:cNvPr id="62468" name="组合 19">
            <a:extLst>
              <a:ext uri="{FF2B5EF4-FFF2-40B4-BE49-F238E27FC236}">
                <a16:creationId xmlns:a16="http://schemas.microsoft.com/office/drawing/2014/main" id="{277C2172-6F3C-4B15-9696-BEF011F39582}"/>
              </a:ext>
            </a:extLst>
          </p:cNvPr>
          <p:cNvGrpSpPr>
            <a:grpSpLocks/>
          </p:cNvGrpSpPr>
          <p:nvPr/>
        </p:nvGrpSpPr>
        <p:grpSpPr bwMode="auto">
          <a:xfrm>
            <a:off x="774700" y="4710113"/>
            <a:ext cx="1169988" cy="544512"/>
            <a:chOff x="0" y="0"/>
            <a:chExt cx="1169524" cy="544671"/>
          </a:xfrm>
        </p:grpSpPr>
        <p:sp>
          <p:nvSpPr>
            <p:cNvPr id="62484" name="矩形 8">
              <a:extLst>
                <a:ext uri="{FF2B5EF4-FFF2-40B4-BE49-F238E27FC236}">
                  <a16:creationId xmlns:a16="http://schemas.microsoft.com/office/drawing/2014/main" id="{1FDB5B9F-D9BF-4E6C-B788-947AC7979665}"/>
                </a:ext>
              </a:extLst>
            </p:cNvPr>
            <p:cNvSpPr>
              <a:spLocks noChangeArrowheads="1"/>
            </p:cNvSpPr>
            <p:nvPr/>
          </p:nvSpPr>
          <p:spPr bwMode="auto">
            <a:xfrm>
              <a:off x="78236" y="0"/>
              <a:ext cx="869275" cy="366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1996</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solidFill>
                  <a:srgbClr val="000000"/>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62485" name="直接连接符 6">
              <a:extLst>
                <a:ext uri="{FF2B5EF4-FFF2-40B4-BE49-F238E27FC236}">
                  <a16:creationId xmlns:a16="http://schemas.microsoft.com/office/drawing/2014/main" id="{1A8BB6E0-5F7F-48E5-A6D7-4DB00CB22D0C}"/>
                </a:ext>
              </a:extLst>
            </p:cNvPr>
            <p:cNvSpPr>
              <a:spLocks noChangeShapeType="1"/>
            </p:cNvSpPr>
            <p:nvPr/>
          </p:nvSpPr>
          <p:spPr bwMode="auto">
            <a:xfrm>
              <a:off x="33585" y="425510"/>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2469" name="组合 18">
            <a:extLst>
              <a:ext uri="{FF2B5EF4-FFF2-40B4-BE49-F238E27FC236}">
                <a16:creationId xmlns:a16="http://schemas.microsoft.com/office/drawing/2014/main" id="{4D1EBF76-5046-43D1-9EB7-5120747FB46F}"/>
              </a:ext>
            </a:extLst>
          </p:cNvPr>
          <p:cNvGrpSpPr>
            <a:grpSpLocks/>
          </p:cNvGrpSpPr>
          <p:nvPr/>
        </p:nvGrpSpPr>
        <p:grpSpPr bwMode="auto">
          <a:xfrm>
            <a:off x="2047875" y="3609975"/>
            <a:ext cx="1171575" cy="534988"/>
            <a:chOff x="0" y="0"/>
            <a:chExt cx="1169788" cy="535263"/>
          </a:xfrm>
        </p:grpSpPr>
        <p:sp>
          <p:nvSpPr>
            <p:cNvPr id="62482" name="矩形 9">
              <a:extLst>
                <a:ext uri="{FF2B5EF4-FFF2-40B4-BE49-F238E27FC236}">
                  <a16:creationId xmlns:a16="http://schemas.microsoft.com/office/drawing/2014/main" id="{1167AA59-DB2A-4ABB-AE9E-94C2A22BABED}"/>
                </a:ext>
              </a:extLst>
            </p:cNvPr>
            <p:cNvSpPr>
              <a:spLocks noChangeArrowheads="1"/>
            </p:cNvSpPr>
            <p:nvPr/>
          </p:nvSpPr>
          <p:spPr bwMode="auto">
            <a:xfrm>
              <a:off x="93230" y="0"/>
              <a:ext cx="869471" cy="366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latinLnBrk="1">
                <a:buClr>
                  <a:srgbClr val="FF0000"/>
                </a:buClr>
                <a:buSzPct val="70000"/>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2000</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p>
          </p:txBody>
        </p:sp>
        <p:sp>
          <p:nvSpPr>
            <p:cNvPr id="62483" name="直接连接符 9">
              <a:extLst>
                <a:ext uri="{FF2B5EF4-FFF2-40B4-BE49-F238E27FC236}">
                  <a16:creationId xmlns:a16="http://schemas.microsoft.com/office/drawing/2014/main" id="{7C7B53A7-2D0F-4381-9E71-F6813DD78BC6}"/>
                </a:ext>
              </a:extLst>
            </p:cNvPr>
            <p:cNvSpPr>
              <a:spLocks noChangeShapeType="1"/>
            </p:cNvSpPr>
            <p:nvPr/>
          </p:nvSpPr>
          <p:spPr bwMode="auto">
            <a:xfrm>
              <a:off x="34525" y="415928"/>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2470" name="组合 17">
            <a:extLst>
              <a:ext uri="{FF2B5EF4-FFF2-40B4-BE49-F238E27FC236}">
                <a16:creationId xmlns:a16="http://schemas.microsoft.com/office/drawing/2014/main" id="{3E6D3D57-EE7A-4585-9679-24D5D920530C}"/>
              </a:ext>
            </a:extLst>
          </p:cNvPr>
          <p:cNvGrpSpPr>
            <a:grpSpLocks/>
          </p:cNvGrpSpPr>
          <p:nvPr/>
        </p:nvGrpSpPr>
        <p:grpSpPr bwMode="auto">
          <a:xfrm>
            <a:off x="3286125" y="2495550"/>
            <a:ext cx="1169988" cy="533400"/>
            <a:chOff x="0" y="0"/>
            <a:chExt cx="1169788" cy="534193"/>
          </a:xfrm>
        </p:grpSpPr>
        <p:sp>
          <p:nvSpPr>
            <p:cNvPr id="62480" name="矩形 10">
              <a:extLst>
                <a:ext uri="{FF2B5EF4-FFF2-40B4-BE49-F238E27FC236}">
                  <a16:creationId xmlns:a16="http://schemas.microsoft.com/office/drawing/2014/main" id="{C2AA70C2-352E-4780-86C0-B7DA33AE823A}"/>
                </a:ext>
              </a:extLst>
            </p:cNvPr>
            <p:cNvSpPr>
              <a:spLocks noChangeArrowheads="1"/>
            </p:cNvSpPr>
            <p:nvPr/>
          </p:nvSpPr>
          <p:spPr bwMode="auto">
            <a:xfrm>
              <a:off x="109858" y="0"/>
              <a:ext cx="869472" cy="366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latinLnBrk="1">
                <a:buClr>
                  <a:srgbClr val="FF0000"/>
                </a:buClr>
                <a:buSzPct val="70000"/>
                <a:buFont typeface="Arial" panose="020B0604020202020204" pitchFamily="34" charset="0"/>
                <a:buNone/>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2005</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p>
          </p:txBody>
        </p:sp>
        <p:sp>
          <p:nvSpPr>
            <p:cNvPr id="62481" name="直接连接符 12">
              <a:extLst>
                <a:ext uri="{FF2B5EF4-FFF2-40B4-BE49-F238E27FC236}">
                  <a16:creationId xmlns:a16="http://schemas.microsoft.com/office/drawing/2014/main" id="{7B453308-38A6-4780-A7C7-7649F8799A40}"/>
                </a:ext>
              </a:extLst>
            </p:cNvPr>
            <p:cNvSpPr>
              <a:spLocks noChangeShapeType="1"/>
            </p:cNvSpPr>
            <p:nvPr/>
          </p:nvSpPr>
          <p:spPr bwMode="auto">
            <a:xfrm>
              <a:off x="35287" y="412810"/>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2471" name="组合 16">
            <a:extLst>
              <a:ext uri="{FF2B5EF4-FFF2-40B4-BE49-F238E27FC236}">
                <a16:creationId xmlns:a16="http://schemas.microsoft.com/office/drawing/2014/main" id="{C6EA816F-9672-4DD1-9601-D552605BBB82}"/>
              </a:ext>
            </a:extLst>
          </p:cNvPr>
          <p:cNvGrpSpPr>
            <a:grpSpLocks/>
          </p:cNvGrpSpPr>
          <p:nvPr/>
        </p:nvGrpSpPr>
        <p:grpSpPr bwMode="auto">
          <a:xfrm>
            <a:off x="4552950" y="1395413"/>
            <a:ext cx="1171575" cy="536575"/>
            <a:chOff x="0" y="0"/>
            <a:chExt cx="1169788" cy="536978"/>
          </a:xfrm>
        </p:grpSpPr>
        <p:sp>
          <p:nvSpPr>
            <p:cNvPr id="62478" name="矩形 11">
              <a:extLst>
                <a:ext uri="{FF2B5EF4-FFF2-40B4-BE49-F238E27FC236}">
                  <a16:creationId xmlns:a16="http://schemas.microsoft.com/office/drawing/2014/main" id="{DB93EA00-0F76-422E-B9ED-C9B2D8B128DD}"/>
                </a:ext>
              </a:extLst>
            </p:cNvPr>
            <p:cNvSpPr>
              <a:spLocks noChangeArrowheads="1"/>
            </p:cNvSpPr>
            <p:nvPr/>
          </p:nvSpPr>
          <p:spPr bwMode="auto">
            <a:xfrm>
              <a:off x="126806" y="0"/>
              <a:ext cx="868623" cy="36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latinLnBrk="1">
                <a:buClr>
                  <a:srgbClr val="FF0000"/>
                </a:buClr>
                <a:buSzPct val="70000"/>
                <a:buFont typeface="Wingdings" panose="05000000000000000000" pitchFamily="2" charset="2"/>
                <a:buNone/>
              </a:pPr>
              <a:r>
                <a:rPr lang="en-US" altLang="zh-CN">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2010</a:t>
              </a:r>
              <a:r>
                <a:rPr lang="zh-CN" altLang="en-US">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年</a:t>
              </a:r>
              <a:endParaRPr lang="zh-CN" altLang="en-US"/>
            </a:p>
          </p:txBody>
        </p:sp>
        <p:sp>
          <p:nvSpPr>
            <p:cNvPr id="62479" name="直接连接符 15">
              <a:extLst>
                <a:ext uri="{FF2B5EF4-FFF2-40B4-BE49-F238E27FC236}">
                  <a16:creationId xmlns:a16="http://schemas.microsoft.com/office/drawing/2014/main" id="{2D91FA32-BD7D-4F05-BA39-A5E03C1715DD}"/>
                </a:ext>
              </a:extLst>
            </p:cNvPr>
            <p:cNvSpPr>
              <a:spLocks noChangeShapeType="1"/>
            </p:cNvSpPr>
            <p:nvPr/>
          </p:nvSpPr>
          <p:spPr bwMode="auto">
            <a:xfrm>
              <a:off x="37317" y="415928"/>
              <a:ext cx="1044000" cy="1552"/>
            </a:xfrm>
            <a:prstGeom prst="line">
              <a:avLst/>
            </a:prstGeom>
            <a:noFill/>
            <a:ln w="635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2472" name="Text Box 30">
            <a:extLst>
              <a:ext uri="{FF2B5EF4-FFF2-40B4-BE49-F238E27FC236}">
                <a16:creationId xmlns:a16="http://schemas.microsoft.com/office/drawing/2014/main" id="{A8EE85AA-C76B-44F6-B965-309B1433CC1D}"/>
              </a:ext>
            </a:extLst>
          </p:cNvPr>
          <p:cNvSpPr>
            <a:spLocks noChangeArrowheads="1"/>
          </p:cNvSpPr>
          <p:nvPr/>
        </p:nvSpPr>
        <p:spPr bwMode="auto">
          <a:xfrm>
            <a:off x="5080000" y="2624138"/>
            <a:ext cx="3387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Clr>
                <a:srgbClr val="FF0000"/>
              </a:buClr>
              <a:buSzPct val="70000"/>
              <a:buFont typeface="Arial" panose="020B0604020202020204" pitchFamily="34" charset="0"/>
              <a:buNone/>
            </a:pPr>
            <a:r>
              <a:rPr lang="en-US" altLang="zh-CN" sz="2400" b="1">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62473" name="Text Box 30">
            <a:extLst>
              <a:ext uri="{FF2B5EF4-FFF2-40B4-BE49-F238E27FC236}">
                <a16:creationId xmlns:a16="http://schemas.microsoft.com/office/drawing/2014/main" id="{E9B6CCF6-7719-45B5-82C3-E1B56C930042}"/>
              </a:ext>
            </a:extLst>
          </p:cNvPr>
          <p:cNvSpPr>
            <a:spLocks noChangeArrowheads="1"/>
          </p:cNvSpPr>
          <p:nvPr/>
        </p:nvSpPr>
        <p:spPr bwMode="auto">
          <a:xfrm>
            <a:off x="2605088" y="4694238"/>
            <a:ext cx="4086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Clr>
                <a:srgbClr val="FF0000"/>
              </a:buClr>
              <a:buSzPct val="70000"/>
              <a:buFont typeface="Arial" panose="020B0604020202020204" pitchFamily="34" charset="0"/>
              <a:buNone/>
            </a:pPr>
            <a:r>
              <a:rPr lang="en-US" altLang="zh-CN" sz="2400" b="1">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62474" name="Text Box 30">
            <a:extLst>
              <a:ext uri="{FF2B5EF4-FFF2-40B4-BE49-F238E27FC236}">
                <a16:creationId xmlns:a16="http://schemas.microsoft.com/office/drawing/2014/main" id="{9C1494B8-54E2-4BC9-B6D3-27A3A5E35836}"/>
              </a:ext>
            </a:extLst>
          </p:cNvPr>
          <p:cNvSpPr>
            <a:spLocks noChangeArrowheads="1"/>
          </p:cNvSpPr>
          <p:nvPr/>
        </p:nvSpPr>
        <p:spPr bwMode="auto">
          <a:xfrm>
            <a:off x="790575" y="5700713"/>
            <a:ext cx="40862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Clr>
                <a:srgbClr val="FF0000"/>
              </a:buClr>
              <a:buSzPct val="70000"/>
              <a:buFont typeface="Arial" panose="020B0604020202020204" pitchFamily="34" charset="0"/>
              <a:buNone/>
            </a:pPr>
            <a:r>
              <a:rPr lang="en-US" altLang="zh-CN" sz="2400" b="1">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10 </a:t>
            </a:r>
            <a:r>
              <a:rPr lang="zh-CN" altLang="en-US" sz="1600">
                <a:solidFill>
                  <a:srgbClr val="335338"/>
                </a:solidFill>
                <a:latin typeface="微软雅黑" panose="020B0503020204020204" pitchFamily="34" charset="-122"/>
                <a:ea typeface="微软雅黑" panose="020B0503020204020204" pitchFamily="34" charset="-122"/>
                <a:sym typeface="微软雅黑" panose="020B0503020204020204" pitchFamily="34" charset="-122"/>
              </a:rPr>
              <a:t>条成绩，点击添加文本</a:t>
            </a:r>
            <a:endParaRPr lang="zh-CN" altLang="en-US"/>
          </a:p>
        </p:txBody>
      </p:sp>
      <p:sp>
        <p:nvSpPr>
          <p:cNvPr id="62475" name="Text Box 20">
            <a:extLst>
              <a:ext uri="{FF2B5EF4-FFF2-40B4-BE49-F238E27FC236}">
                <a16:creationId xmlns:a16="http://schemas.microsoft.com/office/drawing/2014/main" id="{AA341837-DE76-483E-BE0F-9775F75572D1}"/>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62476" name="Picture 57" descr="47">
            <a:extLst>
              <a:ext uri="{FF2B5EF4-FFF2-40B4-BE49-F238E27FC236}">
                <a16:creationId xmlns:a16="http://schemas.microsoft.com/office/drawing/2014/main" id="{745FB06E-8768-42D8-BADE-74BBB891B3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3124200"/>
            <a:ext cx="1428750"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77" name="Picture 58" descr="47">
            <a:extLst>
              <a:ext uri="{FF2B5EF4-FFF2-40B4-BE49-F238E27FC236}">
                <a16:creationId xmlns:a16="http://schemas.microsoft.com/office/drawing/2014/main" id="{9C71E9FC-8BD4-4763-9E66-25D008E842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3124200"/>
            <a:ext cx="1428750" cy="402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Freeform 2">
            <a:extLst>
              <a:ext uri="{FF2B5EF4-FFF2-40B4-BE49-F238E27FC236}">
                <a16:creationId xmlns:a16="http://schemas.microsoft.com/office/drawing/2014/main" id="{588A88D4-4990-4A79-86A6-876AB2177262}"/>
              </a:ext>
            </a:extLst>
          </p:cNvPr>
          <p:cNvSpPr>
            <a:spLocks noEditPoints="1" noChangeArrowheads="1"/>
          </p:cNvSpPr>
          <p:nvPr/>
        </p:nvSpPr>
        <p:spPr bwMode="auto">
          <a:xfrm>
            <a:off x="1619250" y="1412875"/>
            <a:ext cx="6408738" cy="4622800"/>
          </a:xfrm>
          <a:custGeom>
            <a:avLst/>
            <a:gdLst>
              <a:gd name="T0" fmla="*/ 2147483646 w 2820"/>
              <a:gd name="T1" fmla="*/ 2147483646 h 2912"/>
              <a:gd name="T2" fmla="*/ 2147483646 w 2820"/>
              <a:gd name="T3" fmla="*/ 2147483646 h 2912"/>
              <a:gd name="T4" fmla="*/ 2147483646 w 2820"/>
              <a:gd name="T5" fmla="*/ 2147483646 h 2912"/>
              <a:gd name="T6" fmla="*/ 2147483646 w 2820"/>
              <a:gd name="T7" fmla="*/ 2147483646 h 2912"/>
              <a:gd name="T8" fmla="*/ 2147483646 w 2820"/>
              <a:gd name="T9" fmla="*/ 2147483646 h 2912"/>
              <a:gd name="T10" fmla="*/ 2147483646 w 2820"/>
              <a:gd name="T11" fmla="*/ 2147483646 h 2912"/>
              <a:gd name="T12" fmla="*/ 2147483646 w 2820"/>
              <a:gd name="T13" fmla="*/ 2147483646 h 2912"/>
              <a:gd name="T14" fmla="*/ 2147483646 w 2820"/>
              <a:gd name="T15" fmla="*/ 2147483646 h 2912"/>
              <a:gd name="T16" fmla="*/ 0 w 2820"/>
              <a:gd name="T17" fmla="*/ 2147483646 h 2912"/>
              <a:gd name="T18" fmla="*/ 2147483646 w 2820"/>
              <a:gd name="T19" fmla="*/ 2147483646 h 2912"/>
              <a:gd name="T20" fmla="*/ 2147483646 w 2820"/>
              <a:gd name="T21" fmla="*/ 2147483646 h 2912"/>
              <a:gd name="T22" fmla="*/ 2147483646 w 2820"/>
              <a:gd name="T23" fmla="*/ 2147483646 h 2912"/>
              <a:gd name="T24" fmla="*/ 2147483646 w 2820"/>
              <a:gd name="T25" fmla="*/ 2147483646 h 2912"/>
              <a:gd name="T26" fmla="*/ 2147483646 w 2820"/>
              <a:gd name="T27" fmla="*/ 2147483646 h 2912"/>
              <a:gd name="T28" fmla="*/ 2147483646 w 2820"/>
              <a:gd name="T29" fmla="*/ 2147483646 h 2912"/>
              <a:gd name="T30" fmla="*/ 2147483646 w 2820"/>
              <a:gd name="T31" fmla="*/ 2147483646 h 2912"/>
              <a:gd name="T32" fmla="*/ 2147483646 w 2820"/>
              <a:gd name="T33" fmla="*/ 2147483646 h 2912"/>
              <a:gd name="T34" fmla="*/ 2147483646 w 2820"/>
              <a:gd name="T35" fmla="*/ 2147483646 h 2912"/>
              <a:gd name="T36" fmla="*/ 2147483646 w 2820"/>
              <a:gd name="T37" fmla="*/ 2147483646 h 2912"/>
              <a:gd name="T38" fmla="*/ 2147483646 w 2820"/>
              <a:gd name="T39" fmla="*/ 2147483646 h 2912"/>
              <a:gd name="T40" fmla="*/ 2147483646 w 2820"/>
              <a:gd name="T41" fmla="*/ 2147483646 h 2912"/>
              <a:gd name="T42" fmla="*/ 2147483646 w 2820"/>
              <a:gd name="T43" fmla="*/ 2147483646 h 2912"/>
              <a:gd name="T44" fmla="*/ 2147483646 w 2820"/>
              <a:gd name="T45" fmla="*/ 2147483646 h 2912"/>
              <a:gd name="T46" fmla="*/ 2147483646 w 2820"/>
              <a:gd name="T47" fmla="*/ 2147483646 h 2912"/>
              <a:gd name="T48" fmla="*/ 2147483646 w 2820"/>
              <a:gd name="T49" fmla="*/ 2147483646 h 2912"/>
              <a:gd name="T50" fmla="*/ 2147483646 w 2820"/>
              <a:gd name="T51" fmla="*/ 2147483646 h 2912"/>
              <a:gd name="T52" fmla="*/ 2147483646 w 2820"/>
              <a:gd name="T53" fmla="*/ 2147483646 h 2912"/>
              <a:gd name="T54" fmla="*/ 2147483646 w 2820"/>
              <a:gd name="T55" fmla="*/ 2147483646 h 2912"/>
              <a:gd name="T56" fmla="*/ 2147483646 w 2820"/>
              <a:gd name="T57" fmla="*/ 2147483646 h 2912"/>
              <a:gd name="T58" fmla="*/ 2147483646 w 2820"/>
              <a:gd name="T59" fmla="*/ 2147483646 h 2912"/>
              <a:gd name="T60" fmla="*/ 2147483646 w 2820"/>
              <a:gd name="T61" fmla="*/ 2147483646 h 2912"/>
              <a:gd name="T62" fmla="*/ 2147483646 w 2820"/>
              <a:gd name="T63" fmla="*/ 2147483646 h 2912"/>
              <a:gd name="T64" fmla="*/ 2147483646 w 2820"/>
              <a:gd name="T65" fmla="*/ 2147483646 h 2912"/>
              <a:gd name="T66" fmla="*/ 2147483646 w 2820"/>
              <a:gd name="T67" fmla="*/ 2147483646 h 2912"/>
              <a:gd name="T68" fmla="*/ 2147483646 w 2820"/>
              <a:gd name="T69" fmla="*/ 2147483646 h 2912"/>
              <a:gd name="T70" fmla="*/ 2147483646 w 2820"/>
              <a:gd name="T71" fmla="*/ 2147483646 h 2912"/>
              <a:gd name="T72" fmla="*/ 2147483646 w 2820"/>
              <a:gd name="T73" fmla="*/ 2147483646 h 2912"/>
              <a:gd name="T74" fmla="*/ 2147483646 w 2820"/>
              <a:gd name="T75" fmla="*/ 2147483646 h 2912"/>
              <a:gd name="T76" fmla="*/ 2147483646 w 2820"/>
              <a:gd name="T77" fmla="*/ 2147483646 h 2912"/>
              <a:gd name="T78" fmla="*/ 2147483646 w 2820"/>
              <a:gd name="T79" fmla="*/ 2147483646 h 2912"/>
              <a:gd name="T80" fmla="*/ 2147483646 w 2820"/>
              <a:gd name="T81" fmla="*/ 2147483646 h 2912"/>
              <a:gd name="T82" fmla="*/ 2147483646 w 2820"/>
              <a:gd name="T83" fmla="*/ 2147483646 h 2912"/>
              <a:gd name="T84" fmla="*/ 2147483646 w 2820"/>
              <a:gd name="T85" fmla="*/ 2147483646 h 2912"/>
              <a:gd name="T86" fmla="*/ 2147483646 w 2820"/>
              <a:gd name="T87" fmla="*/ 2147483646 h 2912"/>
              <a:gd name="T88" fmla="*/ 2147483646 w 2820"/>
              <a:gd name="T89" fmla="*/ 2147483646 h 2912"/>
              <a:gd name="T90" fmla="*/ 2147483646 w 2820"/>
              <a:gd name="T91" fmla="*/ 0 h 2912"/>
              <a:gd name="T92" fmla="*/ 2147483646 w 2820"/>
              <a:gd name="T93" fmla="*/ 2147483646 h 2912"/>
              <a:gd name="T94" fmla="*/ 2147483646 w 2820"/>
              <a:gd name="T95" fmla="*/ 2147483646 h 291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820"/>
              <a:gd name="T145" fmla="*/ 0 h 2912"/>
              <a:gd name="T146" fmla="*/ 2820 w 2820"/>
              <a:gd name="T147" fmla="*/ 2912 h 291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close/>
                <a:moveTo>
                  <a:pt x="2820" y="1934"/>
                </a:moveTo>
                <a:lnTo>
                  <a:pt x="2820" y="1934"/>
                </a:lnTo>
                <a:close/>
              </a:path>
            </a:pathLst>
          </a:custGeom>
          <a:gradFill rotWithShape="1">
            <a:gsLst>
              <a:gs pos="0">
                <a:srgbClr val="005D74"/>
              </a:gs>
              <a:gs pos="100000">
                <a:srgbClr val="00CC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64515" name="Picture 39" descr="png-0804">
            <a:extLst>
              <a:ext uri="{FF2B5EF4-FFF2-40B4-BE49-F238E27FC236}">
                <a16:creationId xmlns:a16="http://schemas.microsoft.com/office/drawing/2014/main" id="{9F44EE26-9418-44A3-B86C-CB81EFBE3F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1828800"/>
            <a:ext cx="1370013"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4516" name="Group 22">
            <a:extLst>
              <a:ext uri="{FF2B5EF4-FFF2-40B4-BE49-F238E27FC236}">
                <a16:creationId xmlns:a16="http://schemas.microsoft.com/office/drawing/2014/main" id="{7E4B656A-E463-4E03-965A-3DEEF0014506}"/>
              </a:ext>
            </a:extLst>
          </p:cNvPr>
          <p:cNvGrpSpPr>
            <a:grpSpLocks/>
          </p:cNvGrpSpPr>
          <p:nvPr/>
        </p:nvGrpSpPr>
        <p:grpSpPr bwMode="auto">
          <a:xfrm>
            <a:off x="2701925" y="1325563"/>
            <a:ext cx="871538" cy="949325"/>
            <a:chOff x="0" y="0"/>
            <a:chExt cx="2041" cy="2223"/>
          </a:xfrm>
        </p:grpSpPr>
        <p:sp>
          <p:nvSpPr>
            <p:cNvPr id="64526" name="Oval 23">
              <a:extLst>
                <a:ext uri="{FF2B5EF4-FFF2-40B4-BE49-F238E27FC236}">
                  <a16:creationId xmlns:a16="http://schemas.microsoft.com/office/drawing/2014/main" id="{5B3FD3DE-5C4C-4CDD-85EB-ADFE4FE734BD}"/>
                </a:ext>
              </a:extLst>
            </p:cNvPr>
            <p:cNvSpPr>
              <a:spLocks noChangeArrowheads="1"/>
            </p:cNvSpPr>
            <p:nvPr/>
          </p:nvSpPr>
          <p:spPr bwMode="auto">
            <a:xfrm>
              <a:off x="0" y="1360"/>
              <a:ext cx="2041" cy="863"/>
            </a:xfrm>
            <a:prstGeom prst="ellipse">
              <a:avLst/>
            </a:prstGeom>
            <a:gradFill rotWithShape="1">
              <a:gsLst>
                <a:gs pos="0">
                  <a:srgbClr val="335338"/>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64527" name="Oval 24">
              <a:extLst>
                <a:ext uri="{FF2B5EF4-FFF2-40B4-BE49-F238E27FC236}">
                  <a16:creationId xmlns:a16="http://schemas.microsoft.com/office/drawing/2014/main" id="{F78712D8-8FF4-4B93-B194-5C0786F09392}"/>
                </a:ext>
              </a:extLst>
            </p:cNvPr>
            <p:cNvSpPr>
              <a:spLocks noChangeArrowheads="1"/>
            </p:cNvSpPr>
            <p:nvPr/>
          </p:nvSpPr>
          <p:spPr bwMode="auto">
            <a:xfrm>
              <a:off x="91" y="0"/>
              <a:ext cx="1859" cy="1859"/>
            </a:xfrm>
            <a:prstGeom prst="ellipse">
              <a:avLst/>
            </a:prstGeom>
            <a:gradFill rotWithShape="1">
              <a:gsLst>
                <a:gs pos="0">
                  <a:srgbClr val="525252"/>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64528" name="Oval 25">
              <a:extLst>
                <a:ext uri="{FF2B5EF4-FFF2-40B4-BE49-F238E27FC236}">
                  <a16:creationId xmlns:a16="http://schemas.microsoft.com/office/drawing/2014/main" id="{3FE5604C-999C-4F58-9842-555142F57F46}"/>
                </a:ext>
              </a:extLst>
            </p:cNvPr>
            <p:cNvSpPr>
              <a:spLocks noChangeArrowheads="1"/>
            </p:cNvSpPr>
            <p:nvPr/>
          </p:nvSpPr>
          <p:spPr bwMode="auto">
            <a:xfrm>
              <a:off x="115" y="10"/>
              <a:ext cx="1814" cy="1814"/>
            </a:xfrm>
            <a:prstGeom prst="ellipse">
              <a:avLst/>
            </a:prstGeom>
            <a:gradFill rotWithShape="1">
              <a:gsLst>
                <a:gs pos="0">
                  <a:srgbClr val="B2B2B2"/>
                </a:gs>
                <a:gs pos="100000">
                  <a:srgbClr val="E5E5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64529" name="Oval 26">
              <a:extLst>
                <a:ext uri="{FF2B5EF4-FFF2-40B4-BE49-F238E27FC236}">
                  <a16:creationId xmlns:a16="http://schemas.microsoft.com/office/drawing/2014/main" id="{9D510E51-B6DC-4AC0-9C0D-B6E70A3314E7}"/>
                </a:ext>
              </a:extLst>
            </p:cNvPr>
            <p:cNvSpPr>
              <a:spLocks noChangeArrowheads="1"/>
            </p:cNvSpPr>
            <p:nvPr/>
          </p:nvSpPr>
          <p:spPr bwMode="auto">
            <a:xfrm>
              <a:off x="134" y="28"/>
              <a:ext cx="1726" cy="1695"/>
            </a:xfrm>
            <a:prstGeom prst="ellipse">
              <a:avLst/>
            </a:prstGeom>
            <a:gradFill rotWithShape="1">
              <a:gsLst>
                <a:gs pos="0">
                  <a:srgbClr val="8C8C8C"/>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64530" name="Oval 27">
              <a:extLst>
                <a:ext uri="{FF2B5EF4-FFF2-40B4-BE49-F238E27FC236}">
                  <a16:creationId xmlns:a16="http://schemas.microsoft.com/office/drawing/2014/main" id="{3CDD9197-099A-4E74-BB84-02AF2846E4FF}"/>
                </a:ext>
              </a:extLst>
            </p:cNvPr>
            <p:cNvSpPr>
              <a:spLocks noChangeArrowheads="1"/>
            </p:cNvSpPr>
            <p:nvPr/>
          </p:nvSpPr>
          <p:spPr bwMode="auto">
            <a:xfrm>
              <a:off x="234" y="76"/>
              <a:ext cx="1535" cy="1375"/>
            </a:xfrm>
            <a:prstGeom prst="ellipse">
              <a:avLst/>
            </a:prstGeom>
            <a:gradFill rotWithShape="1">
              <a:gsLst>
                <a:gs pos="0">
                  <a:srgbClr val="FFFFFF"/>
                </a:gs>
                <a:gs pos="100000">
                  <a:srgbClr val="B2B2B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grpSp>
      <p:sp>
        <p:nvSpPr>
          <p:cNvPr id="64517" name="Text Box 29">
            <a:extLst>
              <a:ext uri="{FF2B5EF4-FFF2-40B4-BE49-F238E27FC236}">
                <a16:creationId xmlns:a16="http://schemas.microsoft.com/office/drawing/2014/main" id="{2109A7FC-50E5-4571-8507-569D2F9F15CD}"/>
              </a:ext>
            </a:extLst>
          </p:cNvPr>
          <p:cNvSpPr>
            <a:spLocks noChangeArrowheads="1"/>
          </p:cNvSpPr>
          <p:nvPr/>
        </p:nvSpPr>
        <p:spPr bwMode="auto">
          <a:xfrm rot="-5400000">
            <a:off x="1785144" y="2121694"/>
            <a:ext cx="488950"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335338"/>
                </a:solidFill>
                <a:ea typeface="Gulim" panose="020B0600000101010101" pitchFamily="34" charset="-127"/>
              </a:rPr>
              <a:t>Text</a:t>
            </a:r>
            <a:endParaRPr lang="zh-CN" altLang="en-US"/>
          </a:p>
        </p:txBody>
      </p:sp>
      <p:sp>
        <p:nvSpPr>
          <p:cNvPr id="64518" name="Text Box 30">
            <a:extLst>
              <a:ext uri="{FF2B5EF4-FFF2-40B4-BE49-F238E27FC236}">
                <a16:creationId xmlns:a16="http://schemas.microsoft.com/office/drawing/2014/main" id="{832BE401-F4EB-4931-B5D5-2F635FB29D69}"/>
              </a:ext>
            </a:extLst>
          </p:cNvPr>
          <p:cNvSpPr>
            <a:spLocks noChangeArrowheads="1"/>
          </p:cNvSpPr>
          <p:nvPr/>
        </p:nvSpPr>
        <p:spPr bwMode="auto">
          <a:xfrm rot="-5400000">
            <a:off x="2932906" y="1513682"/>
            <a:ext cx="396875"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b="1">
                <a:solidFill>
                  <a:srgbClr val="335338"/>
                </a:solidFill>
                <a:ea typeface="Gulim" panose="020B0600000101010101" pitchFamily="34" charset="-127"/>
              </a:rPr>
              <a:t>Text</a:t>
            </a:r>
            <a:endParaRPr lang="zh-CN" altLang="en-US"/>
          </a:p>
        </p:txBody>
      </p:sp>
      <p:sp>
        <p:nvSpPr>
          <p:cNvPr id="64519" name="Text Box 31">
            <a:extLst>
              <a:ext uri="{FF2B5EF4-FFF2-40B4-BE49-F238E27FC236}">
                <a16:creationId xmlns:a16="http://schemas.microsoft.com/office/drawing/2014/main" id="{F99F0F15-BB60-4E73-844F-833042DD35AD}"/>
              </a:ext>
            </a:extLst>
          </p:cNvPr>
          <p:cNvSpPr>
            <a:spLocks noChangeArrowheads="1"/>
          </p:cNvSpPr>
          <p:nvPr/>
        </p:nvSpPr>
        <p:spPr bwMode="auto">
          <a:xfrm>
            <a:off x="5562600" y="2438400"/>
            <a:ext cx="18002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b="1">
                <a:solidFill>
                  <a:srgbClr val="326FD2"/>
                </a:solidFill>
                <a:latin typeface="Times New Roman" panose="02020603050405020304" pitchFamily="18" charset="0"/>
                <a:sym typeface="Times New Roman" panose="02020603050405020304" pitchFamily="18" charset="0"/>
              </a:rPr>
              <a:t>点击输入内容</a:t>
            </a:r>
            <a:endParaRPr lang="zh-CN" altLang="en-US"/>
          </a:p>
        </p:txBody>
      </p:sp>
      <p:pic>
        <p:nvPicPr>
          <p:cNvPr id="33805" name="Picture 36" descr="ssff">
            <a:extLst>
              <a:ext uri="{FF2B5EF4-FFF2-40B4-BE49-F238E27FC236}">
                <a16:creationId xmlns:a16="http://schemas.microsoft.com/office/drawing/2014/main" id="{3780B204-CE0A-4B22-B168-985CA33EB6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5800" y="1905000"/>
            <a:ext cx="1411288"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1" name="Text Box 37">
            <a:extLst>
              <a:ext uri="{FF2B5EF4-FFF2-40B4-BE49-F238E27FC236}">
                <a16:creationId xmlns:a16="http://schemas.microsoft.com/office/drawing/2014/main" id="{DDADEF65-0F64-4C4E-BA7E-D893614A18CA}"/>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64522" name="Picture 42" descr="003">
            <a:extLst>
              <a:ext uri="{FF2B5EF4-FFF2-40B4-BE49-F238E27FC236}">
                <a16:creationId xmlns:a16="http://schemas.microsoft.com/office/drawing/2014/main" id="{84EFF089-E0D5-4A38-8629-62A2F8BF33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7800" y="3124200"/>
            <a:ext cx="1905000"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3" name="Picture 45" descr="002">
            <a:extLst>
              <a:ext uri="{FF2B5EF4-FFF2-40B4-BE49-F238E27FC236}">
                <a16:creationId xmlns:a16="http://schemas.microsoft.com/office/drawing/2014/main" id="{444279B7-B1C1-44BF-930F-07F6E7CB9FF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71800" y="3429000"/>
            <a:ext cx="3200400" cy="302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4" name="Text Box 9">
            <a:extLst>
              <a:ext uri="{FF2B5EF4-FFF2-40B4-BE49-F238E27FC236}">
                <a16:creationId xmlns:a16="http://schemas.microsoft.com/office/drawing/2014/main" id="{A213AC99-12AB-45E5-B8E3-9DD42E848944}"/>
              </a:ext>
            </a:extLst>
          </p:cNvPr>
          <p:cNvSpPr>
            <a:spLocks noChangeArrowheads="1"/>
          </p:cNvSpPr>
          <p:nvPr/>
        </p:nvSpPr>
        <p:spPr bwMode="auto">
          <a:xfrm rot="-5400000">
            <a:off x="4165600" y="4521200"/>
            <a:ext cx="671513"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3200" b="1">
                <a:solidFill>
                  <a:srgbClr val="000000"/>
                </a:solidFill>
                <a:ea typeface="Gulim" panose="020B0600000101010101" pitchFamily="34" charset="-127"/>
              </a:rPr>
              <a:t>Text</a:t>
            </a:r>
            <a:endParaRPr lang="zh-CN" altLang="en-US"/>
          </a:p>
        </p:txBody>
      </p:sp>
      <p:sp>
        <p:nvSpPr>
          <p:cNvPr id="64525" name="Text Box 47">
            <a:extLst>
              <a:ext uri="{FF2B5EF4-FFF2-40B4-BE49-F238E27FC236}">
                <a16:creationId xmlns:a16="http://schemas.microsoft.com/office/drawing/2014/main" id="{78BB305C-44EA-450C-B1BE-1EC32A8E21DF}"/>
              </a:ext>
            </a:extLst>
          </p:cNvPr>
          <p:cNvSpPr>
            <a:spLocks noChangeArrowheads="1"/>
          </p:cNvSpPr>
          <p:nvPr/>
        </p:nvSpPr>
        <p:spPr bwMode="auto">
          <a:xfrm rot="-5400000">
            <a:off x="2043907" y="3671093"/>
            <a:ext cx="48895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000000"/>
                </a:solidFill>
                <a:ea typeface="Gulim" panose="020B0600000101010101" pitchFamily="34" charset="-127"/>
              </a:rPr>
              <a:t>Text</a:t>
            </a:r>
            <a:endParaRPr lang="zh-CN" altLang="en-US"/>
          </a:p>
        </p:txBody>
      </p:sp>
    </p:spTree>
  </p:cSld>
  <p:clrMapOvr>
    <a:masterClrMapping/>
  </p:clrMapOvr>
  <p:transition advTm="2000">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afterEffect">
                                  <p:stCondLst>
                                    <p:cond delay="0"/>
                                  </p:stCondLst>
                                  <p:childTnLst>
                                    <p:set>
                                      <p:cBhvr>
                                        <p:cTn id="6" dur="1" fill="hold">
                                          <p:stCondLst>
                                            <p:cond delay="0"/>
                                          </p:stCondLst>
                                        </p:cTn>
                                        <p:tgtEl>
                                          <p:spTgt spid="33805"/>
                                        </p:tgtEl>
                                        <p:attrNameLst>
                                          <p:attrName>style.visibility</p:attrName>
                                        </p:attrNameLst>
                                      </p:cBhvr>
                                      <p:to>
                                        <p:strVal val="visible"/>
                                      </p:to>
                                    </p:set>
                                    <p:anim calcmode="lin" valueType="num">
                                      <p:cBhvr>
                                        <p:cTn id="7" dur="500" fill="hold"/>
                                        <p:tgtEl>
                                          <p:spTgt spid="33805"/>
                                        </p:tgtEl>
                                        <p:attrNameLst>
                                          <p:attrName>ppt_x</p:attrName>
                                        </p:attrNameLst>
                                      </p:cBhvr>
                                      <p:tavLst>
                                        <p:tav tm="0">
                                          <p:val>
                                            <p:strVal val="1+#ppt_w/2"/>
                                          </p:val>
                                        </p:tav>
                                        <p:tav tm="100000">
                                          <p:val>
                                            <p:strVal val="#ppt_x"/>
                                          </p:val>
                                        </p:tav>
                                      </p:tavLst>
                                    </p:anim>
                                    <p:anim calcmode="lin" valueType="num">
                                      <p:cBhvr>
                                        <p:cTn id="8" dur="500" fill="hold"/>
                                        <p:tgtEl>
                                          <p:spTgt spid="338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6562" name="Group 20">
            <a:extLst>
              <a:ext uri="{FF2B5EF4-FFF2-40B4-BE49-F238E27FC236}">
                <a16:creationId xmlns:a16="http://schemas.microsoft.com/office/drawing/2014/main" id="{69C7647E-D047-4B5E-BF8D-E4119FDF1A18}"/>
              </a:ext>
            </a:extLst>
          </p:cNvPr>
          <p:cNvGrpSpPr>
            <a:grpSpLocks/>
          </p:cNvGrpSpPr>
          <p:nvPr/>
        </p:nvGrpSpPr>
        <p:grpSpPr bwMode="auto">
          <a:xfrm>
            <a:off x="2590800" y="1066800"/>
            <a:ext cx="5035550" cy="5181600"/>
            <a:chOff x="0" y="0"/>
            <a:chExt cx="3172" cy="3264"/>
          </a:xfrm>
        </p:grpSpPr>
        <p:sp>
          <p:nvSpPr>
            <p:cNvPr id="66565" name="Freeform 21">
              <a:extLst>
                <a:ext uri="{FF2B5EF4-FFF2-40B4-BE49-F238E27FC236}">
                  <a16:creationId xmlns:a16="http://schemas.microsoft.com/office/drawing/2014/main" id="{CCE18CA0-2BF3-4D87-92EA-E7E0C8481881}"/>
                </a:ext>
              </a:extLst>
            </p:cNvPr>
            <p:cNvSpPr>
              <a:spLocks noChangeArrowheads="1"/>
            </p:cNvSpPr>
            <p:nvPr/>
          </p:nvSpPr>
          <p:spPr bwMode="auto">
            <a:xfrm>
              <a:off x="1060" y="0"/>
              <a:ext cx="1008" cy="1673"/>
            </a:xfrm>
            <a:custGeom>
              <a:avLst/>
              <a:gdLst>
                <a:gd name="T0" fmla="*/ 473 w 1470"/>
                <a:gd name="T1" fmla="*/ 452 h 2346"/>
                <a:gd name="T2" fmla="*/ 466 w 1470"/>
                <a:gd name="T3" fmla="*/ 504 h 2346"/>
                <a:gd name="T4" fmla="*/ 451 w 1470"/>
                <a:gd name="T5" fmla="*/ 554 h 2346"/>
                <a:gd name="T6" fmla="*/ 431 w 1470"/>
                <a:gd name="T7" fmla="*/ 603 h 2346"/>
                <a:gd name="T8" fmla="*/ 409 w 1470"/>
                <a:gd name="T9" fmla="*/ 647 h 2346"/>
                <a:gd name="T10" fmla="*/ 383 w 1470"/>
                <a:gd name="T11" fmla="*/ 689 h 2346"/>
                <a:gd name="T12" fmla="*/ 355 w 1470"/>
                <a:gd name="T13" fmla="*/ 726 h 2346"/>
                <a:gd name="T14" fmla="*/ 328 w 1470"/>
                <a:gd name="T15" fmla="*/ 759 h 2346"/>
                <a:gd name="T16" fmla="*/ 303 w 1470"/>
                <a:gd name="T17" fmla="*/ 788 h 2346"/>
                <a:gd name="T18" fmla="*/ 279 w 1470"/>
                <a:gd name="T19" fmla="*/ 812 h 2346"/>
                <a:gd name="T20" fmla="*/ 260 w 1470"/>
                <a:gd name="T21" fmla="*/ 831 h 2346"/>
                <a:gd name="T22" fmla="*/ 246 w 1470"/>
                <a:gd name="T23" fmla="*/ 843 h 2346"/>
                <a:gd name="T24" fmla="*/ 239 w 1470"/>
                <a:gd name="T25" fmla="*/ 850 h 2346"/>
                <a:gd name="T26" fmla="*/ 236 w 1470"/>
                <a:gd name="T27" fmla="*/ 850 h 2346"/>
                <a:gd name="T28" fmla="*/ 228 w 1470"/>
                <a:gd name="T29" fmla="*/ 843 h 2346"/>
                <a:gd name="T30" fmla="*/ 215 w 1470"/>
                <a:gd name="T31" fmla="*/ 831 h 2346"/>
                <a:gd name="T32" fmla="*/ 195 w 1470"/>
                <a:gd name="T33" fmla="*/ 812 h 2346"/>
                <a:gd name="T34" fmla="*/ 171 w 1470"/>
                <a:gd name="T35" fmla="*/ 788 h 2346"/>
                <a:gd name="T36" fmla="*/ 146 w 1470"/>
                <a:gd name="T37" fmla="*/ 759 h 2346"/>
                <a:gd name="T38" fmla="*/ 119 w 1470"/>
                <a:gd name="T39" fmla="*/ 726 h 2346"/>
                <a:gd name="T40" fmla="*/ 92 w 1470"/>
                <a:gd name="T41" fmla="*/ 689 h 2346"/>
                <a:gd name="T42" fmla="*/ 66 w 1470"/>
                <a:gd name="T43" fmla="*/ 647 h 2346"/>
                <a:gd name="T44" fmla="*/ 43 w 1470"/>
                <a:gd name="T45" fmla="*/ 603 h 2346"/>
                <a:gd name="T46" fmla="*/ 23 w 1470"/>
                <a:gd name="T47" fmla="*/ 554 h 2346"/>
                <a:gd name="T48" fmla="*/ 9 w 1470"/>
                <a:gd name="T49" fmla="*/ 504 h 2346"/>
                <a:gd name="T50" fmla="*/ 1 w 1470"/>
                <a:gd name="T51" fmla="*/ 452 h 2346"/>
                <a:gd name="T52" fmla="*/ 1 w 1470"/>
                <a:gd name="T53" fmla="*/ 398 h 2346"/>
                <a:gd name="T54" fmla="*/ 9 w 1470"/>
                <a:gd name="T55" fmla="*/ 346 h 2346"/>
                <a:gd name="T56" fmla="*/ 23 w 1470"/>
                <a:gd name="T57" fmla="*/ 295 h 2346"/>
                <a:gd name="T58" fmla="*/ 43 w 1470"/>
                <a:gd name="T59" fmla="*/ 248 h 2346"/>
                <a:gd name="T60" fmla="*/ 66 w 1470"/>
                <a:gd name="T61" fmla="*/ 203 h 2346"/>
                <a:gd name="T62" fmla="*/ 92 w 1470"/>
                <a:gd name="T63" fmla="*/ 162 h 2346"/>
                <a:gd name="T64" fmla="*/ 119 w 1470"/>
                <a:gd name="T65" fmla="*/ 125 h 2346"/>
                <a:gd name="T66" fmla="*/ 146 w 1470"/>
                <a:gd name="T67" fmla="*/ 91 h 2346"/>
                <a:gd name="T68" fmla="*/ 171 w 1470"/>
                <a:gd name="T69" fmla="*/ 61 h 2346"/>
                <a:gd name="T70" fmla="*/ 195 w 1470"/>
                <a:gd name="T71" fmla="*/ 38 h 2346"/>
                <a:gd name="T72" fmla="*/ 215 w 1470"/>
                <a:gd name="T73" fmla="*/ 20 h 2346"/>
                <a:gd name="T74" fmla="*/ 228 w 1470"/>
                <a:gd name="T75" fmla="*/ 7 h 2346"/>
                <a:gd name="T76" fmla="*/ 236 w 1470"/>
                <a:gd name="T77" fmla="*/ 1 h 2346"/>
                <a:gd name="T78" fmla="*/ 239 w 1470"/>
                <a:gd name="T79" fmla="*/ 1 h 2346"/>
                <a:gd name="T80" fmla="*/ 246 w 1470"/>
                <a:gd name="T81" fmla="*/ 7 h 2346"/>
                <a:gd name="T82" fmla="*/ 260 w 1470"/>
                <a:gd name="T83" fmla="*/ 20 h 2346"/>
                <a:gd name="T84" fmla="*/ 279 w 1470"/>
                <a:gd name="T85" fmla="*/ 38 h 2346"/>
                <a:gd name="T86" fmla="*/ 303 w 1470"/>
                <a:gd name="T87" fmla="*/ 61 h 2346"/>
                <a:gd name="T88" fmla="*/ 328 w 1470"/>
                <a:gd name="T89" fmla="*/ 91 h 2346"/>
                <a:gd name="T90" fmla="*/ 355 w 1470"/>
                <a:gd name="T91" fmla="*/ 125 h 2346"/>
                <a:gd name="T92" fmla="*/ 383 w 1470"/>
                <a:gd name="T93" fmla="*/ 162 h 2346"/>
                <a:gd name="T94" fmla="*/ 409 w 1470"/>
                <a:gd name="T95" fmla="*/ 203 h 2346"/>
                <a:gd name="T96" fmla="*/ 431 w 1470"/>
                <a:gd name="T97" fmla="*/ 248 h 2346"/>
                <a:gd name="T98" fmla="*/ 451 w 1470"/>
                <a:gd name="T99" fmla="*/ 295 h 2346"/>
                <a:gd name="T100" fmla="*/ 466 w 1470"/>
                <a:gd name="T101" fmla="*/ 346 h 2346"/>
                <a:gd name="T102" fmla="*/ 473 w 1470"/>
                <a:gd name="T103" fmla="*/ 398 h 23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70"/>
                <a:gd name="T157" fmla="*/ 0 h 2346"/>
                <a:gd name="T158" fmla="*/ 1470 w 1470"/>
                <a:gd name="T159" fmla="*/ 2346 h 23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gradFill rotWithShape="1">
              <a:gsLst>
                <a:gs pos="0">
                  <a:srgbClr val="53B749"/>
                </a:gs>
                <a:gs pos="100000">
                  <a:srgbClr val="C7E7C3"/>
                </a:gs>
              </a:gsLst>
              <a:lin ang="5400000" scaled="1"/>
            </a:gradFill>
            <a:ln w="38100" cmpd="sng">
              <a:solidFill>
                <a:srgbClr val="FFFFFF"/>
              </a:solidFill>
              <a:miter lim="800000"/>
              <a:headEnd/>
              <a:tailEnd/>
            </a:ln>
          </p:spPr>
          <p:txBody>
            <a:bodyPr/>
            <a:lstStyle/>
            <a:p>
              <a:endParaRPr lang="zh-CN" altLang="en-US"/>
            </a:p>
          </p:txBody>
        </p:sp>
        <p:sp>
          <p:nvSpPr>
            <p:cNvPr id="66566" name="Freeform 22">
              <a:extLst>
                <a:ext uri="{FF2B5EF4-FFF2-40B4-BE49-F238E27FC236}">
                  <a16:creationId xmlns:a16="http://schemas.microsoft.com/office/drawing/2014/main" id="{CD725E51-5645-42A7-9A31-35177B72014B}"/>
                </a:ext>
              </a:extLst>
            </p:cNvPr>
            <p:cNvSpPr>
              <a:spLocks noChangeArrowheads="1"/>
            </p:cNvSpPr>
            <p:nvPr/>
          </p:nvSpPr>
          <p:spPr bwMode="auto">
            <a:xfrm rot="575181">
              <a:off x="4" y="768"/>
              <a:ext cx="1749" cy="924"/>
            </a:xfrm>
            <a:custGeom>
              <a:avLst/>
              <a:gdLst>
                <a:gd name="T0" fmla="*/ 925 w 2032"/>
                <a:gd name="T1" fmla="*/ 38 h 1536"/>
                <a:gd name="T2" fmla="*/ 1003 w 2032"/>
                <a:gd name="T3" fmla="*/ 60 h 1536"/>
                <a:gd name="T4" fmla="*/ 1069 w 2032"/>
                <a:gd name="T5" fmla="*/ 86 h 1536"/>
                <a:gd name="T6" fmla="*/ 1124 w 2032"/>
                <a:gd name="T7" fmla="*/ 114 h 1536"/>
                <a:gd name="T8" fmla="*/ 1170 w 2032"/>
                <a:gd name="T9" fmla="*/ 144 h 1536"/>
                <a:gd name="T10" fmla="*/ 1207 w 2032"/>
                <a:gd name="T11" fmla="*/ 174 h 1536"/>
                <a:gd name="T12" fmla="*/ 1237 w 2032"/>
                <a:gd name="T13" fmla="*/ 202 h 1536"/>
                <a:gd name="T14" fmla="*/ 1259 w 2032"/>
                <a:gd name="T15" fmla="*/ 229 h 1536"/>
                <a:gd name="T16" fmla="*/ 1275 w 2032"/>
                <a:gd name="T17" fmla="*/ 253 h 1536"/>
                <a:gd name="T18" fmla="*/ 1286 w 2032"/>
                <a:gd name="T19" fmla="*/ 272 h 1536"/>
                <a:gd name="T20" fmla="*/ 1292 w 2032"/>
                <a:gd name="T21" fmla="*/ 286 h 1536"/>
                <a:gd name="T22" fmla="*/ 1295 w 2032"/>
                <a:gd name="T23" fmla="*/ 294 h 1536"/>
                <a:gd name="T24" fmla="*/ 1293 w 2032"/>
                <a:gd name="T25" fmla="*/ 295 h 1536"/>
                <a:gd name="T26" fmla="*/ 1274 w 2032"/>
                <a:gd name="T27" fmla="*/ 298 h 1536"/>
                <a:gd name="T28" fmla="*/ 1238 w 2032"/>
                <a:gd name="T29" fmla="*/ 303 h 1536"/>
                <a:gd name="T30" fmla="*/ 1187 w 2032"/>
                <a:gd name="T31" fmla="*/ 309 h 1536"/>
                <a:gd name="T32" fmla="*/ 1124 w 2032"/>
                <a:gd name="T33" fmla="*/ 316 h 1536"/>
                <a:gd name="T34" fmla="*/ 1051 w 2032"/>
                <a:gd name="T35" fmla="*/ 322 h 1536"/>
                <a:gd name="T36" fmla="*/ 967 w 2032"/>
                <a:gd name="T37" fmla="*/ 328 h 1536"/>
                <a:gd name="T38" fmla="*/ 878 w 2032"/>
                <a:gd name="T39" fmla="*/ 333 h 1536"/>
                <a:gd name="T40" fmla="*/ 785 w 2032"/>
                <a:gd name="T41" fmla="*/ 334 h 1536"/>
                <a:gd name="T42" fmla="*/ 689 w 2032"/>
                <a:gd name="T43" fmla="*/ 334 h 1536"/>
                <a:gd name="T44" fmla="*/ 595 w 2032"/>
                <a:gd name="T45" fmla="*/ 329 h 1536"/>
                <a:gd name="T46" fmla="*/ 503 w 2032"/>
                <a:gd name="T47" fmla="*/ 320 h 1536"/>
                <a:gd name="T48" fmla="*/ 413 w 2032"/>
                <a:gd name="T49" fmla="*/ 306 h 1536"/>
                <a:gd name="T50" fmla="*/ 331 w 2032"/>
                <a:gd name="T51" fmla="*/ 286 h 1536"/>
                <a:gd name="T52" fmla="*/ 258 w 2032"/>
                <a:gd name="T53" fmla="*/ 262 h 1536"/>
                <a:gd name="T54" fmla="*/ 199 w 2032"/>
                <a:gd name="T55" fmla="*/ 234 h 1536"/>
                <a:gd name="T56" fmla="*/ 146 w 2032"/>
                <a:gd name="T57" fmla="*/ 206 h 1536"/>
                <a:gd name="T58" fmla="*/ 106 w 2032"/>
                <a:gd name="T59" fmla="*/ 176 h 1536"/>
                <a:gd name="T60" fmla="*/ 72 w 2032"/>
                <a:gd name="T61" fmla="*/ 146 h 1536"/>
                <a:gd name="T62" fmla="*/ 46 w 2032"/>
                <a:gd name="T63" fmla="*/ 118 h 1536"/>
                <a:gd name="T64" fmla="*/ 28 w 2032"/>
                <a:gd name="T65" fmla="*/ 93 h 1536"/>
                <a:gd name="T66" fmla="*/ 14 w 2032"/>
                <a:gd name="T67" fmla="*/ 71 h 1536"/>
                <a:gd name="T68" fmla="*/ 6 w 2032"/>
                <a:gd name="T69" fmla="*/ 54 h 1536"/>
                <a:gd name="T70" fmla="*/ 3 w 2032"/>
                <a:gd name="T71" fmla="*/ 43 h 1536"/>
                <a:gd name="T72" fmla="*/ 0 w 2032"/>
                <a:gd name="T73" fmla="*/ 40 h 1536"/>
                <a:gd name="T74" fmla="*/ 10 w 2032"/>
                <a:gd name="T75" fmla="*/ 38 h 1536"/>
                <a:gd name="T76" fmla="*/ 37 w 2032"/>
                <a:gd name="T77" fmla="*/ 34 h 1536"/>
                <a:gd name="T78" fmla="*/ 81 w 2032"/>
                <a:gd name="T79" fmla="*/ 29 h 1536"/>
                <a:gd name="T80" fmla="*/ 139 w 2032"/>
                <a:gd name="T81" fmla="*/ 22 h 1536"/>
                <a:gd name="T82" fmla="*/ 207 w 2032"/>
                <a:gd name="T83" fmla="*/ 15 h 1536"/>
                <a:gd name="T84" fmla="*/ 286 w 2032"/>
                <a:gd name="T85" fmla="*/ 9 h 1536"/>
                <a:gd name="T86" fmla="*/ 372 w 2032"/>
                <a:gd name="T87" fmla="*/ 4 h 1536"/>
                <a:gd name="T88" fmla="*/ 463 w 2032"/>
                <a:gd name="T89" fmla="*/ 1 h 1536"/>
                <a:gd name="T90" fmla="*/ 558 w 2032"/>
                <a:gd name="T91" fmla="*/ 0 h 1536"/>
                <a:gd name="T92" fmla="*/ 652 w 2032"/>
                <a:gd name="T93" fmla="*/ 2 h 1536"/>
                <a:gd name="T94" fmla="*/ 748 w 2032"/>
                <a:gd name="T95" fmla="*/ 10 h 1536"/>
                <a:gd name="T96" fmla="*/ 837 w 2032"/>
                <a:gd name="T97" fmla="*/ 21 h 1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32"/>
                <a:gd name="T148" fmla="*/ 0 h 1536"/>
                <a:gd name="T149" fmla="*/ 2032 w 2032"/>
                <a:gd name="T150" fmla="*/ 1536 h 1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0"/>
                  </a:lnTo>
                  <a:lnTo>
                    <a:pt x="1866" y="729"/>
                  </a:lnTo>
                  <a:lnTo>
                    <a:pt x="1893" y="798"/>
                  </a:lnTo>
                  <a:lnTo>
                    <a:pt x="1918" y="865"/>
                  </a:lnTo>
                  <a:lnTo>
                    <a:pt x="1940" y="929"/>
                  </a:lnTo>
                  <a:lnTo>
                    <a:pt x="1957" y="993"/>
                  </a:lnTo>
                  <a:lnTo>
                    <a:pt x="1975" y="1053"/>
                  </a:lnTo>
                  <a:lnTo>
                    <a:pt x="1988" y="1108"/>
                  </a:lnTo>
                  <a:lnTo>
                    <a:pt x="2000" y="1161"/>
                  </a:lnTo>
                  <a:lnTo>
                    <a:pt x="2008" y="1209"/>
                  </a:lnTo>
                  <a:lnTo>
                    <a:pt x="2017" y="1250"/>
                  </a:lnTo>
                  <a:lnTo>
                    <a:pt x="2022" y="1286"/>
                  </a:lnTo>
                  <a:lnTo>
                    <a:pt x="2026" y="1316"/>
                  </a:lnTo>
                  <a:lnTo>
                    <a:pt x="2029" y="1336"/>
                  </a:lnTo>
                  <a:lnTo>
                    <a:pt x="2030" y="1349"/>
                  </a:lnTo>
                  <a:lnTo>
                    <a:pt x="2032" y="1355"/>
                  </a:lnTo>
                  <a:lnTo>
                    <a:pt x="2027" y="1356"/>
                  </a:lnTo>
                  <a:lnTo>
                    <a:pt x="2016" y="1361"/>
                  </a:lnTo>
                  <a:lnTo>
                    <a:pt x="1998" y="1368"/>
                  </a:lnTo>
                  <a:lnTo>
                    <a:pt x="1972" y="1378"/>
                  </a:lnTo>
                  <a:lnTo>
                    <a:pt x="1941" y="1390"/>
                  </a:lnTo>
                  <a:lnTo>
                    <a:pt x="1905" y="1405"/>
                  </a:lnTo>
                  <a:lnTo>
                    <a:pt x="1861" y="1419"/>
                  </a:lnTo>
                  <a:lnTo>
                    <a:pt x="1814" y="1434"/>
                  </a:lnTo>
                  <a:lnTo>
                    <a:pt x="1762" y="1450"/>
                  </a:lnTo>
                  <a:lnTo>
                    <a:pt x="1707" y="1466"/>
                  </a:lnTo>
                  <a:lnTo>
                    <a:pt x="1647" y="1480"/>
                  </a:lnTo>
                  <a:lnTo>
                    <a:pt x="1583"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8" y="1469"/>
                  </a:lnTo>
                  <a:lnTo>
                    <a:pt x="716" y="1440"/>
                  </a:lnTo>
                  <a:lnTo>
                    <a:pt x="648"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2"/>
                  </a:lnTo>
                  <a:lnTo>
                    <a:pt x="44" y="427"/>
                  </a:lnTo>
                  <a:lnTo>
                    <a:pt x="32" y="375"/>
                  </a:lnTo>
                  <a:lnTo>
                    <a:pt x="22" y="326"/>
                  </a:lnTo>
                  <a:lnTo>
                    <a:pt x="15" y="286"/>
                  </a:lnTo>
                  <a:lnTo>
                    <a:pt x="9" y="249"/>
                  </a:lnTo>
                  <a:lnTo>
                    <a:pt x="4" y="220"/>
                  </a:lnTo>
                  <a:lnTo>
                    <a:pt x="3" y="199"/>
                  </a:lnTo>
                  <a:lnTo>
                    <a:pt x="0" y="186"/>
                  </a:lnTo>
                  <a:lnTo>
                    <a:pt x="0" y="182"/>
                  </a:lnTo>
                  <a:lnTo>
                    <a:pt x="4" y="179"/>
                  </a:lnTo>
                  <a:lnTo>
                    <a:pt x="16" y="175"/>
                  </a:lnTo>
                  <a:lnTo>
                    <a:pt x="33" y="167"/>
                  </a:lnTo>
                  <a:lnTo>
                    <a:pt x="58" y="157"/>
                  </a:lnTo>
                  <a:lnTo>
                    <a:pt x="90" y="145"/>
                  </a:lnTo>
                  <a:lnTo>
                    <a:pt x="127" y="131"/>
                  </a:lnTo>
                  <a:lnTo>
                    <a:pt x="169" y="116"/>
                  </a:lnTo>
                  <a:lnTo>
                    <a:pt x="217" y="102"/>
                  </a:lnTo>
                  <a:lnTo>
                    <a:pt x="270" y="86"/>
                  </a:lnTo>
                  <a:lnTo>
                    <a:pt x="325" y="70"/>
                  </a:lnTo>
                  <a:lnTo>
                    <a:pt x="385" y="55"/>
                  </a:lnTo>
                  <a:lnTo>
                    <a:pt x="449" y="42"/>
                  </a:lnTo>
                  <a:lnTo>
                    <a:pt x="515" y="29"/>
                  </a:lnTo>
                  <a:lnTo>
                    <a:pt x="583" y="17"/>
                  </a:lnTo>
                  <a:lnTo>
                    <a:pt x="653" y="8"/>
                  </a:lnTo>
                  <a:lnTo>
                    <a:pt x="726" y="2"/>
                  </a:lnTo>
                  <a:lnTo>
                    <a:pt x="801" y="0"/>
                  </a:lnTo>
                  <a:lnTo>
                    <a:pt x="875" y="0"/>
                  </a:lnTo>
                  <a:lnTo>
                    <a:pt x="949" y="4"/>
                  </a:lnTo>
                  <a:lnTo>
                    <a:pt x="1024" y="11"/>
                  </a:lnTo>
                  <a:lnTo>
                    <a:pt x="1098" y="24"/>
                  </a:lnTo>
                  <a:lnTo>
                    <a:pt x="1173" y="43"/>
                  </a:lnTo>
                  <a:lnTo>
                    <a:pt x="1244" y="67"/>
                  </a:lnTo>
                  <a:lnTo>
                    <a:pt x="1314" y="96"/>
                  </a:lnTo>
                  <a:lnTo>
                    <a:pt x="1383" y="131"/>
                  </a:lnTo>
                </a:path>
              </a:pathLst>
            </a:custGeom>
            <a:gradFill rotWithShape="1">
              <a:gsLst>
                <a:gs pos="0">
                  <a:srgbClr val="00B1F0"/>
                </a:gs>
                <a:gs pos="100000">
                  <a:srgbClr val="ABE5FB"/>
                </a:gs>
              </a:gsLst>
              <a:lin ang="18900000" scaled="1"/>
            </a:gradFill>
            <a:ln w="38100" cmpd="sng">
              <a:solidFill>
                <a:srgbClr val="FFFFFF"/>
              </a:solidFill>
              <a:miter lim="800000"/>
              <a:headEnd/>
              <a:tailEnd/>
            </a:ln>
          </p:spPr>
          <p:txBody>
            <a:bodyPr/>
            <a:lstStyle/>
            <a:p>
              <a:endParaRPr lang="zh-CN" altLang="en-US"/>
            </a:p>
          </p:txBody>
        </p:sp>
        <p:sp>
          <p:nvSpPr>
            <p:cNvPr id="66567" name="Freeform 23">
              <a:extLst>
                <a:ext uri="{FF2B5EF4-FFF2-40B4-BE49-F238E27FC236}">
                  <a16:creationId xmlns:a16="http://schemas.microsoft.com/office/drawing/2014/main" id="{844B78A3-4CC8-4C5A-B082-5406E9902966}"/>
                </a:ext>
              </a:extLst>
            </p:cNvPr>
            <p:cNvSpPr>
              <a:spLocks noChangeArrowheads="1"/>
            </p:cNvSpPr>
            <p:nvPr/>
          </p:nvSpPr>
          <p:spPr bwMode="auto">
            <a:xfrm rot="-480829">
              <a:off x="0" y="1666"/>
              <a:ext cx="1760" cy="926"/>
            </a:xfrm>
            <a:custGeom>
              <a:avLst/>
              <a:gdLst>
                <a:gd name="T0" fmla="*/ 466 w 2032"/>
                <a:gd name="T1" fmla="*/ 21 h 1536"/>
                <a:gd name="T2" fmla="*/ 559 w 2032"/>
                <a:gd name="T3" fmla="*/ 10 h 1536"/>
                <a:gd name="T4" fmla="*/ 655 w 2032"/>
                <a:gd name="T5" fmla="*/ 2 h 1536"/>
                <a:gd name="T6" fmla="*/ 752 w 2032"/>
                <a:gd name="T7" fmla="*/ 0 h 1536"/>
                <a:gd name="T8" fmla="*/ 849 w 2032"/>
                <a:gd name="T9" fmla="*/ 1 h 1536"/>
                <a:gd name="T10" fmla="*/ 941 w 2032"/>
                <a:gd name="T11" fmla="*/ 4 h 1536"/>
                <a:gd name="T12" fmla="*/ 1028 w 2032"/>
                <a:gd name="T13" fmla="*/ 9 h 1536"/>
                <a:gd name="T14" fmla="*/ 1110 w 2032"/>
                <a:gd name="T15" fmla="*/ 15 h 1536"/>
                <a:gd name="T16" fmla="*/ 1180 w 2032"/>
                <a:gd name="T17" fmla="*/ 22 h 1536"/>
                <a:gd name="T18" fmla="*/ 1238 w 2032"/>
                <a:gd name="T19" fmla="*/ 29 h 1536"/>
                <a:gd name="T20" fmla="*/ 1281 w 2032"/>
                <a:gd name="T21" fmla="*/ 34 h 1536"/>
                <a:gd name="T22" fmla="*/ 1310 w 2032"/>
                <a:gd name="T23" fmla="*/ 39 h 1536"/>
                <a:gd name="T24" fmla="*/ 1320 w 2032"/>
                <a:gd name="T25" fmla="*/ 40 h 1536"/>
                <a:gd name="T26" fmla="*/ 1318 w 2032"/>
                <a:gd name="T27" fmla="*/ 44 h 1536"/>
                <a:gd name="T28" fmla="*/ 1314 w 2032"/>
                <a:gd name="T29" fmla="*/ 54 h 1536"/>
                <a:gd name="T30" fmla="*/ 1305 w 2032"/>
                <a:gd name="T31" fmla="*/ 72 h 1536"/>
                <a:gd name="T32" fmla="*/ 1292 w 2032"/>
                <a:gd name="T33" fmla="*/ 93 h 1536"/>
                <a:gd name="T34" fmla="*/ 1272 w 2032"/>
                <a:gd name="T35" fmla="*/ 119 h 1536"/>
                <a:gd name="T36" fmla="*/ 1247 w 2032"/>
                <a:gd name="T37" fmla="*/ 147 h 1536"/>
                <a:gd name="T38" fmla="*/ 1213 w 2032"/>
                <a:gd name="T39" fmla="*/ 177 h 1536"/>
                <a:gd name="T40" fmla="*/ 1171 w 2032"/>
                <a:gd name="T41" fmla="*/ 207 h 1536"/>
                <a:gd name="T42" fmla="*/ 1118 w 2032"/>
                <a:gd name="T43" fmla="*/ 236 h 1536"/>
                <a:gd name="T44" fmla="*/ 1057 w 2032"/>
                <a:gd name="T45" fmla="*/ 263 h 1536"/>
                <a:gd name="T46" fmla="*/ 984 w 2032"/>
                <a:gd name="T47" fmla="*/ 288 h 1536"/>
                <a:gd name="T48" fmla="*/ 899 w 2032"/>
                <a:gd name="T49" fmla="*/ 308 h 1536"/>
                <a:gd name="T50" fmla="*/ 809 w 2032"/>
                <a:gd name="T51" fmla="*/ 322 h 1536"/>
                <a:gd name="T52" fmla="*/ 715 w 2032"/>
                <a:gd name="T53" fmla="*/ 331 h 1536"/>
                <a:gd name="T54" fmla="*/ 618 w 2032"/>
                <a:gd name="T55" fmla="*/ 336 h 1536"/>
                <a:gd name="T56" fmla="*/ 521 w 2032"/>
                <a:gd name="T57" fmla="*/ 336 h 1536"/>
                <a:gd name="T58" fmla="*/ 424 w 2032"/>
                <a:gd name="T59" fmla="*/ 335 h 1536"/>
                <a:gd name="T60" fmla="*/ 334 w 2032"/>
                <a:gd name="T61" fmla="*/ 330 h 1536"/>
                <a:gd name="T62" fmla="*/ 249 w 2032"/>
                <a:gd name="T63" fmla="*/ 324 h 1536"/>
                <a:gd name="T64" fmla="*/ 176 w 2032"/>
                <a:gd name="T65" fmla="*/ 318 h 1536"/>
                <a:gd name="T66" fmla="*/ 110 w 2032"/>
                <a:gd name="T67" fmla="*/ 310 h 1536"/>
                <a:gd name="T68" fmla="*/ 59 w 2032"/>
                <a:gd name="T69" fmla="*/ 304 h 1536"/>
                <a:gd name="T70" fmla="*/ 22 w 2032"/>
                <a:gd name="T71" fmla="*/ 300 h 1536"/>
                <a:gd name="T72" fmla="*/ 3 w 2032"/>
                <a:gd name="T73" fmla="*/ 297 h 1536"/>
                <a:gd name="T74" fmla="*/ 0 w 2032"/>
                <a:gd name="T75" fmla="*/ 295 h 1536"/>
                <a:gd name="T76" fmla="*/ 3 w 2032"/>
                <a:gd name="T77" fmla="*/ 288 h 1536"/>
                <a:gd name="T78" fmla="*/ 10 w 2032"/>
                <a:gd name="T79" fmla="*/ 274 h 1536"/>
                <a:gd name="T80" fmla="*/ 22 w 2032"/>
                <a:gd name="T81" fmla="*/ 254 h 1536"/>
                <a:gd name="T82" fmla="*/ 36 w 2032"/>
                <a:gd name="T83" fmla="*/ 231 h 1536"/>
                <a:gd name="T84" fmla="*/ 60 w 2032"/>
                <a:gd name="T85" fmla="*/ 204 h 1536"/>
                <a:gd name="T86" fmla="*/ 90 w 2032"/>
                <a:gd name="T87" fmla="*/ 175 h 1536"/>
                <a:gd name="T88" fmla="*/ 128 w 2032"/>
                <a:gd name="T89" fmla="*/ 145 h 1536"/>
                <a:gd name="T90" fmla="*/ 175 w 2032"/>
                <a:gd name="T91" fmla="*/ 115 h 1536"/>
                <a:gd name="T92" fmla="*/ 231 w 2032"/>
                <a:gd name="T93" fmla="*/ 86 h 1536"/>
                <a:gd name="T94" fmla="*/ 299 w 2032"/>
                <a:gd name="T95" fmla="*/ 61 h 1536"/>
                <a:gd name="T96" fmla="*/ 378 w 2032"/>
                <a:gd name="T97" fmla="*/ 39 h 1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32"/>
                <a:gd name="T148" fmla="*/ 0 h 1536"/>
                <a:gd name="T149" fmla="*/ 2032 w 2032"/>
                <a:gd name="T150" fmla="*/ 1536 h 1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32" h="1536">
                  <a:moveTo>
                    <a:pt x="648" y="131"/>
                  </a:moveTo>
                  <a:lnTo>
                    <a:pt x="717" y="96"/>
                  </a:lnTo>
                  <a:lnTo>
                    <a:pt x="788" y="67"/>
                  </a:lnTo>
                  <a:lnTo>
                    <a:pt x="860" y="43"/>
                  </a:lnTo>
                  <a:lnTo>
                    <a:pt x="934" y="24"/>
                  </a:lnTo>
                  <a:lnTo>
                    <a:pt x="1008" y="11"/>
                  </a:lnTo>
                  <a:lnTo>
                    <a:pt x="1083" y="4"/>
                  </a:lnTo>
                  <a:lnTo>
                    <a:pt x="1157" y="0"/>
                  </a:lnTo>
                  <a:lnTo>
                    <a:pt x="1232" y="0"/>
                  </a:lnTo>
                  <a:lnTo>
                    <a:pt x="1306" y="3"/>
                  </a:lnTo>
                  <a:lnTo>
                    <a:pt x="1377" y="8"/>
                  </a:lnTo>
                  <a:lnTo>
                    <a:pt x="1449" y="17"/>
                  </a:lnTo>
                  <a:lnTo>
                    <a:pt x="1517" y="29"/>
                  </a:lnTo>
                  <a:lnTo>
                    <a:pt x="1583" y="42"/>
                  </a:lnTo>
                  <a:lnTo>
                    <a:pt x="1647" y="55"/>
                  </a:lnTo>
                  <a:lnTo>
                    <a:pt x="1707" y="70"/>
                  </a:lnTo>
                  <a:lnTo>
                    <a:pt x="1762" y="86"/>
                  </a:lnTo>
                  <a:lnTo>
                    <a:pt x="1815" y="102"/>
                  </a:lnTo>
                  <a:lnTo>
                    <a:pt x="1862" y="116"/>
                  </a:lnTo>
                  <a:lnTo>
                    <a:pt x="1905" y="131"/>
                  </a:lnTo>
                  <a:lnTo>
                    <a:pt x="1942" y="146"/>
                  </a:lnTo>
                  <a:lnTo>
                    <a:pt x="1972" y="157"/>
                  </a:lnTo>
                  <a:lnTo>
                    <a:pt x="1999" y="167"/>
                  </a:lnTo>
                  <a:lnTo>
                    <a:pt x="2016" y="175"/>
                  </a:lnTo>
                  <a:lnTo>
                    <a:pt x="2028" y="179"/>
                  </a:lnTo>
                  <a:lnTo>
                    <a:pt x="2032" y="182"/>
                  </a:lnTo>
                  <a:lnTo>
                    <a:pt x="2031" y="186"/>
                  </a:lnTo>
                  <a:lnTo>
                    <a:pt x="2029" y="200"/>
                  </a:lnTo>
                  <a:lnTo>
                    <a:pt x="2026" y="220"/>
                  </a:lnTo>
                  <a:lnTo>
                    <a:pt x="2022" y="249"/>
                  </a:lnTo>
                  <a:lnTo>
                    <a:pt x="2018" y="286"/>
                  </a:lnTo>
                  <a:lnTo>
                    <a:pt x="2009" y="326"/>
                  </a:lnTo>
                  <a:lnTo>
                    <a:pt x="2000" y="375"/>
                  </a:lnTo>
                  <a:lnTo>
                    <a:pt x="1989" y="427"/>
                  </a:lnTo>
                  <a:lnTo>
                    <a:pt x="1975" y="483"/>
                  </a:lnTo>
                  <a:lnTo>
                    <a:pt x="1958" y="542"/>
                  </a:lnTo>
                  <a:lnTo>
                    <a:pt x="1940" y="607"/>
                  </a:lnTo>
                  <a:lnTo>
                    <a:pt x="1919" y="672"/>
                  </a:lnTo>
                  <a:lnTo>
                    <a:pt x="1894" y="738"/>
                  </a:lnTo>
                  <a:lnTo>
                    <a:pt x="1866" y="806"/>
                  </a:lnTo>
                  <a:lnTo>
                    <a:pt x="1835" y="875"/>
                  </a:lnTo>
                  <a:lnTo>
                    <a:pt x="1802" y="944"/>
                  </a:lnTo>
                  <a:lnTo>
                    <a:pt x="1764" y="1011"/>
                  </a:lnTo>
                  <a:lnTo>
                    <a:pt x="1722" y="1076"/>
                  </a:lnTo>
                  <a:lnTo>
                    <a:pt x="1676" y="1141"/>
                  </a:lnTo>
                  <a:lnTo>
                    <a:pt x="1627" y="1202"/>
                  </a:lnTo>
                  <a:lnTo>
                    <a:pt x="1573" y="1259"/>
                  </a:lnTo>
                  <a:lnTo>
                    <a:pt x="1514" y="1313"/>
                  </a:lnTo>
                  <a:lnTo>
                    <a:pt x="1452" y="1361"/>
                  </a:lnTo>
                  <a:lnTo>
                    <a:pt x="1383" y="1405"/>
                  </a:lnTo>
                  <a:lnTo>
                    <a:pt x="1315" y="1440"/>
                  </a:lnTo>
                  <a:lnTo>
                    <a:pt x="1245" y="1469"/>
                  </a:lnTo>
                  <a:lnTo>
                    <a:pt x="1173" y="1494"/>
                  </a:lnTo>
                  <a:lnTo>
                    <a:pt x="1099" y="1511"/>
                  </a:lnTo>
                  <a:lnTo>
                    <a:pt x="1024" y="1524"/>
                  </a:lnTo>
                  <a:lnTo>
                    <a:pt x="950" y="1532"/>
                  </a:lnTo>
                  <a:lnTo>
                    <a:pt x="876" y="1536"/>
                  </a:lnTo>
                  <a:lnTo>
                    <a:pt x="801" y="1536"/>
                  </a:lnTo>
                  <a:lnTo>
                    <a:pt x="727" y="1533"/>
                  </a:lnTo>
                  <a:lnTo>
                    <a:pt x="654" y="1527"/>
                  </a:lnTo>
                  <a:lnTo>
                    <a:pt x="584" y="1518"/>
                  </a:lnTo>
                  <a:lnTo>
                    <a:pt x="515" y="1507"/>
                  </a:lnTo>
                  <a:lnTo>
                    <a:pt x="450" y="1495"/>
                  </a:lnTo>
                  <a:lnTo>
                    <a:pt x="385" y="1481"/>
                  </a:lnTo>
                  <a:lnTo>
                    <a:pt x="326" y="1466"/>
                  </a:lnTo>
                  <a:lnTo>
                    <a:pt x="270" y="1450"/>
                  </a:lnTo>
                  <a:lnTo>
                    <a:pt x="218" y="1434"/>
                  </a:lnTo>
                  <a:lnTo>
                    <a:pt x="170" y="1419"/>
                  </a:lnTo>
                  <a:lnTo>
                    <a:pt x="127" y="1405"/>
                  </a:lnTo>
                  <a:lnTo>
                    <a:pt x="91" y="1390"/>
                  </a:lnTo>
                  <a:lnTo>
                    <a:pt x="59" y="1378"/>
                  </a:lnTo>
                  <a:lnTo>
                    <a:pt x="34" y="1368"/>
                  </a:lnTo>
                  <a:lnTo>
                    <a:pt x="16" y="1361"/>
                  </a:lnTo>
                  <a:lnTo>
                    <a:pt x="5" y="1357"/>
                  </a:lnTo>
                  <a:lnTo>
                    <a:pt x="0" y="1355"/>
                  </a:lnTo>
                  <a:lnTo>
                    <a:pt x="0" y="1349"/>
                  </a:lnTo>
                  <a:lnTo>
                    <a:pt x="3" y="1336"/>
                  </a:lnTo>
                  <a:lnTo>
                    <a:pt x="5" y="1316"/>
                  </a:lnTo>
                  <a:lnTo>
                    <a:pt x="9" y="1287"/>
                  </a:lnTo>
                  <a:lnTo>
                    <a:pt x="15" y="1250"/>
                  </a:lnTo>
                  <a:lnTo>
                    <a:pt x="22" y="1209"/>
                  </a:lnTo>
                  <a:lnTo>
                    <a:pt x="33" y="1161"/>
                  </a:lnTo>
                  <a:lnTo>
                    <a:pt x="44" y="1109"/>
                  </a:lnTo>
                  <a:lnTo>
                    <a:pt x="57" y="1053"/>
                  </a:lnTo>
                  <a:lnTo>
                    <a:pt x="73" y="993"/>
                  </a:lnTo>
                  <a:lnTo>
                    <a:pt x="92" y="929"/>
                  </a:lnTo>
                  <a:lnTo>
                    <a:pt x="114" y="865"/>
                  </a:lnTo>
                  <a:lnTo>
                    <a:pt x="139" y="798"/>
                  </a:lnTo>
                  <a:lnTo>
                    <a:pt x="167" y="729"/>
                  </a:lnTo>
                  <a:lnTo>
                    <a:pt x="197" y="661"/>
                  </a:lnTo>
                  <a:lnTo>
                    <a:pt x="231" y="592"/>
                  </a:lnTo>
                  <a:lnTo>
                    <a:pt x="269" y="525"/>
                  </a:lnTo>
                  <a:lnTo>
                    <a:pt x="311" y="459"/>
                  </a:lnTo>
                  <a:lnTo>
                    <a:pt x="356" y="395"/>
                  </a:lnTo>
                  <a:lnTo>
                    <a:pt x="406" y="334"/>
                  </a:lnTo>
                  <a:lnTo>
                    <a:pt x="460" y="277"/>
                  </a:lnTo>
                  <a:lnTo>
                    <a:pt x="518" y="223"/>
                  </a:lnTo>
                  <a:lnTo>
                    <a:pt x="581" y="175"/>
                  </a:lnTo>
                  <a:lnTo>
                    <a:pt x="648" y="131"/>
                  </a:lnTo>
                </a:path>
              </a:pathLst>
            </a:custGeom>
            <a:gradFill rotWithShape="1">
              <a:gsLst>
                <a:gs pos="0">
                  <a:srgbClr val="BC61CB"/>
                </a:gs>
                <a:gs pos="100000">
                  <a:srgbClr val="E9CBEE"/>
                </a:gs>
              </a:gsLst>
              <a:lin ang="0" scaled="1"/>
            </a:gradFill>
            <a:ln w="38100" cmpd="sng">
              <a:solidFill>
                <a:srgbClr val="FFFFFF"/>
              </a:solidFill>
              <a:miter lim="800000"/>
              <a:headEnd/>
              <a:tailEnd/>
            </a:ln>
          </p:spPr>
          <p:txBody>
            <a:bodyPr/>
            <a:lstStyle/>
            <a:p>
              <a:endParaRPr lang="zh-CN" altLang="en-US"/>
            </a:p>
          </p:txBody>
        </p:sp>
        <p:sp>
          <p:nvSpPr>
            <p:cNvPr id="66568" name="Freeform 24">
              <a:extLst>
                <a:ext uri="{FF2B5EF4-FFF2-40B4-BE49-F238E27FC236}">
                  <a16:creationId xmlns:a16="http://schemas.microsoft.com/office/drawing/2014/main" id="{9D4B5084-74AD-4303-938E-47A171C6D00B}"/>
                </a:ext>
              </a:extLst>
            </p:cNvPr>
            <p:cNvSpPr>
              <a:spLocks noChangeArrowheads="1"/>
            </p:cNvSpPr>
            <p:nvPr/>
          </p:nvSpPr>
          <p:spPr bwMode="auto">
            <a:xfrm>
              <a:off x="1060" y="1646"/>
              <a:ext cx="960" cy="1618"/>
            </a:xfrm>
            <a:custGeom>
              <a:avLst/>
              <a:gdLst>
                <a:gd name="T0" fmla="*/ 409 w 1470"/>
                <a:gd name="T1" fmla="*/ 408 h 2346"/>
                <a:gd name="T2" fmla="*/ 402 w 1470"/>
                <a:gd name="T3" fmla="*/ 456 h 2346"/>
                <a:gd name="T4" fmla="*/ 390 w 1470"/>
                <a:gd name="T5" fmla="*/ 502 h 2346"/>
                <a:gd name="T6" fmla="*/ 373 w 1470"/>
                <a:gd name="T7" fmla="*/ 545 h 2346"/>
                <a:gd name="T8" fmla="*/ 353 w 1470"/>
                <a:gd name="T9" fmla="*/ 585 h 2346"/>
                <a:gd name="T10" fmla="*/ 330 w 1470"/>
                <a:gd name="T11" fmla="*/ 623 h 2346"/>
                <a:gd name="T12" fmla="*/ 307 w 1470"/>
                <a:gd name="T13" fmla="*/ 657 h 2346"/>
                <a:gd name="T14" fmla="*/ 283 w 1470"/>
                <a:gd name="T15" fmla="*/ 687 h 2346"/>
                <a:gd name="T16" fmla="*/ 261 w 1470"/>
                <a:gd name="T17" fmla="*/ 713 h 2346"/>
                <a:gd name="T18" fmla="*/ 242 w 1470"/>
                <a:gd name="T19" fmla="*/ 735 h 2346"/>
                <a:gd name="T20" fmla="*/ 225 w 1470"/>
                <a:gd name="T21" fmla="*/ 752 h 2346"/>
                <a:gd name="T22" fmla="*/ 212 w 1470"/>
                <a:gd name="T23" fmla="*/ 763 h 2346"/>
                <a:gd name="T24" fmla="*/ 206 w 1470"/>
                <a:gd name="T25" fmla="*/ 769 h 2346"/>
                <a:gd name="T26" fmla="*/ 204 w 1470"/>
                <a:gd name="T27" fmla="*/ 769 h 2346"/>
                <a:gd name="T28" fmla="*/ 197 w 1470"/>
                <a:gd name="T29" fmla="*/ 763 h 2346"/>
                <a:gd name="T30" fmla="*/ 185 w 1470"/>
                <a:gd name="T31" fmla="*/ 752 h 2346"/>
                <a:gd name="T32" fmla="*/ 168 w 1470"/>
                <a:gd name="T33" fmla="*/ 735 h 2346"/>
                <a:gd name="T34" fmla="*/ 148 w 1470"/>
                <a:gd name="T35" fmla="*/ 713 h 2346"/>
                <a:gd name="T36" fmla="*/ 126 w 1470"/>
                <a:gd name="T37" fmla="*/ 687 h 2346"/>
                <a:gd name="T38" fmla="*/ 103 w 1470"/>
                <a:gd name="T39" fmla="*/ 657 h 2346"/>
                <a:gd name="T40" fmla="*/ 79 w 1470"/>
                <a:gd name="T41" fmla="*/ 623 h 2346"/>
                <a:gd name="T42" fmla="*/ 57 w 1470"/>
                <a:gd name="T43" fmla="*/ 585 h 2346"/>
                <a:gd name="T44" fmla="*/ 37 w 1470"/>
                <a:gd name="T45" fmla="*/ 545 h 2346"/>
                <a:gd name="T46" fmla="*/ 20 w 1470"/>
                <a:gd name="T47" fmla="*/ 502 h 2346"/>
                <a:gd name="T48" fmla="*/ 8 w 1470"/>
                <a:gd name="T49" fmla="*/ 456 h 2346"/>
                <a:gd name="T50" fmla="*/ 1 w 1470"/>
                <a:gd name="T51" fmla="*/ 408 h 2346"/>
                <a:gd name="T52" fmla="*/ 1 w 1470"/>
                <a:gd name="T53" fmla="*/ 361 h 2346"/>
                <a:gd name="T54" fmla="*/ 8 w 1470"/>
                <a:gd name="T55" fmla="*/ 313 h 2346"/>
                <a:gd name="T56" fmla="*/ 20 w 1470"/>
                <a:gd name="T57" fmla="*/ 268 h 2346"/>
                <a:gd name="T58" fmla="*/ 37 w 1470"/>
                <a:gd name="T59" fmla="*/ 225 h 2346"/>
                <a:gd name="T60" fmla="*/ 57 w 1470"/>
                <a:gd name="T61" fmla="*/ 183 h 2346"/>
                <a:gd name="T62" fmla="*/ 79 w 1470"/>
                <a:gd name="T63" fmla="*/ 146 h 2346"/>
                <a:gd name="T64" fmla="*/ 103 w 1470"/>
                <a:gd name="T65" fmla="*/ 112 h 2346"/>
                <a:gd name="T66" fmla="*/ 126 w 1470"/>
                <a:gd name="T67" fmla="*/ 82 h 2346"/>
                <a:gd name="T68" fmla="*/ 148 w 1470"/>
                <a:gd name="T69" fmla="*/ 56 h 2346"/>
                <a:gd name="T70" fmla="*/ 168 w 1470"/>
                <a:gd name="T71" fmla="*/ 34 h 2346"/>
                <a:gd name="T72" fmla="*/ 185 w 1470"/>
                <a:gd name="T73" fmla="*/ 18 h 2346"/>
                <a:gd name="T74" fmla="*/ 197 w 1470"/>
                <a:gd name="T75" fmla="*/ 6 h 2346"/>
                <a:gd name="T76" fmla="*/ 204 w 1470"/>
                <a:gd name="T77" fmla="*/ 1 h 2346"/>
                <a:gd name="T78" fmla="*/ 206 w 1470"/>
                <a:gd name="T79" fmla="*/ 1 h 2346"/>
                <a:gd name="T80" fmla="*/ 212 w 1470"/>
                <a:gd name="T81" fmla="*/ 6 h 2346"/>
                <a:gd name="T82" fmla="*/ 225 w 1470"/>
                <a:gd name="T83" fmla="*/ 18 h 2346"/>
                <a:gd name="T84" fmla="*/ 242 w 1470"/>
                <a:gd name="T85" fmla="*/ 34 h 2346"/>
                <a:gd name="T86" fmla="*/ 261 w 1470"/>
                <a:gd name="T87" fmla="*/ 56 h 2346"/>
                <a:gd name="T88" fmla="*/ 283 w 1470"/>
                <a:gd name="T89" fmla="*/ 82 h 2346"/>
                <a:gd name="T90" fmla="*/ 307 w 1470"/>
                <a:gd name="T91" fmla="*/ 112 h 2346"/>
                <a:gd name="T92" fmla="*/ 330 w 1470"/>
                <a:gd name="T93" fmla="*/ 146 h 2346"/>
                <a:gd name="T94" fmla="*/ 353 w 1470"/>
                <a:gd name="T95" fmla="*/ 183 h 2346"/>
                <a:gd name="T96" fmla="*/ 373 w 1470"/>
                <a:gd name="T97" fmla="*/ 225 h 2346"/>
                <a:gd name="T98" fmla="*/ 390 w 1470"/>
                <a:gd name="T99" fmla="*/ 268 h 2346"/>
                <a:gd name="T100" fmla="*/ 402 w 1470"/>
                <a:gd name="T101" fmla="*/ 313 h 2346"/>
                <a:gd name="T102" fmla="*/ 409 w 1470"/>
                <a:gd name="T103" fmla="*/ 361 h 234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470"/>
                <a:gd name="T157" fmla="*/ 0 h 2346"/>
                <a:gd name="T158" fmla="*/ 1470 w 1470"/>
                <a:gd name="T159" fmla="*/ 2346 h 234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470" h="2346">
                  <a:moveTo>
                    <a:pt x="1470" y="1173"/>
                  </a:moveTo>
                  <a:lnTo>
                    <a:pt x="1467" y="1246"/>
                  </a:lnTo>
                  <a:lnTo>
                    <a:pt x="1458" y="1319"/>
                  </a:lnTo>
                  <a:lnTo>
                    <a:pt x="1444" y="1390"/>
                  </a:lnTo>
                  <a:lnTo>
                    <a:pt x="1423" y="1462"/>
                  </a:lnTo>
                  <a:lnTo>
                    <a:pt x="1400" y="1529"/>
                  </a:lnTo>
                  <a:lnTo>
                    <a:pt x="1371" y="1596"/>
                  </a:lnTo>
                  <a:lnTo>
                    <a:pt x="1339" y="1662"/>
                  </a:lnTo>
                  <a:lnTo>
                    <a:pt x="1305" y="1725"/>
                  </a:lnTo>
                  <a:lnTo>
                    <a:pt x="1267" y="1784"/>
                  </a:lnTo>
                  <a:lnTo>
                    <a:pt x="1228" y="1843"/>
                  </a:lnTo>
                  <a:lnTo>
                    <a:pt x="1187" y="1898"/>
                  </a:lnTo>
                  <a:lnTo>
                    <a:pt x="1145" y="1952"/>
                  </a:lnTo>
                  <a:lnTo>
                    <a:pt x="1102" y="2002"/>
                  </a:lnTo>
                  <a:lnTo>
                    <a:pt x="1060" y="2050"/>
                  </a:lnTo>
                  <a:lnTo>
                    <a:pt x="1019" y="2094"/>
                  </a:lnTo>
                  <a:lnTo>
                    <a:pt x="978" y="2135"/>
                  </a:lnTo>
                  <a:lnTo>
                    <a:pt x="939" y="2174"/>
                  </a:lnTo>
                  <a:lnTo>
                    <a:pt x="901" y="2207"/>
                  </a:lnTo>
                  <a:lnTo>
                    <a:pt x="866" y="2240"/>
                  </a:lnTo>
                  <a:lnTo>
                    <a:pt x="835" y="2266"/>
                  </a:lnTo>
                  <a:lnTo>
                    <a:pt x="806" y="2291"/>
                  </a:lnTo>
                  <a:lnTo>
                    <a:pt x="783" y="2310"/>
                  </a:lnTo>
                  <a:lnTo>
                    <a:pt x="763" y="2326"/>
                  </a:lnTo>
                  <a:lnTo>
                    <a:pt x="748" y="2336"/>
                  </a:lnTo>
                  <a:lnTo>
                    <a:pt x="739" y="2343"/>
                  </a:lnTo>
                  <a:lnTo>
                    <a:pt x="735" y="2346"/>
                  </a:lnTo>
                  <a:lnTo>
                    <a:pt x="732" y="2343"/>
                  </a:lnTo>
                  <a:lnTo>
                    <a:pt x="723" y="2336"/>
                  </a:lnTo>
                  <a:lnTo>
                    <a:pt x="709" y="2326"/>
                  </a:lnTo>
                  <a:lnTo>
                    <a:pt x="688" y="2310"/>
                  </a:lnTo>
                  <a:lnTo>
                    <a:pt x="665" y="2291"/>
                  </a:lnTo>
                  <a:lnTo>
                    <a:pt x="636" y="2266"/>
                  </a:lnTo>
                  <a:lnTo>
                    <a:pt x="604" y="2240"/>
                  </a:lnTo>
                  <a:lnTo>
                    <a:pt x="570" y="2207"/>
                  </a:lnTo>
                  <a:lnTo>
                    <a:pt x="532" y="2174"/>
                  </a:lnTo>
                  <a:lnTo>
                    <a:pt x="493" y="2135"/>
                  </a:lnTo>
                  <a:lnTo>
                    <a:pt x="452" y="2094"/>
                  </a:lnTo>
                  <a:lnTo>
                    <a:pt x="410" y="2050"/>
                  </a:lnTo>
                  <a:lnTo>
                    <a:pt x="367" y="2002"/>
                  </a:lnTo>
                  <a:lnTo>
                    <a:pt x="325" y="1952"/>
                  </a:lnTo>
                  <a:lnTo>
                    <a:pt x="284" y="1898"/>
                  </a:lnTo>
                  <a:lnTo>
                    <a:pt x="243" y="1843"/>
                  </a:lnTo>
                  <a:lnTo>
                    <a:pt x="204" y="1784"/>
                  </a:lnTo>
                  <a:lnTo>
                    <a:pt x="166" y="1725"/>
                  </a:lnTo>
                  <a:lnTo>
                    <a:pt x="131" y="1662"/>
                  </a:lnTo>
                  <a:lnTo>
                    <a:pt x="100" y="1596"/>
                  </a:lnTo>
                  <a:lnTo>
                    <a:pt x="71" y="1529"/>
                  </a:lnTo>
                  <a:lnTo>
                    <a:pt x="48" y="1462"/>
                  </a:lnTo>
                  <a:lnTo>
                    <a:pt x="27" y="1390"/>
                  </a:lnTo>
                  <a:lnTo>
                    <a:pt x="13" y="1319"/>
                  </a:lnTo>
                  <a:lnTo>
                    <a:pt x="4" y="1246"/>
                  </a:lnTo>
                  <a:lnTo>
                    <a:pt x="0" y="1173"/>
                  </a:lnTo>
                  <a:lnTo>
                    <a:pt x="4" y="1099"/>
                  </a:lnTo>
                  <a:lnTo>
                    <a:pt x="13" y="1026"/>
                  </a:lnTo>
                  <a:lnTo>
                    <a:pt x="27" y="954"/>
                  </a:lnTo>
                  <a:lnTo>
                    <a:pt x="48" y="884"/>
                  </a:lnTo>
                  <a:lnTo>
                    <a:pt x="71" y="816"/>
                  </a:lnTo>
                  <a:lnTo>
                    <a:pt x="100" y="748"/>
                  </a:lnTo>
                  <a:lnTo>
                    <a:pt x="131" y="684"/>
                  </a:lnTo>
                  <a:lnTo>
                    <a:pt x="166" y="621"/>
                  </a:lnTo>
                  <a:lnTo>
                    <a:pt x="204" y="560"/>
                  </a:lnTo>
                  <a:lnTo>
                    <a:pt x="243" y="502"/>
                  </a:lnTo>
                  <a:lnTo>
                    <a:pt x="284" y="446"/>
                  </a:lnTo>
                  <a:lnTo>
                    <a:pt x="325" y="394"/>
                  </a:lnTo>
                  <a:lnTo>
                    <a:pt x="367" y="343"/>
                  </a:lnTo>
                  <a:lnTo>
                    <a:pt x="410" y="295"/>
                  </a:lnTo>
                  <a:lnTo>
                    <a:pt x="452" y="251"/>
                  </a:lnTo>
                  <a:lnTo>
                    <a:pt x="493" y="210"/>
                  </a:lnTo>
                  <a:lnTo>
                    <a:pt x="532" y="171"/>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1"/>
                  </a:lnTo>
                  <a:lnTo>
                    <a:pt x="978" y="210"/>
                  </a:lnTo>
                  <a:lnTo>
                    <a:pt x="1019" y="251"/>
                  </a:lnTo>
                  <a:lnTo>
                    <a:pt x="1060" y="295"/>
                  </a:lnTo>
                  <a:lnTo>
                    <a:pt x="1102" y="343"/>
                  </a:lnTo>
                  <a:lnTo>
                    <a:pt x="1145" y="394"/>
                  </a:lnTo>
                  <a:lnTo>
                    <a:pt x="1187" y="446"/>
                  </a:lnTo>
                  <a:lnTo>
                    <a:pt x="1228" y="502"/>
                  </a:lnTo>
                  <a:lnTo>
                    <a:pt x="1267" y="560"/>
                  </a:lnTo>
                  <a:lnTo>
                    <a:pt x="1305" y="621"/>
                  </a:lnTo>
                  <a:lnTo>
                    <a:pt x="1339" y="684"/>
                  </a:lnTo>
                  <a:lnTo>
                    <a:pt x="1371" y="748"/>
                  </a:lnTo>
                  <a:lnTo>
                    <a:pt x="1400" y="816"/>
                  </a:lnTo>
                  <a:lnTo>
                    <a:pt x="1423" y="884"/>
                  </a:lnTo>
                  <a:lnTo>
                    <a:pt x="1444" y="954"/>
                  </a:lnTo>
                  <a:lnTo>
                    <a:pt x="1458" y="1026"/>
                  </a:lnTo>
                  <a:lnTo>
                    <a:pt x="1467" y="1099"/>
                  </a:lnTo>
                  <a:lnTo>
                    <a:pt x="1470" y="1173"/>
                  </a:lnTo>
                </a:path>
              </a:pathLst>
            </a:custGeom>
            <a:gradFill rotWithShape="1">
              <a:gsLst>
                <a:gs pos="0">
                  <a:srgbClr val="FFABCD"/>
                </a:gs>
                <a:gs pos="100000">
                  <a:srgbClr val="FF0066"/>
                </a:gs>
              </a:gsLst>
              <a:lin ang="5400000" scaled="1"/>
            </a:gradFill>
            <a:ln w="38100" cmpd="sng">
              <a:solidFill>
                <a:srgbClr val="FFFFFF"/>
              </a:solidFill>
              <a:miter lim="800000"/>
              <a:headEnd/>
              <a:tailEnd/>
            </a:ln>
          </p:spPr>
          <p:txBody>
            <a:bodyPr/>
            <a:lstStyle/>
            <a:p>
              <a:endParaRPr lang="zh-CN" altLang="en-US"/>
            </a:p>
          </p:txBody>
        </p:sp>
        <p:sp>
          <p:nvSpPr>
            <p:cNvPr id="66569" name="Freeform 25">
              <a:extLst>
                <a:ext uri="{FF2B5EF4-FFF2-40B4-BE49-F238E27FC236}">
                  <a16:creationId xmlns:a16="http://schemas.microsoft.com/office/drawing/2014/main" id="{529028CF-7FAB-4D77-869A-B44554041037}"/>
                </a:ext>
              </a:extLst>
            </p:cNvPr>
            <p:cNvSpPr>
              <a:spLocks noChangeArrowheads="1"/>
            </p:cNvSpPr>
            <p:nvPr/>
          </p:nvSpPr>
          <p:spPr bwMode="auto">
            <a:xfrm rot="521906">
              <a:off x="1392" y="1721"/>
              <a:ext cx="1680" cy="864"/>
            </a:xfrm>
            <a:custGeom>
              <a:avLst/>
              <a:gdLst>
                <a:gd name="T0" fmla="*/ 820 w 2032"/>
                <a:gd name="T1" fmla="*/ 31 h 1536"/>
                <a:gd name="T2" fmla="*/ 889 w 2032"/>
                <a:gd name="T3" fmla="*/ 50 h 1536"/>
                <a:gd name="T4" fmla="*/ 947 w 2032"/>
                <a:gd name="T5" fmla="*/ 70 h 1536"/>
                <a:gd name="T6" fmla="*/ 996 w 2032"/>
                <a:gd name="T7" fmla="*/ 93 h 1536"/>
                <a:gd name="T8" fmla="*/ 1037 w 2032"/>
                <a:gd name="T9" fmla="*/ 118 h 1536"/>
                <a:gd name="T10" fmla="*/ 1070 w 2032"/>
                <a:gd name="T11" fmla="*/ 142 h 1536"/>
                <a:gd name="T12" fmla="*/ 1096 w 2032"/>
                <a:gd name="T13" fmla="*/ 165 h 1536"/>
                <a:gd name="T14" fmla="*/ 1116 w 2032"/>
                <a:gd name="T15" fmla="*/ 187 h 1536"/>
                <a:gd name="T16" fmla="*/ 1130 w 2032"/>
                <a:gd name="T17" fmla="*/ 206 h 1536"/>
                <a:gd name="T18" fmla="*/ 1140 w 2032"/>
                <a:gd name="T19" fmla="*/ 222 h 1536"/>
                <a:gd name="T20" fmla="*/ 1145 w 2032"/>
                <a:gd name="T21" fmla="*/ 234 h 1536"/>
                <a:gd name="T22" fmla="*/ 1147 w 2032"/>
                <a:gd name="T23" fmla="*/ 240 h 1536"/>
                <a:gd name="T24" fmla="*/ 1146 w 2032"/>
                <a:gd name="T25" fmla="*/ 241 h 1536"/>
                <a:gd name="T26" fmla="*/ 1129 w 2032"/>
                <a:gd name="T27" fmla="*/ 244 h 1536"/>
                <a:gd name="T28" fmla="*/ 1097 w 2032"/>
                <a:gd name="T29" fmla="*/ 248 h 1536"/>
                <a:gd name="T30" fmla="*/ 1052 w 2032"/>
                <a:gd name="T31" fmla="*/ 253 h 1536"/>
                <a:gd name="T32" fmla="*/ 996 w 2032"/>
                <a:gd name="T33" fmla="*/ 258 h 1536"/>
                <a:gd name="T34" fmla="*/ 931 w 2032"/>
                <a:gd name="T35" fmla="*/ 264 h 1536"/>
                <a:gd name="T36" fmla="*/ 857 w 2032"/>
                <a:gd name="T37" fmla="*/ 268 h 1536"/>
                <a:gd name="T38" fmla="*/ 778 w 2032"/>
                <a:gd name="T39" fmla="*/ 272 h 1536"/>
                <a:gd name="T40" fmla="*/ 696 w 2032"/>
                <a:gd name="T41" fmla="*/ 273 h 1536"/>
                <a:gd name="T42" fmla="*/ 612 w 2032"/>
                <a:gd name="T43" fmla="*/ 273 h 1536"/>
                <a:gd name="T44" fmla="*/ 527 w 2032"/>
                <a:gd name="T45" fmla="*/ 269 h 1536"/>
                <a:gd name="T46" fmla="*/ 445 w 2032"/>
                <a:gd name="T47" fmla="*/ 262 h 1536"/>
                <a:gd name="T48" fmla="*/ 365 w 2032"/>
                <a:gd name="T49" fmla="*/ 250 h 1536"/>
                <a:gd name="T50" fmla="*/ 293 w 2032"/>
                <a:gd name="T51" fmla="*/ 234 h 1536"/>
                <a:gd name="T52" fmla="*/ 229 w 2032"/>
                <a:gd name="T53" fmla="*/ 214 h 1536"/>
                <a:gd name="T54" fmla="*/ 175 w 2032"/>
                <a:gd name="T55" fmla="*/ 191 h 1536"/>
                <a:gd name="T56" fmla="*/ 130 w 2032"/>
                <a:gd name="T57" fmla="*/ 168 h 1536"/>
                <a:gd name="T58" fmla="*/ 93 w 2032"/>
                <a:gd name="T59" fmla="*/ 143 h 1536"/>
                <a:gd name="T60" fmla="*/ 64 w 2032"/>
                <a:gd name="T61" fmla="*/ 120 h 1536"/>
                <a:gd name="T62" fmla="*/ 41 w 2032"/>
                <a:gd name="T63" fmla="*/ 97 h 1536"/>
                <a:gd name="T64" fmla="*/ 25 w 2032"/>
                <a:gd name="T65" fmla="*/ 76 h 1536"/>
                <a:gd name="T66" fmla="*/ 12 w 2032"/>
                <a:gd name="T67" fmla="*/ 58 h 1536"/>
                <a:gd name="T68" fmla="*/ 5 w 2032"/>
                <a:gd name="T69" fmla="*/ 44 h 1536"/>
                <a:gd name="T70" fmla="*/ 2 w 2032"/>
                <a:gd name="T71" fmla="*/ 36 h 1536"/>
                <a:gd name="T72" fmla="*/ 0 w 2032"/>
                <a:gd name="T73" fmla="*/ 32 h 1536"/>
                <a:gd name="T74" fmla="*/ 9 w 2032"/>
                <a:gd name="T75" fmla="*/ 31 h 1536"/>
                <a:gd name="T76" fmla="*/ 33 w 2032"/>
                <a:gd name="T77" fmla="*/ 28 h 1536"/>
                <a:gd name="T78" fmla="*/ 72 w 2032"/>
                <a:gd name="T79" fmla="*/ 24 h 1536"/>
                <a:gd name="T80" fmla="*/ 122 w 2032"/>
                <a:gd name="T81" fmla="*/ 18 h 1536"/>
                <a:gd name="T82" fmla="*/ 184 w 2032"/>
                <a:gd name="T83" fmla="*/ 12 h 1536"/>
                <a:gd name="T84" fmla="*/ 254 w 2032"/>
                <a:gd name="T85" fmla="*/ 8 h 1536"/>
                <a:gd name="T86" fmla="*/ 330 w 2032"/>
                <a:gd name="T87" fmla="*/ 3 h 1536"/>
                <a:gd name="T88" fmla="*/ 410 w 2032"/>
                <a:gd name="T89" fmla="*/ 1 h 1536"/>
                <a:gd name="T90" fmla="*/ 494 w 2032"/>
                <a:gd name="T91" fmla="*/ 0 h 1536"/>
                <a:gd name="T92" fmla="*/ 579 w 2032"/>
                <a:gd name="T93" fmla="*/ 2 h 1536"/>
                <a:gd name="T94" fmla="*/ 663 w 2032"/>
                <a:gd name="T95" fmla="*/ 8 h 1536"/>
                <a:gd name="T96" fmla="*/ 742 w 2032"/>
                <a:gd name="T97" fmla="*/ 17 h 1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32"/>
                <a:gd name="T148" fmla="*/ 0 h 1536"/>
                <a:gd name="T149" fmla="*/ 2032 w 2032"/>
                <a:gd name="T150" fmla="*/ 1536 h 1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32" h="1536">
                  <a:moveTo>
                    <a:pt x="1383" y="131"/>
                  </a:moveTo>
                  <a:lnTo>
                    <a:pt x="1451" y="175"/>
                  </a:lnTo>
                  <a:lnTo>
                    <a:pt x="1514" y="223"/>
                  </a:lnTo>
                  <a:lnTo>
                    <a:pt x="1572" y="277"/>
                  </a:lnTo>
                  <a:lnTo>
                    <a:pt x="1626" y="334"/>
                  </a:lnTo>
                  <a:lnTo>
                    <a:pt x="1676" y="395"/>
                  </a:lnTo>
                  <a:lnTo>
                    <a:pt x="1721" y="459"/>
                  </a:lnTo>
                  <a:lnTo>
                    <a:pt x="1763" y="525"/>
                  </a:lnTo>
                  <a:lnTo>
                    <a:pt x="1801" y="592"/>
                  </a:lnTo>
                  <a:lnTo>
                    <a:pt x="1835" y="661"/>
                  </a:lnTo>
                  <a:lnTo>
                    <a:pt x="1865" y="729"/>
                  </a:lnTo>
                  <a:lnTo>
                    <a:pt x="1893" y="798"/>
                  </a:lnTo>
                  <a:lnTo>
                    <a:pt x="1918" y="865"/>
                  </a:lnTo>
                  <a:lnTo>
                    <a:pt x="1940" y="929"/>
                  </a:lnTo>
                  <a:lnTo>
                    <a:pt x="1957" y="993"/>
                  </a:lnTo>
                  <a:lnTo>
                    <a:pt x="1975" y="1053"/>
                  </a:lnTo>
                  <a:lnTo>
                    <a:pt x="1988" y="1109"/>
                  </a:lnTo>
                  <a:lnTo>
                    <a:pt x="2000" y="1161"/>
                  </a:lnTo>
                  <a:lnTo>
                    <a:pt x="2008" y="1209"/>
                  </a:lnTo>
                  <a:lnTo>
                    <a:pt x="2017" y="1250"/>
                  </a:lnTo>
                  <a:lnTo>
                    <a:pt x="2021" y="1287"/>
                  </a:lnTo>
                  <a:lnTo>
                    <a:pt x="2026" y="1316"/>
                  </a:lnTo>
                  <a:lnTo>
                    <a:pt x="2029" y="1336"/>
                  </a:lnTo>
                  <a:lnTo>
                    <a:pt x="2030" y="1349"/>
                  </a:lnTo>
                  <a:lnTo>
                    <a:pt x="2032" y="1355"/>
                  </a:lnTo>
                  <a:lnTo>
                    <a:pt x="2027" y="1357"/>
                  </a:lnTo>
                  <a:lnTo>
                    <a:pt x="2016" y="1361"/>
                  </a:lnTo>
                  <a:lnTo>
                    <a:pt x="1998" y="1368"/>
                  </a:lnTo>
                  <a:lnTo>
                    <a:pt x="1972" y="1378"/>
                  </a:lnTo>
                  <a:lnTo>
                    <a:pt x="1941" y="1390"/>
                  </a:lnTo>
                  <a:lnTo>
                    <a:pt x="1905" y="1405"/>
                  </a:lnTo>
                  <a:lnTo>
                    <a:pt x="1861" y="1419"/>
                  </a:lnTo>
                  <a:lnTo>
                    <a:pt x="1814" y="1434"/>
                  </a:lnTo>
                  <a:lnTo>
                    <a:pt x="1762" y="1450"/>
                  </a:lnTo>
                  <a:lnTo>
                    <a:pt x="1706" y="1466"/>
                  </a:lnTo>
                  <a:lnTo>
                    <a:pt x="1647" y="1481"/>
                  </a:lnTo>
                  <a:lnTo>
                    <a:pt x="1582" y="1495"/>
                  </a:lnTo>
                  <a:lnTo>
                    <a:pt x="1517" y="1507"/>
                  </a:lnTo>
                  <a:lnTo>
                    <a:pt x="1448" y="1518"/>
                  </a:lnTo>
                  <a:lnTo>
                    <a:pt x="1377" y="1527"/>
                  </a:lnTo>
                  <a:lnTo>
                    <a:pt x="1305" y="1533"/>
                  </a:lnTo>
                  <a:lnTo>
                    <a:pt x="1231" y="1536"/>
                  </a:lnTo>
                  <a:lnTo>
                    <a:pt x="1157" y="1536"/>
                  </a:lnTo>
                  <a:lnTo>
                    <a:pt x="1082" y="1532"/>
                  </a:lnTo>
                  <a:lnTo>
                    <a:pt x="1008" y="1524"/>
                  </a:lnTo>
                  <a:lnTo>
                    <a:pt x="933" y="1511"/>
                  </a:lnTo>
                  <a:lnTo>
                    <a:pt x="859" y="1494"/>
                  </a:lnTo>
                  <a:lnTo>
                    <a:pt x="787" y="1469"/>
                  </a:lnTo>
                  <a:lnTo>
                    <a:pt x="716" y="1440"/>
                  </a:lnTo>
                  <a:lnTo>
                    <a:pt x="647" y="1405"/>
                  </a:lnTo>
                  <a:lnTo>
                    <a:pt x="580" y="1361"/>
                  </a:lnTo>
                  <a:lnTo>
                    <a:pt x="518" y="1313"/>
                  </a:lnTo>
                  <a:lnTo>
                    <a:pt x="459" y="1259"/>
                  </a:lnTo>
                  <a:lnTo>
                    <a:pt x="405" y="1202"/>
                  </a:lnTo>
                  <a:lnTo>
                    <a:pt x="356" y="1141"/>
                  </a:lnTo>
                  <a:lnTo>
                    <a:pt x="311" y="1076"/>
                  </a:lnTo>
                  <a:lnTo>
                    <a:pt x="268" y="1011"/>
                  </a:lnTo>
                  <a:lnTo>
                    <a:pt x="230" y="944"/>
                  </a:lnTo>
                  <a:lnTo>
                    <a:pt x="197" y="875"/>
                  </a:lnTo>
                  <a:lnTo>
                    <a:pt x="166" y="806"/>
                  </a:lnTo>
                  <a:lnTo>
                    <a:pt x="138" y="738"/>
                  </a:lnTo>
                  <a:lnTo>
                    <a:pt x="114" y="672"/>
                  </a:lnTo>
                  <a:lnTo>
                    <a:pt x="92" y="607"/>
                  </a:lnTo>
                  <a:lnTo>
                    <a:pt x="73" y="542"/>
                  </a:lnTo>
                  <a:lnTo>
                    <a:pt x="57" y="483"/>
                  </a:lnTo>
                  <a:lnTo>
                    <a:pt x="44" y="427"/>
                  </a:lnTo>
                  <a:lnTo>
                    <a:pt x="32" y="375"/>
                  </a:lnTo>
                  <a:lnTo>
                    <a:pt x="22" y="326"/>
                  </a:lnTo>
                  <a:lnTo>
                    <a:pt x="14" y="286"/>
                  </a:lnTo>
                  <a:lnTo>
                    <a:pt x="9" y="249"/>
                  </a:lnTo>
                  <a:lnTo>
                    <a:pt x="4" y="220"/>
                  </a:lnTo>
                  <a:lnTo>
                    <a:pt x="3" y="200"/>
                  </a:lnTo>
                  <a:lnTo>
                    <a:pt x="0" y="186"/>
                  </a:lnTo>
                  <a:lnTo>
                    <a:pt x="0" y="182"/>
                  </a:lnTo>
                  <a:lnTo>
                    <a:pt x="4" y="179"/>
                  </a:lnTo>
                  <a:lnTo>
                    <a:pt x="16" y="175"/>
                  </a:lnTo>
                  <a:lnTo>
                    <a:pt x="33" y="167"/>
                  </a:lnTo>
                  <a:lnTo>
                    <a:pt x="58" y="157"/>
                  </a:lnTo>
                  <a:lnTo>
                    <a:pt x="90" y="146"/>
                  </a:lnTo>
                  <a:lnTo>
                    <a:pt x="127" y="131"/>
                  </a:lnTo>
                  <a:lnTo>
                    <a:pt x="169" y="116"/>
                  </a:lnTo>
                  <a:lnTo>
                    <a:pt x="217" y="102"/>
                  </a:lnTo>
                  <a:lnTo>
                    <a:pt x="270" y="86"/>
                  </a:lnTo>
                  <a:lnTo>
                    <a:pt x="325" y="70"/>
                  </a:lnTo>
                  <a:lnTo>
                    <a:pt x="385" y="55"/>
                  </a:lnTo>
                  <a:lnTo>
                    <a:pt x="449" y="42"/>
                  </a:lnTo>
                  <a:lnTo>
                    <a:pt x="515" y="29"/>
                  </a:lnTo>
                  <a:lnTo>
                    <a:pt x="583" y="17"/>
                  </a:lnTo>
                  <a:lnTo>
                    <a:pt x="653" y="8"/>
                  </a:lnTo>
                  <a:lnTo>
                    <a:pt x="726" y="3"/>
                  </a:lnTo>
                  <a:lnTo>
                    <a:pt x="801" y="0"/>
                  </a:lnTo>
                  <a:lnTo>
                    <a:pt x="875" y="0"/>
                  </a:lnTo>
                  <a:lnTo>
                    <a:pt x="949" y="4"/>
                  </a:lnTo>
                  <a:lnTo>
                    <a:pt x="1024" y="11"/>
                  </a:lnTo>
                  <a:lnTo>
                    <a:pt x="1098" y="24"/>
                  </a:lnTo>
                  <a:lnTo>
                    <a:pt x="1173" y="43"/>
                  </a:lnTo>
                  <a:lnTo>
                    <a:pt x="1244" y="67"/>
                  </a:lnTo>
                  <a:lnTo>
                    <a:pt x="1314" y="96"/>
                  </a:lnTo>
                  <a:lnTo>
                    <a:pt x="1383" y="131"/>
                  </a:lnTo>
                </a:path>
              </a:pathLst>
            </a:custGeom>
            <a:gradFill rotWithShape="1">
              <a:gsLst>
                <a:gs pos="0">
                  <a:srgbClr val="FFD5BF"/>
                </a:gs>
                <a:gs pos="100000">
                  <a:srgbClr val="FF7E3D"/>
                </a:gs>
              </a:gsLst>
              <a:lin ang="18900000" scaled="1"/>
            </a:gradFill>
            <a:ln w="38100" cmpd="sng">
              <a:solidFill>
                <a:srgbClr val="FFFFFF"/>
              </a:solidFill>
              <a:miter lim="800000"/>
              <a:headEnd/>
              <a:tailEnd/>
            </a:ln>
          </p:spPr>
          <p:txBody>
            <a:bodyPr/>
            <a:lstStyle/>
            <a:p>
              <a:endParaRPr lang="zh-CN" altLang="en-US"/>
            </a:p>
          </p:txBody>
        </p:sp>
        <p:sp>
          <p:nvSpPr>
            <p:cNvPr id="66570" name="Freeform 26">
              <a:extLst>
                <a:ext uri="{FF2B5EF4-FFF2-40B4-BE49-F238E27FC236}">
                  <a16:creationId xmlns:a16="http://schemas.microsoft.com/office/drawing/2014/main" id="{EF9966F2-A177-41AB-B1BA-F5160358EDDD}"/>
                </a:ext>
              </a:extLst>
            </p:cNvPr>
            <p:cNvSpPr>
              <a:spLocks noChangeArrowheads="1"/>
            </p:cNvSpPr>
            <p:nvPr/>
          </p:nvSpPr>
          <p:spPr bwMode="auto">
            <a:xfrm rot="-468625">
              <a:off x="1444" y="816"/>
              <a:ext cx="1728" cy="912"/>
            </a:xfrm>
            <a:custGeom>
              <a:avLst/>
              <a:gdLst>
                <a:gd name="T0" fmla="*/ 441 w 2032"/>
                <a:gd name="T1" fmla="*/ 20 h 1536"/>
                <a:gd name="T2" fmla="*/ 528 w 2032"/>
                <a:gd name="T3" fmla="*/ 9 h 1536"/>
                <a:gd name="T4" fmla="*/ 620 w 2032"/>
                <a:gd name="T5" fmla="*/ 2 h 1536"/>
                <a:gd name="T6" fmla="*/ 712 w 2032"/>
                <a:gd name="T7" fmla="*/ 0 h 1536"/>
                <a:gd name="T8" fmla="*/ 803 w 2032"/>
                <a:gd name="T9" fmla="*/ 1 h 1536"/>
                <a:gd name="T10" fmla="*/ 890 w 2032"/>
                <a:gd name="T11" fmla="*/ 4 h 1536"/>
                <a:gd name="T12" fmla="*/ 973 w 2032"/>
                <a:gd name="T13" fmla="*/ 9 h 1536"/>
                <a:gd name="T14" fmla="*/ 1049 w 2032"/>
                <a:gd name="T15" fmla="*/ 15 h 1536"/>
                <a:gd name="T16" fmla="*/ 1116 w 2032"/>
                <a:gd name="T17" fmla="*/ 21 h 1536"/>
                <a:gd name="T18" fmla="*/ 1172 w 2032"/>
                <a:gd name="T19" fmla="*/ 27 h 1536"/>
                <a:gd name="T20" fmla="*/ 1213 w 2032"/>
                <a:gd name="T21" fmla="*/ 33 h 1536"/>
                <a:gd name="T22" fmla="*/ 1240 w 2032"/>
                <a:gd name="T23" fmla="*/ 37 h 1536"/>
                <a:gd name="T24" fmla="*/ 1249 w 2032"/>
                <a:gd name="T25" fmla="*/ 38 h 1536"/>
                <a:gd name="T26" fmla="*/ 1248 w 2032"/>
                <a:gd name="T27" fmla="*/ 42 h 1536"/>
                <a:gd name="T28" fmla="*/ 1243 w 2032"/>
                <a:gd name="T29" fmla="*/ 52 h 1536"/>
                <a:gd name="T30" fmla="*/ 1235 w 2032"/>
                <a:gd name="T31" fmla="*/ 68 h 1536"/>
                <a:gd name="T32" fmla="*/ 1223 w 2032"/>
                <a:gd name="T33" fmla="*/ 90 h 1536"/>
                <a:gd name="T34" fmla="*/ 1203 w 2032"/>
                <a:gd name="T35" fmla="*/ 113 h 1536"/>
                <a:gd name="T36" fmla="*/ 1179 w 2032"/>
                <a:gd name="T37" fmla="*/ 141 h 1536"/>
                <a:gd name="T38" fmla="*/ 1147 w 2032"/>
                <a:gd name="T39" fmla="*/ 169 h 1536"/>
                <a:gd name="T40" fmla="*/ 1108 w 2032"/>
                <a:gd name="T41" fmla="*/ 198 h 1536"/>
                <a:gd name="T42" fmla="*/ 1059 w 2032"/>
                <a:gd name="T43" fmla="*/ 225 h 1536"/>
                <a:gd name="T44" fmla="*/ 1000 w 2032"/>
                <a:gd name="T45" fmla="*/ 252 h 1536"/>
                <a:gd name="T46" fmla="*/ 930 w 2032"/>
                <a:gd name="T47" fmla="*/ 275 h 1536"/>
                <a:gd name="T48" fmla="*/ 850 w 2032"/>
                <a:gd name="T49" fmla="*/ 294 h 1536"/>
                <a:gd name="T50" fmla="*/ 765 w 2032"/>
                <a:gd name="T51" fmla="*/ 308 h 1536"/>
                <a:gd name="T52" fmla="*/ 675 w 2032"/>
                <a:gd name="T53" fmla="*/ 316 h 1536"/>
                <a:gd name="T54" fmla="*/ 583 w 2032"/>
                <a:gd name="T55" fmla="*/ 321 h 1536"/>
                <a:gd name="T56" fmla="*/ 492 w 2032"/>
                <a:gd name="T57" fmla="*/ 322 h 1536"/>
                <a:gd name="T58" fmla="*/ 401 w 2032"/>
                <a:gd name="T59" fmla="*/ 320 h 1536"/>
                <a:gd name="T60" fmla="*/ 316 w 2032"/>
                <a:gd name="T61" fmla="*/ 315 h 1536"/>
                <a:gd name="T62" fmla="*/ 236 w 2032"/>
                <a:gd name="T63" fmla="*/ 310 h 1536"/>
                <a:gd name="T64" fmla="*/ 167 w 2032"/>
                <a:gd name="T65" fmla="*/ 303 h 1536"/>
                <a:gd name="T66" fmla="*/ 104 w 2032"/>
                <a:gd name="T67" fmla="*/ 297 h 1536"/>
                <a:gd name="T68" fmla="*/ 55 w 2032"/>
                <a:gd name="T69" fmla="*/ 291 h 1536"/>
                <a:gd name="T70" fmla="*/ 20 w 2032"/>
                <a:gd name="T71" fmla="*/ 286 h 1536"/>
                <a:gd name="T72" fmla="*/ 3 w 2032"/>
                <a:gd name="T73" fmla="*/ 284 h 1536"/>
                <a:gd name="T74" fmla="*/ 0 w 2032"/>
                <a:gd name="T75" fmla="*/ 283 h 1536"/>
                <a:gd name="T76" fmla="*/ 3 w 2032"/>
                <a:gd name="T77" fmla="*/ 276 h 1536"/>
                <a:gd name="T78" fmla="*/ 9 w 2032"/>
                <a:gd name="T79" fmla="*/ 262 h 1536"/>
                <a:gd name="T80" fmla="*/ 20 w 2032"/>
                <a:gd name="T81" fmla="*/ 243 h 1536"/>
                <a:gd name="T82" fmla="*/ 35 w 2032"/>
                <a:gd name="T83" fmla="*/ 220 h 1536"/>
                <a:gd name="T84" fmla="*/ 56 w 2032"/>
                <a:gd name="T85" fmla="*/ 195 h 1536"/>
                <a:gd name="T86" fmla="*/ 84 w 2032"/>
                <a:gd name="T87" fmla="*/ 167 h 1536"/>
                <a:gd name="T88" fmla="*/ 122 w 2032"/>
                <a:gd name="T89" fmla="*/ 138 h 1536"/>
                <a:gd name="T90" fmla="*/ 165 w 2032"/>
                <a:gd name="T91" fmla="*/ 110 h 1536"/>
                <a:gd name="T92" fmla="*/ 219 w 2032"/>
                <a:gd name="T93" fmla="*/ 83 h 1536"/>
                <a:gd name="T94" fmla="*/ 282 w 2032"/>
                <a:gd name="T95" fmla="*/ 58 h 1536"/>
                <a:gd name="T96" fmla="*/ 356 w 2032"/>
                <a:gd name="T97" fmla="*/ 37 h 1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32"/>
                <a:gd name="T148" fmla="*/ 0 h 1536"/>
                <a:gd name="T149" fmla="*/ 2032 w 2032"/>
                <a:gd name="T150" fmla="*/ 1536 h 1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32" h="1536">
                  <a:moveTo>
                    <a:pt x="647" y="131"/>
                  </a:moveTo>
                  <a:lnTo>
                    <a:pt x="716" y="96"/>
                  </a:lnTo>
                  <a:lnTo>
                    <a:pt x="787" y="67"/>
                  </a:lnTo>
                  <a:lnTo>
                    <a:pt x="859" y="43"/>
                  </a:lnTo>
                  <a:lnTo>
                    <a:pt x="933" y="25"/>
                  </a:lnTo>
                  <a:lnTo>
                    <a:pt x="1008" y="11"/>
                  </a:lnTo>
                  <a:lnTo>
                    <a:pt x="1082" y="4"/>
                  </a:lnTo>
                  <a:lnTo>
                    <a:pt x="1157" y="0"/>
                  </a:lnTo>
                  <a:lnTo>
                    <a:pt x="1231" y="0"/>
                  </a:lnTo>
                  <a:lnTo>
                    <a:pt x="1305" y="3"/>
                  </a:lnTo>
                  <a:lnTo>
                    <a:pt x="1377" y="8"/>
                  </a:lnTo>
                  <a:lnTo>
                    <a:pt x="1448" y="17"/>
                  </a:lnTo>
                  <a:lnTo>
                    <a:pt x="1517" y="29"/>
                  </a:lnTo>
                  <a:lnTo>
                    <a:pt x="1582" y="42"/>
                  </a:lnTo>
                  <a:lnTo>
                    <a:pt x="1647" y="55"/>
                  </a:lnTo>
                  <a:lnTo>
                    <a:pt x="1706" y="70"/>
                  </a:lnTo>
                  <a:lnTo>
                    <a:pt x="1762" y="86"/>
                  </a:lnTo>
                  <a:lnTo>
                    <a:pt x="1814" y="102"/>
                  </a:lnTo>
                  <a:lnTo>
                    <a:pt x="1861" y="116"/>
                  </a:lnTo>
                  <a:lnTo>
                    <a:pt x="1905" y="131"/>
                  </a:lnTo>
                  <a:lnTo>
                    <a:pt x="1941" y="146"/>
                  </a:lnTo>
                  <a:lnTo>
                    <a:pt x="1972" y="157"/>
                  </a:lnTo>
                  <a:lnTo>
                    <a:pt x="1998" y="167"/>
                  </a:lnTo>
                  <a:lnTo>
                    <a:pt x="2016" y="175"/>
                  </a:lnTo>
                  <a:lnTo>
                    <a:pt x="2027" y="179"/>
                  </a:lnTo>
                  <a:lnTo>
                    <a:pt x="2032" y="182"/>
                  </a:lnTo>
                  <a:lnTo>
                    <a:pt x="2030" y="186"/>
                  </a:lnTo>
                  <a:lnTo>
                    <a:pt x="2029" y="200"/>
                  </a:lnTo>
                  <a:lnTo>
                    <a:pt x="2026" y="220"/>
                  </a:lnTo>
                  <a:lnTo>
                    <a:pt x="2021" y="249"/>
                  </a:lnTo>
                  <a:lnTo>
                    <a:pt x="2017" y="286"/>
                  </a:lnTo>
                  <a:lnTo>
                    <a:pt x="2008" y="327"/>
                  </a:lnTo>
                  <a:lnTo>
                    <a:pt x="2000" y="375"/>
                  </a:lnTo>
                  <a:lnTo>
                    <a:pt x="1988" y="427"/>
                  </a:lnTo>
                  <a:lnTo>
                    <a:pt x="1975" y="483"/>
                  </a:lnTo>
                  <a:lnTo>
                    <a:pt x="1957" y="542"/>
                  </a:lnTo>
                  <a:lnTo>
                    <a:pt x="1940" y="607"/>
                  </a:lnTo>
                  <a:lnTo>
                    <a:pt x="1918" y="672"/>
                  </a:lnTo>
                  <a:lnTo>
                    <a:pt x="1893" y="738"/>
                  </a:lnTo>
                  <a:lnTo>
                    <a:pt x="1865" y="807"/>
                  </a:lnTo>
                  <a:lnTo>
                    <a:pt x="1835" y="875"/>
                  </a:lnTo>
                  <a:lnTo>
                    <a:pt x="1801" y="944"/>
                  </a:lnTo>
                  <a:lnTo>
                    <a:pt x="1763" y="1011"/>
                  </a:lnTo>
                  <a:lnTo>
                    <a:pt x="1721" y="1076"/>
                  </a:lnTo>
                  <a:lnTo>
                    <a:pt x="1676" y="1141"/>
                  </a:lnTo>
                  <a:lnTo>
                    <a:pt x="1626" y="1202"/>
                  </a:lnTo>
                  <a:lnTo>
                    <a:pt x="1572" y="1259"/>
                  </a:lnTo>
                  <a:lnTo>
                    <a:pt x="1514" y="1313"/>
                  </a:lnTo>
                  <a:lnTo>
                    <a:pt x="1451" y="1361"/>
                  </a:lnTo>
                  <a:lnTo>
                    <a:pt x="1383" y="1405"/>
                  </a:lnTo>
                  <a:lnTo>
                    <a:pt x="1314" y="1440"/>
                  </a:lnTo>
                  <a:lnTo>
                    <a:pt x="1244" y="1469"/>
                  </a:lnTo>
                  <a:lnTo>
                    <a:pt x="1173" y="1494"/>
                  </a:lnTo>
                  <a:lnTo>
                    <a:pt x="1098" y="1511"/>
                  </a:lnTo>
                  <a:lnTo>
                    <a:pt x="1024" y="1524"/>
                  </a:lnTo>
                  <a:lnTo>
                    <a:pt x="949" y="1532"/>
                  </a:lnTo>
                  <a:lnTo>
                    <a:pt x="875" y="1536"/>
                  </a:lnTo>
                  <a:lnTo>
                    <a:pt x="801" y="1536"/>
                  </a:lnTo>
                  <a:lnTo>
                    <a:pt x="726" y="1533"/>
                  </a:lnTo>
                  <a:lnTo>
                    <a:pt x="653" y="1527"/>
                  </a:lnTo>
                  <a:lnTo>
                    <a:pt x="583" y="1519"/>
                  </a:lnTo>
                  <a:lnTo>
                    <a:pt x="515" y="1507"/>
                  </a:lnTo>
                  <a:lnTo>
                    <a:pt x="449" y="1495"/>
                  </a:lnTo>
                  <a:lnTo>
                    <a:pt x="385" y="1481"/>
                  </a:lnTo>
                  <a:lnTo>
                    <a:pt x="325" y="1466"/>
                  </a:lnTo>
                  <a:lnTo>
                    <a:pt x="270" y="1450"/>
                  </a:lnTo>
                  <a:lnTo>
                    <a:pt x="217" y="1434"/>
                  </a:lnTo>
                  <a:lnTo>
                    <a:pt x="169" y="1419"/>
                  </a:lnTo>
                  <a:lnTo>
                    <a:pt x="127" y="1405"/>
                  </a:lnTo>
                  <a:lnTo>
                    <a:pt x="90" y="1390"/>
                  </a:lnTo>
                  <a:lnTo>
                    <a:pt x="58" y="1379"/>
                  </a:lnTo>
                  <a:lnTo>
                    <a:pt x="33" y="1368"/>
                  </a:lnTo>
                  <a:lnTo>
                    <a:pt x="16" y="1361"/>
                  </a:lnTo>
                  <a:lnTo>
                    <a:pt x="4" y="1357"/>
                  </a:lnTo>
                  <a:lnTo>
                    <a:pt x="0" y="1355"/>
                  </a:lnTo>
                  <a:lnTo>
                    <a:pt x="0" y="1349"/>
                  </a:lnTo>
                  <a:lnTo>
                    <a:pt x="3" y="1336"/>
                  </a:lnTo>
                  <a:lnTo>
                    <a:pt x="4" y="1316"/>
                  </a:lnTo>
                  <a:lnTo>
                    <a:pt x="9" y="1287"/>
                  </a:lnTo>
                  <a:lnTo>
                    <a:pt x="14" y="1250"/>
                  </a:lnTo>
                  <a:lnTo>
                    <a:pt x="22" y="1209"/>
                  </a:lnTo>
                  <a:lnTo>
                    <a:pt x="32" y="1161"/>
                  </a:lnTo>
                  <a:lnTo>
                    <a:pt x="44" y="1109"/>
                  </a:lnTo>
                  <a:lnTo>
                    <a:pt x="57" y="1053"/>
                  </a:lnTo>
                  <a:lnTo>
                    <a:pt x="73" y="993"/>
                  </a:lnTo>
                  <a:lnTo>
                    <a:pt x="92" y="929"/>
                  </a:lnTo>
                  <a:lnTo>
                    <a:pt x="114" y="865"/>
                  </a:lnTo>
                  <a:lnTo>
                    <a:pt x="138" y="798"/>
                  </a:lnTo>
                  <a:lnTo>
                    <a:pt x="166" y="729"/>
                  </a:lnTo>
                  <a:lnTo>
                    <a:pt x="197" y="661"/>
                  </a:lnTo>
                  <a:lnTo>
                    <a:pt x="230" y="592"/>
                  </a:lnTo>
                  <a:lnTo>
                    <a:pt x="268" y="525"/>
                  </a:lnTo>
                  <a:lnTo>
                    <a:pt x="311" y="459"/>
                  </a:lnTo>
                  <a:lnTo>
                    <a:pt x="356" y="395"/>
                  </a:lnTo>
                  <a:lnTo>
                    <a:pt x="405" y="334"/>
                  </a:lnTo>
                  <a:lnTo>
                    <a:pt x="459" y="277"/>
                  </a:lnTo>
                  <a:lnTo>
                    <a:pt x="518" y="223"/>
                  </a:lnTo>
                  <a:lnTo>
                    <a:pt x="580" y="175"/>
                  </a:lnTo>
                  <a:lnTo>
                    <a:pt x="647" y="131"/>
                  </a:lnTo>
                </a:path>
              </a:pathLst>
            </a:custGeom>
            <a:gradFill rotWithShape="1">
              <a:gsLst>
                <a:gs pos="0">
                  <a:srgbClr val="FFEEAB"/>
                </a:gs>
                <a:gs pos="100000">
                  <a:srgbClr val="FFCC00"/>
                </a:gs>
              </a:gsLst>
              <a:lin ang="2700000" scaled="1"/>
            </a:gradFill>
            <a:ln w="38100" cmpd="sng">
              <a:solidFill>
                <a:srgbClr val="FFFFFF"/>
              </a:solidFill>
              <a:miter lim="800000"/>
              <a:headEnd/>
              <a:tailEnd/>
            </a:ln>
          </p:spPr>
          <p:txBody>
            <a:bodyPr/>
            <a:lstStyle/>
            <a:p>
              <a:endParaRPr lang="zh-CN" altLang="en-US"/>
            </a:p>
          </p:txBody>
        </p:sp>
        <p:grpSp>
          <p:nvGrpSpPr>
            <p:cNvPr id="66571" name="Group 27">
              <a:extLst>
                <a:ext uri="{FF2B5EF4-FFF2-40B4-BE49-F238E27FC236}">
                  <a16:creationId xmlns:a16="http://schemas.microsoft.com/office/drawing/2014/main" id="{9AC1A4E7-FF3B-4D97-A17C-ED5826BAF67C}"/>
                </a:ext>
              </a:extLst>
            </p:cNvPr>
            <p:cNvGrpSpPr>
              <a:grpSpLocks/>
            </p:cNvGrpSpPr>
            <p:nvPr/>
          </p:nvGrpSpPr>
          <p:grpSpPr bwMode="auto">
            <a:xfrm>
              <a:off x="1114" y="1296"/>
              <a:ext cx="773" cy="768"/>
              <a:chOff x="0" y="0"/>
              <a:chExt cx="1680" cy="1680"/>
            </a:xfrm>
          </p:grpSpPr>
          <p:sp>
            <p:nvSpPr>
              <p:cNvPr id="66578" name="Oval 28">
                <a:extLst>
                  <a:ext uri="{FF2B5EF4-FFF2-40B4-BE49-F238E27FC236}">
                    <a16:creationId xmlns:a16="http://schemas.microsoft.com/office/drawing/2014/main" id="{C2D5D813-0880-4F7C-8E13-0357048AE176}"/>
                  </a:ext>
                </a:extLst>
              </p:cNvPr>
              <p:cNvSpPr>
                <a:spLocks noChangeArrowheads="1"/>
              </p:cNvSpPr>
              <p:nvPr/>
            </p:nvSpPr>
            <p:spPr bwMode="auto">
              <a:xfrm>
                <a:off x="0" y="0"/>
                <a:ext cx="1680" cy="1680"/>
              </a:xfrm>
              <a:prstGeom prst="ellipse">
                <a:avLst/>
              </a:prstGeom>
              <a:gradFill rotWithShape="1">
                <a:gsLst>
                  <a:gs pos="0">
                    <a:srgbClr val="FF3300"/>
                  </a:gs>
                  <a:gs pos="100000">
                    <a:srgbClr val="3D0C00"/>
                  </a:gs>
                </a:gsLst>
                <a:lin ang="5400000" scaled="1"/>
              </a:gradFill>
              <a:ln w="38100">
                <a:solidFill>
                  <a:srgbClr val="FF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66579" name="Freeform 29">
                <a:extLst>
                  <a:ext uri="{FF2B5EF4-FFF2-40B4-BE49-F238E27FC236}">
                    <a16:creationId xmlns:a16="http://schemas.microsoft.com/office/drawing/2014/main" id="{0FCF8558-CC70-44C5-BC25-4857F36DADC6}"/>
                  </a:ext>
                </a:extLst>
              </p:cNvPr>
              <p:cNvSpPr>
                <a:spLocks noChangeArrowheads="1"/>
              </p:cNvSpPr>
              <p:nvPr/>
            </p:nvSpPr>
            <p:spPr bwMode="auto">
              <a:xfrm>
                <a:off x="192" y="28"/>
                <a:ext cx="1296" cy="634"/>
              </a:xfrm>
              <a:custGeom>
                <a:avLst/>
                <a:gdLst>
                  <a:gd name="T0" fmla="*/ 1228 w 1321"/>
                  <a:gd name="T1" fmla="*/ 283 h 712"/>
                  <a:gd name="T2" fmla="*/ 1244 w 1321"/>
                  <a:gd name="T3" fmla="*/ 313 h 712"/>
                  <a:gd name="T4" fmla="*/ 1247 w 1321"/>
                  <a:gd name="T5" fmla="*/ 339 h 712"/>
                  <a:gd name="T6" fmla="*/ 1242 w 1321"/>
                  <a:gd name="T7" fmla="*/ 364 h 712"/>
                  <a:gd name="T8" fmla="*/ 1225 w 1321"/>
                  <a:gd name="T9" fmla="*/ 388 h 712"/>
                  <a:gd name="T10" fmla="*/ 1201 w 1321"/>
                  <a:gd name="T11" fmla="*/ 409 h 712"/>
                  <a:gd name="T12" fmla="*/ 1170 w 1321"/>
                  <a:gd name="T13" fmla="*/ 427 h 712"/>
                  <a:gd name="T14" fmla="*/ 1129 w 1321"/>
                  <a:gd name="T15" fmla="*/ 443 h 712"/>
                  <a:gd name="T16" fmla="*/ 1083 w 1321"/>
                  <a:gd name="T17" fmla="*/ 459 h 712"/>
                  <a:gd name="T18" fmla="*/ 1031 w 1321"/>
                  <a:gd name="T19" fmla="*/ 471 h 712"/>
                  <a:gd name="T20" fmla="*/ 973 w 1321"/>
                  <a:gd name="T21" fmla="*/ 482 h 712"/>
                  <a:gd name="T22" fmla="*/ 913 w 1321"/>
                  <a:gd name="T23" fmla="*/ 490 h 712"/>
                  <a:gd name="T24" fmla="*/ 846 w 1321"/>
                  <a:gd name="T25" fmla="*/ 497 h 712"/>
                  <a:gd name="T26" fmla="*/ 778 w 1321"/>
                  <a:gd name="T27" fmla="*/ 501 h 712"/>
                  <a:gd name="T28" fmla="*/ 751 w 1321"/>
                  <a:gd name="T29" fmla="*/ 503 h 712"/>
                  <a:gd name="T30" fmla="*/ 449 w 1321"/>
                  <a:gd name="T31" fmla="*/ 503 h 712"/>
                  <a:gd name="T32" fmla="*/ 445 w 1321"/>
                  <a:gd name="T33" fmla="*/ 503 h 712"/>
                  <a:gd name="T34" fmla="*/ 386 w 1321"/>
                  <a:gd name="T35" fmla="*/ 500 h 712"/>
                  <a:gd name="T36" fmla="*/ 329 w 1321"/>
                  <a:gd name="T37" fmla="*/ 497 h 712"/>
                  <a:gd name="T38" fmla="*/ 275 w 1321"/>
                  <a:gd name="T39" fmla="*/ 492 h 712"/>
                  <a:gd name="T40" fmla="*/ 223 w 1321"/>
                  <a:gd name="T41" fmla="*/ 487 h 712"/>
                  <a:gd name="T42" fmla="*/ 176 w 1321"/>
                  <a:gd name="T43" fmla="*/ 478 h 712"/>
                  <a:gd name="T44" fmla="*/ 132 w 1321"/>
                  <a:gd name="T45" fmla="*/ 467 h 712"/>
                  <a:gd name="T46" fmla="*/ 96 w 1321"/>
                  <a:gd name="T47" fmla="*/ 458 h 712"/>
                  <a:gd name="T48" fmla="*/ 64 w 1321"/>
                  <a:gd name="T49" fmla="*/ 445 h 712"/>
                  <a:gd name="T50" fmla="*/ 36 w 1321"/>
                  <a:gd name="T51" fmla="*/ 429 h 712"/>
                  <a:gd name="T52" fmla="*/ 18 w 1321"/>
                  <a:gd name="T53" fmla="*/ 411 h 712"/>
                  <a:gd name="T54" fmla="*/ 6 w 1321"/>
                  <a:gd name="T55" fmla="*/ 391 h 712"/>
                  <a:gd name="T56" fmla="*/ 0 w 1321"/>
                  <a:gd name="T57" fmla="*/ 370 h 712"/>
                  <a:gd name="T58" fmla="*/ 0 w 1321"/>
                  <a:gd name="T59" fmla="*/ 367 h 712"/>
                  <a:gd name="T60" fmla="*/ 4 w 1321"/>
                  <a:gd name="T61" fmla="*/ 344 h 712"/>
                  <a:gd name="T62" fmla="*/ 16 w 1321"/>
                  <a:gd name="T63" fmla="*/ 315 h 712"/>
                  <a:gd name="T64" fmla="*/ 48 w 1321"/>
                  <a:gd name="T65" fmla="*/ 261 h 712"/>
                  <a:gd name="T66" fmla="*/ 88 w 1321"/>
                  <a:gd name="T67" fmla="*/ 211 h 712"/>
                  <a:gd name="T68" fmla="*/ 138 w 1321"/>
                  <a:gd name="T69" fmla="*/ 166 h 712"/>
                  <a:gd name="T70" fmla="*/ 192 w 1321"/>
                  <a:gd name="T71" fmla="*/ 125 h 712"/>
                  <a:gd name="T72" fmla="*/ 255 w 1321"/>
                  <a:gd name="T73" fmla="*/ 88 h 712"/>
                  <a:gd name="T74" fmla="*/ 323 w 1321"/>
                  <a:gd name="T75" fmla="*/ 58 h 712"/>
                  <a:gd name="T76" fmla="*/ 391 w 1321"/>
                  <a:gd name="T77" fmla="*/ 33 h 712"/>
                  <a:gd name="T78" fmla="*/ 470 w 1321"/>
                  <a:gd name="T79" fmla="*/ 15 h 712"/>
                  <a:gd name="T80" fmla="*/ 548 w 1321"/>
                  <a:gd name="T81" fmla="*/ 4 h 712"/>
                  <a:gd name="T82" fmla="*/ 630 w 1321"/>
                  <a:gd name="T83" fmla="*/ 0 h 712"/>
                  <a:gd name="T84" fmla="*/ 630 w 1321"/>
                  <a:gd name="T85" fmla="*/ 0 h 712"/>
                  <a:gd name="T86" fmla="*/ 717 w 1321"/>
                  <a:gd name="T87" fmla="*/ 4 h 712"/>
                  <a:gd name="T88" fmla="*/ 800 w 1321"/>
                  <a:gd name="T89" fmla="*/ 16 h 712"/>
                  <a:gd name="T90" fmla="*/ 880 w 1321"/>
                  <a:gd name="T91" fmla="*/ 37 h 712"/>
                  <a:gd name="T92" fmla="*/ 954 w 1321"/>
                  <a:gd name="T93" fmla="*/ 63 h 712"/>
                  <a:gd name="T94" fmla="*/ 1022 w 1321"/>
                  <a:gd name="T95" fmla="*/ 97 h 712"/>
                  <a:gd name="T96" fmla="*/ 1085 w 1321"/>
                  <a:gd name="T97" fmla="*/ 137 h 712"/>
                  <a:gd name="T98" fmla="*/ 1141 w 1321"/>
                  <a:gd name="T99" fmla="*/ 181 h 712"/>
                  <a:gd name="T100" fmla="*/ 1188 w 1321"/>
                  <a:gd name="T101" fmla="*/ 229 h 712"/>
                  <a:gd name="T102" fmla="*/ 1228 w 1321"/>
                  <a:gd name="T103" fmla="*/ 283 h 712"/>
                  <a:gd name="T104" fmla="*/ 1228 w 1321"/>
                  <a:gd name="T105" fmla="*/ 28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335338"/>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
          <p:nvSpPr>
            <p:cNvPr id="66572" name="Text Box 30">
              <a:extLst>
                <a:ext uri="{FF2B5EF4-FFF2-40B4-BE49-F238E27FC236}">
                  <a16:creationId xmlns:a16="http://schemas.microsoft.com/office/drawing/2014/main" id="{C1E93EA5-1C82-4615-984E-12CC8F98F4C5}"/>
                </a:ext>
              </a:extLst>
            </p:cNvPr>
            <p:cNvSpPr>
              <a:spLocks noChangeArrowheads="1"/>
            </p:cNvSpPr>
            <p:nvPr/>
          </p:nvSpPr>
          <p:spPr bwMode="auto">
            <a:xfrm>
              <a:off x="326" y="894"/>
              <a:ext cx="4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000000"/>
                  </a:solidFill>
                  <a:sym typeface="Verdana" panose="020B0604030504040204" pitchFamily="34" charset="0"/>
                </a:rPr>
                <a:t>Text</a:t>
              </a:r>
              <a:endParaRPr lang="zh-CN" altLang="en-US"/>
            </a:p>
          </p:txBody>
        </p:sp>
        <p:sp>
          <p:nvSpPr>
            <p:cNvPr id="66573" name="Text Box 31">
              <a:extLst>
                <a:ext uri="{FF2B5EF4-FFF2-40B4-BE49-F238E27FC236}">
                  <a16:creationId xmlns:a16="http://schemas.microsoft.com/office/drawing/2014/main" id="{B5F29F1F-EFCE-483D-BB8B-828D84E1BE6E}"/>
                </a:ext>
              </a:extLst>
            </p:cNvPr>
            <p:cNvSpPr>
              <a:spLocks noChangeArrowheads="1"/>
            </p:cNvSpPr>
            <p:nvPr/>
          </p:nvSpPr>
          <p:spPr bwMode="auto">
            <a:xfrm>
              <a:off x="1334" y="366"/>
              <a:ext cx="4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000000"/>
                  </a:solidFill>
                  <a:sym typeface="Verdana" panose="020B0604030504040204" pitchFamily="34" charset="0"/>
                </a:rPr>
                <a:t>Text</a:t>
              </a:r>
              <a:endParaRPr lang="zh-CN" altLang="en-US"/>
            </a:p>
          </p:txBody>
        </p:sp>
        <p:sp>
          <p:nvSpPr>
            <p:cNvPr id="66574" name="Text Box 32">
              <a:extLst>
                <a:ext uri="{FF2B5EF4-FFF2-40B4-BE49-F238E27FC236}">
                  <a16:creationId xmlns:a16="http://schemas.microsoft.com/office/drawing/2014/main" id="{0F29D0A6-9EE8-408B-8977-594C8D7BBD91}"/>
                </a:ext>
              </a:extLst>
            </p:cNvPr>
            <p:cNvSpPr>
              <a:spLocks noChangeArrowheads="1"/>
            </p:cNvSpPr>
            <p:nvPr/>
          </p:nvSpPr>
          <p:spPr bwMode="auto">
            <a:xfrm>
              <a:off x="2294" y="894"/>
              <a:ext cx="4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000000"/>
                  </a:solidFill>
                  <a:sym typeface="Verdana" panose="020B0604030504040204" pitchFamily="34" charset="0"/>
                </a:rPr>
                <a:t>Text</a:t>
              </a:r>
              <a:endParaRPr lang="zh-CN" altLang="en-US"/>
            </a:p>
          </p:txBody>
        </p:sp>
        <p:sp>
          <p:nvSpPr>
            <p:cNvPr id="66575" name="Text Box 33">
              <a:extLst>
                <a:ext uri="{FF2B5EF4-FFF2-40B4-BE49-F238E27FC236}">
                  <a16:creationId xmlns:a16="http://schemas.microsoft.com/office/drawing/2014/main" id="{7FF99B3C-6467-4A76-AEC0-8050B990002B}"/>
                </a:ext>
              </a:extLst>
            </p:cNvPr>
            <p:cNvSpPr>
              <a:spLocks noChangeArrowheads="1"/>
            </p:cNvSpPr>
            <p:nvPr/>
          </p:nvSpPr>
          <p:spPr bwMode="auto">
            <a:xfrm>
              <a:off x="326" y="2142"/>
              <a:ext cx="4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000000"/>
                  </a:solidFill>
                  <a:sym typeface="Verdana" panose="020B0604030504040204" pitchFamily="34" charset="0"/>
                </a:rPr>
                <a:t>Text</a:t>
              </a:r>
              <a:endParaRPr lang="zh-CN" altLang="en-US"/>
            </a:p>
          </p:txBody>
        </p:sp>
        <p:sp>
          <p:nvSpPr>
            <p:cNvPr id="66576" name="Text Box 34">
              <a:extLst>
                <a:ext uri="{FF2B5EF4-FFF2-40B4-BE49-F238E27FC236}">
                  <a16:creationId xmlns:a16="http://schemas.microsoft.com/office/drawing/2014/main" id="{F30126EB-3894-4B72-91B2-7E2F0F61D0EE}"/>
                </a:ext>
              </a:extLst>
            </p:cNvPr>
            <p:cNvSpPr>
              <a:spLocks noChangeArrowheads="1"/>
            </p:cNvSpPr>
            <p:nvPr/>
          </p:nvSpPr>
          <p:spPr bwMode="auto">
            <a:xfrm>
              <a:off x="2294" y="2142"/>
              <a:ext cx="4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000000"/>
                  </a:solidFill>
                  <a:sym typeface="Verdana" panose="020B0604030504040204" pitchFamily="34" charset="0"/>
                </a:rPr>
                <a:t>Text</a:t>
              </a:r>
              <a:endParaRPr lang="zh-CN" altLang="en-US"/>
            </a:p>
          </p:txBody>
        </p:sp>
        <p:sp>
          <p:nvSpPr>
            <p:cNvPr id="66577" name="Text Box 35">
              <a:extLst>
                <a:ext uri="{FF2B5EF4-FFF2-40B4-BE49-F238E27FC236}">
                  <a16:creationId xmlns:a16="http://schemas.microsoft.com/office/drawing/2014/main" id="{F3C62686-6EBE-4D6B-8092-3406E46D2EC1}"/>
                </a:ext>
              </a:extLst>
            </p:cNvPr>
            <p:cNvSpPr>
              <a:spLocks noChangeArrowheads="1"/>
            </p:cNvSpPr>
            <p:nvPr/>
          </p:nvSpPr>
          <p:spPr bwMode="auto">
            <a:xfrm>
              <a:off x="1286" y="2670"/>
              <a:ext cx="445"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2000" b="1">
                  <a:solidFill>
                    <a:srgbClr val="000000"/>
                  </a:solidFill>
                  <a:sym typeface="Verdana" panose="020B0604030504040204" pitchFamily="34" charset="0"/>
                </a:rPr>
                <a:t>Text</a:t>
              </a:r>
              <a:endParaRPr lang="zh-CN" altLang="en-US"/>
            </a:p>
          </p:txBody>
        </p:sp>
      </p:grpSp>
      <p:pic>
        <p:nvPicPr>
          <p:cNvPr id="66563" name="Picture 36" descr="张开双臂">
            <a:extLst>
              <a:ext uri="{FF2B5EF4-FFF2-40B4-BE49-F238E27FC236}">
                <a16:creationId xmlns:a16="http://schemas.microsoft.com/office/drawing/2014/main" id="{D04C1571-33CD-4CF1-A264-78B383B376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17838"/>
            <a:ext cx="2535238" cy="376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4" name="Text Box 37">
            <a:extLst>
              <a:ext uri="{FF2B5EF4-FFF2-40B4-BE49-F238E27FC236}">
                <a16:creationId xmlns:a16="http://schemas.microsoft.com/office/drawing/2014/main" id="{9FD4482C-1E8F-4DCB-A798-BBC669C140A8}"/>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37">
            <a:extLst>
              <a:ext uri="{FF2B5EF4-FFF2-40B4-BE49-F238E27FC236}">
                <a16:creationId xmlns:a16="http://schemas.microsoft.com/office/drawing/2014/main" id="{8D5045A0-35AC-412D-81AE-970A0CB024C7}"/>
              </a:ext>
            </a:extLst>
          </p:cNvPr>
          <p:cNvSpPr>
            <a:spLocks noChangeArrowheads="1"/>
          </p:cNvSpPr>
          <p:nvPr/>
        </p:nvSpPr>
        <p:spPr bwMode="auto">
          <a:xfrm>
            <a:off x="2552700" y="2087563"/>
            <a:ext cx="5578475" cy="1303337"/>
          </a:xfrm>
          <a:prstGeom prst="roundRect">
            <a:avLst>
              <a:gd name="adj" fmla="val 9144"/>
            </a:avLst>
          </a:prstGeom>
          <a:solidFill>
            <a:srgbClr val="F8F8F8"/>
          </a:solidFill>
          <a:ln w="28575">
            <a:solidFill>
              <a:srgbClr val="58BECC"/>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68611" name="AutoShape 38">
            <a:extLst>
              <a:ext uri="{FF2B5EF4-FFF2-40B4-BE49-F238E27FC236}">
                <a16:creationId xmlns:a16="http://schemas.microsoft.com/office/drawing/2014/main" id="{8F67B62F-EFAB-4D7F-9D18-FE779B74B1DF}"/>
              </a:ext>
            </a:extLst>
          </p:cNvPr>
          <p:cNvSpPr>
            <a:spLocks noChangeArrowheads="1"/>
          </p:cNvSpPr>
          <p:nvPr/>
        </p:nvSpPr>
        <p:spPr bwMode="auto">
          <a:xfrm>
            <a:off x="2562225" y="3460750"/>
            <a:ext cx="5326063" cy="1327150"/>
          </a:xfrm>
          <a:prstGeom prst="roundRect">
            <a:avLst>
              <a:gd name="adj" fmla="val 9144"/>
            </a:avLst>
          </a:prstGeom>
          <a:solidFill>
            <a:srgbClr val="F8F8F8"/>
          </a:solidFill>
          <a:ln w="28575">
            <a:solidFill>
              <a:srgbClr val="8A5BD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68612" name="AutoShape 39">
            <a:extLst>
              <a:ext uri="{FF2B5EF4-FFF2-40B4-BE49-F238E27FC236}">
                <a16:creationId xmlns:a16="http://schemas.microsoft.com/office/drawing/2014/main" id="{62F567D5-B805-477D-99C8-5F4CD29F05D3}"/>
              </a:ext>
            </a:extLst>
          </p:cNvPr>
          <p:cNvSpPr>
            <a:spLocks noChangeArrowheads="1"/>
          </p:cNvSpPr>
          <p:nvPr/>
        </p:nvSpPr>
        <p:spPr bwMode="auto">
          <a:xfrm>
            <a:off x="1790700" y="1565275"/>
            <a:ext cx="2438400" cy="1785938"/>
          </a:xfrm>
          <a:prstGeom prst="upArrow">
            <a:avLst>
              <a:gd name="adj1" fmla="val 49102"/>
              <a:gd name="adj2" fmla="val 22306"/>
            </a:avLst>
          </a:prstGeom>
          <a:gradFill rotWithShape="1">
            <a:gsLst>
              <a:gs pos="0">
                <a:srgbClr val="3A7E87"/>
              </a:gs>
              <a:gs pos="100000">
                <a:srgbClr val="58BECC"/>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68613" name="AutoShape 40">
            <a:extLst>
              <a:ext uri="{FF2B5EF4-FFF2-40B4-BE49-F238E27FC236}">
                <a16:creationId xmlns:a16="http://schemas.microsoft.com/office/drawing/2014/main" id="{036FB0CA-6A60-45D7-9804-A0512D26F28E}"/>
              </a:ext>
            </a:extLst>
          </p:cNvPr>
          <p:cNvSpPr>
            <a:spLocks noChangeArrowheads="1"/>
          </p:cNvSpPr>
          <p:nvPr/>
        </p:nvSpPr>
        <p:spPr bwMode="auto">
          <a:xfrm>
            <a:off x="1152525" y="2946400"/>
            <a:ext cx="2476500" cy="1778000"/>
          </a:xfrm>
          <a:prstGeom prst="upArrow">
            <a:avLst>
              <a:gd name="adj1" fmla="val 51824"/>
              <a:gd name="adj2" fmla="val 23468"/>
            </a:avLst>
          </a:prstGeom>
          <a:gradFill rotWithShape="1">
            <a:gsLst>
              <a:gs pos="0">
                <a:srgbClr val="4D337D"/>
              </a:gs>
              <a:gs pos="100000">
                <a:srgbClr val="8A5BDF"/>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68614" name="AutoShape 41">
            <a:extLst>
              <a:ext uri="{FF2B5EF4-FFF2-40B4-BE49-F238E27FC236}">
                <a16:creationId xmlns:a16="http://schemas.microsoft.com/office/drawing/2014/main" id="{FD39601A-3274-4101-B949-5BC87FC420D7}"/>
              </a:ext>
            </a:extLst>
          </p:cNvPr>
          <p:cNvSpPr>
            <a:spLocks noChangeArrowheads="1"/>
          </p:cNvSpPr>
          <p:nvPr/>
        </p:nvSpPr>
        <p:spPr bwMode="auto">
          <a:xfrm>
            <a:off x="1881188" y="4856163"/>
            <a:ext cx="5670550" cy="1316037"/>
          </a:xfrm>
          <a:prstGeom prst="roundRect">
            <a:avLst>
              <a:gd name="adj" fmla="val 9144"/>
            </a:avLst>
          </a:prstGeom>
          <a:solidFill>
            <a:srgbClr val="F8F8F8"/>
          </a:solidFill>
          <a:ln w="28575">
            <a:solidFill>
              <a:srgbClr val="DD693B"/>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68615" name="AutoShape 42">
            <a:extLst>
              <a:ext uri="{FF2B5EF4-FFF2-40B4-BE49-F238E27FC236}">
                <a16:creationId xmlns:a16="http://schemas.microsoft.com/office/drawing/2014/main" id="{FD5F8519-A5C1-4BBB-8135-F5FB19B0E367}"/>
              </a:ext>
            </a:extLst>
          </p:cNvPr>
          <p:cNvSpPr>
            <a:spLocks noChangeArrowheads="1"/>
          </p:cNvSpPr>
          <p:nvPr/>
        </p:nvSpPr>
        <p:spPr bwMode="auto">
          <a:xfrm>
            <a:off x="609600" y="4316413"/>
            <a:ext cx="2438400" cy="1804987"/>
          </a:xfrm>
          <a:prstGeom prst="upArrow">
            <a:avLst>
              <a:gd name="adj1" fmla="val 52611"/>
              <a:gd name="adj2" fmla="val 25241"/>
            </a:avLst>
          </a:prstGeom>
          <a:gradFill rotWithShape="1">
            <a:gsLst>
              <a:gs pos="0">
                <a:srgbClr val="7F3C22"/>
              </a:gs>
              <a:gs pos="100000">
                <a:srgbClr val="DD693B"/>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68616" name="WordArt 43">
            <a:extLst>
              <a:ext uri="{FF2B5EF4-FFF2-40B4-BE49-F238E27FC236}">
                <a16:creationId xmlns:a16="http://schemas.microsoft.com/office/drawing/2014/main" id="{D2E727CA-A582-4B10-A6B7-CEBD379B5F64}"/>
              </a:ext>
            </a:extLst>
          </p:cNvPr>
          <p:cNvSpPr>
            <a:spLocks noChangeArrowheads="1" noChangeShapeType="1" noTextEdit="1"/>
          </p:cNvSpPr>
          <p:nvPr/>
        </p:nvSpPr>
        <p:spPr bwMode="auto">
          <a:xfrm rot="5400000">
            <a:off x="1535113" y="3687762"/>
            <a:ext cx="914400" cy="2317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kern="10">
                <a:solidFill>
                  <a:srgbClr val="F8F8F8"/>
                </a:solidFill>
                <a:latin typeface="Arial Black" panose="020B0A04020102020204" pitchFamily="34" charset="0"/>
              </a:rPr>
              <a:t>Growth</a:t>
            </a:r>
            <a:endParaRPr lang="zh-CN" altLang="en-US" sz="3600" kern="10">
              <a:solidFill>
                <a:srgbClr val="F8F8F8"/>
              </a:solidFill>
              <a:latin typeface="Arial Black" panose="020B0A04020102020204" pitchFamily="34" charset="0"/>
            </a:endParaRPr>
          </a:p>
        </p:txBody>
      </p:sp>
      <p:sp>
        <p:nvSpPr>
          <p:cNvPr id="68617" name="WordArt 44">
            <a:extLst>
              <a:ext uri="{FF2B5EF4-FFF2-40B4-BE49-F238E27FC236}">
                <a16:creationId xmlns:a16="http://schemas.microsoft.com/office/drawing/2014/main" id="{2B0E0A30-7599-4BC7-927A-D888D0F8FDA1}"/>
              </a:ext>
            </a:extLst>
          </p:cNvPr>
          <p:cNvSpPr>
            <a:spLocks noChangeArrowheads="1" noChangeShapeType="1" noTextEdit="1"/>
          </p:cNvSpPr>
          <p:nvPr/>
        </p:nvSpPr>
        <p:spPr bwMode="auto">
          <a:xfrm rot="5400000">
            <a:off x="1059656" y="5277644"/>
            <a:ext cx="684213" cy="2317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3600" kern="10">
                <a:solidFill>
                  <a:srgbClr val="F8F8F8"/>
                </a:solidFill>
                <a:latin typeface="Arial Black" panose="020B0A04020102020204" pitchFamily="34" charset="0"/>
              </a:rPr>
              <a:t>Start</a:t>
            </a:r>
            <a:endParaRPr lang="zh-CN" altLang="en-US" sz="3600" kern="10">
              <a:solidFill>
                <a:srgbClr val="F8F8F8"/>
              </a:solidFill>
              <a:latin typeface="Arial Black" panose="020B0A04020102020204" pitchFamily="34" charset="0"/>
            </a:endParaRPr>
          </a:p>
        </p:txBody>
      </p:sp>
      <p:sp>
        <p:nvSpPr>
          <p:cNvPr id="68618" name="WordArt 45">
            <a:extLst>
              <a:ext uri="{FF2B5EF4-FFF2-40B4-BE49-F238E27FC236}">
                <a16:creationId xmlns:a16="http://schemas.microsoft.com/office/drawing/2014/main" id="{D8FB4839-532D-4488-9371-EEDF623BE3CF}"/>
              </a:ext>
            </a:extLst>
          </p:cNvPr>
          <p:cNvSpPr>
            <a:spLocks noChangeArrowheads="1" noChangeShapeType="1" noTextEdit="1"/>
          </p:cNvSpPr>
          <p:nvPr/>
        </p:nvSpPr>
        <p:spPr bwMode="auto">
          <a:xfrm rot="5400000">
            <a:off x="2168525" y="2303463"/>
            <a:ext cx="788988" cy="284162"/>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r>
              <a:rPr lang="en-US" altLang="zh-CN" sz="2000" kern="10">
                <a:solidFill>
                  <a:srgbClr val="F8F8F8"/>
                </a:solidFill>
                <a:latin typeface="Arial Black" panose="020B0A04020102020204" pitchFamily="34" charset="0"/>
              </a:rPr>
              <a:t>Jump</a:t>
            </a:r>
            <a:endParaRPr lang="zh-CN" altLang="en-US" sz="2000" kern="10">
              <a:solidFill>
                <a:srgbClr val="F8F8F8"/>
              </a:solidFill>
              <a:latin typeface="Arial Black" panose="020B0A04020102020204" pitchFamily="34" charset="0"/>
            </a:endParaRPr>
          </a:p>
        </p:txBody>
      </p:sp>
      <p:sp>
        <p:nvSpPr>
          <p:cNvPr id="68619" name="Text Box 46">
            <a:extLst>
              <a:ext uri="{FF2B5EF4-FFF2-40B4-BE49-F238E27FC236}">
                <a16:creationId xmlns:a16="http://schemas.microsoft.com/office/drawing/2014/main" id="{ED9A6866-444B-4F98-B707-041A9629C635}"/>
              </a:ext>
            </a:extLst>
          </p:cNvPr>
          <p:cNvSpPr>
            <a:spLocks noChangeArrowheads="1"/>
          </p:cNvSpPr>
          <p:nvPr/>
        </p:nvSpPr>
        <p:spPr bwMode="auto">
          <a:xfrm>
            <a:off x="2857500" y="2127250"/>
            <a:ext cx="76200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2010</a:t>
            </a:r>
            <a:endParaRPr lang="zh-CN" altLang="en-US" sz="1400" b="1">
              <a:solidFill>
                <a:srgbClr val="FFFFFF"/>
              </a:solidFill>
              <a:sym typeface="Arial" panose="020B0604020202020204" pitchFamily="34" charset="0"/>
            </a:endParaRPr>
          </a:p>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2009</a:t>
            </a:r>
            <a:endParaRPr lang="zh-CN" altLang="en-US" sz="1400" b="1">
              <a:solidFill>
                <a:srgbClr val="FFFFFF"/>
              </a:solidFill>
              <a:sym typeface="Arial" panose="020B0604020202020204" pitchFamily="34" charset="0"/>
            </a:endParaRPr>
          </a:p>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2008       </a:t>
            </a:r>
            <a:endParaRPr lang="zh-CN" altLang="en-US"/>
          </a:p>
        </p:txBody>
      </p:sp>
      <p:sp>
        <p:nvSpPr>
          <p:cNvPr id="68620" name="Text Box 47">
            <a:extLst>
              <a:ext uri="{FF2B5EF4-FFF2-40B4-BE49-F238E27FC236}">
                <a16:creationId xmlns:a16="http://schemas.microsoft.com/office/drawing/2014/main" id="{C0E2900A-698D-4B26-93AA-304F23959D87}"/>
              </a:ext>
            </a:extLst>
          </p:cNvPr>
          <p:cNvSpPr>
            <a:spLocks noChangeArrowheads="1"/>
          </p:cNvSpPr>
          <p:nvPr/>
        </p:nvSpPr>
        <p:spPr bwMode="auto">
          <a:xfrm>
            <a:off x="2257425" y="3417888"/>
            <a:ext cx="76200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2007</a:t>
            </a:r>
            <a:endParaRPr lang="zh-CN" altLang="en-US" sz="1400" b="1">
              <a:solidFill>
                <a:srgbClr val="FFFFFF"/>
              </a:solidFill>
              <a:sym typeface="Arial" panose="020B0604020202020204" pitchFamily="34" charset="0"/>
            </a:endParaRPr>
          </a:p>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2006</a:t>
            </a:r>
            <a:endParaRPr lang="zh-CN" altLang="en-US" sz="1400" b="1">
              <a:solidFill>
                <a:srgbClr val="FFFFFF"/>
              </a:solidFill>
              <a:sym typeface="Arial" panose="020B0604020202020204" pitchFamily="34" charset="0"/>
            </a:endParaRPr>
          </a:p>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2005      </a:t>
            </a:r>
            <a:endParaRPr lang="zh-CN" altLang="en-US"/>
          </a:p>
        </p:txBody>
      </p:sp>
      <p:sp>
        <p:nvSpPr>
          <p:cNvPr id="68621" name="Text Box 48">
            <a:extLst>
              <a:ext uri="{FF2B5EF4-FFF2-40B4-BE49-F238E27FC236}">
                <a16:creationId xmlns:a16="http://schemas.microsoft.com/office/drawing/2014/main" id="{C888FAD3-8259-4893-8258-663C70154779}"/>
              </a:ext>
            </a:extLst>
          </p:cNvPr>
          <p:cNvSpPr>
            <a:spLocks noChangeArrowheads="1"/>
          </p:cNvSpPr>
          <p:nvPr/>
        </p:nvSpPr>
        <p:spPr bwMode="auto">
          <a:xfrm>
            <a:off x="1666875" y="4894263"/>
            <a:ext cx="762000" cy="107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2004</a:t>
            </a:r>
            <a:endParaRPr lang="zh-CN" altLang="en-US" sz="1400" b="1">
              <a:solidFill>
                <a:srgbClr val="FFFFFF"/>
              </a:solidFill>
              <a:sym typeface="Arial" panose="020B0604020202020204" pitchFamily="34" charset="0"/>
            </a:endParaRPr>
          </a:p>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2003</a:t>
            </a:r>
            <a:endParaRPr lang="zh-CN" altLang="en-US" sz="1400" b="1">
              <a:solidFill>
                <a:srgbClr val="FFFFFF"/>
              </a:solidFill>
              <a:sym typeface="Arial" panose="020B0604020202020204" pitchFamily="34" charset="0"/>
            </a:endParaRPr>
          </a:p>
          <a:p>
            <a:pPr algn="r">
              <a:lnSpc>
                <a:spcPct val="120000"/>
              </a:lnSpc>
              <a:spcBef>
                <a:spcPct val="50000"/>
              </a:spcBef>
              <a:buFont typeface="Arial" panose="020B0604020202020204" pitchFamily="34" charset="0"/>
              <a:buNone/>
            </a:pPr>
            <a:r>
              <a:rPr lang="en-US" altLang="zh-CN" sz="1400" b="1">
                <a:solidFill>
                  <a:srgbClr val="FFFFFF"/>
                </a:solidFill>
                <a:sym typeface="Arial" panose="020B0604020202020204" pitchFamily="34" charset="0"/>
              </a:rPr>
              <a:t>2002       </a:t>
            </a:r>
            <a:endParaRPr lang="zh-CN" altLang="en-US"/>
          </a:p>
        </p:txBody>
      </p:sp>
      <p:sp>
        <p:nvSpPr>
          <p:cNvPr id="68622" name="Text Box 49">
            <a:extLst>
              <a:ext uri="{FF2B5EF4-FFF2-40B4-BE49-F238E27FC236}">
                <a16:creationId xmlns:a16="http://schemas.microsoft.com/office/drawing/2014/main" id="{D9126ED8-47E9-4923-933C-60D71465E915}"/>
              </a:ext>
            </a:extLst>
          </p:cNvPr>
          <p:cNvSpPr>
            <a:spLocks noChangeArrowheads="1"/>
          </p:cNvSpPr>
          <p:nvPr/>
        </p:nvSpPr>
        <p:spPr bwMode="auto">
          <a:xfrm>
            <a:off x="2914650" y="4926013"/>
            <a:ext cx="3586163"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Description of the contents</a:t>
            </a:r>
            <a:endParaRPr lang="zh-CN" altLang="en-US" sz="1600" b="1">
              <a:solidFill>
                <a:srgbClr val="000000"/>
              </a:solidFill>
              <a:sym typeface="Arial" panose="020B0604020202020204" pitchFamily="34" charset="0"/>
            </a:endParaRPr>
          </a:p>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a:t>
            </a:r>
            <a:r>
              <a:rPr lang="en-US" altLang="zh-CN" sz="1600">
                <a:solidFill>
                  <a:srgbClr val="000000"/>
                </a:solidFill>
                <a:sym typeface="Arial" panose="020B0604020202020204" pitchFamily="34" charset="0"/>
              </a:rPr>
              <a:t> </a:t>
            </a:r>
            <a:r>
              <a:rPr lang="en-US" altLang="zh-CN" sz="1600" b="1">
                <a:solidFill>
                  <a:srgbClr val="000000"/>
                </a:solidFill>
                <a:sym typeface="Arial" panose="020B0604020202020204" pitchFamily="34" charset="0"/>
              </a:rPr>
              <a:t>Description of the contents</a:t>
            </a:r>
            <a:endParaRPr lang="zh-CN" altLang="en-US" sz="1600" b="1">
              <a:solidFill>
                <a:srgbClr val="000000"/>
              </a:solidFill>
              <a:sym typeface="Arial" panose="020B0604020202020204" pitchFamily="34" charset="0"/>
            </a:endParaRPr>
          </a:p>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a:t>
            </a:r>
            <a:r>
              <a:rPr lang="en-US" altLang="zh-CN" sz="1600">
                <a:solidFill>
                  <a:srgbClr val="000000"/>
                </a:solidFill>
                <a:sym typeface="Arial" panose="020B0604020202020204" pitchFamily="34" charset="0"/>
              </a:rPr>
              <a:t> </a:t>
            </a:r>
            <a:r>
              <a:rPr lang="en-US" altLang="zh-CN" sz="1600" b="1">
                <a:solidFill>
                  <a:srgbClr val="000000"/>
                </a:solidFill>
                <a:sym typeface="Arial" panose="020B0604020202020204" pitchFamily="34" charset="0"/>
              </a:rPr>
              <a:t>Description of the contents</a:t>
            </a:r>
            <a:endParaRPr lang="zh-CN" altLang="en-US"/>
          </a:p>
        </p:txBody>
      </p:sp>
      <p:sp>
        <p:nvSpPr>
          <p:cNvPr id="68623" name="Text Box 50">
            <a:extLst>
              <a:ext uri="{FF2B5EF4-FFF2-40B4-BE49-F238E27FC236}">
                <a16:creationId xmlns:a16="http://schemas.microsoft.com/office/drawing/2014/main" id="{B30D5A61-61F4-4F5F-98B5-FB957DE0E58F}"/>
              </a:ext>
            </a:extLst>
          </p:cNvPr>
          <p:cNvSpPr>
            <a:spLocks noChangeArrowheads="1"/>
          </p:cNvSpPr>
          <p:nvPr/>
        </p:nvSpPr>
        <p:spPr bwMode="auto">
          <a:xfrm>
            <a:off x="3992563" y="2133600"/>
            <a:ext cx="3238500" cy="1141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Description of the contents</a:t>
            </a:r>
            <a:endParaRPr lang="zh-CN" altLang="en-US" sz="1600" b="1">
              <a:solidFill>
                <a:srgbClr val="000000"/>
              </a:solidFill>
              <a:sym typeface="Arial" panose="020B0604020202020204" pitchFamily="34" charset="0"/>
            </a:endParaRPr>
          </a:p>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a:t>
            </a:r>
            <a:r>
              <a:rPr lang="en-US" altLang="zh-CN" sz="1600">
                <a:solidFill>
                  <a:srgbClr val="000000"/>
                </a:solidFill>
                <a:sym typeface="Arial" panose="020B0604020202020204" pitchFamily="34" charset="0"/>
              </a:rPr>
              <a:t> </a:t>
            </a:r>
            <a:r>
              <a:rPr lang="en-US" altLang="zh-CN" sz="1600" b="1">
                <a:solidFill>
                  <a:srgbClr val="000000"/>
                </a:solidFill>
                <a:sym typeface="Arial" panose="020B0604020202020204" pitchFamily="34" charset="0"/>
              </a:rPr>
              <a:t>Description of the contents</a:t>
            </a:r>
            <a:endParaRPr lang="zh-CN" altLang="en-US" sz="1600" b="1">
              <a:solidFill>
                <a:srgbClr val="000000"/>
              </a:solidFill>
              <a:sym typeface="Arial" panose="020B0604020202020204" pitchFamily="34" charset="0"/>
            </a:endParaRPr>
          </a:p>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a:t>
            </a:r>
            <a:r>
              <a:rPr lang="en-US" altLang="zh-CN" sz="1600">
                <a:solidFill>
                  <a:srgbClr val="000000"/>
                </a:solidFill>
                <a:sym typeface="Arial" panose="020B0604020202020204" pitchFamily="34" charset="0"/>
              </a:rPr>
              <a:t> </a:t>
            </a:r>
            <a:r>
              <a:rPr lang="en-US" altLang="zh-CN" sz="1600" b="1">
                <a:solidFill>
                  <a:srgbClr val="000000"/>
                </a:solidFill>
                <a:sym typeface="Arial" panose="020B0604020202020204" pitchFamily="34" charset="0"/>
              </a:rPr>
              <a:t>Description of the contents</a:t>
            </a:r>
            <a:endParaRPr lang="zh-CN" altLang="en-US"/>
          </a:p>
        </p:txBody>
      </p:sp>
      <p:sp>
        <p:nvSpPr>
          <p:cNvPr id="68624" name="Text Box 51">
            <a:extLst>
              <a:ext uri="{FF2B5EF4-FFF2-40B4-BE49-F238E27FC236}">
                <a16:creationId xmlns:a16="http://schemas.microsoft.com/office/drawing/2014/main" id="{14D1A7A7-A4F1-4A20-AEB5-1826DC91D1CE}"/>
              </a:ext>
            </a:extLst>
          </p:cNvPr>
          <p:cNvSpPr>
            <a:spLocks noChangeArrowheads="1"/>
          </p:cNvSpPr>
          <p:nvPr/>
        </p:nvSpPr>
        <p:spPr bwMode="auto">
          <a:xfrm>
            <a:off x="3375025" y="3516313"/>
            <a:ext cx="3581400" cy="114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Description of the contents</a:t>
            </a:r>
            <a:endParaRPr lang="zh-CN" altLang="en-US" sz="1600" b="1">
              <a:solidFill>
                <a:srgbClr val="000000"/>
              </a:solidFill>
              <a:sym typeface="Arial" panose="020B0604020202020204" pitchFamily="34" charset="0"/>
            </a:endParaRPr>
          </a:p>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a:t>
            </a:r>
            <a:r>
              <a:rPr lang="en-US" altLang="zh-CN" sz="1600">
                <a:solidFill>
                  <a:srgbClr val="000000"/>
                </a:solidFill>
                <a:sym typeface="Arial" panose="020B0604020202020204" pitchFamily="34" charset="0"/>
              </a:rPr>
              <a:t> </a:t>
            </a:r>
            <a:r>
              <a:rPr lang="en-US" altLang="zh-CN" sz="1600" b="1">
                <a:solidFill>
                  <a:srgbClr val="000000"/>
                </a:solidFill>
                <a:sym typeface="Arial" panose="020B0604020202020204" pitchFamily="34" charset="0"/>
              </a:rPr>
              <a:t>Description of the contents</a:t>
            </a:r>
            <a:endParaRPr lang="zh-CN" altLang="en-US" sz="1600" b="1">
              <a:solidFill>
                <a:srgbClr val="000000"/>
              </a:solidFill>
              <a:sym typeface="Arial" panose="020B0604020202020204" pitchFamily="34" charset="0"/>
            </a:endParaRPr>
          </a:p>
          <a:p>
            <a:pPr algn="ctr">
              <a:lnSpc>
                <a:spcPct val="110000"/>
              </a:lnSpc>
              <a:spcBef>
                <a:spcPct val="50000"/>
              </a:spcBef>
              <a:buFont typeface="Arial" panose="020B0604020202020204" pitchFamily="34" charset="0"/>
              <a:buChar char="•"/>
            </a:pPr>
            <a:r>
              <a:rPr lang="en-US" altLang="zh-CN" sz="1600" b="1">
                <a:solidFill>
                  <a:srgbClr val="000000"/>
                </a:solidFill>
                <a:sym typeface="Arial" panose="020B0604020202020204" pitchFamily="34" charset="0"/>
              </a:rPr>
              <a:t> </a:t>
            </a:r>
            <a:r>
              <a:rPr lang="en-US" altLang="zh-CN" sz="1600">
                <a:solidFill>
                  <a:srgbClr val="000000"/>
                </a:solidFill>
                <a:sym typeface="Arial" panose="020B0604020202020204" pitchFamily="34" charset="0"/>
              </a:rPr>
              <a:t> </a:t>
            </a:r>
            <a:r>
              <a:rPr lang="en-US" altLang="zh-CN" sz="1600" b="1">
                <a:solidFill>
                  <a:srgbClr val="000000"/>
                </a:solidFill>
                <a:sym typeface="Arial" panose="020B0604020202020204" pitchFamily="34" charset="0"/>
              </a:rPr>
              <a:t>Description of the contents</a:t>
            </a:r>
            <a:endParaRPr lang="zh-CN" altLang="en-US"/>
          </a:p>
        </p:txBody>
      </p:sp>
      <p:sp>
        <p:nvSpPr>
          <p:cNvPr id="68625" name="Text Box 94">
            <a:extLst>
              <a:ext uri="{FF2B5EF4-FFF2-40B4-BE49-F238E27FC236}">
                <a16:creationId xmlns:a16="http://schemas.microsoft.com/office/drawing/2014/main" id="{2D0A251F-4F26-4FBF-B7E9-53B08FD7CEC9}"/>
              </a:ext>
            </a:extLst>
          </p:cNvPr>
          <p:cNvSpPr>
            <a:spLocks noChangeArrowheads="1"/>
          </p:cNvSpPr>
          <p:nvPr/>
        </p:nvSpPr>
        <p:spPr bwMode="auto">
          <a:xfrm>
            <a:off x="1143000" y="2286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68626" name="Picture 95" descr="png-0221">
            <a:extLst>
              <a:ext uri="{FF2B5EF4-FFF2-40B4-BE49-F238E27FC236}">
                <a16:creationId xmlns:a16="http://schemas.microsoft.com/office/drawing/2014/main" id="{A0454342-586E-4BC9-B12D-6255B8DD6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4125" y="48768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7" name="Picture 97" descr="png-0237">
            <a:extLst>
              <a:ext uri="{FF2B5EF4-FFF2-40B4-BE49-F238E27FC236}">
                <a16:creationId xmlns:a16="http://schemas.microsoft.com/office/drawing/2014/main" id="{A1B56F1E-9083-4328-9A39-3B33D3BF1BC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3725" y="21336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28" name="Picture 99" descr="png-0252">
            <a:extLst>
              <a:ext uri="{FF2B5EF4-FFF2-40B4-BE49-F238E27FC236}">
                <a16:creationId xmlns:a16="http://schemas.microsoft.com/office/drawing/2014/main" id="{2D0206CD-43DE-4530-930D-E77E81FD93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38925" y="35052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AutoShape 2">
            <a:extLst>
              <a:ext uri="{FF2B5EF4-FFF2-40B4-BE49-F238E27FC236}">
                <a16:creationId xmlns:a16="http://schemas.microsoft.com/office/drawing/2014/main" id="{06698179-9CF2-4101-82FD-883AA453EA33}"/>
              </a:ext>
            </a:extLst>
          </p:cNvPr>
          <p:cNvSpPr>
            <a:spLocks noChangeArrowheads="1"/>
          </p:cNvSpPr>
          <p:nvPr/>
        </p:nvSpPr>
        <p:spPr bwMode="auto">
          <a:xfrm rot="5400000">
            <a:off x="5096669" y="3582194"/>
            <a:ext cx="3276600" cy="414338"/>
          </a:xfrm>
          <a:prstGeom prst="triangle">
            <a:avLst>
              <a:gd name="adj" fmla="val 50000"/>
            </a:avLst>
          </a:prstGeom>
          <a:gradFill rotWithShape="1">
            <a:gsLst>
              <a:gs pos="0">
                <a:srgbClr val="666699"/>
              </a:gs>
              <a:gs pos="100000">
                <a:srgbClr val="39395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70659" name="AutoShape 3">
            <a:extLst>
              <a:ext uri="{FF2B5EF4-FFF2-40B4-BE49-F238E27FC236}">
                <a16:creationId xmlns:a16="http://schemas.microsoft.com/office/drawing/2014/main" id="{8A92DCF9-747B-44B5-8492-31D6C1B2B7E1}"/>
              </a:ext>
            </a:extLst>
          </p:cNvPr>
          <p:cNvSpPr>
            <a:spLocks noChangeArrowheads="1"/>
          </p:cNvSpPr>
          <p:nvPr/>
        </p:nvSpPr>
        <p:spPr bwMode="auto">
          <a:xfrm rot="16200000" flipV="1">
            <a:off x="1558132" y="1540669"/>
            <a:ext cx="1066800" cy="1576387"/>
          </a:xfrm>
          <a:prstGeom prst="chevron">
            <a:avLst>
              <a:gd name="adj" fmla="val 34593"/>
            </a:avLst>
          </a:prstGeom>
          <a:gradFill rotWithShape="1">
            <a:gsLst>
              <a:gs pos="0">
                <a:srgbClr val="FFA6FF"/>
              </a:gs>
              <a:gs pos="50000">
                <a:srgbClr val="FF00FF"/>
              </a:gs>
              <a:gs pos="100000">
                <a:srgbClr val="FFA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70660" name="AutoShape 4">
            <a:extLst>
              <a:ext uri="{FF2B5EF4-FFF2-40B4-BE49-F238E27FC236}">
                <a16:creationId xmlns:a16="http://schemas.microsoft.com/office/drawing/2014/main" id="{5B333E74-9D73-46FD-8580-BC487F86EB97}"/>
              </a:ext>
            </a:extLst>
          </p:cNvPr>
          <p:cNvSpPr>
            <a:spLocks noChangeArrowheads="1"/>
          </p:cNvSpPr>
          <p:nvPr/>
        </p:nvSpPr>
        <p:spPr bwMode="auto">
          <a:xfrm rot="16200000" flipV="1">
            <a:off x="1558132" y="2375694"/>
            <a:ext cx="1066800" cy="1576387"/>
          </a:xfrm>
          <a:prstGeom prst="chevron">
            <a:avLst>
              <a:gd name="adj" fmla="val 34593"/>
            </a:avLst>
          </a:prstGeom>
          <a:gradFill rotWithShape="1">
            <a:gsLst>
              <a:gs pos="0">
                <a:srgbClr val="FFC9A6"/>
              </a:gs>
              <a:gs pos="50000">
                <a:srgbClr val="FF6600"/>
              </a:gs>
              <a:gs pos="100000">
                <a:srgbClr val="FFC9A6"/>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70661" name="AutoShape 5">
            <a:extLst>
              <a:ext uri="{FF2B5EF4-FFF2-40B4-BE49-F238E27FC236}">
                <a16:creationId xmlns:a16="http://schemas.microsoft.com/office/drawing/2014/main" id="{21BD5254-5B68-4ED9-A603-F402EB17FCED}"/>
              </a:ext>
            </a:extLst>
          </p:cNvPr>
          <p:cNvSpPr>
            <a:spLocks noChangeArrowheads="1"/>
          </p:cNvSpPr>
          <p:nvPr/>
        </p:nvSpPr>
        <p:spPr bwMode="auto">
          <a:xfrm rot="16200000" flipV="1">
            <a:off x="1558132" y="3210719"/>
            <a:ext cx="1066800" cy="1576387"/>
          </a:xfrm>
          <a:prstGeom prst="chevron">
            <a:avLst>
              <a:gd name="adj" fmla="val 34593"/>
            </a:avLst>
          </a:prstGeom>
          <a:gradFill rotWithShape="1">
            <a:gsLst>
              <a:gs pos="0">
                <a:srgbClr val="DBEEA6"/>
              </a:gs>
              <a:gs pos="100000">
                <a:srgbClr val="99CC00"/>
              </a:gs>
            </a:gsLst>
            <a:path path="rect">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70662" name="AutoShape 6">
            <a:extLst>
              <a:ext uri="{FF2B5EF4-FFF2-40B4-BE49-F238E27FC236}">
                <a16:creationId xmlns:a16="http://schemas.microsoft.com/office/drawing/2014/main" id="{422BAE2C-847F-4767-A59D-ED0A55B7FF97}"/>
              </a:ext>
            </a:extLst>
          </p:cNvPr>
          <p:cNvSpPr>
            <a:spLocks noChangeArrowheads="1"/>
          </p:cNvSpPr>
          <p:nvPr/>
        </p:nvSpPr>
        <p:spPr bwMode="auto">
          <a:xfrm rot="16200000" flipV="1">
            <a:off x="1558132" y="4037806"/>
            <a:ext cx="1066800" cy="1576387"/>
          </a:xfrm>
          <a:prstGeom prst="chevron">
            <a:avLst>
              <a:gd name="adj" fmla="val 34593"/>
            </a:avLst>
          </a:prstGeom>
          <a:gradFill rotWithShape="1">
            <a:gsLst>
              <a:gs pos="0">
                <a:srgbClr val="E9E9E9"/>
              </a:gs>
              <a:gs pos="100000">
                <a:srgbClr val="C0C0C0"/>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70663" name="Text Box 7">
            <a:extLst>
              <a:ext uri="{FF2B5EF4-FFF2-40B4-BE49-F238E27FC236}">
                <a16:creationId xmlns:a16="http://schemas.microsoft.com/office/drawing/2014/main" id="{6589ED3F-64ED-4B45-9465-C0F1672198DA}"/>
              </a:ext>
            </a:extLst>
          </p:cNvPr>
          <p:cNvSpPr>
            <a:spLocks noChangeArrowheads="1"/>
          </p:cNvSpPr>
          <p:nvPr/>
        </p:nvSpPr>
        <p:spPr bwMode="auto">
          <a:xfrm>
            <a:off x="1397000" y="2098675"/>
            <a:ext cx="13747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335338"/>
                </a:solidFill>
                <a:sym typeface="Verdana" panose="020B0604030504040204" pitchFamily="34" charset="0"/>
              </a:rPr>
              <a:t>2015~2016</a:t>
            </a:r>
            <a:endParaRPr lang="zh-CN" altLang="en-US"/>
          </a:p>
        </p:txBody>
      </p:sp>
      <p:sp>
        <p:nvSpPr>
          <p:cNvPr id="70664" name="Text Box 8">
            <a:extLst>
              <a:ext uri="{FF2B5EF4-FFF2-40B4-BE49-F238E27FC236}">
                <a16:creationId xmlns:a16="http://schemas.microsoft.com/office/drawing/2014/main" id="{6419A5EB-8585-47E8-B0DF-BCE1BAA934C4}"/>
              </a:ext>
            </a:extLst>
          </p:cNvPr>
          <p:cNvSpPr>
            <a:spLocks noChangeArrowheads="1"/>
          </p:cNvSpPr>
          <p:nvPr/>
        </p:nvSpPr>
        <p:spPr bwMode="auto">
          <a:xfrm>
            <a:off x="1397000" y="2928938"/>
            <a:ext cx="1374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335338"/>
                </a:solidFill>
                <a:sym typeface="Verdana" panose="020B0604030504040204" pitchFamily="34" charset="0"/>
              </a:rPr>
              <a:t>2013 ~ 2014</a:t>
            </a:r>
            <a:endParaRPr lang="zh-CN" altLang="en-US"/>
          </a:p>
        </p:txBody>
      </p:sp>
      <p:sp>
        <p:nvSpPr>
          <p:cNvPr id="70665" name="Text Box 9">
            <a:extLst>
              <a:ext uri="{FF2B5EF4-FFF2-40B4-BE49-F238E27FC236}">
                <a16:creationId xmlns:a16="http://schemas.microsoft.com/office/drawing/2014/main" id="{56891FE5-E657-430C-BDE3-B1FCA2947331}"/>
              </a:ext>
            </a:extLst>
          </p:cNvPr>
          <p:cNvSpPr>
            <a:spLocks noChangeArrowheads="1"/>
          </p:cNvSpPr>
          <p:nvPr/>
        </p:nvSpPr>
        <p:spPr bwMode="auto">
          <a:xfrm>
            <a:off x="1397000" y="3771900"/>
            <a:ext cx="1374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335338"/>
                </a:solidFill>
                <a:sym typeface="Verdana" panose="020B0604030504040204" pitchFamily="34" charset="0"/>
              </a:rPr>
              <a:t>2011 ~ 2012</a:t>
            </a:r>
            <a:endParaRPr lang="zh-CN" altLang="en-US"/>
          </a:p>
        </p:txBody>
      </p:sp>
      <p:sp>
        <p:nvSpPr>
          <p:cNvPr id="70666" name="Text Box 10">
            <a:extLst>
              <a:ext uri="{FF2B5EF4-FFF2-40B4-BE49-F238E27FC236}">
                <a16:creationId xmlns:a16="http://schemas.microsoft.com/office/drawing/2014/main" id="{12D1A46F-0658-4AC7-8362-DE61D453D420}"/>
              </a:ext>
            </a:extLst>
          </p:cNvPr>
          <p:cNvSpPr>
            <a:spLocks noChangeArrowheads="1"/>
          </p:cNvSpPr>
          <p:nvPr/>
        </p:nvSpPr>
        <p:spPr bwMode="auto">
          <a:xfrm>
            <a:off x="1397000" y="4595813"/>
            <a:ext cx="13747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335338"/>
                </a:solidFill>
                <a:sym typeface="Verdana" panose="020B0604030504040204" pitchFamily="34" charset="0"/>
              </a:rPr>
              <a:t>2009~ 2010</a:t>
            </a:r>
            <a:endParaRPr lang="zh-CN" altLang="en-US"/>
          </a:p>
        </p:txBody>
      </p:sp>
      <p:sp>
        <p:nvSpPr>
          <p:cNvPr id="70667" name="Rectangle 11">
            <a:extLst>
              <a:ext uri="{FF2B5EF4-FFF2-40B4-BE49-F238E27FC236}">
                <a16:creationId xmlns:a16="http://schemas.microsoft.com/office/drawing/2014/main" id="{B73AE2EF-12B0-45E5-9F6E-D4741CBD28B1}"/>
              </a:ext>
            </a:extLst>
          </p:cNvPr>
          <p:cNvSpPr>
            <a:spLocks noChangeArrowheads="1"/>
          </p:cNvSpPr>
          <p:nvPr/>
        </p:nvSpPr>
        <p:spPr bwMode="auto">
          <a:xfrm>
            <a:off x="2859088" y="2044700"/>
            <a:ext cx="35544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pPr>
            <a:r>
              <a:rPr lang="zh-CN" altLang="en-US" sz="1600" b="1">
                <a:solidFill>
                  <a:srgbClr val="335338"/>
                </a:solidFill>
                <a:sym typeface="Verdana" panose="020B0604030504040204" pitchFamily="34" charset="0"/>
              </a:rPr>
              <a:t> </a:t>
            </a:r>
            <a:r>
              <a:rPr lang="zh-CN" altLang="en-US" sz="1600" b="1">
                <a:solidFill>
                  <a:srgbClr val="335338"/>
                </a:solidFill>
                <a:latin typeface="华文行楷" panose="02010800040101010101" pitchFamily="2" charset="-122"/>
                <a:ea typeface="华文行楷" panose="02010800040101010101" pitchFamily="2" charset="-122"/>
                <a:sym typeface="华文行楷" panose="02010800040101010101" pitchFamily="2" charset="-122"/>
              </a:rPr>
              <a:t>标题</a:t>
            </a:r>
            <a:endParaRPr lang="zh-CN" altLang="en-US" sz="1600" b="1">
              <a:solidFill>
                <a:srgbClr val="335338"/>
              </a:solidFill>
              <a:sym typeface="Verdana" panose="020B0604030504040204" pitchFamily="34" charset="0"/>
            </a:endParaRPr>
          </a:p>
        </p:txBody>
      </p:sp>
      <p:sp>
        <p:nvSpPr>
          <p:cNvPr id="70668" name="Text Box 12">
            <a:extLst>
              <a:ext uri="{FF2B5EF4-FFF2-40B4-BE49-F238E27FC236}">
                <a16:creationId xmlns:a16="http://schemas.microsoft.com/office/drawing/2014/main" id="{B2ABF49B-4897-4015-8C4B-321CB32619EE}"/>
              </a:ext>
            </a:extLst>
          </p:cNvPr>
          <p:cNvSpPr>
            <a:spLocks noChangeArrowheads="1"/>
          </p:cNvSpPr>
          <p:nvPr/>
        </p:nvSpPr>
        <p:spPr bwMode="auto">
          <a:xfrm>
            <a:off x="2951163" y="2359025"/>
            <a:ext cx="3721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b="1">
                <a:solidFill>
                  <a:srgbClr val="1C1C1C"/>
                </a:solidFill>
                <a:ea typeface="楷体_GB2312" pitchFamily="49" charset="-122"/>
              </a:rPr>
              <a:t>在此处输入内容，在此处输入内容</a:t>
            </a:r>
            <a:endParaRPr lang="zh-CN" altLang="en-US"/>
          </a:p>
        </p:txBody>
      </p:sp>
      <p:pic>
        <p:nvPicPr>
          <p:cNvPr id="70669" name="Picture 13" descr="num1">
            <a:extLst>
              <a:ext uri="{FF2B5EF4-FFF2-40B4-BE49-F238E27FC236}">
                <a16:creationId xmlns:a16="http://schemas.microsoft.com/office/drawing/2014/main" id="{FFF22C59-6225-40FF-87C7-AE94FF818E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7038" y="2036763"/>
            <a:ext cx="273685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70" name="Rectangle 14">
            <a:extLst>
              <a:ext uri="{FF2B5EF4-FFF2-40B4-BE49-F238E27FC236}">
                <a16:creationId xmlns:a16="http://schemas.microsoft.com/office/drawing/2014/main" id="{A2D0474E-6E14-4D79-9469-7FFDA0346737}"/>
              </a:ext>
            </a:extLst>
          </p:cNvPr>
          <p:cNvSpPr>
            <a:spLocks noChangeArrowheads="1"/>
          </p:cNvSpPr>
          <p:nvPr/>
        </p:nvSpPr>
        <p:spPr bwMode="auto">
          <a:xfrm>
            <a:off x="2828925" y="2905125"/>
            <a:ext cx="35544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pPr>
            <a:r>
              <a:rPr lang="zh-CN" altLang="en-US" sz="1600" b="1">
                <a:solidFill>
                  <a:srgbClr val="335338"/>
                </a:solidFill>
                <a:sym typeface="Verdana" panose="020B0604030504040204" pitchFamily="34" charset="0"/>
              </a:rPr>
              <a:t> </a:t>
            </a:r>
            <a:r>
              <a:rPr lang="zh-CN" altLang="en-US" sz="1600" b="1">
                <a:solidFill>
                  <a:srgbClr val="335338"/>
                </a:solidFill>
                <a:latin typeface="华文行楷" panose="02010800040101010101" pitchFamily="2" charset="-122"/>
                <a:ea typeface="华文行楷" panose="02010800040101010101" pitchFamily="2" charset="-122"/>
                <a:sym typeface="华文行楷" panose="02010800040101010101" pitchFamily="2" charset="-122"/>
              </a:rPr>
              <a:t>标题</a:t>
            </a:r>
            <a:endParaRPr lang="zh-CN" altLang="en-US" sz="1600" b="1">
              <a:solidFill>
                <a:srgbClr val="335338"/>
              </a:solidFill>
              <a:sym typeface="Verdana" panose="020B0604030504040204" pitchFamily="34" charset="0"/>
            </a:endParaRPr>
          </a:p>
        </p:txBody>
      </p:sp>
      <p:sp>
        <p:nvSpPr>
          <p:cNvPr id="70671" name="Rectangle 15">
            <a:extLst>
              <a:ext uri="{FF2B5EF4-FFF2-40B4-BE49-F238E27FC236}">
                <a16:creationId xmlns:a16="http://schemas.microsoft.com/office/drawing/2014/main" id="{9FBFE0F5-D0D9-45FC-969B-2BD50C71AE76}"/>
              </a:ext>
            </a:extLst>
          </p:cNvPr>
          <p:cNvSpPr>
            <a:spLocks noChangeArrowheads="1"/>
          </p:cNvSpPr>
          <p:nvPr/>
        </p:nvSpPr>
        <p:spPr bwMode="auto">
          <a:xfrm>
            <a:off x="2854325" y="3822700"/>
            <a:ext cx="355441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pPr>
            <a:r>
              <a:rPr lang="zh-CN" altLang="en-US" sz="1600" b="1">
                <a:solidFill>
                  <a:srgbClr val="335338"/>
                </a:solidFill>
                <a:sym typeface="Verdana" panose="020B0604030504040204" pitchFamily="34" charset="0"/>
              </a:rPr>
              <a:t> </a:t>
            </a:r>
            <a:r>
              <a:rPr lang="zh-CN" altLang="en-US" sz="1600" b="1">
                <a:solidFill>
                  <a:srgbClr val="335338"/>
                </a:solidFill>
                <a:latin typeface="华文行楷" panose="02010800040101010101" pitchFamily="2" charset="-122"/>
                <a:ea typeface="华文行楷" panose="02010800040101010101" pitchFamily="2" charset="-122"/>
                <a:sym typeface="华文行楷" panose="02010800040101010101" pitchFamily="2" charset="-122"/>
              </a:rPr>
              <a:t>标题</a:t>
            </a:r>
            <a:endParaRPr lang="zh-CN" altLang="en-US" sz="1600" b="1">
              <a:solidFill>
                <a:srgbClr val="335338"/>
              </a:solidFill>
              <a:sym typeface="Verdana" panose="020B0604030504040204" pitchFamily="34" charset="0"/>
            </a:endParaRPr>
          </a:p>
        </p:txBody>
      </p:sp>
      <p:sp>
        <p:nvSpPr>
          <p:cNvPr id="70672" name="Rectangle 16">
            <a:extLst>
              <a:ext uri="{FF2B5EF4-FFF2-40B4-BE49-F238E27FC236}">
                <a16:creationId xmlns:a16="http://schemas.microsoft.com/office/drawing/2014/main" id="{0B1F829F-2F51-424D-A7C4-A581423596AB}"/>
              </a:ext>
            </a:extLst>
          </p:cNvPr>
          <p:cNvSpPr>
            <a:spLocks noChangeArrowheads="1"/>
          </p:cNvSpPr>
          <p:nvPr/>
        </p:nvSpPr>
        <p:spPr bwMode="auto">
          <a:xfrm>
            <a:off x="2881313" y="4638675"/>
            <a:ext cx="35544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Char char="•"/>
            </a:pPr>
            <a:r>
              <a:rPr lang="zh-CN" altLang="en-US" sz="1600" b="1">
                <a:solidFill>
                  <a:srgbClr val="335338"/>
                </a:solidFill>
                <a:sym typeface="Verdana" panose="020B0604030504040204" pitchFamily="34" charset="0"/>
              </a:rPr>
              <a:t> </a:t>
            </a:r>
            <a:r>
              <a:rPr lang="zh-CN" altLang="en-US" sz="1600" b="1">
                <a:solidFill>
                  <a:srgbClr val="335338"/>
                </a:solidFill>
                <a:latin typeface="华文行楷" panose="02010800040101010101" pitchFamily="2" charset="-122"/>
                <a:ea typeface="华文行楷" panose="02010800040101010101" pitchFamily="2" charset="-122"/>
                <a:sym typeface="华文行楷" panose="02010800040101010101" pitchFamily="2" charset="-122"/>
              </a:rPr>
              <a:t>标题</a:t>
            </a:r>
            <a:endParaRPr lang="zh-CN" altLang="en-US" sz="1600" b="1">
              <a:solidFill>
                <a:srgbClr val="335338"/>
              </a:solidFill>
              <a:sym typeface="Verdana" panose="020B0604030504040204" pitchFamily="34" charset="0"/>
            </a:endParaRPr>
          </a:p>
        </p:txBody>
      </p:sp>
      <p:sp>
        <p:nvSpPr>
          <p:cNvPr id="70673" name="Text Box 17">
            <a:extLst>
              <a:ext uri="{FF2B5EF4-FFF2-40B4-BE49-F238E27FC236}">
                <a16:creationId xmlns:a16="http://schemas.microsoft.com/office/drawing/2014/main" id="{90A1E5BF-C43F-4D32-8205-54C6C04CD06F}"/>
              </a:ext>
            </a:extLst>
          </p:cNvPr>
          <p:cNvSpPr>
            <a:spLocks noChangeArrowheads="1"/>
          </p:cNvSpPr>
          <p:nvPr/>
        </p:nvSpPr>
        <p:spPr bwMode="auto">
          <a:xfrm>
            <a:off x="2954338" y="3394075"/>
            <a:ext cx="3721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b="1">
                <a:solidFill>
                  <a:srgbClr val="1C1C1C"/>
                </a:solidFill>
                <a:ea typeface="楷体_GB2312" pitchFamily="49" charset="-122"/>
              </a:rPr>
              <a:t>在此处输入内容，在此处输入内容</a:t>
            </a:r>
            <a:endParaRPr lang="zh-CN" altLang="en-US"/>
          </a:p>
        </p:txBody>
      </p:sp>
      <p:sp>
        <p:nvSpPr>
          <p:cNvPr id="70674" name="Text Box 18">
            <a:extLst>
              <a:ext uri="{FF2B5EF4-FFF2-40B4-BE49-F238E27FC236}">
                <a16:creationId xmlns:a16="http://schemas.microsoft.com/office/drawing/2014/main" id="{D4AAEA34-F925-45CB-98DE-5A3D057EA449}"/>
              </a:ext>
            </a:extLst>
          </p:cNvPr>
          <p:cNvSpPr>
            <a:spLocks noChangeArrowheads="1"/>
          </p:cNvSpPr>
          <p:nvPr/>
        </p:nvSpPr>
        <p:spPr bwMode="auto">
          <a:xfrm>
            <a:off x="2981325" y="4165600"/>
            <a:ext cx="3721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b="1">
                <a:solidFill>
                  <a:srgbClr val="1C1C1C"/>
                </a:solidFill>
                <a:ea typeface="楷体_GB2312" pitchFamily="49" charset="-122"/>
              </a:rPr>
              <a:t>在此处输入内容，在此处输入内容</a:t>
            </a:r>
            <a:endParaRPr lang="zh-CN" altLang="en-US"/>
          </a:p>
        </p:txBody>
      </p:sp>
      <p:sp>
        <p:nvSpPr>
          <p:cNvPr id="70675" name="Text Box 19">
            <a:extLst>
              <a:ext uri="{FF2B5EF4-FFF2-40B4-BE49-F238E27FC236}">
                <a16:creationId xmlns:a16="http://schemas.microsoft.com/office/drawing/2014/main" id="{C17A5B42-5EB7-4A30-9BDE-8163855E5B23}"/>
              </a:ext>
            </a:extLst>
          </p:cNvPr>
          <p:cNvSpPr>
            <a:spLocks noChangeArrowheads="1"/>
          </p:cNvSpPr>
          <p:nvPr/>
        </p:nvSpPr>
        <p:spPr bwMode="auto">
          <a:xfrm>
            <a:off x="2947988" y="5032375"/>
            <a:ext cx="3721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b="1">
                <a:solidFill>
                  <a:srgbClr val="1C1C1C"/>
                </a:solidFill>
                <a:ea typeface="楷体_GB2312" pitchFamily="49" charset="-122"/>
              </a:rPr>
              <a:t>在此处输入内容，在此处输入内容</a:t>
            </a:r>
            <a:endParaRPr lang="zh-CN" altLang="en-US"/>
          </a:p>
        </p:txBody>
      </p:sp>
      <p:sp>
        <p:nvSpPr>
          <p:cNvPr id="70676" name="Text Box 23">
            <a:extLst>
              <a:ext uri="{FF2B5EF4-FFF2-40B4-BE49-F238E27FC236}">
                <a16:creationId xmlns:a16="http://schemas.microsoft.com/office/drawing/2014/main" id="{FE394B76-32A5-4EF9-BB15-9EE95612363C}"/>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6" name="Group 2">
            <a:extLst>
              <a:ext uri="{FF2B5EF4-FFF2-40B4-BE49-F238E27FC236}">
                <a16:creationId xmlns:a16="http://schemas.microsoft.com/office/drawing/2014/main" id="{64C5C5B9-9941-4B09-9868-0F45A257DC32}"/>
              </a:ext>
            </a:extLst>
          </p:cNvPr>
          <p:cNvGrpSpPr>
            <a:grpSpLocks/>
          </p:cNvGrpSpPr>
          <p:nvPr/>
        </p:nvGrpSpPr>
        <p:grpSpPr bwMode="auto">
          <a:xfrm>
            <a:off x="1550988" y="2217738"/>
            <a:ext cx="6297612" cy="3878262"/>
            <a:chOff x="0" y="0"/>
            <a:chExt cx="3967" cy="2443"/>
          </a:xfrm>
        </p:grpSpPr>
        <p:sp>
          <p:nvSpPr>
            <p:cNvPr id="72708" name="Line 3">
              <a:extLst>
                <a:ext uri="{FF2B5EF4-FFF2-40B4-BE49-F238E27FC236}">
                  <a16:creationId xmlns:a16="http://schemas.microsoft.com/office/drawing/2014/main" id="{A430569E-93E3-4EC1-A96D-14DE1846EA7C}"/>
                </a:ext>
              </a:extLst>
            </p:cNvPr>
            <p:cNvSpPr>
              <a:spLocks noChangeShapeType="1"/>
            </p:cNvSpPr>
            <p:nvPr/>
          </p:nvSpPr>
          <p:spPr bwMode="auto">
            <a:xfrm flipH="1">
              <a:off x="0" y="2440"/>
              <a:ext cx="1046" cy="1"/>
            </a:xfrm>
            <a:prstGeom prst="line">
              <a:avLst/>
            </a:prstGeom>
            <a:noFill/>
            <a:ln w="1905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09" name="Line 4">
              <a:extLst>
                <a:ext uri="{FF2B5EF4-FFF2-40B4-BE49-F238E27FC236}">
                  <a16:creationId xmlns:a16="http://schemas.microsoft.com/office/drawing/2014/main" id="{1CAABEC4-C56C-47F5-8C6F-911223667F5F}"/>
                </a:ext>
              </a:extLst>
            </p:cNvPr>
            <p:cNvSpPr>
              <a:spLocks noChangeShapeType="1"/>
            </p:cNvSpPr>
            <p:nvPr/>
          </p:nvSpPr>
          <p:spPr bwMode="auto">
            <a:xfrm flipH="1">
              <a:off x="0" y="1948"/>
              <a:ext cx="1350" cy="1"/>
            </a:xfrm>
            <a:prstGeom prst="line">
              <a:avLst/>
            </a:prstGeom>
            <a:noFill/>
            <a:ln w="1905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0" name="Line 5">
              <a:extLst>
                <a:ext uri="{FF2B5EF4-FFF2-40B4-BE49-F238E27FC236}">
                  <a16:creationId xmlns:a16="http://schemas.microsoft.com/office/drawing/2014/main" id="{F3213426-9DCF-4F74-B9B7-508740002CBA}"/>
                </a:ext>
              </a:extLst>
            </p:cNvPr>
            <p:cNvSpPr>
              <a:spLocks noChangeShapeType="1"/>
            </p:cNvSpPr>
            <p:nvPr/>
          </p:nvSpPr>
          <p:spPr bwMode="auto">
            <a:xfrm flipH="1">
              <a:off x="0" y="1438"/>
              <a:ext cx="1585" cy="1"/>
            </a:xfrm>
            <a:prstGeom prst="line">
              <a:avLst/>
            </a:prstGeom>
            <a:noFill/>
            <a:ln w="1905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1" name="Line 6">
              <a:extLst>
                <a:ext uri="{FF2B5EF4-FFF2-40B4-BE49-F238E27FC236}">
                  <a16:creationId xmlns:a16="http://schemas.microsoft.com/office/drawing/2014/main" id="{5CE55C69-8898-472F-ABA0-0A5D48284FDE}"/>
                </a:ext>
              </a:extLst>
            </p:cNvPr>
            <p:cNvSpPr>
              <a:spLocks noChangeShapeType="1"/>
            </p:cNvSpPr>
            <p:nvPr/>
          </p:nvSpPr>
          <p:spPr bwMode="auto">
            <a:xfrm flipH="1">
              <a:off x="0" y="936"/>
              <a:ext cx="1855" cy="1"/>
            </a:xfrm>
            <a:prstGeom prst="line">
              <a:avLst/>
            </a:prstGeom>
            <a:noFill/>
            <a:ln w="1905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2" name="Line 7">
              <a:extLst>
                <a:ext uri="{FF2B5EF4-FFF2-40B4-BE49-F238E27FC236}">
                  <a16:creationId xmlns:a16="http://schemas.microsoft.com/office/drawing/2014/main" id="{D15B37D9-BF00-476F-91F2-2AAC1B0FE561}"/>
                </a:ext>
              </a:extLst>
            </p:cNvPr>
            <p:cNvSpPr>
              <a:spLocks noChangeShapeType="1"/>
            </p:cNvSpPr>
            <p:nvPr/>
          </p:nvSpPr>
          <p:spPr bwMode="auto">
            <a:xfrm flipH="1">
              <a:off x="0" y="431"/>
              <a:ext cx="2125" cy="1"/>
            </a:xfrm>
            <a:prstGeom prst="line">
              <a:avLst/>
            </a:prstGeom>
            <a:noFill/>
            <a:ln w="1905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3" name="Line 8">
              <a:extLst>
                <a:ext uri="{FF2B5EF4-FFF2-40B4-BE49-F238E27FC236}">
                  <a16:creationId xmlns:a16="http://schemas.microsoft.com/office/drawing/2014/main" id="{70387582-C32D-495C-AB4A-86ABBE887BC2}"/>
                </a:ext>
              </a:extLst>
            </p:cNvPr>
            <p:cNvSpPr>
              <a:spLocks noChangeShapeType="1"/>
            </p:cNvSpPr>
            <p:nvPr/>
          </p:nvSpPr>
          <p:spPr bwMode="auto">
            <a:xfrm flipH="1">
              <a:off x="0" y="0"/>
              <a:ext cx="2361" cy="1"/>
            </a:xfrm>
            <a:prstGeom prst="line">
              <a:avLst/>
            </a:prstGeom>
            <a:noFill/>
            <a:ln w="1905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4" name="Line 9">
              <a:extLst>
                <a:ext uri="{FF2B5EF4-FFF2-40B4-BE49-F238E27FC236}">
                  <a16:creationId xmlns:a16="http://schemas.microsoft.com/office/drawing/2014/main" id="{C78DD53E-F669-46FE-8C48-FAF34777E412}"/>
                </a:ext>
              </a:extLst>
            </p:cNvPr>
            <p:cNvSpPr>
              <a:spLocks noChangeShapeType="1"/>
            </p:cNvSpPr>
            <p:nvPr/>
          </p:nvSpPr>
          <p:spPr bwMode="auto">
            <a:xfrm>
              <a:off x="134" y="0"/>
              <a:ext cx="1" cy="431"/>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5" name="Line 10">
              <a:extLst>
                <a:ext uri="{FF2B5EF4-FFF2-40B4-BE49-F238E27FC236}">
                  <a16:creationId xmlns:a16="http://schemas.microsoft.com/office/drawing/2014/main" id="{C2F5AE27-8673-4F55-B997-27E66C7D9547}"/>
                </a:ext>
              </a:extLst>
            </p:cNvPr>
            <p:cNvSpPr>
              <a:spLocks noChangeShapeType="1"/>
            </p:cNvSpPr>
            <p:nvPr/>
          </p:nvSpPr>
          <p:spPr bwMode="auto">
            <a:xfrm>
              <a:off x="134" y="431"/>
              <a:ext cx="1" cy="510"/>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6" name="Line 11">
              <a:extLst>
                <a:ext uri="{FF2B5EF4-FFF2-40B4-BE49-F238E27FC236}">
                  <a16:creationId xmlns:a16="http://schemas.microsoft.com/office/drawing/2014/main" id="{DB3C82E9-2612-46EB-8B23-61EEF0D8687D}"/>
                </a:ext>
              </a:extLst>
            </p:cNvPr>
            <p:cNvSpPr>
              <a:spLocks noChangeShapeType="1"/>
            </p:cNvSpPr>
            <p:nvPr/>
          </p:nvSpPr>
          <p:spPr bwMode="auto">
            <a:xfrm>
              <a:off x="134" y="941"/>
              <a:ext cx="1" cy="510"/>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7" name="Line 12">
              <a:extLst>
                <a:ext uri="{FF2B5EF4-FFF2-40B4-BE49-F238E27FC236}">
                  <a16:creationId xmlns:a16="http://schemas.microsoft.com/office/drawing/2014/main" id="{01BF36CB-ACB0-49B4-B6EE-FD156F547746}"/>
                </a:ext>
              </a:extLst>
            </p:cNvPr>
            <p:cNvSpPr>
              <a:spLocks noChangeShapeType="1"/>
            </p:cNvSpPr>
            <p:nvPr/>
          </p:nvSpPr>
          <p:spPr bwMode="auto">
            <a:xfrm>
              <a:off x="134" y="1451"/>
              <a:ext cx="1" cy="510"/>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8" name="Line 13">
              <a:extLst>
                <a:ext uri="{FF2B5EF4-FFF2-40B4-BE49-F238E27FC236}">
                  <a16:creationId xmlns:a16="http://schemas.microsoft.com/office/drawing/2014/main" id="{C7D6A4BF-1491-422B-B792-23FB0EBB5A2D}"/>
                </a:ext>
              </a:extLst>
            </p:cNvPr>
            <p:cNvSpPr>
              <a:spLocks noChangeShapeType="1"/>
            </p:cNvSpPr>
            <p:nvPr/>
          </p:nvSpPr>
          <p:spPr bwMode="auto">
            <a:xfrm>
              <a:off x="134" y="1961"/>
              <a:ext cx="1" cy="470"/>
            </a:xfrm>
            <a:prstGeom prst="line">
              <a:avLst/>
            </a:prstGeom>
            <a:noFill/>
            <a:ln w="952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2719" name="Text Box 14">
              <a:extLst>
                <a:ext uri="{FF2B5EF4-FFF2-40B4-BE49-F238E27FC236}">
                  <a16:creationId xmlns:a16="http://schemas.microsoft.com/office/drawing/2014/main" id="{9DB8FE3E-4F20-44F0-893E-7656867290BC}"/>
                </a:ext>
              </a:extLst>
            </p:cNvPr>
            <p:cNvSpPr>
              <a:spLocks noChangeArrowheads="1"/>
            </p:cNvSpPr>
            <p:nvPr/>
          </p:nvSpPr>
          <p:spPr bwMode="auto">
            <a:xfrm>
              <a:off x="138" y="120"/>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a:latin typeface="Verdana" panose="020B0604030504040204" pitchFamily="34" charset="0"/>
                  <a:sym typeface="Verdana" panose="020B0604030504040204" pitchFamily="34" charset="0"/>
                </a:rPr>
                <a:t>Add Your Text</a:t>
              </a:r>
              <a:endParaRPr lang="zh-CN" altLang="en-US"/>
            </a:p>
          </p:txBody>
        </p:sp>
        <p:sp>
          <p:nvSpPr>
            <p:cNvPr id="72720" name="Text Box 15">
              <a:extLst>
                <a:ext uri="{FF2B5EF4-FFF2-40B4-BE49-F238E27FC236}">
                  <a16:creationId xmlns:a16="http://schemas.microsoft.com/office/drawing/2014/main" id="{08E72100-82F7-498F-A439-8292847CEFEE}"/>
                </a:ext>
              </a:extLst>
            </p:cNvPr>
            <p:cNvSpPr>
              <a:spLocks noChangeArrowheads="1"/>
            </p:cNvSpPr>
            <p:nvPr/>
          </p:nvSpPr>
          <p:spPr bwMode="auto">
            <a:xfrm>
              <a:off x="138" y="619"/>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a:latin typeface="Verdana" panose="020B0604030504040204" pitchFamily="34" charset="0"/>
                  <a:sym typeface="Verdana" panose="020B0604030504040204" pitchFamily="34" charset="0"/>
                </a:rPr>
                <a:t>Add Your Text</a:t>
              </a:r>
              <a:endParaRPr lang="zh-CN" altLang="en-US"/>
            </a:p>
          </p:txBody>
        </p:sp>
        <p:sp>
          <p:nvSpPr>
            <p:cNvPr id="72721" name="Text Box 16">
              <a:extLst>
                <a:ext uri="{FF2B5EF4-FFF2-40B4-BE49-F238E27FC236}">
                  <a16:creationId xmlns:a16="http://schemas.microsoft.com/office/drawing/2014/main" id="{44ABD38C-7C92-41CA-8C31-837B1AE07EAA}"/>
                </a:ext>
              </a:extLst>
            </p:cNvPr>
            <p:cNvSpPr>
              <a:spLocks noChangeArrowheads="1"/>
            </p:cNvSpPr>
            <p:nvPr/>
          </p:nvSpPr>
          <p:spPr bwMode="auto">
            <a:xfrm>
              <a:off x="138" y="1116"/>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a:latin typeface="Verdana" panose="020B0604030504040204" pitchFamily="34" charset="0"/>
                  <a:sym typeface="Verdana" panose="020B0604030504040204" pitchFamily="34" charset="0"/>
                </a:rPr>
                <a:t>Add Your Text</a:t>
              </a:r>
              <a:endParaRPr lang="zh-CN" altLang="en-US"/>
            </a:p>
          </p:txBody>
        </p:sp>
        <p:sp>
          <p:nvSpPr>
            <p:cNvPr id="72722" name="Text Box 17">
              <a:extLst>
                <a:ext uri="{FF2B5EF4-FFF2-40B4-BE49-F238E27FC236}">
                  <a16:creationId xmlns:a16="http://schemas.microsoft.com/office/drawing/2014/main" id="{C3AC169A-A133-4274-956D-4F25B8435273}"/>
                </a:ext>
              </a:extLst>
            </p:cNvPr>
            <p:cNvSpPr>
              <a:spLocks noChangeArrowheads="1"/>
            </p:cNvSpPr>
            <p:nvPr/>
          </p:nvSpPr>
          <p:spPr bwMode="auto">
            <a:xfrm>
              <a:off x="138" y="1615"/>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a:latin typeface="Verdana" panose="020B0604030504040204" pitchFamily="34" charset="0"/>
                  <a:sym typeface="Verdana" panose="020B0604030504040204" pitchFamily="34" charset="0"/>
                </a:rPr>
                <a:t>Add Your Text</a:t>
              </a:r>
              <a:endParaRPr lang="zh-CN" altLang="en-US"/>
            </a:p>
          </p:txBody>
        </p:sp>
        <p:sp>
          <p:nvSpPr>
            <p:cNvPr id="72723" name="Text Box 18">
              <a:extLst>
                <a:ext uri="{FF2B5EF4-FFF2-40B4-BE49-F238E27FC236}">
                  <a16:creationId xmlns:a16="http://schemas.microsoft.com/office/drawing/2014/main" id="{D5448BCA-9A9E-4FA6-8D2B-CC093947CEE5}"/>
                </a:ext>
              </a:extLst>
            </p:cNvPr>
            <p:cNvSpPr>
              <a:spLocks noChangeArrowheads="1"/>
            </p:cNvSpPr>
            <p:nvPr/>
          </p:nvSpPr>
          <p:spPr bwMode="auto">
            <a:xfrm>
              <a:off x="138" y="2113"/>
              <a:ext cx="91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a:latin typeface="Verdana" panose="020B0604030504040204" pitchFamily="34" charset="0"/>
                  <a:sym typeface="Verdana" panose="020B0604030504040204" pitchFamily="34" charset="0"/>
                </a:rPr>
                <a:t>Add Your Text</a:t>
              </a:r>
              <a:endParaRPr lang="zh-CN" altLang="en-US"/>
            </a:p>
          </p:txBody>
        </p:sp>
        <p:sp>
          <p:nvSpPr>
            <p:cNvPr id="72724" name="Freeform 19">
              <a:extLst>
                <a:ext uri="{FF2B5EF4-FFF2-40B4-BE49-F238E27FC236}">
                  <a16:creationId xmlns:a16="http://schemas.microsoft.com/office/drawing/2014/main" id="{27F194D8-7C74-4D42-B372-4BE895D5E862}"/>
                </a:ext>
              </a:extLst>
            </p:cNvPr>
            <p:cNvSpPr>
              <a:spLocks noChangeArrowheads="1"/>
            </p:cNvSpPr>
            <p:nvPr/>
          </p:nvSpPr>
          <p:spPr bwMode="auto">
            <a:xfrm>
              <a:off x="3461" y="1693"/>
              <a:ext cx="506" cy="749"/>
            </a:xfrm>
            <a:custGeom>
              <a:avLst/>
              <a:gdLst>
                <a:gd name="T0" fmla="*/ 85 w 847"/>
                <a:gd name="T1" fmla="*/ 360 h 1079"/>
                <a:gd name="T2" fmla="*/ 0 w 847"/>
                <a:gd name="T3" fmla="*/ 153 h 1079"/>
                <a:gd name="T4" fmla="*/ 79 w 847"/>
                <a:gd name="T5" fmla="*/ 0 h 1079"/>
                <a:gd name="T6" fmla="*/ 180 w 847"/>
                <a:gd name="T7" fmla="*/ 179 h 1079"/>
                <a:gd name="T8" fmla="*/ 85 w 847"/>
                <a:gd name="T9" fmla="*/ 360 h 1079"/>
                <a:gd name="T10" fmla="*/ 0 60000 65536"/>
                <a:gd name="T11" fmla="*/ 0 60000 65536"/>
                <a:gd name="T12" fmla="*/ 0 60000 65536"/>
                <a:gd name="T13" fmla="*/ 0 60000 65536"/>
                <a:gd name="T14" fmla="*/ 0 60000 65536"/>
                <a:gd name="T15" fmla="*/ 0 w 847"/>
                <a:gd name="T16" fmla="*/ 0 h 1079"/>
                <a:gd name="T17" fmla="*/ 847 w 847"/>
                <a:gd name="T18" fmla="*/ 1079 h 1079"/>
              </a:gdLst>
              <a:ahLst/>
              <a:cxnLst>
                <a:cxn ang="T10">
                  <a:pos x="T0" y="T1"/>
                </a:cxn>
                <a:cxn ang="T11">
                  <a:pos x="T2" y="T3"/>
                </a:cxn>
                <a:cxn ang="T12">
                  <a:pos x="T4" y="T5"/>
                </a:cxn>
                <a:cxn ang="T13">
                  <a:pos x="T6" y="T7"/>
                </a:cxn>
                <a:cxn ang="T14">
                  <a:pos x="T8" y="T9"/>
                </a:cxn>
              </a:cxnLst>
              <a:rect l="T15" t="T16" r="T17" b="T18"/>
              <a:pathLst>
                <a:path w="847" h="1079">
                  <a:moveTo>
                    <a:pt x="399" y="1078"/>
                  </a:moveTo>
                  <a:lnTo>
                    <a:pt x="0" y="459"/>
                  </a:lnTo>
                  <a:lnTo>
                    <a:pt x="374" y="0"/>
                  </a:lnTo>
                  <a:lnTo>
                    <a:pt x="846" y="536"/>
                  </a:lnTo>
                  <a:lnTo>
                    <a:pt x="399" y="1078"/>
                  </a:lnTo>
                </a:path>
              </a:pathLst>
            </a:custGeom>
            <a:gradFill rotWithShape="0">
              <a:gsLst>
                <a:gs pos="0">
                  <a:srgbClr val="4747B2"/>
                </a:gs>
                <a:gs pos="100000">
                  <a:srgbClr val="666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25" name="Freeform 20">
              <a:extLst>
                <a:ext uri="{FF2B5EF4-FFF2-40B4-BE49-F238E27FC236}">
                  <a16:creationId xmlns:a16="http://schemas.microsoft.com/office/drawing/2014/main" id="{B141DB00-45EF-40F5-910F-723DC705076B}"/>
                </a:ext>
              </a:extLst>
            </p:cNvPr>
            <p:cNvSpPr>
              <a:spLocks noChangeArrowheads="1"/>
            </p:cNvSpPr>
            <p:nvPr/>
          </p:nvSpPr>
          <p:spPr bwMode="auto">
            <a:xfrm>
              <a:off x="1330" y="1693"/>
              <a:ext cx="2355" cy="319"/>
            </a:xfrm>
            <a:custGeom>
              <a:avLst/>
              <a:gdLst>
                <a:gd name="T0" fmla="*/ 0 w 3947"/>
                <a:gd name="T1" fmla="*/ 153 h 460"/>
                <a:gd name="T2" fmla="*/ 759 w 3947"/>
                <a:gd name="T3" fmla="*/ 153 h 460"/>
                <a:gd name="T4" fmla="*/ 838 w 3947"/>
                <a:gd name="T5" fmla="*/ 0 h 460"/>
                <a:gd name="T6" fmla="*/ 107 w 3947"/>
                <a:gd name="T7" fmla="*/ 0 h 460"/>
                <a:gd name="T8" fmla="*/ 0 w 3947"/>
                <a:gd name="T9" fmla="*/ 153 h 460"/>
                <a:gd name="T10" fmla="*/ 0 60000 65536"/>
                <a:gd name="T11" fmla="*/ 0 60000 65536"/>
                <a:gd name="T12" fmla="*/ 0 60000 65536"/>
                <a:gd name="T13" fmla="*/ 0 60000 65536"/>
                <a:gd name="T14" fmla="*/ 0 60000 65536"/>
                <a:gd name="T15" fmla="*/ 0 w 3947"/>
                <a:gd name="T16" fmla="*/ 0 h 460"/>
                <a:gd name="T17" fmla="*/ 3947 w 3947"/>
                <a:gd name="T18" fmla="*/ 460 h 460"/>
              </a:gdLst>
              <a:ahLst/>
              <a:cxnLst>
                <a:cxn ang="T10">
                  <a:pos x="T0" y="T1"/>
                </a:cxn>
                <a:cxn ang="T11">
                  <a:pos x="T2" y="T3"/>
                </a:cxn>
                <a:cxn ang="T12">
                  <a:pos x="T4" y="T5"/>
                </a:cxn>
                <a:cxn ang="T13">
                  <a:pos x="T6" y="T7"/>
                </a:cxn>
                <a:cxn ang="T14">
                  <a:pos x="T8" y="T9"/>
                </a:cxn>
              </a:cxnLst>
              <a:rect l="T15" t="T16" r="T17" b="T18"/>
              <a:pathLst>
                <a:path w="3947" h="460">
                  <a:moveTo>
                    <a:pt x="0" y="459"/>
                  </a:moveTo>
                  <a:lnTo>
                    <a:pt x="3573" y="459"/>
                  </a:lnTo>
                  <a:lnTo>
                    <a:pt x="3946" y="0"/>
                  </a:lnTo>
                  <a:lnTo>
                    <a:pt x="505" y="0"/>
                  </a:lnTo>
                  <a:lnTo>
                    <a:pt x="0" y="459"/>
                  </a:lnTo>
                </a:path>
              </a:pathLst>
            </a:custGeom>
            <a:gradFill rotWithShape="0">
              <a:gsLst>
                <a:gs pos="0">
                  <a:srgbClr val="6666FF"/>
                </a:gs>
                <a:gs pos="100000">
                  <a:srgbClr val="4141A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26" name="Freeform 21">
              <a:extLst>
                <a:ext uri="{FF2B5EF4-FFF2-40B4-BE49-F238E27FC236}">
                  <a16:creationId xmlns:a16="http://schemas.microsoft.com/office/drawing/2014/main" id="{EF3F08F8-F1EE-4084-8324-2D48A5B4D4F4}"/>
                </a:ext>
              </a:extLst>
            </p:cNvPr>
            <p:cNvSpPr>
              <a:spLocks noChangeArrowheads="1"/>
            </p:cNvSpPr>
            <p:nvPr/>
          </p:nvSpPr>
          <p:spPr bwMode="auto">
            <a:xfrm>
              <a:off x="1101" y="2011"/>
              <a:ext cx="2600" cy="432"/>
            </a:xfrm>
            <a:custGeom>
              <a:avLst/>
              <a:gdLst>
                <a:gd name="T0" fmla="*/ 82 w 4357"/>
                <a:gd name="T1" fmla="*/ 0 h 623"/>
                <a:gd name="T2" fmla="*/ 840 w 4357"/>
                <a:gd name="T3" fmla="*/ 0 h 623"/>
                <a:gd name="T4" fmla="*/ 926 w 4357"/>
                <a:gd name="T5" fmla="*/ 207 h 623"/>
                <a:gd name="T6" fmla="*/ 0 w 4357"/>
                <a:gd name="T7" fmla="*/ 207 h 623"/>
                <a:gd name="T8" fmla="*/ 82 w 4357"/>
                <a:gd name="T9" fmla="*/ 0 h 623"/>
                <a:gd name="T10" fmla="*/ 0 60000 65536"/>
                <a:gd name="T11" fmla="*/ 0 60000 65536"/>
                <a:gd name="T12" fmla="*/ 0 60000 65536"/>
                <a:gd name="T13" fmla="*/ 0 60000 65536"/>
                <a:gd name="T14" fmla="*/ 0 60000 65536"/>
                <a:gd name="T15" fmla="*/ 0 w 4357"/>
                <a:gd name="T16" fmla="*/ 0 h 623"/>
                <a:gd name="T17" fmla="*/ 4357 w 4357"/>
                <a:gd name="T18" fmla="*/ 623 h 623"/>
              </a:gdLst>
              <a:ahLst/>
              <a:cxnLst>
                <a:cxn ang="T10">
                  <a:pos x="T0" y="T1"/>
                </a:cxn>
                <a:cxn ang="T11">
                  <a:pos x="T2" y="T3"/>
                </a:cxn>
                <a:cxn ang="T12">
                  <a:pos x="T4" y="T5"/>
                </a:cxn>
                <a:cxn ang="T13">
                  <a:pos x="T6" y="T7"/>
                </a:cxn>
                <a:cxn ang="T14">
                  <a:pos x="T8" y="T9"/>
                </a:cxn>
              </a:cxnLst>
              <a:rect l="T15" t="T16" r="T17" b="T18"/>
              <a:pathLst>
                <a:path w="4357" h="623">
                  <a:moveTo>
                    <a:pt x="383" y="0"/>
                  </a:moveTo>
                  <a:lnTo>
                    <a:pt x="3954" y="0"/>
                  </a:lnTo>
                  <a:lnTo>
                    <a:pt x="4356" y="622"/>
                  </a:lnTo>
                  <a:lnTo>
                    <a:pt x="0" y="622"/>
                  </a:lnTo>
                  <a:lnTo>
                    <a:pt x="383" y="0"/>
                  </a:lnTo>
                </a:path>
              </a:pathLst>
            </a:custGeom>
            <a:gradFill rotWithShape="0">
              <a:gsLst>
                <a:gs pos="0">
                  <a:srgbClr val="9999FF"/>
                </a:gs>
                <a:gs pos="100000">
                  <a:srgbClr val="666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27" name="Freeform 22">
              <a:extLst>
                <a:ext uri="{FF2B5EF4-FFF2-40B4-BE49-F238E27FC236}">
                  <a16:creationId xmlns:a16="http://schemas.microsoft.com/office/drawing/2014/main" id="{9EA6BAD2-7BB8-4B98-85AE-515484093158}"/>
                </a:ext>
              </a:extLst>
            </p:cNvPr>
            <p:cNvSpPr>
              <a:spLocks noChangeArrowheads="1"/>
            </p:cNvSpPr>
            <p:nvPr/>
          </p:nvSpPr>
          <p:spPr bwMode="auto">
            <a:xfrm>
              <a:off x="3198" y="1269"/>
              <a:ext cx="446" cy="678"/>
            </a:xfrm>
            <a:custGeom>
              <a:avLst/>
              <a:gdLst>
                <a:gd name="T0" fmla="*/ 80 w 749"/>
                <a:gd name="T1" fmla="*/ 326 h 977"/>
                <a:gd name="T2" fmla="*/ 0 w 749"/>
                <a:gd name="T3" fmla="*/ 114 h 977"/>
                <a:gd name="T4" fmla="*/ 59 w 749"/>
                <a:gd name="T5" fmla="*/ 0 h 977"/>
                <a:gd name="T6" fmla="*/ 158 w 749"/>
                <a:gd name="T7" fmla="*/ 180 h 977"/>
                <a:gd name="T8" fmla="*/ 80 w 749"/>
                <a:gd name="T9" fmla="*/ 326 h 977"/>
                <a:gd name="T10" fmla="*/ 0 60000 65536"/>
                <a:gd name="T11" fmla="*/ 0 60000 65536"/>
                <a:gd name="T12" fmla="*/ 0 60000 65536"/>
                <a:gd name="T13" fmla="*/ 0 60000 65536"/>
                <a:gd name="T14" fmla="*/ 0 60000 65536"/>
                <a:gd name="T15" fmla="*/ 0 w 749"/>
                <a:gd name="T16" fmla="*/ 0 h 977"/>
                <a:gd name="T17" fmla="*/ 749 w 749"/>
                <a:gd name="T18" fmla="*/ 977 h 977"/>
              </a:gdLst>
              <a:ahLst/>
              <a:cxnLst>
                <a:cxn ang="T10">
                  <a:pos x="T0" y="T1"/>
                </a:cxn>
                <a:cxn ang="T11">
                  <a:pos x="T2" y="T3"/>
                </a:cxn>
                <a:cxn ang="T12">
                  <a:pos x="T4" y="T5"/>
                </a:cxn>
                <a:cxn ang="T13">
                  <a:pos x="T6" y="T7"/>
                </a:cxn>
                <a:cxn ang="T14">
                  <a:pos x="T8" y="T9"/>
                </a:cxn>
              </a:cxnLst>
              <a:rect l="T15" t="T16" r="T17" b="T18"/>
              <a:pathLst>
                <a:path w="749" h="977">
                  <a:moveTo>
                    <a:pt x="382" y="976"/>
                  </a:moveTo>
                  <a:lnTo>
                    <a:pt x="0" y="342"/>
                  </a:lnTo>
                  <a:lnTo>
                    <a:pt x="280" y="0"/>
                  </a:lnTo>
                  <a:lnTo>
                    <a:pt x="748" y="538"/>
                  </a:lnTo>
                  <a:lnTo>
                    <a:pt x="382" y="976"/>
                  </a:lnTo>
                </a:path>
              </a:pathLst>
            </a:custGeom>
            <a:gradFill rotWithShape="0">
              <a:gsLst>
                <a:gs pos="0">
                  <a:srgbClr val="009570"/>
                </a:gs>
                <a:gs pos="100000">
                  <a:srgbClr val="00CC99"/>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28" name="Freeform 23">
              <a:extLst>
                <a:ext uri="{FF2B5EF4-FFF2-40B4-BE49-F238E27FC236}">
                  <a16:creationId xmlns:a16="http://schemas.microsoft.com/office/drawing/2014/main" id="{2CE9CD9F-C4EF-40B6-A677-E1FE2E0743B2}"/>
                </a:ext>
              </a:extLst>
            </p:cNvPr>
            <p:cNvSpPr>
              <a:spLocks noChangeArrowheads="1"/>
            </p:cNvSpPr>
            <p:nvPr/>
          </p:nvSpPr>
          <p:spPr bwMode="auto">
            <a:xfrm>
              <a:off x="1598" y="1269"/>
              <a:ext cx="1769" cy="239"/>
            </a:xfrm>
            <a:custGeom>
              <a:avLst/>
              <a:gdLst>
                <a:gd name="T0" fmla="*/ 0 w 2964"/>
                <a:gd name="T1" fmla="*/ 115 h 344"/>
                <a:gd name="T2" fmla="*/ 571 w 2964"/>
                <a:gd name="T3" fmla="*/ 115 h 344"/>
                <a:gd name="T4" fmla="*/ 630 w 2964"/>
                <a:gd name="T5" fmla="*/ 0 h 344"/>
                <a:gd name="T6" fmla="*/ 113 w 2964"/>
                <a:gd name="T7" fmla="*/ 1 h 344"/>
                <a:gd name="T8" fmla="*/ 0 w 2964"/>
                <a:gd name="T9" fmla="*/ 115 h 344"/>
                <a:gd name="T10" fmla="*/ 0 60000 65536"/>
                <a:gd name="T11" fmla="*/ 0 60000 65536"/>
                <a:gd name="T12" fmla="*/ 0 60000 65536"/>
                <a:gd name="T13" fmla="*/ 0 60000 65536"/>
                <a:gd name="T14" fmla="*/ 0 60000 65536"/>
                <a:gd name="T15" fmla="*/ 0 w 2964"/>
                <a:gd name="T16" fmla="*/ 0 h 344"/>
                <a:gd name="T17" fmla="*/ 2964 w 2964"/>
                <a:gd name="T18" fmla="*/ 344 h 344"/>
              </a:gdLst>
              <a:ahLst/>
              <a:cxnLst>
                <a:cxn ang="T10">
                  <a:pos x="T0" y="T1"/>
                </a:cxn>
                <a:cxn ang="T11">
                  <a:pos x="T2" y="T3"/>
                </a:cxn>
                <a:cxn ang="T12">
                  <a:pos x="T4" y="T5"/>
                </a:cxn>
                <a:cxn ang="T13">
                  <a:pos x="T6" y="T7"/>
                </a:cxn>
                <a:cxn ang="T14">
                  <a:pos x="T8" y="T9"/>
                </a:cxn>
              </a:cxnLst>
              <a:rect l="T15" t="T16" r="T17" b="T18"/>
              <a:pathLst>
                <a:path w="2964" h="344">
                  <a:moveTo>
                    <a:pt x="0" y="343"/>
                  </a:moveTo>
                  <a:lnTo>
                    <a:pt x="2684" y="343"/>
                  </a:lnTo>
                  <a:lnTo>
                    <a:pt x="2963" y="0"/>
                  </a:lnTo>
                  <a:lnTo>
                    <a:pt x="531" y="1"/>
                  </a:lnTo>
                  <a:lnTo>
                    <a:pt x="0" y="343"/>
                  </a:lnTo>
                </a:path>
              </a:pathLst>
            </a:custGeom>
            <a:gradFill rotWithShape="1">
              <a:gsLst>
                <a:gs pos="0">
                  <a:srgbClr val="00CC99"/>
                </a:gs>
                <a:gs pos="100000">
                  <a:srgbClr val="005A44"/>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29" name="Freeform 24">
              <a:extLst>
                <a:ext uri="{FF2B5EF4-FFF2-40B4-BE49-F238E27FC236}">
                  <a16:creationId xmlns:a16="http://schemas.microsoft.com/office/drawing/2014/main" id="{1FBE70C7-99BD-4849-84B3-7FE8BDE20172}"/>
                </a:ext>
              </a:extLst>
            </p:cNvPr>
            <p:cNvSpPr>
              <a:spLocks noChangeArrowheads="1"/>
            </p:cNvSpPr>
            <p:nvPr/>
          </p:nvSpPr>
          <p:spPr bwMode="auto">
            <a:xfrm>
              <a:off x="1374" y="1507"/>
              <a:ext cx="2054" cy="440"/>
            </a:xfrm>
            <a:custGeom>
              <a:avLst/>
              <a:gdLst>
                <a:gd name="T0" fmla="*/ 0 w 3443"/>
                <a:gd name="T1" fmla="*/ 212 h 634"/>
                <a:gd name="T2" fmla="*/ 731 w 3443"/>
                <a:gd name="T3" fmla="*/ 212 h 634"/>
                <a:gd name="T4" fmla="*/ 650 w 3443"/>
                <a:gd name="T5" fmla="*/ 0 h 634"/>
                <a:gd name="T6" fmla="*/ 80 w 3443"/>
                <a:gd name="T7" fmla="*/ 0 h 634"/>
                <a:gd name="T8" fmla="*/ 0 w 3443"/>
                <a:gd name="T9" fmla="*/ 212 h 634"/>
                <a:gd name="T10" fmla="*/ 0 60000 65536"/>
                <a:gd name="T11" fmla="*/ 0 60000 65536"/>
                <a:gd name="T12" fmla="*/ 0 60000 65536"/>
                <a:gd name="T13" fmla="*/ 0 60000 65536"/>
                <a:gd name="T14" fmla="*/ 0 60000 65536"/>
                <a:gd name="T15" fmla="*/ 0 w 3443"/>
                <a:gd name="T16" fmla="*/ 0 h 634"/>
                <a:gd name="T17" fmla="*/ 3443 w 3443"/>
                <a:gd name="T18" fmla="*/ 634 h 634"/>
              </a:gdLst>
              <a:ahLst/>
              <a:cxnLst>
                <a:cxn ang="T10">
                  <a:pos x="T0" y="T1"/>
                </a:cxn>
                <a:cxn ang="T11">
                  <a:pos x="T2" y="T3"/>
                </a:cxn>
                <a:cxn ang="T12">
                  <a:pos x="T4" y="T5"/>
                </a:cxn>
                <a:cxn ang="T13">
                  <a:pos x="T6" y="T7"/>
                </a:cxn>
                <a:cxn ang="T14">
                  <a:pos x="T8" y="T9"/>
                </a:cxn>
              </a:cxnLst>
              <a:rect l="T15" t="T16" r="T17" b="T18"/>
              <a:pathLst>
                <a:path w="3443" h="634">
                  <a:moveTo>
                    <a:pt x="0" y="633"/>
                  </a:moveTo>
                  <a:lnTo>
                    <a:pt x="3442" y="633"/>
                  </a:lnTo>
                  <a:lnTo>
                    <a:pt x="3060" y="0"/>
                  </a:lnTo>
                  <a:lnTo>
                    <a:pt x="377" y="0"/>
                  </a:lnTo>
                  <a:lnTo>
                    <a:pt x="0" y="633"/>
                  </a:lnTo>
                </a:path>
              </a:pathLst>
            </a:custGeom>
            <a:gradFill rotWithShape="0">
              <a:gsLst>
                <a:gs pos="0">
                  <a:srgbClr val="86E7CF"/>
                </a:gs>
                <a:gs pos="100000">
                  <a:srgbClr val="00CC99"/>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0" name="Freeform 25">
              <a:extLst>
                <a:ext uri="{FF2B5EF4-FFF2-40B4-BE49-F238E27FC236}">
                  <a16:creationId xmlns:a16="http://schemas.microsoft.com/office/drawing/2014/main" id="{B420D3BB-BA6C-4BFA-A457-BEAD75BDF909}"/>
                </a:ext>
              </a:extLst>
            </p:cNvPr>
            <p:cNvSpPr>
              <a:spLocks noChangeArrowheads="1"/>
            </p:cNvSpPr>
            <p:nvPr/>
          </p:nvSpPr>
          <p:spPr bwMode="auto">
            <a:xfrm>
              <a:off x="2934" y="850"/>
              <a:ext cx="391" cy="589"/>
            </a:xfrm>
            <a:custGeom>
              <a:avLst/>
              <a:gdLst>
                <a:gd name="T0" fmla="*/ 0 w 655"/>
                <a:gd name="T1" fmla="*/ 77 h 849"/>
                <a:gd name="T2" fmla="*/ 82 w 655"/>
                <a:gd name="T3" fmla="*/ 283 h 849"/>
                <a:gd name="T4" fmla="*/ 139 w 655"/>
                <a:gd name="T5" fmla="*/ 177 h 849"/>
                <a:gd name="T6" fmla="*/ 40 w 655"/>
                <a:gd name="T7" fmla="*/ 0 h 849"/>
                <a:gd name="T8" fmla="*/ 0 w 655"/>
                <a:gd name="T9" fmla="*/ 77 h 849"/>
                <a:gd name="T10" fmla="*/ 0 60000 65536"/>
                <a:gd name="T11" fmla="*/ 0 60000 65536"/>
                <a:gd name="T12" fmla="*/ 0 60000 65536"/>
                <a:gd name="T13" fmla="*/ 0 60000 65536"/>
                <a:gd name="T14" fmla="*/ 0 60000 65536"/>
                <a:gd name="T15" fmla="*/ 0 w 655"/>
                <a:gd name="T16" fmla="*/ 0 h 849"/>
                <a:gd name="T17" fmla="*/ 655 w 655"/>
                <a:gd name="T18" fmla="*/ 849 h 849"/>
              </a:gdLst>
              <a:ahLst/>
              <a:cxnLst>
                <a:cxn ang="T10">
                  <a:pos x="T0" y="T1"/>
                </a:cxn>
                <a:cxn ang="T11">
                  <a:pos x="T2" y="T3"/>
                </a:cxn>
                <a:cxn ang="T12">
                  <a:pos x="T4" y="T5"/>
                </a:cxn>
                <a:cxn ang="T13">
                  <a:pos x="T6" y="T7"/>
                </a:cxn>
                <a:cxn ang="T14">
                  <a:pos x="T8" y="T9"/>
                </a:cxn>
              </a:cxnLst>
              <a:rect l="T15" t="T16" r="T17" b="T18"/>
              <a:pathLst>
                <a:path w="655" h="849">
                  <a:moveTo>
                    <a:pt x="0" y="230"/>
                  </a:moveTo>
                  <a:lnTo>
                    <a:pt x="387" y="848"/>
                  </a:lnTo>
                  <a:lnTo>
                    <a:pt x="654" y="531"/>
                  </a:lnTo>
                  <a:lnTo>
                    <a:pt x="188" y="0"/>
                  </a:lnTo>
                  <a:lnTo>
                    <a:pt x="0" y="230"/>
                  </a:lnTo>
                </a:path>
              </a:pathLst>
            </a:custGeom>
            <a:gradFill rotWithShape="1">
              <a:gsLst>
                <a:gs pos="0">
                  <a:srgbClr val="B27A09"/>
                </a:gs>
                <a:gs pos="100000">
                  <a:srgbClr val="F4A70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1" name="Freeform 26">
              <a:extLst>
                <a:ext uri="{FF2B5EF4-FFF2-40B4-BE49-F238E27FC236}">
                  <a16:creationId xmlns:a16="http://schemas.microsoft.com/office/drawing/2014/main" id="{8C5C4960-F9A6-4F89-BDE0-D5A9ECFBD7CB}"/>
                </a:ext>
              </a:extLst>
            </p:cNvPr>
            <p:cNvSpPr>
              <a:spLocks noChangeArrowheads="1"/>
            </p:cNvSpPr>
            <p:nvPr/>
          </p:nvSpPr>
          <p:spPr bwMode="auto">
            <a:xfrm>
              <a:off x="1864" y="850"/>
              <a:ext cx="1181" cy="159"/>
            </a:xfrm>
            <a:custGeom>
              <a:avLst/>
              <a:gdLst>
                <a:gd name="T0" fmla="*/ 0 w 1980"/>
                <a:gd name="T1" fmla="*/ 76 h 229"/>
                <a:gd name="T2" fmla="*/ 380 w 1980"/>
                <a:gd name="T3" fmla="*/ 76 h 229"/>
                <a:gd name="T4" fmla="*/ 420 w 1980"/>
                <a:gd name="T5" fmla="*/ 0 h 229"/>
                <a:gd name="T6" fmla="*/ 106 w 1980"/>
                <a:gd name="T7" fmla="*/ 0 h 229"/>
                <a:gd name="T8" fmla="*/ 0 w 1980"/>
                <a:gd name="T9" fmla="*/ 76 h 229"/>
                <a:gd name="T10" fmla="*/ 0 60000 65536"/>
                <a:gd name="T11" fmla="*/ 0 60000 65536"/>
                <a:gd name="T12" fmla="*/ 0 60000 65536"/>
                <a:gd name="T13" fmla="*/ 0 60000 65536"/>
                <a:gd name="T14" fmla="*/ 0 60000 65536"/>
                <a:gd name="T15" fmla="*/ 0 w 1980"/>
                <a:gd name="T16" fmla="*/ 0 h 229"/>
                <a:gd name="T17" fmla="*/ 1980 w 1980"/>
                <a:gd name="T18" fmla="*/ 229 h 229"/>
              </a:gdLst>
              <a:ahLst/>
              <a:cxnLst>
                <a:cxn ang="T10">
                  <a:pos x="T0" y="T1"/>
                </a:cxn>
                <a:cxn ang="T11">
                  <a:pos x="T2" y="T3"/>
                </a:cxn>
                <a:cxn ang="T12">
                  <a:pos x="T4" y="T5"/>
                </a:cxn>
                <a:cxn ang="T13">
                  <a:pos x="T6" y="T7"/>
                </a:cxn>
                <a:cxn ang="T14">
                  <a:pos x="T8" y="T9"/>
                </a:cxn>
              </a:cxnLst>
              <a:rect l="T15" t="T16" r="T17" b="T18"/>
              <a:pathLst>
                <a:path w="1980" h="229">
                  <a:moveTo>
                    <a:pt x="0" y="228"/>
                  </a:moveTo>
                  <a:lnTo>
                    <a:pt x="1791" y="228"/>
                  </a:lnTo>
                  <a:lnTo>
                    <a:pt x="1979" y="0"/>
                  </a:lnTo>
                  <a:lnTo>
                    <a:pt x="500" y="0"/>
                  </a:lnTo>
                  <a:lnTo>
                    <a:pt x="0" y="228"/>
                  </a:lnTo>
                </a:path>
              </a:pathLst>
            </a:custGeom>
            <a:gradFill rotWithShape="0">
              <a:gsLst>
                <a:gs pos="0">
                  <a:srgbClr val="F4A70C"/>
                </a:gs>
                <a:gs pos="100000">
                  <a:srgbClr val="744F0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2" name="Freeform 27">
              <a:extLst>
                <a:ext uri="{FF2B5EF4-FFF2-40B4-BE49-F238E27FC236}">
                  <a16:creationId xmlns:a16="http://schemas.microsoft.com/office/drawing/2014/main" id="{399B5C8E-EC3C-4BCE-A73C-528E2FFE8FA1}"/>
                </a:ext>
              </a:extLst>
            </p:cNvPr>
            <p:cNvSpPr>
              <a:spLocks noChangeArrowheads="1"/>
            </p:cNvSpPr>
            <p:nvPr/>
          </p:nvSpPr>
          <p:spPr bwMode="auto">
            <a:xfrm>
              <a:off x="1636" y="1008"/>
              <a:ext cx="1529" cy="431"/>
            </a:xfrm>
            <a:custGeom>
              <a:avLst/>
              <a:gdLst>
                <a:gd name="T0" fmla="*/ 0 w 2561"/>
                <a:gd name="T1" fmla="*/ 207 h 621"/>
                <a:gd name="T2" fmla="*/ 544 w 2561"/>
                <a:gd name="T3" fmla="*/ 207 h 621"/>
                <a:gd name="T4" fmla="*/ 462 w 2561"/>
                <a:gd name="T5" fmla="*/ 0 h 621"/>
                <a:gd name="T6" fmla="*/ 81 w 2561"/>
                <a:gd name="T7" fmla="*/ 0 h 621"/>
                <a:gd name="T8" fmla="*/ 0 w 2561"/>
                <a:gd name="T9" fmla="*/ 207 h 621"/>
                <a:gd name="T10" fmla="*/ 0 60000 65536"/>
                <a:gd name="T11" fmla="*/ 0 60000 65536"/>
                <a:gd name="T12" fmla="*/ 0 60000 65536"/>
                <a:gd name="T13" fmla="*/ 0 60000 65536"/>
                <a:gd name="T14" fmla="*/ 0 60000 65536"/>
                <a:gd name="T15" fmla="*/ 0 w 2561"/>
                <a:gd name="T16" fmla="*/ 0 h 621"/>
                <a:gd name="T17" fmla="*/ 2561 w 2561"/>
                <a:gd name="T18" fmla="*/ 621 h 621"/>
              </a:gdLst>
              <a:ahLst/>
              <a:cxnLst>
                <a:cxn ang="T10">
                  <a:pos x="T0" y="T1"/>
                </a:cxn>
                <a:cxn ang="T11">
                  <a:pos x="T2" y="T3"/>
                </a:cxn>
                <a:cxn ang="T12">
                  <a:pos x="T4" y="T5"/>
                </a:cxn>
                <a:cxn ang="T13">
                  <a:pos x="T6" y="T7"/>
                </a:cxn>
                <a:cxn ang="T14">
                  <a:pos x="T8" y="T9"/>
                </a:cxn>
              </a:cxnLst>
              <a:rect l="T15" t="T16" r="T17" b="T18"/>
              <a:pathLst>
                <a:path w="2561" h="621">
                  <a:moveTo>
                    <a:pt x="0" y="620"/>
                  </a:moveTo>
                  <a:lnTo>
                    <a:pt x="2560" y="620"/>
                  </a:lnTo>
                  <a:lnTo>
                    <a:pt x="2172" y="0"/>
                  </a:lnTo>
                  <a:lnTo>
                    <a:pt x="382" y="0"/>
                  </a:lnTo>
                  <a:lnTo>
                    <a:pt x="0" y="620"/>
                  </a:lnTo>
                </a:path>
              </a:pathLst>
            </a:custGeom>
            <a:gradFill rotWithShape="0">
              <a:gsLst>
                <a:gs pos="0">
                  <a:srgbClr val="FAD58C"/>
                </a:gs>
                <a:gs pos="100000">
                  <a:srgbClr val="F4A70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3" name="Freeform 28">
              <a:extLst>
                <a:ext uri="{FF2B5EF4-FFF2-40B4-BE49-F238E27FC236}">
                  <a16:creationId xmlns:a16="http://schemas.microsoft.com/office/drawing/2014/main" id="{29B9F47E-C36D-4C8A-ABCF-97426AAD563B}"/>
                </a:ext>
              </a:extLst>
            </p:cNvPr>
            <p:cNvSpPr>
              <a:spLocks noChangeArrowheads="1"/>
            </p:cNvSpPr>
            <p:nvPr/>
          </p:nvSpPr>
          <p:spPr bwMode="auto">
            <a:xfrm>
              <a:off x="2667" y="425"/>
              <a:ext cx="336" cy="512"/>
            </a:xfrm>
            <a:custGeom>
              <a:avLst/>
              <a:gdLst>
                <a:gd name="T0" fmla="*/ 81 w 564"/>
                <a:gd name="T1" fmla="*/ 246 h 738"/>
                <a:gd name="T2" fmla="*/ 119 w 564"/>
                <a:gd name="T3" fmla="*/ 176 h 738"/>
                <a:gd name="T4" fmla="*/ 21 w 564"/>
                <a:gd name="T5" fmla="*/ 0 h 738"/>
                <a:gd name="T6" fmla="*/ 0 w 564"/>
                <a:gd name="T7" fmla="*/ 37 h 738"/>
                <a:gd name="T8" fmla="*/ 81 w 564"/>
                <a:gd name="T9" fmla="*/ 246 h 738"/>
                <a:gd name="T10" fmla="*/ 0 60000 65536"/>
                <a:gd name="T11" fmla="*/ 0 60000 65536"/>
                <a:gd name="T12" fmla="*/ 0 60000 65536"/>
                <a:gd name="T13" fmla="*/ 0 60000 65536"/>
                <a:gd name="T14" fmla="*/ 0 60000 65536"/>
                <a:gd name="T15" fmla="*/ 0 w 564"/>
                <a:gd name="T16" fmla="*/ 0 h 738"/>
                <a:gd name="T17" fmla="*/ 564 w 564"/>
                <a:gd name="T18" fmla="*/ 738 h 738"/>
              </a:gdLst>
              <a:ahLst/>
              <a:cxnLst>
                <a:cxn ang="T10">
                  <a:pos x="T0" y="T1"/>
                </a:cxn>
                <a:cxn ang="T11">
                  <a:pos x="T2" y="T3"/>
                </a:cxn>
                <a:cxn ang="T12">
                  <a:pos x="T4" y="T5"/>
                </a:cxn>
                <a:cxn ang="T13">
                  <a:pos x="T6" y="T7"/>
                </a:cxn>
                <a:cxn ang="T14">
                  <a:pos x="T8" y="T9"/>
                </a:cxn>
              </a:cxnLst>
              <a:rect l="T15" t="T16" r="T17" b="T18"/>
              <a:pathLst>
                <a:path w="564" h="738">
                  <a:moveTo>
                    <a:pt x="385" y="737"/>
                  </a:moveTo>
                  <a:lnTo>
                    <a:pt x="563" y="527"/>
                  </a:lnTo>
                  <a:lnTo>
                    <a:pt x="97" y="0"/>
                  </a:lnTo>
                  <a:lnTo>
                    <a:pt x="0" y="111"/>
                  </a:lnTo>
                  <a:lnTo>
                    <a:pt x="385" y="737"/>
                  </a:lnTo>
                </a:path>
              </a:pathLst>
            </a:custGeom>
            <a:gradFill rotWithShape="0">
              <a:gsLst>
                <a:gs pos="0">
                  <a:srgbClr val="9A38CA"/>
                </a:gs>
                <a:gs pos="100000">
                  <a:srgbClr val="C247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4" name="Freeform 29">
              <a:extLst>
                <a:ext uri="{FF2B5EF4-FFF2-40B4-BE49-F238E27FC236}">
                  <a16:creationId xmlns:a16="http://schemas.microsoft.com/office/drawing/2014/main" id="{F588A6CE-F7DE-4BD6-9ADC-9FEDF77348A8}"/>
                </a:ext>
              </a:extLst>
            </p:cNvPr>
            <p:cNvSpPr>
              <a:spLocks noChangeArrowheads="1"/>
            </p:cNvSpPr>
            <p:nvPr/>
          </p:nvSpPr>
          <p:spPr bwMode="auto">
            <a:xfrm>
              <a:off x="2134" y="425"/>
              <a:ext cx="590" cy="77"/>
            </a:xfrm>
            <a:custGeom>
              <a:avLst/>
              <a:gdLst>
                <a:gd name="T0" fmla="*/ 0 w 987"/>
                <a:gd name="T1" fmla="*/ 37 h 110"/>
                <a:gd name="T2" fmla="*/ 189 w 987"/>
                <a:gd name="T3" fmla="*/ 37 h 110"/>
                <a:gd name="T4" fmla="*/ 210 w 987"/>
                <a:gd name="T5" fmla="*/ 0 h 110"/>
                <a:gd name="T6" fmla="*/ 66 w 987"/>
                <a:gd name="T7" fmla="*/ 0 h 110"/>
                <a:gd name="T8" fmla="*/ 0 w 987"/>
                <a:gd name="T9" fmla="*/ 37 h 110"/>
                <a:gd name="T10" fmla="*/ 0 60000 65536"/>
                <a:gd name="T11" fmla="*/ 0 60000 65536"/>
                <a:gd name="T12" fmla="*/ 0 60000 65536"/>
                <a:gd name="T13" fmla="*/ 0 60000 65536"/>
                <a:gd name="T14" fmla="*/ 0 60000 65536"/>
                <a:gd name="T15" fmla="*/ 0 w 987"/>
                <a:gd name="T16" fmla="*/ 0 h 110"/>
                <a:gd name="T17" fmla="*/ 987 w 987"/>
                <a:gd name="T18" fmla="*/ 110 h 110"/>
              </a:gdLst>
              <a:ahLst/>
              <a:cxnLst>
                <a:cxn ang="T10">
                  <a:pos x="T0" y="T1"/>
                </a:cxn>
                <a:cxn ang="T11">
                  <a:pos x="T2" y="T3"/>
                </a:cxn>
                <a:cxn ang="T12">
                  <a:pos x="T4" y="T5"/>
                </a:cxn>
                <a:cxn ang="T13">
                  <a:pos x="T6" y="T7"/>
                </a:cxn>
                <a:cxn ang="T14">
                  <a:pos x="T8" y="T9"/>
                </a:cxn>
              </a:cxnLst>
              <a:rect l="T15" t="T16" r="T17" b="T18"/>
              <a:pathLst>
                <a:path w="987" h="110">
                  <a:moveTo>
                    <a:pt x="0" y="109"/>
                  </a:moveTo>
                  <a:lnTo>
                    <a:pt x="889" y="109"/>
                  </a:lnTo>
                  <a:lnTo>
                    <a:pt x="986" y="0"/>
                  </a:lnTo>
                  <a:lnTo>
                    <a:pt x="308" y="0"/>
                  </a:lnTo>
                  <a:lnTo>
                    <a:pt x="0" y="109"/>
                  </a:lnTo>
                </a:path>
              </a:pathLst>
            </a:custGeom>
            <a:gradFill rotWithShape="0">
              <a:gsLst>
                <a:gs pos="0">
                  <a:srgbClr val="C247FF"/>
                </a:gs>
                <a:gs pos="100000">
                  <a:srgbClr val="632482"/>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5" name="Freeform 30">
              <a:extLst>
                <a:ext uri="{FF2B5EF4-FFF2-40B4-BE49-F238E27FC236}">
                  <a16:creationId xmlns:a16="http://schemas.microsoft.com/office/drawing/2014/main" id="{57490BBD-AF44-4A57-BFEF-8C8F3005F6E3}"/>
                </a:ext>
              </a:extLst>
            </p:cNvPr>
            <p:cNvSpPr>
              <a:spLocks noChangeArrowheads="1"/>
            </p:cNvSpPr>
            <p:nvPr/>
          </p:nvSpPr>
          <p:spPr bwMode="auto">
            <a:xfrm>
              <a:off x="1902" y="501"/>
              <a:ext cx="996" cy="436"/>
            </a:xfrm>
            <a:custGeom>
              <a:avLst/>
              <a:gdLst>
                <a:gd name="T0" fmla="*/ 0 w 1669"/>
                <a:gd name="T1" fmla="*/ 209 h 629"/>
                <a:gd name="T2" fmla="*/ 354 w 1669"/>
                <a:gd name="T3" fmla="*/ 209 h 629"/>
                <a:gd name="T4" fmla="*/ 272 w 1669"/>
                <a:gd name="T5" fmla="*/ 0 h 629"/>
                <a:gd name="T6" fmla="*/ 82 w 1669"/>
                <a:gd name="T7" fmla="*/ 0 h 629"/>
                <a:gd name="T8" fmla="*/ 0 w 1669"/>
                <a:gd name="T9" fmla="*/ 209 h 629"/>
                <a:gd name="T10" fmla="*/ 0 60000 65536"/>
                <a:gd name="T11" fmla="*/ 0 60000 65536"/>
                <a:gd name="T12" fmla="*/ 0 60000 65536"/>
                <a:gd name="T13" fmla="*/ 0 60000 65536"/>
                <a:gd name="T14" fmla="*/ 0 60000 65536"/>
                <a:gd name="T15" fmla="*/ 0 w 1669"/>
                <a:gd name="T16" fmla="*/ 0 h 629"/>
                <a:gd name="T17" fmla="*/ 1669 w 1669"/>
                <a:gd name="T18" fmla="*/ 629 h 629"/>
              </a:gdLst>
              <a:ahLst/>
              <a:cxnLst>
                <a:cxn ang="T10">
                  <a:pos x="T0" y="T1"/>
                </a:cxn>
                <a:cxn ang="T11">
                  <a:pos x="T2" y="T3"/>
                </a:cxn>
                <a:cxn ang="T12">
                  <a:pos x="T4" y="T5"/>
                </a:cxn>
                <a:cxn ang="T13">
                  <a:pos x="T6" y="T7"/>
                </a:cxn>
                <a:cxn ang="T14">
                  <a:pos x="T8" y="T9"/>
                </a:cxn>
              </a:cxnLst>
              <a:rect l="T15" t="T16" r="T17" b="T18"/>
              <a:pathLst>
                <a:path w="1669" h="629">
                  <a:moveTo>
                    <a:pt x="0" y="628"/>
                  </a:moveTo>
                  <a:lnTo>
                    <a:pt x="1668" y="628"/>
                  </a:lnTo>
                  <a:lnTo>
                    <a:pt x="1281" y="0"/>
                  </a:lnTo>
                  <a:lnTo>
                    <a:pt x="388" y="0"/>
                  </a:lnTo>
                  <a:lnTo>
                    <a:pt x="0" y="628"/>
                  </a:lnTo>
                </a:path>
              </a:pathLst>
            </a:custGeom>
            <a:gradFill rotWithShape="0">
              <a:gsLst>
                <a:gs pos="0">
                  <a:srgbClr val="E0A3FF"/>
                </a:gs>
                <a:gs pos="100000">
                  <a:srgbClr val="C247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6" name="Freeform 31">
              <a:extLst>
                <a:ext uri="{FF2B5EF4-FFF2-40B4-BE49-F238E27FC236}">
                  <a16:creationId xmlns:a16="http://schemas.microsoft.com/office/drawing/2014/main" id="{282461EC-6309-4359-8934-2BA33DE1A39A}"/>
                </a:ext>
              </a:extLst>
            </p:cNvPr>
            <p:cNvSpPr>
              <a:spLocks noChangeArrowheads="1"/>
            </p:cNvSpPr>
            <p:nvPr/>
          </p:nvSpPr>
          <p:spPr bwMode="auto">
            <a:xfrm>
              <a:off x="2398" y="0"/>
              <a:ext cx="284" cy="434"/>
            </a:xfrm>
            <a:custGeom>
              <a:avLst/>
              <a:gdLst>
                <a:gd name="T0" fmla="*/ 82 w 477"/>
                <a:gd name="T1" fmla="*/ 209 h 625"/>
                <a:gd name="T2" fmla="*/ 100 w 477"/>
                <a:gd name="T3" fmla="*/ 176 h 625"/>
                <a:gd name="T4" fmla="*/ 0 w 477"/>
                <a:gd name="T5" fmla="*/ 0 h 625"/>
                <a:gd name="T6" fmla="*/ 82 w 477"/>
                <a:gd name="T7" fmla="*/ 209 h 625"/>
                <a:gd name="T8" fmla="*/ 0 60000 65536"/>
                <a:gd name="T9" fmla="*/ 0 60000 65536"/>
                <a:gd name="T10" fmla="*/ 0 60000 65536"/>
                <a:gd name="T11" fmla="*/ 0 60000 65536"/>
                <a:gd name="T12" fmla="*/ 0 w 477"/>
                <a:gd name="T13" fmla="*/ 0 h 625"/>
                <a:gd name="T14" fmla="*/ 477 w 477"/>
                <a:gd name="T15" fmla="*/ 625 h 625"/>
              </a:gdLst>
              <a:ahLst/>
              <a:cxnLst>
                <a:cxn ang="T8">
                  <a:pos x="T0" y="T1"/>
                </a:cxn>
                <a:cxn ang="T9">
                  <a:pos x="T2" y="T3"/>
                </a:cxn>
                <a:cxn ang="T10">
                  <a:pos x="T4" y="T5"/>
                </a:cxn>
                <a:cxn ang="T11">
                  <a:pos x="T6" y="T7"/>
                </a:cxn>
              </a:cxnLst>
              <a:rect l="T12" t="T13" r="T14" b="T15"/>
              <a:pathLst>
                <a:path w="477" h="625">
                  <a:moveTo>
                    <a:pt x="387" y="624"/>
                  </a:moveTo>
                  <a:lnTo>
                    <a:pt x="476" y="527"/>
                  </a:lnTo>
                  <a:lnTo>
                    <a:pt x="0" y="0"/>
                  </a:lnTo>
                  <a:lnTo>
                    <a:pt x="387" y="624"/>
                  </a:lnTo>
                </a:path>
              </a:pathLst>
            </a:custGeom>
            <a:gradFill rotWithShape="0">
              <a:gsLst>
                <a:gs pos="0">
                  <a:srgbClr val="0051CA"/>
                </a:gs>
                <a:gs pos="100000">
                  <a:srgbClr val="006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7" name="Freeform 32">
              <a:extLst>
                <a:ext uri="{FF2B5EF4-FFF2-40B4-BE49-F238E27FC236}">
                  <a16:creationId xmlns:a16="http://schemas.microsoft.com/office/drawing/2014/main" id="{B8844CD5-584C-49F1-8F50-470E49C3CD5B}"/>
                </a:ext>
              </a:extLst>
            </p:cNvPr>
            <p:cNvSpPr>
              <a:spLocks noChangeArrowheads="1"/>
            </p:cNvSpPr>
            <p:nvPr/>
          </p:nvSpPr>
          <p:spPr bwMode="auto">
            <a:xfrm>
              <a:off x="2167" y="0"/>
              <a:ext cx="462" cy="434"/>
            </a:xfrm>
            <a:custGeom>
              <a:avLst/>
              <a:gdLst>
                <a:gd name="T0" fmla="*/ 0 w 773"/>
                <a:gd name="T1" fmla="*/ 209 h 625"/>
                <a:gd name="T2" fmla="*/ 165 w 773"/>
                <a:gd name="T3" fmla="*/ 209 h 625"/>
                <a:gd name="T4" fmla="*/ 82 w 773"/>
                <a:gd name="T5" fmla="*/ 0 h 625"/>
                <a:gd name="T6" fmla="*/ 0 w 773"/>
                <a:gd name="T7" fmla="*/ 209 h 625"/>
                <a:gd name="T8" fmla="*/ 0 60000 65536"/>
                <a:gd name="T9" fmla="*/ 0 60000 65536"/>
                <a:gd name="T10" fmla="*/ 0 60000 65536"/>
                <a:gd name="T11" fmla="*/ 0 60000 65536"/>
                <a:gd name="T12" fmla="*/ 0 w 773"/>
                <a:gd name="T13" fmla="*/ 0 h 625"/>
                <a:gd name="T14" fmla="*/ 773 w 773"/>
                <a:gd name="T15" fmla="*/ 625 h 625"/>
              </a:gdLst>
              <a:ahLst/>
              <a:cxnLst>
                <a:cxn ang="T8">
                  <a:pos x="T0" y="T1"/>
                </a:cxn>
                <a:cxn ang="T9">
                  <a:pos x="T2" y="T3"/>
                </a:cxn>
                <a:cxn ang="T10">
                  <a:pos x="T4" y="T5"/>
                </a:cxn>
                <a:cxn ang="T11">
                  <a:pos x="T6" y="T7"/>
                </a:cxn>
              </a:cxnLst>
              <a:rect l="T12" t="T13" r="T14" b="T15"/>
              <a:pathLst>
                <a:path w="773" h="625">
                  <a:moveTo>
                    <a:pt x="0" y="624"/>
                  </a:moveTo>
                  <a:lnTo>
                    <a:pt x="772" y="624"/>
                  </a:lnTo>
                  <a:lnTo>
                    <a:pt x="387" y="0"/>
                  </a:lnTo>
                  <a:lnTo>
                    <a:pt x="0" y="624"/>
                  </a:lnTo>
                </a:path>
              </a:pathLst>
            </a:custGeom>
            <a:gradFill rotWithShape="0">
              <a:gsLst>
                <a:gs pos="0">
                  <a:srgbClr val="9EC5FF"/>
                </a:gs>
                <a:gs pos="100000">
                  <a:srgbClr val="0066F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72738" name="Text Box 33">
              <a:extLst>
                <a:ext uri="{FF2B5EF4-FFF2-40B4-BE49-F238E27FC236}">
                  <a16:creationId xmlns:a16="http://schemas.microsoft.com/office/drawing/2014/main" id="{5B2FAB6F-2DEE-4043-8846-0FC07A51CCDD}"/>
                </a:ext>
              </a:extLst>
            </p:cNvPr>
            <p:cNvSpPr>
              <a:spLocks noChangeArrowheads="1"/>
            </p:cNvSpPr>
            <p:nvPr/>
          </p:nvSpPr>
          <p:spPr bwMode="auto">
            <a:xfrm>
              <a:off x="2234" y="231"/>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335338"/>
                  </a:solidFill>
                  <a:sym typeface="Verdana" panose="020B0604030504040204" pitchFamily="34" charset="0"/>
                </a:rPr>
                <a:t>Text</a:t>
              </a:r>
              <a:endParaRPr lang="zh-CN" altLang="en-US"/>
            </a:p>
          </p:txBody>
        </p:sp>
        <p:sp>
          <p:nvSpPr>
            <p:cNvPr id="72739" name="Text Box 34">
              <a:extLst>
                <a:ext uri="{FF2B5EF4-FFF2-40B4-BE49-F238E27FC236}">
                  <a16:creationId xmlns:a16="http://schemas.microsoft.com/office/drawing/2014/main" id="{3507DA7C-41A8-463B-B93F-4DFBD9B2E007}"/>
                </a:ext>
              </a:extLst>
            </p:cNvPr>
            <p:cNvSpPr>
              <a:spLocks noChangeArrowheads="1"/>
            </p:cNvSpPr>
            <p:nvPr/>
          </p:nvSpPr>
          <p:spPr bwMode="auto">
            <a:xfrm>
              <a:off x="2234" y="688"/>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335338"/>
                  </a:solidFill>
                  <a:sym typeface="Verdana" panose="020B0604030504040204" pitchFamily="34" charset="0"/>
                </a:rPr>
                <a:t>Text</a:t>
              </a:r>
              <a:endParaRPr lang="zh-CN" altLang="en-US"/>
            </a:p>
          </p:txBody>
        </p:sp>
        <p:sp>
          <p:nvSpPr>
            <p:cNvPr id="72740" name="Text Box 35">
              <a:extLst>
                <a:ext uri="{FF2B5EF4-FFF2-40B4-BE49-F238E27FC236}">
                  <a16:creationId xmlns:a16="http://schemas.microsoft.com/office/drawing/2014/main" id="{B918975B-DD0B-42A2-A16F-8C1DA7DBAFC2}"/>
                </a:ext>
              </a:extLst>
            </p:cNvPr>
            <p:cNvSpPr>
              <a:spLocks noChangeArrowheads="1"/>
            </p:cNvSpPr>
            <p:nvPr/>
          </p:nvSpPr>
          <p:spPr bwMode="auto">
            <a:xfrm>
              <a:off x="2234" y="1186"/>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335338"/>
                  </a:solidFill>
                  <a:sym typeface="Verdana" panose="020B0604030504040204" pitchFamily="34" charset="0"/>
                </a:rPr>
                <a:t>Text</a:t>
              </a:r>
              <a:endParaRPr lang="zh-CN" altLang="en-US"/>
            </a:p>
          </p:txBody>
        </p:sp>
        <p:sp>
          <p:nvSpPr>
            <p:cNvPr id="72741" name="Text Box 36">
              <a:extLst>
                <a:ext uri="{FF2B5EF4-FFF2-40B4-BE49-F238E27FC236}">
                  <a16:creationId xmlns:a16="http://schemas.microsoft.com/office/drawing/2014/main" id="{977C6F8A-BD19-4BAE-8389-C8E83FF0F37B}"/>
                </a:ext>
              </a:extLst>
            </p:cNvPr>
            <p:cNvSpPr>
              <a:spLocks noChangeArrowheads="1"/>
            </p:cNvSpPr>
            <p:nvPr/>
          </p:nvSpPr>
          <p:spPr bwMode="auto">
            <a:xfrm>
              <a:off x="2234" y="1684"/>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335338"/>
                  </a:solidFill>
                  <a:sym typeface="Verdana" panose="020B0604030504040204" pitchFamily="34" charset="0"/>
                </a:rPr>
                <a:t>Text</a:t>
              </a:r>
              <a:endParaRPr lang="zh-CN" altLang="en-US"/>
            </a:p>
          </p:txBody>
        </p:sp>
        <p:sp>
          <p:nvSpPr>
            <p:cNvPr id="72742" name="Text Box 37">
              <a:extLst>
                <a:ext uri="{FF2B5EF4-FFF2-40B4-BE49-F238E27FC236}">
                  <a16:creationId xmlns:a16="http://schemas.microsoft.com/office/drawing/2014/main" id="{84D32329-3D77-447E-9F4C-B47B2D137CD7}"/>
                </a:ext>
              </a:extLst>
            </p:cNvPr>
            <p:cNvSpPr>
              <a:spLocks noChangeArrowheads="1"/>
            </p:cNvSpPr>
            <p:nvPr/>
          </p:nvSpPr>
          <p:spPr bwMode="auto">
            <a:xfrm>
              <a:off x="2234" y="2182"/>
              <a:ext cx="33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400">
                  <a:solidFill>
                    <a:srgbClr val="335338"/>
                  </a:solidFill>
                  <a:sym typeface="Verdana" panose="020B0604030504040204" pitchFamily="34" charset="0"/>
                </a:rPr>
                <a:t>Text</a:t>
              </a:r>
              <a:endParaRPr lang="zh-CN" altLang="en-US"/>
            </a:p>
          </p:txBody>
        </p:sp>
      </p:grpSp>
      <p:sp>
        <p:nvSpPr>
          <p:cNvPr id="72707" name="Text Box 38">
            <a:extLst>
              <a:ext uri="{FF2B5EF4-FFF2-40B4-BE49-F238E27FC236}">
                <a16:creationId xmlns:a16="http://schemas.microsoft.com/office/drawing/2014/main" id="{2359F8FA-2FFA-4AC4-A754-F44D73C039E2}"/>
              </a:ext>
            </a:extLst>
          </p:cNvPr>
          <p:cNvSpPr>
            <a:spLocks noChangeArrowheads="1"/>
          </p:cNvSpPr>
          <p:nvPr/>
        </p:nvSpPr>
        <p:spPr bwMode="auto">
          <a:xfrm>
            <a:off x="1143000" y="2286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4754" name="AutoShape 12">
            <a:extLst>
              <a:ext uri="{FF2B5EF4-FFF2-40B4-BE49-F238E27FC236}">
                <a16:creationId xmlns:a16="http://schemas.microsoft.com/office/drawing/2014/main" id="{67A62FA2-910E-4908-885C-15BB7CF8AD8B}"/>
              </a:ext>
            </a:extLst>
          </p:cNvPr>
          <p:cNvCxnSpPr>
            <a:cxnSpLocks noChangeShapeType="1"/>
          </p:cNvCxnSpPr>
          <p:nvPr/>
        </p:nvCxnSpPr>
        <p:spPr bwMode="auto">
          <a:xfrm>
            <a:off x="5549900" y="5519738"/>
            <a:ext cx="2163763" cy="1587"/>
          </a:xfrm>
          <a:prstGeom prst="straightConnector1">
            <a:avLst/>
          </a:prstGeom>
          <a:noFill/>
          <a:ln w="19050">
            <a:solidFill>
              <a:srgbClr val="000000"/>
            </a:solidFill>
            <a:prstDash val="sysDot"/>
            <a:miter lim="800000"/>
            <a:headEnd/>
            <a:tailEnd/>
          </a:ln>
          <a:extLst>
            <a:ext uri="{909E8E84-426E-40DD-AFC4-6F175D3DCCD1}">
              <a14:hiddenFill xmlns:a14="http://schemas.microsoft.com/office/drawing/2010/main">
                <a:noFill/>
              </a14:hiddenFill>
            </a:ext>
          </a:extLst>
        </p:spPr>
      </p:cxnSp>
      <p:cxnSp>
        <p:nvCxnSpPr>
          <p:cNvPr id="74755" name="AutoShape 12">
            <a:extLst>
              <a:ext uri="{FF2B5EF4-FFF2-40B4-BE49-F238E27FC236}">
                <a16:creationId xmlns:a16="http://schemas.microsoft.com/office/drawing/2014/main" id="{D90AFD8A-B160-4E09-B14D-3725E97107E2}"/>
              </a:ext>
            </a:extLst>
          </p:cNvPr>
          <p:cNvCxnSpPr>
            <a:cxnSpLocks noChangeShapeType="1"/>
          </p:cNvCxnSpPr>
          <p:nvPr/>
        </p:nvCxnSpPr>
        <p:spPr bwMode="auto">
          <a:xfrm>
            <a:off x="5765800" y="5986463"/>
            <a:ext cx="1947863" cy="1587"/>
          </a:xfrm>
          <a:prstGeom prst="straightConnector1">
            <a:avLst/>
          </a:prstGeom>
          <a:noFill/>
          <a:ln w="19050">
            <a:solidFill>
              <a:srgbClr val="000000"/>
            </a:solidFill>
            <a:prstDash val="sysDot"/>
            <a:miter lim="800000"/>
            <a:headEnd/>
            <a:tailEnd/>
          </a:ln>
          <a:extLst>
            <a:ext uri="{909E8E84-426E-40DD-AFC4-6F175D3DCCD1}">
              <a14:hiddenFill xmlns:a14="http://schemas.microsoft.com/office/drawing/2010/main">
                <a:noFill/>
              </a14:hiddenFill>
            </a:ext>
          </a:extLst>
        </p:spPr>
      </p:cxnSp>
      <p:cxnSp>
        <p:nvCxnSpPr>
          <p:cNvPr id="74756" name="AutoShape 12">
            <a:extLst>
              <a:ext uri="{FF2B5EF4-FFF2-40B4-BE49-F238E27FC236}">
                <a16:creationId xmlns:a16="http://schemas.microsoft.com/office/drawing/2014/main" id="{2521BCA1-367A-4771-87BD-EE7FD0B259EB}"/>
              </a:ext>
            </a:extLst>
          </p:cNvPr>
          <p:cNvCxnSpPr>
            <a:cxnSpLocks noChangeShapeType="1"/>
          </p:cNvCxnSpPr>
          <p:nvPr/>
        </p:nvCxnSpPr>
        <p:spPr bwMode="auto">
          <a:xfrm flipH="1">
            <a:off x="1362075" y="5519738"/>
            <a:ext cx="2163763" cy="1587"/>
          </a:xfrm>
          <a:prstGeom prst="straightConnector1">
            <a:avLst/>
          </a:prstGeom>
          <a:noFill/>
          <a:ln w="15875">
            <a:solidFill>
              <a:srgbClr val="000000"/>
            </a:solidFill>
            <a:prstDash val="sysDot"/>
            <a:miter lim="800000"/>
            <a:headEnd/>
            <a:tailEnd/>
          </a:ln>
          <a:extLst>
            <a:ext uri="{909E8E84-426E-40DD-AFC4-6F175D3DCCD1}">
              <a14:hiddenFill xmlns:a14="http://schemas.microsoft.com/office/drawing/2010/main">
                <a:noFill/>
              </a14:hiddenFill>
            </a:ext>
          </a:extLst>
        </p:spPr>
      </p:cxnSp>
      <p:cxnSp>
        <p:nvCxnSpPr>
          <p:cNvPr id="74757" name="AutoShape 12">
            <a:extLst>
              <a:ext uri="{FF2B5EF4-FFF2-40B4-BE49-F238E27FC236}">
                <a16:creationId xmlns:a16="http://schemas.microsoft.com/office/drawing/2014/main" id="{80A55D58-8B1A-4A64-9EF4-4CBA3BE1BF4C}"/>
              </a:ext>
            </a:extLst>
          </p:cNvPr>
          <p:cNvCxnSpPr>
            <a:cxnSpLocks noChangeShapeType="1"/>
          </p:cNvCxnSpPr>
          <p:nvPr/>
        </p:nvCxnSpPr>
        <p:spPr bwMode="auto">
          <a:xfrm flipH="1">
            <a:off x="1447800" y="6018213"/>
            <a:ext cx="1676400" cy="1587"/>
          </a:xfrm>
          <a:prstGeom prst="straightConnector1">
            <a:avLst/>
          </a:prstGeom>
          <a:noFill/>
          <a:ln w="15875">
            <a:solidFill>
              <a:srgbClr val="000000"/>
            </a:solidFill>
            <a:prstDash val="sysDot"/>
            <a:miter lim="800000"/>
            <a:headEnd/>
            <a:tailEnd/>
          </a:ln>
          <a:extLst>
            <a:ext uri="{909E8E84-426E-40DD-AFC4-6F175D3DCCD1}">
              <a14:hiddenFill xmlns:a14="http://schemas.microsoft.com/office/drawing/2010/main">
                <a:noFill/>
              </a14:hiddenFill>
            </a:ext>
          </a:extLst>
        </p:spPr>
      </p:cxnSp>
      <p:cxnSp>
        <p:nvCxnSpPr>
          <p:cNvPr id="74758" name="AutoShape 12">
            <a:extLst>
              <a:ext uri="{FF2B5EF4-FFF2-40B4-BE49-F238E27FC236}">
                <a16:creationId xmlns:a16="http://schemas.microsoft.com/office/drawing/2014/main" id="{0D383254-5FFC-4EE0-977F-91E2DB374E7D}"/>
              </a:ext>
            </a:extLst>
          </p:cNvPr>
          <p:cNvCxnSpPr>
            <a:cxnSpLocks noChangeShapeType="1"/>
          </p:cNvCxnSpPr>
          <p:nvPr/>
        </p:nvCxnSpPr>
        <p:spPr bwMode="auto">
          <a:xfrm flipH="1">
            <a:off x="1295400" y="5105400"/>
            <a:ext cx="2379663" cy="0"/>
          </a:xfrm>
          <a:prstGeom prst="straightConnector1">
            <a:avLst/>
          </a:prstGeom>
          <a:noFill/>
          <a:ln w="15875">
            <a:solidFill>
              <a:srgbClr val="000000"/>
            </a:solidFill>
            <a:prstDash val="sysDot"/>
            <a:miter lim="800000"/>
            <a:headEnd/>
            <a:tailEnd/>
          </a:ln>
          <a:extLst>
            <a:ext uri="{909E8E84-426E-40DD-AFC4-6F175D3DCCD1}">
              <a14:hiddenFill xmlns:a14="http://schemas.microsoft.com/office/drawing/2010/main">
                <a:noFill/>
              </a14:hiddenFill>
            </a:ext>
          </a:extLst>
        </p:spPr>
      </p:cxnSp>
      <p:cxnSp>
        <p:nvCxnSpPr>
          <p:cNvPr id="74759" name="AutoShape 12">
            <a:extLst>
              <a:ext uri="{FF2B5EF4-FFF2-40B4-BE49-F238E27FC236}">
                <a16:creationId xmlns:a16="http://schemas.microsoft.com/office/drawing/2014/main" id="{94E84635-7F73-4535-B564-5F6A11065A03}"/>
              </a:ext>
            </a:extLst>
          </p:cNvPr>
          <p:cNvCxnSpPr>
            <a:cxnSpLocks noChangeShapeType="1"/>
          </p:cNvCxnSpPr>
          <p:nvPr/>
        </p:nvCxnSpPr>
        <p:spPr bwMode="auto">
          <a:xfrm>
            <a:off x="5334000" y="5118100"/>
            <a:ext cx="2379663" cy="0"/>
          </a:xfrm>
          <a:prstGeom prst="straightConnector1">
            <a:avLst/>
          </a:prstGeom>
          <a:noFill/>
          <a:ln w="19050">
            <a:solidFill>
              <a:srgbClr val="000000"/>
            </a:solidFill>
            <a:prstDash val="sysDot"/>
            <a:miter lim="800000"/>
            <a:headEnd/>
            <a:tailEnd/>
          </a:ln>
          <a:extLst>
            <a:ext uri="{909E8E84-426E-40DD-AFC4-6F175D3DCCD1}">
              <a14:hiddenFill xmlns:a14="http://schemas.microsoft.com/office/drawing/2010/main">
                <a:noFill/>
              </a14:hiddenFill>
            </a:ext>
          </a:extLst>
        </p:spPr>
      </p:cxnSp>
      <p:sp>
        <p:nvSpPr>
          <p:cNvPr id="74760" name="AutoShape 6">
            <a:extLst>
              <a:ext uri="{FF2B5EF4-FFF2-40B4-BE49-F238E27FC236}">
                <a16:creationId xmlns:a16="http://schemas.microsoft.com/office/drawing/2014/main" id="{C42B45C1-AE96-4C3D-BD81-4853737FCDB8}"/>
              </a:ext>
            </a:extLst>
          </p:cNvPr>
          <p:cNvSpPr>
            <a:spLocks noChangeAspect="1" noChangeArrowheads="1"/>
          </p:cNvSpPr>
          <p:nvPr/>
        </p:nvSpPr>
        <p:spPr bwMode="auto">
          <a:xfrm rot="16200000" flipH="1">
            <a:off x="7415213" y="4818063"/>
            <a:ext cx="263525" cy="295275"/>
          </a:xfrm>
          <a:prstGeom prst="chevron">
            <a:avLst>
              <a:gd name="adj" fmla="val 52514"/>
            </a:avLst>
          </a:prstGeom>
          <a:solidFill>
            <a:srgbClr val="00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761" name="AutoShape 6">
            <a:extLst>
              <a:ext uri="{FF2B5EF4-FFF2-40B4-BE49-F238E27FC236}">
                <a16:creationId xmlns:a16="http://schemas.microsoft.com/office/drawing/2014/main" id="{C1F34E8D-4A8F-4B4B-B41A-3C428D72CA11}"/>
              </a:ext>
            </a:extLst>
          </p:cNvPr>
          <p:cNvSpPr>
            <a:spLocks noChangeAspect="1" noChangeArrowheads="1"/>
          </p:cNvSpPr>
          <p:nvPr/>
        </p:nvSpPr>
        <p:spPr bwMode="auto">
          <a:xfrm rot="16200000" flipH="1">
            <a:off x="7412832" y="5241131"/>
            <a:ext cx="265112" cy="295275"/>
          </a:xfrm>
          <a:prstGeom prst="chevron">
            <a:avLst>
              <a:gd name="adj" fmla="val 52514"/>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762" name="AutoShape 6">
            <a:extLst>
              <a:ext uri="{FF2B5EF4-FFF2-40B4-BE49-F238E27FC236}">
                <a16:creationId xmlns:a16="http://schemas.microsoft.com/office/drawing/2014/main" id="{DA4D95EC-1DAA-4909-9CE2-30FD6287751D}"/>
              </a:ext>
            </a:extLst>
          </p:cNvPr>
          <p:cNvSpPr>
            <a:spLocks noChangeAspect="1" noChangeArrowheads="1"/>
          </p:cNvSpPr>
          <p:nvPr/>
        </p:nvSpPr>
        <p:spPr bwMode="auto">
          <a:xfrm rot="16200000" flipH="1">
            <a:off x="7412832" y="5698331"/>
            <a:ext cx="265112" cy="295275"/>
          </a:xfrm>
          <a:prstGeom prst="chevron">
            <a:avLst>
              <a:gd name="adj" fmla="val 52514"/>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763" name="圆角矩形 41">
            <a:extLst>
              <a:ext uri="{FF2B5EF4-FFF2-40B4-BE49-F238E27FC236}">
                <a16:creationId xmlns:a16="http://schemas.microsoft.com/office/drawing/2014/main" id="{DA3D6311-78D9-40FD-8FC4-4952BE73BA82}"/>
              </a:ext>
            </a:extLst>
          </p:cNvPr>
          <p:cNvSpPr>
            <a:spLocks noChangeArrowheads="1"/>
          </p:cNvSpPr>
          <p:nvPr/>
        </p:nvSpPr>
        <p:spPr bwMode="auto">
          <a:xfrm rot="1538538" flipH="1">
            <a:off x="2714625" y="5635625"/>
            <a:ext cx="762000" cy="306388"/>
          </a:xfrm>
          <a:prstGeom prst="roundRect">
            <a:avLst>
              <a:gd name="adj" fmla="val 50000"/>
            </a:avLst>
          </a:prstGeom>
          <a:gradFill rotWithShape="1">
            <a:gsLst>
              <a:gs pos="0">
                <a:srgbClr val="F7EE31"/>
              </a:gs>
              <a:gs pos="50000">
                <a:srgbClr val="706D16"/>
              </a:gs>
              <a:gs pos="100000">
                <a:srgbClr val="F7EE3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000000"/>
              </a:solidFill>
            </a:endParaRPr>
          </a:p>
        </p:txBody>
      </p:sp>
      <p:sp>
        <p:nvSpPr>
          <p:cNvPr id="74764" name="圆角矩形 40">
            <a:extLst>
              <a:ext uri="{FF2B5EF4-FFF2-40B4-BE49-F238E27FC236}">
                <a16:creationId xmlns:a16="http://schemas.microsoft.com/office/drawing/2014/main" id="{19C2B141-6A64-4E55-83B5-4180DB952CA4}"/>
              </a:ext>
            </a:extLst>
          </p:cNvPr>
          <p:cNvSpPr>
            <a:spLocks noChangeArrowheads="1"/>
          </p:cNvSpPr>
          <p:nvPr/>
        </p:nvSpPr>
        <p:spPr bwMode="auto">
          <a:xfrm rot="1538538" flipH="1">
            <a:off x="2924175" y="5197475"/>
            <a:ext cx="762000" cy="304800"/>
          </a:xfrm>
          <a:prstGeom prst="roundRect">
            <a:avLst>
              <a:gd name="adj" fmla="val 50000"/>
            </a:avLst>
          </a:prstGeom>
          <a:gradFill rotWithShape="1">
            <a:gsLst>
              <a:gs pos="0">
                <a:srgbClr val="F7EE31"/>
              </a:gs>
              <a:gs pos="50000">
                <a:srgbClr val="706D16"/>
              </a:gs>
              <a:gs pos="100000">
                <a:srgbClr val="F7EE3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000000"/>
              </a:solidFill>
            </a:endParaRPr>
          </a:p>
        </p:txBody>
      </p:sp>
      <p:sp>
        <p:nvSpPr>
          <p:cNvPr id="74765" name="圆角矩形 39">
            <a:extLst>
              <a:ext uri="{FF2B5EF4-FFF2-40B4-BE49-F238E27FC236}">
                <a16:creationId xmlns:a16="http://schemas.microsoft.com/office/drawing/2014/main" id="{60BB0864-F238-41D5-93E3-53A3F16F33DA}"/>
              </a:ext>
            </a:extLst>
          </p:cNvPr>
          <p:cNvSpPr>
            <a:spLocks noChangeArrowheads="1"/>
          </p:cNvSpPr>
          <p:nvPr/>
        </p:nvSpPr>
        <p:spPr bwMode="auto">
          <a:xfrm rot="1538538" flipH="1">
            <a:off x="3146425" y="4743450"/>
            <a:ext cx="762000" cy="304800"/>
          </a:xfrm>
          <a:prstGeom prst="roundRect">
            <a:avLst>
              <a:gd name="adj" fmla="val 50000"/>
            </a:avLst>
          </a:prstGeom>
          <a:gradFill rotWithShape="1">
            <a:gsLst>
              <a:gs pos="0">
                <a:srgbClr val="F7EE31"/>
              </a:gs>
              <a:gs pos="50000">
                <a:srgbClr val="706D16"/>
              </a:gs>
              <a:gs pos="100000">
                <a:srgbClr val="F7EE3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000000"/>
              </a:solidFill>
            </a:endParaRPr>
          </a:p>
        </p:txBody>
      </p:sp>
      <p:sp>
        <p:nvSpPr>
          <p:cNvPr id="74766" name="圆角矩形 54">
            <a:extLst>
              <a:ext uri="{FF2B5EF4-FFF2-40B4-BE49-F238E27FC236}">
                <a16:creationId xmlns:a16="http://schemas.microsoft.com/office/drawing/2014/main" id="{38676F01-3252-45EC-BA94-E5281ED22706}"/>
              </a:ext>
            </a:extLst>
          </p:cNvPr>
          <p:cNvSpPr>
            <a:spLocks noChangeArrowheads="1"/>
          </p:cNvSpPr>
          <p:nvPr/>
        </p:nvSpPr>
        <p:spPr bwMode="auto">
          <a:xfrm rot="-1584899">
            <a:off x="5694363" y="5622925"/>
            <a:ext cx="762000" cy="304800"/>
          </a:xfrm>
          <a:prstGeom prst="roundRect">
            <a:avLst>
              <a:gd name="adj" fmla="val 50000"/>
            </a:avLst>
          </a:prstGeom>
          <a:gradFill rotWithShape="1">
            <a:gsLst>
              <a:gs pos="0">
                <a:srgbClr val="7BD826"/>
              </a:gs>
              <a:gs pos="50000">
                <a:srgbClr val="386411"/>
              </a:gs>
              <a:gs pos="100000">
                <a:srgbClr val="7BD82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67" name="圆角矩形 55">
            <a:extLst>
              <a:ext uri="{FF2B5EF4-FFF2-40B4-BE49-F238E27FC236}">
                <a16:creationId xmlns:a16="http://schemas.microsoft.com/office/drawing/2014/main" id="{C95D6924-3AEB-499D-8F73-8C69AD49949A}"/>
              </a:ext>
            </a:extLst>
          </p:cNvPr>
          <p:cNvSpPr>
            <a:spLocks noChangeArrowheads="1"/>
          </p:cNvSpPr>
          <p:nvPr/>
        </p:nvSpPr>
        <p:spPr bwMode="auto">
          <a:xfrm rot="-1584899">
            <a:off x="5459413" y="5154613"/>
            <a:ext cx="762000" cy="304800"/>
          </a:xfrm>
          <a:prstGeom prst="roundRect">
            <a:avLst>
              <a:gd name="adj" fmla="val 50000"/>
            </a:avLst>
          </a:prstGeom>
          <a:gradFill rotWithShape="1">
            <a:gsLst>
              <a:gs pos="0">
                <a:srgbClr val="7BD826"/>
              </a:gs>
              <a:gs pos="50000">
                <a:srgbClr val="386411"/>
              </a:gs>
              <a:gs pos="100000">
                <a:srgbClr val="7BD82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68" name="圆角矩形 56">
            <a:extLst>
              <a:ext uri="{FF2B5EF4-FFF2-40B4-BE49-F238E27FC236}">
                <a16:creationId xmlns:a16="http://schemas.microsoft.com/office/drawing/2014/main" id="{C906435B-6F4F-4CED-9BCD-F124196D6CF3}"/>
              </a:ext>
            </a:extLst>
          </p:cNvPr>
          <p:cNvSpPr>
            <a:spLocks noChangeArrowheads="1"/>
          </p:cNvSpPr>
          <p:nvPr/>
        </p:nvSpPr>
        <p:spPr bwMode="auto">
          <a:xfrm rot="-1584899">
            <a:off x="5251450" y="4737100"/>
            <a:ext cx="762000" cy="304800"/>
          </a:xfrm>
          <a:prstGeom prst="roundRect">
            <a:avLst>
              <a:gd name="adj" fmla="val 50000"/>
            </a:avLst>
          </a:prstGeom>
          <a:gradFill rotWithShape="1">
            <a:gsLst>
              <a:gs pos="0">
                <a:srgbClr val="7BD826"/>
              </a:gs>
              <a:gs pos="50000">
                <a:srgbClr val="386411"/>
              </a:gs>
              <a:gs pos="100000">
                <a:srgbClr val="7BD82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69" name="TextBox 74">
            <a:extLst>
              <a:ext uri="{FF2B5EF4-FFF2-40B4-BE49-F238E27FC236}">
                <a16:creationId xmlns:a16="http://schemas.microsoft.com/office/drawing/2014/main" id="{063E1A98-A2CA-4112-AFFA-46106E8B5E99}"/>
              </a:ext>
            </a:extLst>
          </p:cNvPr>
          <p:cNvSpPr>
            <a:spLocks noChangeArrowheads="1"/>
          </p:cNvSpPr>
          <p:nvPr/>
        </p:nvSpPr>
        <p:spPr bwMode="auto">
          <a:xfrm>
            <a:off x="4997450" y="5697538"/>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rPr>
              <a:t>3</a:t>
            </a:r>
            <a:endParaRPr lang="zh-CN" altLang="en-US" b="1">
              <a:solidFill>
                <a:srgbClr val="FFFFFF"/>
              </a:solidFill>
            </a:endParaRPr>
          </a:p>
        </p:txBody>
      </p:sp>
      <p:sp>
        <p:nvSpPr>
          <p:cNvPr id="74770" name="TextBox 75">
            <a:extLst>
              <a:ext uri="{FF2B5EF4-FFF2-40B4-BE49-F238E27FC236}">
                <a16:creationId xmlns:a16="http://schemas.microsoft.com/office/drawing/2014/main" id="{24B88CBF-086A-43D9-A394-8F6D85D893EA}"/>
              </a:ext>
            </a:extLst>
          </p:cNvPr>
          <p:cNvSpPr>
            <a:spLocks noChangeArrowheads="1"/>
          </p:cNvSpPr>
          <p:nvPr/>
        </p:nvSpPr>
        <p:spPr bwMode="auto">
          <a:xfrm>
            <a:off x="4778375" y="5224463"/>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rPr>
              <a:t>2</a:t>
            </a:r>
            <a:endParaRPr lang="zh-CN" altLang="en-US" b="1">
              <a:solidFill>
                <a:srgbClr val="FFFFFF"/>
              </a:solidFill>
            </a:endParaRPr>
          </a:p>
        </p:txBody>
      </p:sp>
      <p:sp>
        <p:nvSpPr>
          <p:cNvPr id="74771" name="TextBox 76">
            <a:extLst>
              <a:ext uri="{FF2B5EF4-FFF2-40B4-BE49-F238E27FC236}">
                <a16:creationId xmlns:a16="http://schemas.microsoft.com/office/drawing/2014/main" id="{35D62653-409A-4A4D-94FA-50D77181D539}"/>
              </a:ext>
            </a:extLst>
          </p:cNvPr>
          <p:cNvSpPr>
            <a:spLocks noChangeArrowheads="1"/>
          </p:cNvSpPr>
          <p:nvPr/>
        </p:nvSpPr>
        <p:spPr bwMode="auto">
          <a:xfrm>
            <a:off x="4572000" y="4805363"/>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rPr>
              <a:t>1</a:t>
            </a:r>
            <a:endParaRPr lang="zh-CN" altLang="en-US" b="1">
              <a:solidFill>
                <a:srgbClr val="FFFFFF"/>
              </a:solidFill>
            </a:endParaRPr>
          </a:p>
        </p:txBody>
      </p:sp>
      <p:sp>
        <p:nvSpPr>
          <p:cNvPr id="74772" name="TextBox 77">
            <a:extLst>
              <a:ext uri="{FF2B5EF4-FFF2-40B4-BE49-F238E27FC236}">
                <a16:creationId xmlns:a16="http://schemas.microsoft.com/office/drawing/2014/main" id="{59C915B3-5B80-417F-89DF-45698B43A22C}"/>
              </a:ext>
            </a:extLst>
          </p:cNvPr>
          <p:cNvSpPr>
            <a:spLocks noChangeArrowheads="1"/>
          </p:cNvSpPr>
          <p:nvPr/>
        </p:nvSpPr>
        <p:spPr bwMode="auto">
          <a:xfrm>
            <a:off x="2393950" y="5688013"/>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rPr>
              <a:t>3</a:t>
            </a:r>
            <a:endParaRPr lang="zh-CN" altLang="en-US" b="1">
              <a:solidFill>
                <a:srgbClr val="FFFFFF"/>
              </a:solidFill>
            </a:endParaRPr>
          </a:p>
        </p:txBody>
      </p:sp>
      <p:sp>
        <p:nvSpPr>
          <p:cNvPr id="74773" name="TextBox 78">
            <a:extLst>
              <a:ext uri="{FF2B5EF4-FFF2-40B4-BE49-F238E27FC236}">
                <a16:creationId xmlns:a16="http://schemas.microsoft.com/office/drawing/2014/main" id="{3AEBFFD7-8D0D-4238-BD5C-55FDD7A13EED}"/>
              </a:ext>
            </a:extLst>
          </p:cNvPr>
          <p:cNvSpPr>
            <a:spLocks noChangeArrowheads="1"/>
          </p:cNvSpPr>
          <p:nvPr/>
        </p:nvSpPr>
        <p:spPr bwMode="auto">
          <a:xfrm>
            <a:off x="2606675" y="5254625"/>
            <a:ext cx="1774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rPr>
              <a:t>2</a:t>
            </a:r>
            <a:endParaRPr lang="zh-CN" altLang="en-US" b="1">
              <a:solidFill>
                <a:srgbClr val="FFFFFF"/>
              </a:solidFill>
            </a:endParaRPr>
          </a:p>
        </p:txBody>
      </p:sp>
      <p:sp>
        <p:nvSpPr>
          <p:cNvPr id="74774" name="TextBox 79">
            <a:extLst>
              <a:ext uri="{FF2B5EF4-FFF2-40B4-BE49-F238E27FC236}">
                <a16:creationId xmlns:a16="http://schemas.microsoft.com/office/drawing/2014/main" id="{3FFD9928-C827-474E-8094-41C3782DBBE4}"/>
              </a:ext>
            </a:extLst>
          </p:cNvPr>
          <p:cNvSpPr>
            <a:spLocks noChangeArrowheads="1"/>
          </p:cNvSpPr>
          <p:nvPr/>
        </p:nvSpPr>
        <p:spPr bwMode="auto">
          <a:xfrm>
            <a:off x="2836863" y="4810125"/>
            <a:ext cx="177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FFFFFF"/>
                </a:solidFill>
              </a:rPr>
              <a:t>1</a:t>
            </a:r>
            <a:endParaRPr lang="zh-CN" altLang="en-US" b="1">
              <a:solidFill>
                <a:srgbClr val="FFFFFF"/>
              </a:solidFill>
            </a:endParaRPr>
          </a:p>
        </p:txBody>
      </p:sp>
      <p:sp>
        <p:nvSpPr>
          <p:cNvPr id="74775" name="AutoShape 6">
            <a:extLst>
              <a:ext uri="{FF2B5EF4-FFF2-40B4-BE49-F238E27FC236}">
                <a16:creationId xmlns:a16="http://schemas.microsoft.com/office/drawing/2014/main" id="{7579AC0C-8BD3-4CC4-A326-08C812DB3D7D}"/>
              </a:ext>
            </a:extLst>
          </p:cNvPr>
          <p:cNvSpPr>
            <a:spLocks noChangeAspect="1" noChangeArrowheads="1"/>
          </p:cNvSpPr>
          <p:nvPr/>
        </p:nvSpPr>
        <p:spPr bwMode="auto">
          <a:xfrm rot="5400000">
            <a:off x="1397000" y="4818063"/>
            <a:ext cx="263525" cy="295275"/>
          </a:xfrm>
          <a:prstGeom prst="chevron">
            <a:avLst>
              <a:gd name="adj" fmla="val 52514"/>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000000"/>
              </a:solidFill>
            </a:endParaRPr>
          </a:p>
        </p:txBody>
      </p:sp>
      <p:sp>
        <p:nvSpPr>
          <p:cNvPr id="74776" name="AutoShape 6">
            <a:extLst>
              <a:ext uri="{FF2B5EF4-FFF2-40B4-BE49-F238E27FC236}">
                <a16:creationId xmlns:a16="http://schemas.microsoft.com/office/drawing/2014/main" id="{4A8107BA-ECA4-41CA-9999-40854019F7AD}"/>
              </a:ext>
            </a:extLst>
          </p:cNvPr>
          <p:cNvSpPr>
            <a:spLocks noChangeAspect="1" noChangeArrowheads="1"/>
          </p:cNvSpPr>
          <p:nvPr/>
        </p:nvSpPr>
        <p:spPr bwMode="auto">
          <a:xfrm rot="5400000">
            <a:off x="1396207" y="5241131"/>
            <a:ext cx="265112" cy="295275"/>
          </a:xfrm>
          <a:prstGeom prst="chevron">
            <a:avLst>
              <a:gd name="adj" fmla="val 52514"/>
            </a:avLst>
          </a:prstGeom>
          <a:solidFill>
            <a:srgbClr val="008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000000"/>
              </a:solidFill>
            </a:endParaRPr>
          </a:p>
        </p:txBody>
      </p:sp>
      <p:sp>
        <p:nvSpPr>
          <p:cNvPr id="74777" name="AutoShape 6">
            <a:extLst>
              <a:ext uri="{FF2B5EF4-FFF2-40B4-BE49-F238E27FC236}">
                <a16:creationId xmlns:a16="http://schemas.microsoft.com/office/drawing/2014/main" id="{6BC9FDFF-5003-487F-8784-6DAACD878803}"/>
              </a:ext>
            </a:extLst>
          </p:cNvPr>
          <p:cNvSpPr>
            <a:spLocks noChangeAspect="1" noChangeArrowheads="1"/>
          </p:cNvSpPr>
          <p:nvPr/>
        </p:nvSpPr>
        <p:spPr bwMode="auto">
          <a:xfrm rot="5400000">
            <a:off x="1396207" y="5698331"/>
            <a:ext cx="265112" cy="295275"/>
          </a:xfrm>
          <a:prstGeom prst="chevron">
            <a:avLst>
              <a:gd name="adj" fmla="val 52514"/>
            </a:avLst>
          </a:prstGeom>
          <a:solidFill>
            <a:srgbClr val="00FF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000000"/>
              </a:solidFill>
            </a:endParaRPr>
          </a:p>
        </p:txBody>
      </p:sp>
      <p:sp>
        <p:nvSpPr>
          <p:cNvPr id="74778" name="Freeform 4">
            <a:extLst>
              <a:ext uri="{FF2B5EF4-FFF2-40B4-BE49-F238E27FC236}">
                <a16:creationId xmlns:a16="http://schemas.microsoft.com/office/drawing/2014/main" id="{DB0BF619-BE02-40EC-AE80-8B59C44CA99B}"/>
              </a:ext>
            </a:extLst>
          </p:cNvPr>
          <p:cNvSpPr>
            <a:spLocks noChangeArrowheads="1"/>
          </p:cNvSpPr>
          <p:nvPr/>
        </p:nvSpPr>
        <p:spPr bwMode="auto">
          <a:xfrm rot="-6850831" flipH="1" flipV="1">
            <a:off x="5135562" y="2309813"/>
            <a:ext cx="1217613" cy="446088"/>
          </a:xfrm>
          <a:custGeom>
            <a:avLst/>
            <a:gdLst>
              <a:gd name="T0" fmla="*/ 0 w 1286"/>
              <a:gd name="T1" fmla="*/ 2147483646 h 470"/>
              <a:gd name="T2" fmla="*/ 2147483646 w 1286"/>
              <a:gd name="T3" fmla="*/ 2147483646 h 470"/>
              <a:gd name="T4" fmla="*/ 2147483646 w 1286"/>
              <a:gd name="T5" fmla="*/ 2147483646 h 470"/>
              <a:gd name="T6" fmla="*/ 2147483646 w 1286"/>
              <a:gd name="T7" fmla="*/ 2147483646 h 470"/>
              <a:gd name="T8" fmla="*/ 2147483646 w 1286"/>
              <a:gd name="T9" fmla="*/ 0 h 470"/>
              <a:gd name="T10" fmla="*/ 2147483646 w 1286"/>
              <a:gd name="T11" fmla="*/ 2147483646 h 470"/>
              <a:gd name="T12" fmla="*/ 2147483646 w 1286"/>
              <a:gd name="T13" fmla="*/ 2147483646 h 470"/>
              <a:gd name="T14" fmla="*/ 0 w 1286"/>
              <a:gd name="T15" fmla="*/ 2147483646 h 470"/>
              <a:gd name="T16" fmla="*/ 0 60000 65536"/>
              <a:gd name="T17" fmla="*/ 0 60000 65536"/>
              <a:gd name="T18" fmla="*/ 0 60000 65536"/>
              <a:gd name="T19" fmla="*/ 0 60000 65536"/>
              <a:gd name="T20" fmla="*/ 0 60000 65536"/>
              <a:gd name="T21" fmla="*/ 0 60000 65536"/>
              <a:gd name="T22" fmla="*/ 0 60000 65536"/>
              <a:gd name="T23" fmla="*/ 0 60000 65536"/>
              <a:gd name="T24" fmla="*/ 0 w 1286"/>
              <a:gd name="T25" fmla="*/ 0 h 470"/>
              <a:gd name="T26" fmla="*/ 1286 w 1286"/>
              <a:gd name="T27" fmla="*/ 470 h 4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86" h="470">
                <a:moveTo>
                  <a:pt x="0" y="291"/>
                </a:moveTo>
                <a:lnTo>
                  <a:pt x="6" y="470"/>
                </a:lnTo>
                <a:cubicBezTo>
                  <a:pt x="252" y="201"/>
                  <a:pt x="573" y="202"/>
                  <a:pt x="660" y="201"/>
                </a:cubicBezTo>
                <a:cubicBezTo>
                  <a:pt x="748" y="199"/>
                  <a:pt x="1051" y="212"/>
                  <a:pt x="1286" y="431"/>
                </a:cubicBezTo>
                <a:lnTo>
                  <a:pt x="1286" y="0"/>
                </a:lnTo>
                <a:lnTo>
                  <a:pt x="1163" y="168"/>
                </a:lnTo>
                <a:cubicBezTo>
                  <a:pt x="1125" y="136"/>
                  <a:pt x="895" y="45"/>
                  <a:pt x="666" y="39"/>
                </a:cubicBezTo>
                <a:cubicBezTo>
                  <a:pt x="437" y="33"/>
                  <a:pt x="144" y="119"/>
                  <a:pt x="0" y="291"/>
                </a:cubicBezTo>
                <a:close/>
              </a:path>
            </a:pathLst>
          </a:custGeom>
          <a:gradFill rotWithShape="1">
            <a:gsLst>
              <a:gs pos="0">
                <a:srgbClr val="7BD826"/>
              </a:gs>
              <a:gs pos="100000">
                <a:srgbClr val="38641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endParaRPr lang="zh-CN" altLang="en-US"/>
          </a:p>
        </p:txBody>
      </p:sp>
      <p:sp>
        <p:nvSpPr>
          <p:cNvPr id="74779" name="Freeform 4">
            <a:extLst>
              <a:ext uri="{FF2B5EF4-FFF2-40B4-BE49-F238E27FC236}">
                <a16:creationId xmlns:a16="http://schemas.microsoft.com/office/drawing/2014/main" id="{3D94207F-4801-4A5E-AAF4-21E9EE3531E0}"/>
              </a:ext>
            </a:extLst>
          </p:cNvPr>
          <p:cNvSpPr>
            <a:spLocks noChangeArrowheads="1"/>
          </p:cNvSpPr>
          <p:nvPr/>
        </p:nvSpPr>
        <p:spPr bwMode="auto">
          <a:xfrm rot="6850831" flipV="1">
            <a:off x="2824163" y="2286000"/>
            <a:ext cx="1217612" cy="446088"/>
          </a:xfrm>
          <a:custGeom>
            <a:avLst/>
            <a:gdLst>
              <a:gd name="T0" fmla="*/ 0 w 1286"/>
              <a:gd name="T1" fmla="*/ 2147483646 h 470"/>
              <a:gd name="T2" fmla="*/ 2147483646 w 1286"/>
              <a:gd name="T3" fmla="*/ 2147483646 h 470"/>
              <a:gd name="T4" fmla="*/ 2147483646 w 1286"/>
              <a:gd name="T5" fmla="*/ 2147483646 h 470"/>
              <a:gd name="T6" fmla="*/ 2147483646 w 1286"/>
              <a:gd name="T7" fmla="*/ 2147483646 h 470"/>
              <a:gd name="T8" fmla="*/ 2147483646 w 1286"/>
              <a:gd name="T9" fmla="*/ 0 h 470"/>
              <a:gd name="T10" fmla="*/ 2147483646 w 1286"/>
              <a:gd name="T11" fmla="*/ 2147483646 h 470"/>
              <a:gd name="T12" fmla="*/ 2147483646 w 1286"/>
              <a:gd name="T13" fmla="*/ 2147483646 h 470"/>
              <a:gd name="T14" fmla="*/ 0 w 1286"/>
              <a:gd name="T15" fmla="*/ 2147483646 h 470"/>
              <a:gd name="T16" fmla="*/ 0 60000 65536"/>
              <a:gd name="T17" fmla="*/ 0 60000 65536"/>
              <a:gd name="T18" fmla="*/ 0 60000 65536"/>
              <a:gd name="T19" fmla="*/ 0 60000 65536"/>
              <a:gd name="T20" fmla="*/ 0 60000 65536"/>
              <a:gd name="T21" fmla="*/ 0 60000 65536"/>
              <a:gd name="T22" fmla="*/ 0 60000 65536"/>
              <a:gd name="T23" fmla="*/ 0 60000 65536"/>
              <a:gd name="T24" fmla="*/ 0 w 1286"/>
              <a:gd name="T25" fmla="*/ 0 h 470"/>
              <a:gd name="T26" fmla="*/ 1286 w 1286"/>
              <a:gd name="T27" fmla="*/ 470 h 47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86" h="470">
                <a:moveTo>
                  <a:pt x="0" y="291"/>
                </a:moveTo>
                <a:lnTo>
                  <a:pt x="6" y="470"/>
                </a:lnTo>
                <a:cubicBezTo>
                  <a:pt x="252" y="201"/>
                  <a:pt x="573" y="202"/>
                  <a:pt x="660" y="201"/>
                </a:cubicBezTo>
                <a:cubicBezTo>
                  <a:pt x="748" y="199"/>
                  <a:pt x="1051" y="212"/>
                  <a:pt x="1286" y="431"/>
                </a:cubicBezTo>
                <a:lnTo>
                  <a:pt x="1286" y="0"/>
                </a:lnTo>
                <a:lnTo>
                  <a:pt x="1163" y="168"/>
                </a:lnTo>
                <a:cubicBezTo>
                  <a:pt x="1125" y="136"/>
                  <a:pt x="895" y="45"/>
                  <a:pt x="666" y="39"/>
                </a:cubicBezTo>
                <a:cubicBezTo>
                  <a:pt x="437" y="33"/>
                  <a:pt x="144" y="119"/>
                  <a:pt x="0" y="291"/>
                </a:cubicBezTo>
                <a:close/>
              </a:path>
            </a:pathLst>
          </a:custGeom>
          <a:gradFill rotWithShape="1">
            <a:gsLst>
              <a:gs pos="0">
                <a:srgbClr val="F7EE31"/>
              </a:gs>
              <a:gs pos="100000">
                <a:srgbClr val="706D16"/>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4780" name="空心弧 69">
            <a:extLst>
              <a:ext uri="{FF2B5EF4-FFF2-40B4-BE49-F238E27FC236}">
                <a16:creationId xmlns:a16="http://schemas.microsoft.com/office/drawing/2014/main" id="{4F83ECC3-C973-4D38-8478-ABA5A68EBDA8}"/>
              </a:ext>
            </a:extLst>
          </p:cNvPr>
          <p:cNvSpPr>
            <a:spLocks noChangeAspect="1" noChangeArrowheads="1"/>
          </p:cNvSpPr>
          <p:nvPr/>
        </p:nvSpPr>
        <p:spPr bwMode="auto">
          <a:xfrm>
            <a:off x="3427413" y="1862138"/>
            <a:ext cx="2286000" cy="2286000"/>
          </a:xfrm>
          <a:custGeom>
            <a:avLst/>
            <a:gdLst>
              <a:gd name="T0" fmla="*/ 212999 w 2286000"/>
              <a:gd name="T1" fmla="*/ 1708032 h 2286000"/>
              <a:gd name="T2" fmla="*/ 2077185 w 2286000"/>
              <a:gd name="T3" fmla="*/ 1701086 h 2286000"/>
              <a:gd name="T4" fmla="*/ 1143000 w 2286000"/>
              <a:gd name="T5" fmla="*/ 1143000 h 2286000"/>
              <a:gd name="T6" fmla="*/ 0 60000 65536"/>
              <a:gd name="T7" fmla="*/ 0 60000 65536"/>
              <a:gd name="T8" fmla="*/ 0 60000 65536"/>
              <a:gd name="T9" fmla="*/ 0 w 2286000"/>
              <a:gd name="T10" fmla="*/ 0 h 2286000"/>
              <a:gd name="T11" fmla="*/ 2286000 w 2286000"/>
              <a:gd name="T12" fmla="*/ 2286000 h 2286000"/>
            </a:gdLst>
            <a:ahLst/>
            <a:cxnLst>
              <a:cxn ang="T6">
                <a:pos x="T0" y="T1"/>
              </a:cxn>
              <a:cxn ang="T7">
                <a:pos x="T2" y="T3"/>
              </a:cxn>
              <a:cxn ang="T8">
                <a:pos x="T4" y="T5"/>
              </a:cxn>
            </a:cxnLst>
            <a:rect l="T9" t="T10" r="T11" b="T12"/>
            <a:pathLst>
              <a:path w="2286000" h="2286000">
                <a:moveTo>
                  <a:pt x="166159" y="1736491"/>
                </a:moveTo>
                <a:lnTo>
                  <a:pt x="166159" y="1736490"/>
                </a:lnTo>
                <a:cubicBezTo>
                  <a:pt x="57476" y="1557606"/>
                  <a:pt x="0" y="1352312"/>
                  <a:pt x="0" y="1143000"/>
                </a:cubicBezTo>
                <a:cubicBezTo>
                  <a:pt x="0" y="511738"/>
                  <a:pt x="511738" y="0"/>
                  <a:pt x="1143000" y="0"/>
                </a:cubicBezTo>
                <a:cubicBezTo>
                  <a:pt x="1774261" y="0"/>
                  <a:pt x="2286000" y="511738"/>
                  <a:pt x="2286000" y="1143000"/>
                </a:cubicBezTo>
                <a:cubicBezTo>
                  <a:pt x="2286000" y="1349421"/>
                  <a:pt x="2230099" y="1551989"/>
                  <a:pt x="2124234" y="1729196"/>
                </a:cubicBezTo>
                <a:lnTo>
                  <a:pt x="2030136" y="1672979"/>
                </a:lnTo>
                <a:lnTo>
                  <a:pt x="2030135" y="1672978"/>
                </a:lnTo>
                <a:cubicBezTo>
                  <a:pt x="2125847" y="1512766"/>
                  <a:pt x="2176386" y="1329625"/>
                  <a:pt x="2176386" y="1143001"/>
                </a:cubicBezTo>
                <a:cubicBezTo>
                  <a:pt x="2176386" y="572277"/>
                  <a:pt x="1713723" y="109615"/>
                  <a:pt x="1143000" y="109615"/>
                </a:cubicBezTo>
                <a:cubicBezTo>
                  <a:pt x="572276" y="109615"/>
                  <a:pt x="109614" y="572277"/>
                  <a:pt x="109614" y="1143001"/>
                </a:cubicBezTo>
                <a:cubicBezTo>
                  <a:pt x="109614" y="1332241"/>
                  <a:pt x="161578" y="1517848"/>
                  <a:pt x="259839" y="1679578"/>
                </a:cubicBezTo>
                <a:lnTo>
                  <a:pt x="166159" y="1736491"/>
                </a:lnTo>
                <a:close/>
              </a:path>
            </a:pathLst>
          </a:custGeom>
          <a:gradFill rotWithShape="0">
            <a:gsLst>
              <a:gs pos="0">
                <a:srgbClr val="03683C"/>
              </a:gs>
              <a:gs pos="50000">
                <a:srgbClr val="07E385"/>
              </a:gs>
              <a:gs pos="100000">
                <a:srgbClr val="03683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4781" name="空心弧 68">
            <a:extLst>
              <a:ext uri="{FF2B5EF4-FFF2-40B4-BE49-F238E27FC236}">
                <a16:creationId xmlns:a16="http://schemas.microsoft.com/office/drawing/2014/main" id="{AB0D2ED3-9718-4594-8F29-261F72830A38}"/>
              </a:ext>
            </a:extLst>
          </p:cNvPr>
          <p:cNvSpPr>
            <a:spLocks noChangeAspect="1" noChangeArrowheads="1"/>
          </p:cNvSpPr>
          <p:nvPr/>
        </p:nvSpPr>
        <p:spPr bwMode="auto">
          <a:xfrm>
            <a:off x="3492500" y="1938338"/>
            <a:ext cx="2160588" cy="2160587"/>
          </a:xfrm>
          <a:custGeom>
            <a:avLst/>
            <a:gdLst>
              <a:gd name="T0" fmla="*/ 181000 w 2160000"/>
              <a:gd name="T1" fmla="*/ 1612177 h 2160000"/>
              <a:gd name="T2" fmla="*/ 1974876 w 2160000"/>
              <a:gd name="T3" fmla="*/ 1622023 h 2160000"/>
              <a:gd name="T4" fmla="*/ 1080882 w 2160000"/>
              <a:gd name="T5" fmla="*/ 1080882 h 2160000"/>
              <a:gd name="T6" fmla="*/ 0 60000 65536"/>
              <a:gd name="T7" fmla="*/ 0 60000 65536"/>
              <a:gd name="T8" fmla="*/ 0 60000 65536"/>
              <a:gd name="T9" fmla="*/ 0 w 2160000"/>
              <a:gd name="T10" fmla="*/ 0 h 2160000"/>
              <a:gd name="T11" fmla="*/ 2160000 w 2160000"/>
              <a:gd name="T12" fmla="*/ 2160000 h 2160000"/>
            </a:gdLst>
            <a:ahLst/>
            <a:cxnLst>
              <a:cxn ang="T6">
                <a:pos x="T0" y="T1"/>
              </a:cxn>
              <a:cxn ang="T7">
                <a:pos x="T2" y="T3"/>
              </a:cxn>
              <a:cxn ang="T8">
                <a:pos x="T4" y="T5"/>
              </a:cxn>
            </a:cxnLst>
            <a:rect l="T9" t="T10" r="T11" b="T12"/>
            <a:pathLst>
              <a:path w="2160000" h="2160000">
                <a:moveTo>
                  <a:pt x="149995" y="1629082"/>
                </a:moveTo>
                <a:lnTo>
                  <a:pt x="149995" y="1629081"/>
                </a:lnTo>
                <a:cubicBezTo>
                  <a:pt x="51797" y="1462759"/>
                  <a:pt x="0" y="1273147"/>
                  <a:pt x="0" y="1080000"/>
                </a:cubicBezTo>
                <a:cubicBezTo>
                  <a:pt x="0" y="483532"/>
                  <a:pt x="483532" y="0"/>
                  <a:pt x="1080000" y="0"/>
                </a:cubicBezTo>
                <a:cubicBezTo>
                  <a:pt x="1676467" y="0"/>
                  <a:pt x="2160000" y="483532"/>
                  <a:pt x="2160000" y="1080000"/>
                </a:cubicBezTo>
                <a:cubicBezTo>
                  <a:pt x="2160000" y="1277172"/>
                  <a:pt x="2106022" y="1470582"/>
                  <a:pt x="2003920" y="1639260"/>
                </a:cubicBezTo>
                <a:lnTo>
                  <a:pt x="1942610" y="1602146"/>
                </a:lnTo>
                <a:lnTo>
                  <a:pt x="1942609" y="1602145"/>
                </a:lnTo>
                <a:cubicBezTo>
                  <a:pt x="2037935" y="1444662"/>
                  <a:pt x="2088331" y="1264088"/>
                  <a:pt x="2088331" y="1080001"/>
                </a:cubicBezTo>
                <a:cubicBezTo>
                  <a:pt x="2088331" y="523115"/>
                  <a:pt x="1636885" y="71670"/>
                  <a:pt x="1080000" y="71670"/>
                </a:cubicBezTo>
                <a:cubicBezTo>
                  <a:pt x="523114" y="71670"/>
                  <a:pt x="71669" y="523115"/>
                  <a:pt x="71669" y="1080001"/>
                </a:cubicBezTo>
                <a:cubicBezTo>
                  <a:pt x="71669" y="1260331"/>
                  <a:pt x="120029" y="1437362"/>
                  <a:pt x="211711" y="1592647"/>
                </a:cubicBezTo>
                <a:lnTo>
                  <a:pt x="149995" y="1629082"/>
                </a:lnTo>
                <a:close/>
              </a:path>
            </a:pathLst>
          </a:custGeom>
          <a:gradFill rotWithShape="1">
            <a:gsLst>
              <a:gs pos="0">
                <a:srgbClr val="03683C"/>
              </a:gs>
              <a:gs pos="50000">
                <a:srgbClr val="07E385"/>
              </a:gs>
              <a:gs pos="100000">
                <a:srgbClr val="03683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4782" name="圆角矩形 36">
            <a:extLst>
              <a:ext uri="{FF2B5EF4-FFF2-40B4-BE49-F238E27FC236}">
                <a16:creationId xmlns:a16="http://schemas.microsoft.com/office/drawing/2014/main" id="{122E976A-05B0-422B-8E56-D641D3BCF251}"/>
              </a:ext>
            </a:extLst>
          </p:cNvPr>
          <p:cNvSpPr>
            <a:spLocks noChangeArrowheads="1"/>
          </p:cNvSpPr>
          <p:nvPr/>
        </p:nvSpPr>
        <p:spPr bwMode="auto">
          <a:xfrm rot="1538538" flipH="1">
            <a:off x="2997200" y="4057650"/>
            <a:ext cx="381000" cy="2135188"/>
          </a:xfrm>
          <a:prstGeom prst="roundRect">
            <a:avLst>
              <a:gd name="adj" fmla="val 50000"/>
            </a:avLst>
          </a:prstGeom>
          <a:gradFill rotWithShape="1">
            <a:gsLst>
              <a:gs pos="0">
                <a:srgbClr val="F7EE31"/>
              </a:gs>
              <a:gs pos="100000">
                <a:srgbClr val="706D1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83" name="圆角矩形 37">
            <a:extLst>
              <a:ext uri="{FF2B5EF4-FFF2-40B4-BE49-F238E27FC236}">
                <a16:creationId xmlns:a16="http://schemas.microsoft.com/office/drawing/2014/main" id="{1D453A52-26A1-47D8-8BDF-0CD40ACC3BEE}"/>
              </a:ext>
            </a:extLst>
          </p:cNvPr>
          <p:cNvSpPr>
            <a:spLocks noChangeArrowheads="1"/>
          </p:cNvSpPr>
          <p:nvPr/>
        </p:nvSpPr>
        <p:spPr bwMode="auto">
          <a:xfrm rot="1538538" flipH="1">
            <a:off x="3092450" y="4067175"/>
            <a:ext cx="152400" cy="2133600"/>
          </a:xfrm>
          <a:prstGeom prst="roundRect">
            <a:avLst>
              <a:gd name="adj" fmla="val 50000"/>
            </a:avLst>
          </a:prstGeom>
          <a:gradFill rotWithShape="1">
            <a:gsLst>
              <a:gs pos="0">
                <a:srgbClr val="F7EE31"/>
              </a:gs>
              <a:gs pos="50000">
                <a:srgbClr val="706D16"/>
              </a:gs>
              <a:gs pos="100000">
                <a:srgbClr val="F7EE3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84" name="同心圆 35">
            <a:extLst>
              <a:ext uri="{FF2B5EF4-FFF2-40B4-BE49-F238E27FC236}">
                <a16:creationId xmlns:a16="http://schemas.microsoft.com/office/drawing/2014/main" id="{9C744CEC-BA72-40F8-A0CC-7FE3957662EE}"/>
              </a:ext>
            </a:extLst>
          </p:cNvPr>
          <p:cNvSpPr>
            <a:spLocks noChangeAspect="1" noChangeArrowheads="1"/>
          </p:cNvSpPr>
          <p:nvPr/>
        </p:nvSpPr>
        <p:spPr bwMode="auto">
          <a:xfrm rot="1538538" flipH="1">
            <a:off x="3201988" y="3087688"/>
            <a:ext cx="1371600" cy="1373187"/>
          </a:xfrm>
          <a:custGeom>
            <a:avLst/>
            <a:gdLst>
              <a:gd name="T0" fmla="*/ 867966 w 1219200"/>
              <a:gd name="T1" fmla="*/ 0 h 1219765"/>
              <a:gd name="T2" fmla="*/ 254222 w 1219200"/>
              <a:gd name="T3" fmla="*/ 254868 h 1219765"/>
              <a:gd name="T4" fmla="*/ 0 w 1219200"/>
              <a:gd name="T5" fmla="*/ 870176 h 1219765"/>
              <a:gd name="T6" fmla="*/ 254222 w 1219200"/>
              <a:gd name="T7" fmla="*/ 1485482 h 1219765"/>
              <a:gd name="T8" fmla="*/ 867966 w 1219200"/>
              <a:gd name="T9" fmla="*/ 1740350 h 1219765"/>
              <a:gd name="T10" fmla="*/ 1481711 w 1219200"/>
              <a:gd name="T11" fmla="*/ 1485482 h 1219765"/>
              <a:gd name="T12" fmla="*/ 1735931 w 1219200"/>
              <a:gd name="T13" fmla="*/ 870176 h 1219765"/>
              <a:gd name="T14" fmla="*/ 1481711 w 1219200"/>
              <a:gd name="T15" fmla="*/ 254868 h 1219765"/>
              <a:gd name="T16" fmla="*/ 0 60000 65536"/>
              <a:gd name="T17" fmla="*/ 0 60000 65536"/>
              <a:gd name="T18" fmla="*/ 0 60000 65536"/>
              <a:gd name="T19" fmla="*/ 0 60000 65536"/>
              <a:gd name="T20" fmla="*/ 0 60000 65536"/>
              <a:gd name="T21" fmla="*/ 0 60000 65536"/>
              <a:gd name="T22" fmla="*/ 0 60000 65536"/>
              <a:gd name="T23" fmla="*/ 0 60000 65536"/>
              <a:gd name="T24" fmla="*/ 0 w 1219200"/>
              <a:gd name="T25" fmla="*/ 0 h 1219765"/>
              <a:gd name="T26" fmla="*/ 1219200 w 1219200"/>
              <a:gd name="T27" fmla="*/ 1219765 h 1219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F7EE31"/>
              </a:gs>
              <a:gs pos="100000">
                <a:srgbClr val="1D1C0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4785" name="同心圆 38">
            <a:extLst>
              <a:ext uri="{FF2B5EF4-FFF2-40B4-BE49-F238E27FC236}">
                <a16:creationId xmlns:a16="http://schemas.microsoft.com/office/drawing/2014/main" id="{41A374A3-E333-42B7-A1B4-F85A38C89E5D}"/>
              </a:ext>
            </a:extLst>
          </p:cNvPr>
          <p:cNvSpPr>
            <a:spLocks noChangeAspect="1" noChangeArrowheads="1"/>
          </p:cNvSpPr>
          <p:nvPr/>
        </p:nvSpPr>
        <p:spPr bwMode="auto">
          <a:xfrm rot="1538538" flipH="1">
            <a:off x="3238500" y="3122613"/>
            <a:ext cx="1292225" cy="1292225"/>
          </a:xfrm>
          <a:custGeom>
            <a:avLst/>
            <a:gdLst>
              <a:gd name="T0" fmla="*/ 818844 w 1147868"/>
              <a:gd name="T1" fmla="*/ 0 h 1148400"/>
              <a:gd name="T2" fmla="*/ 239833 w 1147868"/>
              <a:gd name="T3" fmla="*/ 239612 h 1148400"/>
              <a:gd name="T4" fmla="*/ 0 w 1147868"/>
              <a:gd name="T5" fmla="*/ 818085 h 1148400"/>
              <a:gd name="T6" fmla="*/ 239833 w 1147868"/>
              <a:gd name="T7" fmla="*/ 1396557 h 1148400"/>
              <a:gd name="T8" fmla="*/ 818844 w 1147868"/>
              <a:gd name="T9" fmla="*/ 1636169 h 1148400"/>
              <a:gd name="T10" fmla="*/ 1397852 w 1147868"/>
              <a:gd name="T11" fmla="*/ 1396557 h 1148400"/>
              <a:gd name="T12" fmla="*/ 1637685 w 1147868"/>
              <a:gd name="T13" fmla="*/ 818085 h 1148400"/>
              <a:gd name="T14" fmla="*/ 1397852 w 1147868"/>
              <a:gd name="T15" fmla="*/ 239612 h 1148400"/>
              <a:gd name="T16" fmla="*/ 0 60000 65536"/>
              <a:gd name="T17" fmla="*/ 0 60000 65536"/>
              <a:gd name="T18" fmla="*/ 0 60000 65536"/>
              <a:gd name="T19" fmla="*/ 0 60000 65536"/>
              <a:gd name="T20" fmla="*/ 0 60000 65536"/>
              <a:gd name="T21" fmla="*/ 0 60000 65536"/>
              <a:gd name="T22" fmla="*/ 0 60000 65536"/>
              <a:gd name="T23" fmla="*/ 0 60000 65536"/>
              <a:gd name="T24" fmla="*/ 0 w 1147868"/>
              <a:gd name="T25" fmla="*/ 0 h 1148400"/>
              <a:gd name="T26" fmla="*/ 1147868 w 1147868"/>
              <a:gd name="T27" fmla="*/ 1148400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33320A"/>
              </a:gs>
              <a:gs pos="100000">
                <a:srgbClr val="F7EE31"/>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4786" name="圆角矩形 57">
            <a:extLst>
              <a:ext uri="{FF2B5EF4-FFF2-40B4-BE49-F238E27FC236}">
                <a16:creationId xmlns:a16="http://schemas.microsoft.com/office/drawing/2014/main" id="{BFCE2C22-2833-46E4-8C0B-82353553E1DC}"/>
              </a:ext>
            </a:extLst>
          </p:cNvPr>
          <p:cNvSpPr>
            <a:spLocks noChangeArrowheads="1"/>
          </p:cNvSpPr>
          <p:nvPr/>
        </p:nvSpPr>
        <p:spPr bwMode="auto">
          <a:xfrm rot="-1584899">
            <a:off x="5783263" y="4046538"/>
            <a:ext cx="381000" cy="2133600"/>
          </a:xfrm>
          <a:prstGeom prst="roundRect">
            <a:avLst>
              <a:gd name="adj" fmla="val 50000"/>
            </a:avLst>
          </a:prstGeom>
          <a:gradFill rotWithShape="1">
            <a:gsLst>
              <a:gs pos="0">
                <a:srgbClr val="7BD826"/>
              </a:gs>
              <a:gs pos="100000">
                <a:srgbClr val="38641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87" name="圆角矩形 58">
            <a:extLst>
              <a:ext uri="{FF2B5EF4-FFF2-40B4-BE49-F238E27FC236}">
                <a16:creationId xmlns:a16="http://schemas.microsoft.com/office/drawing/2014/main" id="{230B06BC-0C87-49EB-82EC-7FBD213BCBBF}"/>
              </a:ext>
            </a:extLst>
          </p:cNvPr>
          <p:cNvSpPr>
            <a:spLocks noChangeArrowheads="1"/>
          </p:cNvSpPr>
          <p:nvPr/>
        </p:nvSpPr>
        <p:spPr bwMode="auto">
          <a:xfrm rot="-1584899">
            <a:off x="5916613" y="4054475"/>
            <a:ext cx="152400" cy="2133600"/>
          </a:xfrm>
          <a:prstGeom prst="roundRect">
            <a:avLst>
              <a:gd name="adj" fmla="val 50000"/>
            </a:avLst>
          </a:prstGeom>
          <a:gradFill rotWithShape="1">
            <a:gsLst>
              <a:gs pos="0">
                <a:srgbClr val="7BD826"/>
              </a:gs>
              <a:gs pos="50000">
                <a:srgbClr val="386411"/>
              </a:gs>
              <a:gs pos="100000">
                <a:srgbClr val="7BD826"/>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88" name="同心圆 60">
            <a:extLst>
              <a:ext uri="{FF2B5EF4-FFF2-40B4-BE49-F238E27FC236}">
                <a16:creationId xmlns:a16="http://schemas.microsoft.com/office/drawing/2014/main" id="{FD861287-9794-4B04-9308-381E72A89595}"/>
              </a:ext>
            </a:extLst>
          </p:cNvPr>
          <p:cNvSpPr>
            <a:spLocks noChangeAspect="1" noChangeArrowheads="1"/>
          </p:cNvSpPr>
          <p:nvPr/>
        </p:nvSpPr>
        <p:spPr bwMode="auto">
          <a:xfrm rot="-1584899">
            <a:off x="4570413" y="3086100"/>
            <a:ext cx="1371600" cy="1371600"/>
          </a:xfrm>
          <a:custGeom>
            <a:avLst/>
            <a:gdLst>
              <a:gd name="T0" fmla="*/ 867966 w 1219200"/>
              <a:gd name="T1" fmla="*/ 0 h 1219765"/>
              <a:gd name="T2" fmla="*/ 254222 w 1219200"/>
              <a:gd name="T3" fmla="*/ 253986 h 1219765"/>
              <a:gd name="T4" fmla="*/ 0 w 1219200"/>
              <a:gd name="T5" fmla="*/ 867163 h 1219765"/>
              <a:gd name="T6" fmla="*/ 254222 w 1219200"/>
              <a:gd name="T7" fmla="*/ 1480338 h 1219765"/>
              <a:gd name="T8" fmla="*/ 867966 w 1219200"/>
              <a:gd name="T9" fmla="*/ 1734323 h 1219765"/>
              <a:gd name="T10" fmla="*/ 1481711 w 1219200"/>
              <a:gd name="T11" fmla="*/ 1480338 h 1219765"/>
              <a:gd name="T12" fmla="*/ 1735931 w 1219200"/>
              <a:gd name="T13" fmla="*/ 867163 h 1219765"/>
              <a:gd name="T14" fmla="*/ 1481711 w 1219200"/>
              <a:gd name="T15" fmla="*/ 253986 h 1219765"/>
              <a:gd name="T16" fmla="*/ 0 60000 65536"/>
              <a:gd name="T17" fmla="*/ 0 60000 65536"/>
              <a:gd name="T18" fmla="*/ 0 60000 65536"/>
              <a:gd name="T19" fmla="*/ 0 60000 65536"/>
              <a:gd name="T20" fmla="*/ 0 60000 65536"/>
              <a:gd name="T21" fmla="*/ 0 60000 65536"/>
              <a:gd name="T22" fmla="*/ 0 60000 65536"/>
              <a:gd name="T23" fmla="*/ 0 60000 65536"/>
              <a:gd name="T24" fmla="*/ 0 w 1219200"/>
              <a:gd name="T25" fmla="*/ 0 h 1219765"/>
              <a:gd name="T26" fmla="*/ 1219200 w 1219200"/>
              <a:gd name="T27" fmla="*/ 1219765 h 12197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19200" h="1219765">
                <a:moveTo>
                  <a:pt x="0" y="609883"/>
                </a:moveTo>
                <a:lnTo>
                  <a:pt x="0" y="609883"/>
                </a:lnTo>
                <a:cubicBezTo>
                  <a:pt x="0" y="273054"/>
                  <a:pt x="272927" y="1"/>
                  <a:pt x="609600" y="1"/>
                </a:cubicBezTo>
                <a:cubicBezTo>
                  <a:pt x="609600" y="1"/>
                  <a:pt x="609600" y="1"/>
                  <a:pt x="609601" y="1"/>
                </a:cubicBezTo>
                <a:cubicBezTo>
                  <a:pt x="946273" y="1"/>
                  <a:pt x="1219200" y="273055"/>
                  <a:pt x="1219200" y="609884"/>
                </a:cubicBezTo>
                <a:cubicBezTo>
                  <a:pt x="1219200" y="609884"/>
                  <a:pt x="1219199" y="609884"/>
                  <a:pt x="1219199" y="609885"/>
                </a:cubicBezTo>
                <a:lnTo>
                  <a:pt x="1219200" y="609885"/>
                </a:lnTo>
                <a:cubicBezTo>
                  <a:pt x="1219200" y="946714"/>
                  <a:pt x="946272" y="1219768"/>
                  <a:pt x="609600" y="1219768"/>
                </a:cubicBezTo>
                <a:cubicBezTo>
                  <a:pt x="272927" y="1219768"/>
                  <a:pt x="0" y="946714"/>
                  <a:pt x="0" y="609885"/>
                </a:cubicBezTo>
                <a:cubicBezTo>
                  <a:pt x="0" y="609884"/>
                  <a:pt x="0" y="609884"/>
                  <a:pt x="0" y="609884"/>
                </a:cubicBezTo>
                <a:lnTo>
                  <a:pt x="0" y="609883"/>
                </a:lnTo>
                <a:close/>
                <a:moveTo>
                  <a:pt x="242316" y="609883"/>
                </a:moveTo>
                <a:lnTo>
                  <a:pt x="242316" y="609883"/>
                </a:lnTo>
                <a:cubicBezTo>
                  <a:pt x="242316" y="812884"/>
                  <a:pt x="406754" y="977449"/>
                  <a:pt x="609600" y="977449"/>
                </a:cubicBezTo>
                <a:cubicBezTo>
                  <a:pt x="812445" y="977449"/>
                  <a:pt x="976884" y="812884"/>
                  <a:pt x="976884" y="609883"/>
                </a:cubicBezTo>
                <a:cubicBezTo>
                  <a:pt x="976884" y="406881"/>
                  <a:pt x="812445" y="242317"/>
                  <a:pt x="609600" y="242317"/>
                </a:cubicBezTo>
                <a:lnTo>
                  <a:pt x="609599" y="242317"/>
                </a:lnTo>
                <a:cubicBezTo>
                  <a:pt x="406754" y="242317"/>
                  <a:pt x="242316" y="406881"/>
                  <a:pt x="242316" y="609883"/>
                </a:cubicBezTo>
                <a:close/>
              </a:path>
            </a:pathLst>
          </a:custGeom>
          <a:gradFill rotWithShape="1">
            <a:gsLst>
              <a:gs pos="0">
                <a:srgbClr val="7BD826"/>
              </a:gs>
              <a:gs pos="100000">
                <a:srgbClr val="000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4789" name="同心圆 61">
            <a:extLst>
              <a:ext uri="{FF2B5EF4-FFF2-40B4-BE49-F238E27FC236}">
                <a16:creationId xmlns:a16="http://schemas.microsoft.com/office/drawing/2014/main" id="{53BB96D3-95B6-4CB7-AD68-0BC362A2505C}"/>
              </a:ext>
            </a:extLst>
          </p:cNvPr>
          <p:cNvSpPr>
            <a:spLocks noChangeAspect="1" noChangeArrowheads="1"/>
          </p:cNvSpPr>
          <p:nvPr/>
        </p:nvSpPr>
        <p:spPr bwMode="auto">
          <a:xfrm rot="-1584899">
            <a:off x="4613275" y="3121025"/>
            <a:ext cx="1292225" cy="1290638"/>
          </a:xfrm>
          <a:custGeom>
            <a:avLst/>
            <a:gdLst>
              <a:gd name="T0" fmla="*/ 818844 w 1147868"/>
              <a:gd name="T1" fmla="*/ 0 h 1148400"/>
              <a:gd name="T2" fmla="*/ 239833 w 1147868"/>
              <a:gd name="T3" fmla="*/ 238729 h 1148400"/>
              <a:gd name="T4" fmla="*/ 0 w 1147868"/>
              <a:gd name="T5" fmla="*/ 815074 h 1148400"/>
              <a:gd name="T6" fmla="*/ 239833 w 1147868"/>
              <a:gd name="T7" fmla="*/ 1391419 h 1148400"/>
              <a:gd name="T8" fmla="*/ 818844 w 1147868"/>
              <a:gd name="T9" fmla="*/ 1630147 h 1148400"/>
              <a:gd name="T10" fmla="*/ 1397852 w 1147868"/>
              <a:gd name="T11" fmla="*/ 1391419 h 1148400"/>
              <a:gd name="T12" fmla="*/ 1637685 w 1147868"/>
              <a:gd name="T13" fmla="*/ 815074 h 1148400"/>
              <a:gd name="T14" fmla="*/ 1397852 w 1147868"/>
              <a:gd name="T15" fmla="*/ 238729 h 1148400"/>
              <a:gd name="T16" fmla="*/ 0 60000 65536"/>
              <a:gd name="T17" fmla="*/ 0 60000 65536"/>
              <a:gd name="T18" fmla="*/ 0 60000 65536"/>
              <a:gd name="T19" fmla="*/ 0 60000 65536"/>
              <a:gd name="T20" fmla="*/ 0 60000 65536"/>
              <a:gd name="T21" fmla="*/ 0 60000 65536"/>
              <a:gd name="T22" fmla="*/ 0 60000 65536"/>
              <a:gd name="T23" fmla="*/ 0 60000 65536"/>
              <a:gd name="T24" fmla="*/ 0 w 1147868"/>
              <a:gd name="T25" fmla="*/ 0 h 1148400"/>
              <a:gd name="T26" fmla="*/ 1147868 w 1147868"/>
              <a:gd name="T27" fmla="*/ 1148400 h 11484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47868" h="1148400">
                <a:moveTo>
                  <a:pt x="0" y="574200"/>
                </a:moveTo>
                <a:lnTo>
                  <a:pt x="0" y="574200"/>
                </a:lnTo>
                <a:cubicBezTo>
                  <a:pt x="0" y="257078"/>
                  <a:pt x="256959" y="1"/>
                  <a:pt x="573934" y="1"/>
                </a:cubicBezTo>
                <a:cubicBezTo>
                  <a:pt x="573934" y="1"/>
                  <a:pt x="573934" y="1"/>
                  <a:pt x="573935" y="1"/>
                </a:cubicBezTo>
                <a:cubicBezTo>
                  <a:pt x="890909" y="1"/>
                  <a:pt x="1147868" y="257079"/>
                  <a:pt x="1147868" y="574201"/>
                </a:cubicBezTo>
                <a:cubicBezTo>
                  <a:pt x="1147868" y="574201"/>
                  <a:pt x="1147867" y="574201"/>
                  <a:pt x="1147867" y="574202"/>
                </a:cubicBezTo>
                <a:lnTo>
                  <a:pt x="1147868" y="574202"/>
                </a:lnTo>
                <a:cubicBezTo>
                  <a:pt x="1147868" y="891323"/>
                  <a:pt x="890908" y="1148402"/>
                  <a:pt x="573934" y="1148402"/>
                </a:cubicBezTo>
                <a:cubicBezTo>
                  <a:pt x="256959" y="1148402"/>
                  <a:pt x="0" y="891323"/>
                  <a:pt x="0" y="574202"/>
                </a:cubicBezTo>
                <a:cubicBezTo>
                  <a:pt x="0" y="574201"/>
                  <a:pt x="0" y="574201"/>
                  <a:pt x="0" y="574201"/>
                </a:cubicBezTo>
                <a:lnTo>
                  <a:pt x="0" y="574200"/>
                </a:lnTo>
                <a:close/>
                <a:moveTo>
                  <a:pt x="228139" y="574200"/>
                </a:moveTo>
                <a:lnTo>
                  <a:pt x="228139" y="574200"/>
                </a:lnTo>
                <a:cubicBezTo>
                  <a:pt x="228139" y="765324"/>
                  <a:pt x="382956" y="920261"/>
                  <a:pt x="573934" y="920261"/>
                </a:cubicBezTo>
                <a:cubicBezTo>
                  <a:pt x="764911" y="920261"/>
                  <a:pt x="919729" y="765324"/>
                  <a:pt x="919729" y="574200"/>
                </a:cubicBezTo>
                <a:cubicBezTo>
                  <a:pt x="919729" y="383075"/>
                  <a:pt x="764911" y="228139"/>
                  <a:pt x="573934" y="228139"/>
                </a:cubicBezTo>
                <a:cubicBezTo>
                  <a:pt x="382956" y="228139"/>
                  <a:pt x="228139" y="383075"/>
                  <a:pt x="228139" y="574200"/>
                </a:cubicBezTo>
                <a:close/>
              </a:path>
            </a:pathLst>
          </a:custGeom>
          <a:gradFill rotWithShape="1">
            <a:gsLst>
              <a:gs pos="0">
                <a:srgbClr val="386411"/>
              </a:gs>
              <a:gs pos="100000">
                <a:srgbClr val="7BD82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endParaRPr lang="zh-CN" altLang="en-US"/>
          </a:p>
        </p:txBody>
      </p:sp>
      <p:sp>
        <p:nvSpPr>
          <p:cNvPr id="74790" name="空心弧 72">
            <a:extLst>
              <a:ext uri="{FF2B5EF4-FFF2-40B4-BE49-F238E27FC236}">
                <a16:creationId xmlns:a16="http://schemas.microsoft.com/office/drawing/2014/main" id="{D79DE808-B1CD-405C-B370-0D887A29F2C8}"/>
              </a:ext>
            </a:extLst>
          </p:cNvPr>
          <p:cNvSpPr>
            <a:spLocks noChangeAspect="1" noChangeArrowheads="1"/>
          </p:cNvSpPr>
          <p:nvPr/>
        </p:nvSpPr>
        <p:spPr bwMode="auto">
          <a:xfrm flipV="1">
            <a:off x="3427413" y="1858963"/>
            <a:ext cx="2286000" cy="2286000"/>
          </a:xfrm>
          <a:custGeom>
            <a:avLst/>
            <a:gdLst>
              <a:gd name="T0" fmla="*/ 210360 w 2286000"/>
              <a:gd name="T1" fmla="*/ 581468 h 2286000"/>
              <a:gd name="T2" fmla="*/ 2081876 w 2286000"/>
              <a:gd name="T3" fmla="*/ 591961 h 2286000"/>
              <a:gd name="T4" fmla="*/ 1143000 w 2286000"/>
              <a:gd name="T5" fmla="*/ 1143000 h 2286000"/>
              <a:gd name="T6" fmla="*/ 0 60000 65536"/>
              <a:gd name="T7" fmla="*/ 0 60000 65536"/>
              <a:gd name="T8" fmla="*/ 0 60000 65536"/>
              <a:gd name="T9" fmla="*/ 0 w 2286000"/>
              <a:gd name="T10" fmla="*/ 0 h 2286000"/>
              <a:gd name="T11" fmla="*/ 2286000 w 2286000"/>
              <a:gd name="T12" fmla="*/ 2286000 h 2286000"/>
            </a:gdLst>
            <a:ahLst/>
            <a:cxnLst>
              <a:cxn ang="T6">
                <a:pos x="T0" y="T1"/>
              </a:cxn>
              <a:cxn ang="T7">
                <a:pos x="T2" y="T3"/>
              </a:cxn>
              <a:cxn ang="T8">
                <a:pos x="T4" y="T5"/>
              </a:cxn>
            </a:cxnLst>
            <a:rect l="T9" t="T10" r="T11" b="T12"/>
            <a:pathLst>
              <a:path w="2286000" h="2286000">
                <a:moveTo>
                  <a:pt x="163789" y="553428"/>
                </a:moveTo>
                <a:lnTo>
                  <a:pt x="163789" y="553428"/>
                </a:lnTo>
                <a:cubicBezTo>
                  <a:pt x="370561" y="210003"/>
                  <a:pt x="742131" y="0"/>
                  <a:pt x="1143000" y="0"/>
                </a:cubicBezTo>
                <a:cubicBezTo>
                  <a:pt x="1548439" y="0"/>
                  <a:pt x="1923537" y="214780"/>
                  <a:pt x="2128760" y="564444"/>
                </a:cubicBezTo>
                <a:lnTo>
                  <a:pt x="2034995" y="619477"/>
                </a:lnTo>
                <a:lnTo>
                  <a:pt x="2034994" y="619477"/>
                </a:lnTo>
                <a:cubicBezTo>
                  <a:pt x="1849293" y="303072"/>
                  <a:pt x="1509874" y="108722"/>
                  <a:pt x="1143000" y="108722"/>
                </a:cubicBezTo>
                <a:cubicBezTo>
                  <a:pt x="780262" y="108722"/>
                  <a:pt x="444035" y="298749"/>
                  <a:pt x="256931" y="609507"/>
                </a:cubicBezTo>
                <a:lnTo>
                  <a:pt x="163789" y="553428"/>
                </a:lnTo>
                <a:close/>
              </a:path>
            </a:pathLst>
          </a:custGeom>
          <a:gradFill rotWithShape="0">
            <a:gsLst>
              <a:gs pos="0">
                <a:srgbClr val="03683C"/>
              </a:gs>
              <a:gs pos="50000">
                <a:srgbClr val="07E385"/>
              </a:gs>
              <a:gs pos="100000">
                <a:srgbClr val="03683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endParaRPr lang="zh-CN" altLang="en-US"/>
          </a:p>
        </p:txBody>
      </p:sp>
      <p:sp>
        <p:nvSpPr>
          <p:cNvPr id="74791" name="空心弧 73">
            <a:extLst>
              <a:ext uri="{FF2B5EF4-FFF2-40B4-BE49-F238E27FC236}">
                <a16:creationId xmlns:a16="http://schemas.microsoft.com/office/drawing/2014/main" id="{68A3D5EE-E8D8-4F14-8E38-28459814CE41}"/>
              </a:ext>
            </a:extLst>
          </p:cNvPr>
          <p:cNvSpPr>
            <a:spLocks noChangeAspect="1" noChangeArrowheads="1"/>
          </p:cNvSpPr>
          <p:nvPr/>
        </p:nvSpPr>
        <p:spPr bwMode="auto">
          <a:xfrm flipV="1">
            <a:off x="3490913" y="1936750"/>
            <a:ext cx="2159000" cy="2160588"/>
          </a:xfrm>
          <a:custGeom>
            <a:avLst/>
            <a:gdLst>
              <a:gd name="T0" fmla="*/ 169036 w 2160000"/>
              <a:gd name="T1" fmla="*/ 571009 h 2160000"/>
              <a:gd name="T2" fmla="*/ 1986125 w 2160000"/>
              <a:gd name="T3" fmla="*/ 567726 h 2160000"/>
              <a:gd name="T4" fmla="*/ 1078500 w 2160000"/>
              <a:gd name="T5" fmla="*/ 1080882 h 2160000"/>
              <a:gd name="T6" fmla="*/ 0 60000 65536"/>
              <a:gd name="T7" fmla="*/ 0 60000 65536"/>
              <a:gd name="T8" fmla="*/ 0 60000 65536"/>
              <a:gd name="T9" fmla="*/ 0 w 2160000"/>
              <a:gd name="T10" fmla="*/ 0 h 2160000"/>
              <a:gd name="T11" fmla="*/ 2160000 w 2160000"/>
              <a:gd name="T12" fmla="*/ 2160000 h 2160000"/>
            </a:gdLst>
            <a:ahLst/>
            <a:cxnLst>
              <a:cxn ang="T6">
                <a:pos x="T0" y="T1"/>
              </a:cxn>
              <a:cxn ang="T7">
                <a:pos x="T2" y="T3"/>
              </a:cxn>
              <a:cxn ang="T8">
                <a:pos x="T4" y="T5"/>
              </a:cxn>
            </a:cxnLst>
            <a:rect l="T9" t="T10" r="T11" b="T12"/>
            <a:pathLst>
              <a:path w="2160000" h="2160000">
                <a:moveTo>
                  <a:pt x="137450" y="552744"/>
                </a:moveTo>
                <a:lnTo>
                  <a:pt x="137449" y="552743"/>
                </a:lnTo>
                <a:cubicBezTo>
                  <a:pt x="328379" y="211428"/>
                  <a:pt x="688911" y="0"/>
                  <a:pt x="1080000" y="0"/>
                </a:cubicBezTo>
                <a:cubicBezTo>
                  <a:pt x="1469695" y="0"/>
                  <a:pt x="1829168" y="209937"/>
                  <a:pt x="2020643" y="549348"/>
                </a:cubicBezTo>
                <a:lnTo>
                  <a:pt x="1957131" y="585178"/>
                </a:lnTo>
                <a:lnTo>
                  <a:pt x="1957131" y="585177"/>
                </a:lnTo>
                <a:cubicBezTo>
                  <a:pt x="1778585" y="268683"/>
                  <a:pt x="1443383" y="72921"/>
                  <a:pt x="1080001" y="72921"/>
                </a:cubicBezTo>
                <a:cubicBezTo>
                  <a:pt x="715318" y="72921"/>
                  <a:pt x="379129" y="270074"/>
                  <a:pt x="201091" y="588344"/>
                </a:cubicBezTo>
                <a:lnTo>
                  <a:pt x="137450" y="552744"/>
                </a:lnTo>
                <a:close/>
              </a:path>
            </a:pathLst>
          </a:custGeom>
          <a:gradFill rotWithShape="1">
            <a:gsLst>
              <a:gs pos="0">
                <a:srgbClr val="03683C"/>
              </a:gs>
              <a:gs pos="50000">
                <a:srgbClr val="07E385"/>
              </a:gs>
              <a:gs pos="100000">
                <a:srgbClr val="03683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nchor="ctr"/>
          <a:lstStyle/>
          <a:p>
            <a:endParaRPr lang="zh-CN" altLang="en-US"/>
          </a:p>
        </p:txBody>
      </p:sp>
      <p:sp>
        <p:nvSpPr>
          <p:cNvPr id="74792" name="AutoShape 7">
            <a:extLst>
              <a:ext uri="{FF2B5EF4-FFF2-40B4-BE49-F238E27FC236}">
                <a16:creationId xmlns:a16="http://schemas.microsoft.com/office/drawing/2014/main" id="{DB44CAEB-CC42-4A53-8199-492BA943D81E}"/>
              </a:ext>
            </a:extLst>
          </p:cNvPr>
          <p:cNvSpPr>
            <a:spLocks noChangeArrowheads="1"/>
          </p:cNvSpPr>
          <p:nvPr/>
        </p:nvSpPr>
        <p:spPr bwMode="auto">
          <a:xfrm>
            <a:off x="6096000" y="3124200"/>
            <a:ext cx="1916113" cy="1228725"/>
          </a:xfrm>
          <a:prstGeom prst="roundRect">
            <a:avLst>
              <a:gd name="adj" fmla="val 9102"/>
            </a:avLst>
          </a:prstGeom>
          <a:gradFill rotWithShape="1">
            <a:gsLst>
              <a:gs pos="0">
                <a:srgbClr val="213A0A"/>
              </a:gs>
              <a:gs pos="50000">
                <a:srgbClr val="7BD826"/>
              </a:gs>
              <a:gs pos="100000">
                <a:srgbClr val="213A0A"/>
              </a:gs>
            </a:gsLst>
            <a:lin ang="5400000" scaled="1"/>
          </a:gradFill>
          <a:ln w="25400">
            <a:solidFill>
              <a:srgbClr val="7BD826"/>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793" name="AutoShape 7">
            <a:extLst>
              <a:ext uri="{FF2B5EF4-FFF2-40B4-BE49-F238E27FC236}">
                <a16:creationId xmlns:a16="http://schemas.microsoft.com/office/drawing/2014/main" id="{0958D540-8E25-4F5D-A07B-E8D8F374E31E}"/>
              </a:ext>
            </a:extLst>
          </p:cNvPr>
          <p:cNvSpPr>
            <a:spLocks noChangeArrowheads="1"/>
          </p:cNvSpPr>
          <p:nvPr/>
        </p:nvSpPr>
        <p:spPr bwMode="auto">
          <a:xfrm>
            <a:off x="1143000" y="3124200"/>
            <a:ext cx="1916113" cy="1228725"/>
          </a:xfrm>
          <a:prstGeom prst="roundRect">
            <a:avLst>
              <a:gd name="adj" fmla="val 9102"/>
            </a:avLst>
          </a:prstGeom>
          <a:gradFill rotWithShape="1">
            <a:gsLst>
              <a:gs pos="0">
                <a:srgbClr val="42400D"/>
              </a:gs>
              <a:gs pos="50000">
                <a:srgbClr val="F7EE31"/>
              </a:gs>
              <a:gs pos="100000">
                <a:srgbClr val="42400D"/>
              </a:gs>
            </a:gsLst>
            <a:lin ang="5400000" scaled="1"/>
          </a:gradFill>
          <a:ln w="25400">
            <a:solidFill>
              <a:srgbClr val="F7EE31"/>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794" name="TextBox 122">
            <a:extLst>
              <a:ext uri="{FF2B5EF4-FFF2-40B4-BE49-F238E27FC236}">
                <a16:creationId xmlns:a16="http://schemas.microsoft.com/office/drawing/2014/main" id="{2ECC60A9-8E38-4D3B-AF00-36FAD6DAFE70}"/>
              </a:ext>
            </a:extLst>
          </p:cNvPr>
          <p:cNvSpPr>
            <a:spLocks noChangeArrowheads="1"/>
          </p:cNvSpPr>
          <p:nvPr/>
        </p:nvSpPr>
        <p:spPr bwMode="auto">
          <a:xfrm>
            <a:off x="1193800" y="3538538"/>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000000"/>
                </a:solidFill>
                <a:ea typeface="微软雅黑" panose="020B0503020204020204" pitchFamily="34" charset="-122"/>
              </a:rPr>
              <a:t>添加标题</a:t>
            </a:r>
            <a:endParaRPr lang="zh-CN" altLang="en-US"/>
          </a:p>
        </p:txBody>
      </p:sp>
      <p:sp>
        <p:nvSpPr>
          <p:cNvPr id="74795" name="TextBox 122">
            <a:extLst>
              <a:ext uri="{FF2B5EF4-FFF2-40B4-BE49-F238E27FC236}">
                <a16:creationId xmlns:a16="http://schemas.microsoft.com/office/drawing/2014/main" id="{B6284E5C-7CB0-406E-9DDA-9BAC096D3CEC}"/>
              </a:ext>
            </a:extLst>
          </p:cNvPr>
          <p:cNvSpPr>
            <a:spLocks noChangeArrowheads="1"/>
          </p:cNvSpPr>
          <p:nvPr/>
        </p:nvSpPr>
        <p:spPr bwMode="auto">
          <a:xfrm>
            <a:off x="6146800" y="3538538"/>
            <a:ext cx="1774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000000"/>
                </a:solidFill>
                <a:ea typeface="微软雅黑" panose="020B0503020204020204" pitchFamily="34" charset="-122"/>
              </a:rPr>
              <a:t>添加标题</a:t>
            </a:r>
            <a:endParaRPr lang="zh-CN" altLang="en-US"/>
          </a:p>
        </p:txBody>
      </p:sp>
      <p:sp>
        <p:nvSpPr>
          <p:cNvPr id="74796" name="圆角矩形 13">
            <a:extLst>
              <a:ext uri="{FF2B5EF4-FFF2-40B4-BE49-F238E27FC236}">
                <a16:creationId xmlns:a16="http://schemas.microsoft.com/office/drawing/2014/main" id="{5FAE0F38-FD07-4753-A387-AC4FA8FC2381}"/>
              </a:ext>
            </a:extLst>
          </p:cNvPr>
          <p:cNvSpPr>
            <a:spLocks noChangeArrowheads="1"/>
          </p:cNvSpPr>
          <p:nvPr/>
        </p:nvSpPr>
        <p:spPr bwMode="auto">
          <a:xfrm>
            <a:off x="3757613" y="1690688"/>
            <a:ext cx="1655762" cy="573087"/>
          </a:xfrm>
          <a:prstGeom prst="roundRect">
            <a:avLst>
              <a:gd name="adj" fmla="val 50000"/>
            </a:avLst>
          </a:prstGeom>
          <a:gradFill rotWithShape="0">
            <a:gsLst>
              <a:gs pos="0">
                <a:srgbClr val="FF9D0D"/>
              </a:gs>
              <a:gs pos="100000">
                <a:srgbClr val="442A03"/>
              </a:gs>
            </a:gsLst>
            <a:lin ang="5400000" scaled="1"/>
          </a:gradFill>
          <a:ln w="25400">
            <a:solidFill>
              <a:srgbClr val="FFFFFF"/>
            </a:solidFill>
            <a:miter lim="800000"/>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97" name="圆角矩形 14">
            <a:extLst>
              <a:ext uri="{FF2B5EF4-FFF2-40B4-BE49-F238E27FC236}">
                <a16:creationId xmlns:a16="http://schemas.microsoft.com/office/drawing/2014/main" id="{D0C12095-5B87-4550-81A1-4868EADFABAE}"/>
              </a:ext>
            </a:extLst>
          </p:cNvPr>
          <p:cNvSpPr>
            <a:spLocks noChangeArrowheads="1"/>
          </p:cNvSpPr>
          <p:nvPr/>
        </p:nvSpPr>
        <p:spPr bwMode="auto">
          <a:xfrm>
            <a:off x="3883025" y="1728788"/>
            <a:ext cx="1397000" cy="182562"/>
          </a:xfrm>
          <a:prstGeom prst="roundRect">
            <a:avLst>
              <a:gd name="adj" fmla="val 50000"/>
            </a:avLst>
          </a:prstGeom>
          <a:gradFill rotWithShape="0">
            <a:gsLst>
              <a:gs pos="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798" name="TextBox 35">
            <a:extLst>
              <a:ext uri="{FF2B5EF4-FFF2-40B4-BE49-F238E27FC236}">
                <a16:creationId xmlns:a16="http://schemas.microsoft.com/office/drawing/2014/main" id="{181AF619-8200-428E-AADF-FF6273EE6A6B}"/>
              </a:ext>
            </a:extLst>
          </p:cNvPr>
          <p:cNvSpPr>
            <a:spLocks noChangeArrowheads="1"/>
          </p:cNvSpPr>
          <p:nvPr/>
        </p:nvSpPr>
        <p:spPr bwMode="auto">
          <a:xfrm>
            <a:off x="3800475" y="1804988"/>
            <a:ext cx="15700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a:solidFill>
                  <a:srgbClr val="FFFFFF"/>
                </a:solidFill>
                <a:ea typeface="微软雅黑" panose="020B0503020204020204" pitchFamily="34" charset="-122"/>
              </a:rPr>
              <a:t>添加标题</a:t>
            </a:r>
            <a:endParaRPr lang="zh-CN" altLang="en-US"/>
          </a:p>
        </p:txBody>
      </p:sp>
      <p:grpSp>
        <p:nvGrpSpPr>
          <p:cNvPr id="74799" name="Group 108">
            <a:extLst>
              <a:ext uri="{FF2B5EF4-FFF2-40B4-BE49-F238E27FC236}">
                <a16:creationId xmlns:a16="http://schemas.microsoft.com/office/drawing/2014/main" id="{B28AB418-F286-4964-81C6-380C24E56101}"/>
              </a:ext>
            </a:extLst>
          </p:cNvPr>
          <p:cNvGrpSpPr>
            <a:grpSpLocks/>
          </p:cNvGrpSpPr>
          <p:nvPr/>
        </p:nvGrpSpPr>
        <p:grpSpPr bwMode="auto">
          <a:xfrm>
            <a:off x="5116513" y="3646488"/>
            <a:ext cx="325437" cy="323850"/>
            <a:chOff x="0" y="0"/>
            <a:chExt cx="205" cy="204"/>
          </a:xfrm>
        </p:grpSpPr>
        <p:sp>
          <p:nvSpPr>
            <p:cNvPr id="74811" name="Oval 8">
              <a:extLst>
                <a:ext uri="{FF2B5EF4-FFF2-40B4-BE49-F238E27FC236}">
                  <a16:creationId xmlns:a16="http://schemas.microsoft.com/office/drawing/2014/main" id="{8AE55F4A-EB1D-443A-A727-CADBC2941DF2}"/>
                </a:ext>
              </a:extLst>
            </p:cNvPr>
            <p:cNvSpPr>
              <a:spLocks noChangeArrowheads="1"/>
            </p:cNvSpPr>
            <p:nvPr/>
          </p:nvSpPr>
          <p:spPr bwMode="auto">
            <a:xfrm>
              <a:off x="1" y="0"/>
              <a:ext cx="204" cy="204"/>
            </a:xfrm>
            <a:prstGeom prst="ellipse">
              <a:avLst/>
            </a:prstGeom>
            <a:gradFill rotWithShape="1">
              <a:gsLst>
                <a:gs pos="0">
                  <a:srgbClr val="FFFFFF"/>
                </a:gs>
                <a:gs pos="100000">
                  <a:srgbClr val="A0A0A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812" name="Oval 8">
              <a:extLst>
                <a:ext uri="{FF2B5EF4-FFF2-40B4-BE49-F238E27FC236}">
                  <a16:creationId xmlns:a16="http://schemas.microsoft.com/office/drawing/2014/main" id="{A71CE121-46B0-4BEF-BB9C-768A7B0A9BAF}"/>
                </a:ext>
              </a:extLst>
            </p:cNvPr>
            <p:cNvSpPr>
              <a:spLocks noChangeArrowheads="1"/>
            </p:cNvSpPr>
            <p:nvPr/>
          </p:nvSpPr>
          <p:spPr bwMode="auto">
            <a:xfrm>
              <a:off x="0" y="0"/>
              <a:ext cx="204" cy="204"/>
            </a:xfrm>
            <a:prstGeom prst="ellipse">
              <a:avLst/>
            </a:prstGeom>
            <a:gradFill rotWithShape="1">
              <a:gsLst>
                <a:gs pos="0">
                  <a:srgbClr val="7BD826"/>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813" name="椭圆 105">
              <a:extLst>
                <a:ext uri="{FF2B5EF4-FFF2-40B4-BE49-F238E27FC236}">
                  <a16:creationId xmlns:a16="http://schemas.microsoft.com/office/drawing/2014/main" id="{BB341CAE-1A0F-4A45-B38D-5317BE0E014F}"/>
                </a:ext>
              </a:extLst>
            </p:cNvPr>
            <p:cNvSpPr>
              <a:spLocks noChangeArrowheads="1"/>
            </p:cNvSpPr>
            <p:nvPr/>
          </p:nvSpPr>
          <p:spPr bwMode="auto">
            <a:xfrm rot="-3729988">
              <a:off x="53" y="0"/>
              <a:ext cx="125" cy="150"/>
            </a:xfrm>
            <a:prstGeom prst="ellipse">
              <a:avLst/>
            </a:prstGeom>
            <a:gradFill rotWithShape="0">
              <a:gsLst>
                <a:gs pos="0">
                  <a:srgbClr val="FFFFFF"/>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814" name="Oval 95">
              <a:extLst>
                <a:ext uri="{FF2B5EF4-FFF2-40B4-BE49-F238E27FC236}">
                  <a16:creationId xmlns:a16="http://schemas.microsoft.com/office/drawing/2014/main" id="{3759FEAF-1B20-4B7F-9BCB-37CFBD9B78ED}"/>
                </a:ext>
              </a:extLst>
            </p:cNvPr>
            <p:cNvSpPr>
              <a:spLocks noChangeArrowheads="1"/>
            </p:cNvSpPr>
            <p:nvPr/>
          </p:nvSpPr>
          <p:spPr bwMode="auto">
            <a:xfrm rot="10266301">
              <a:off x="91" y="43"/>
              <a:ext cx="67" cy="60"/>
            </a:xfrm>
            <a:prstGeom prst="ellipse">
              <a:avLst/>
            </a:prstGeom>
            <a:gradFill rotWithShape="1">
              <a:gsLst>
                <a:gs pos="0">
                  <a:srgbClr val="FFFFFF"/>
                </a:gs>
                <a:gs pos="100000">
                  <a:srgbClr val="747474"/>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74800" name="Group 113">
            <a:extLst>
              <a:ext uri="{FF2B5EF4-FFF2-40B4-BE49-F238E27FC236}">
                <a16:creationId xmlns:a16="http://schemas.microsoft.com/office/drawing/2014/main" id="{0E42D0F7-2583-4A6D-BC9F-12C2E15B7A61}"/>
              </a:ext>
            </a:extLst>
          </p:cNvPr>
          <p:cNvGrpSpPr>
            <a:grpSpLocks/>
          </p:cNvGrpSpPr>
          <p:nvPr/>
        </p:nvGrpSpPr>
        <p:grpSpPr bwMode="auto">
          <a:xfrm>
            <a:off x="3733800" y="3644900"/>
            <a:ext cx="325438" cy="323850"/>
            <a:chOff x="0" y="0"/>
            <a:chExt cx="205" cy="204"/>
          </a:xfrm>
        </p:grpSpPr>
        <p:sp>
          <p:nvSpPr>
            <p:cNvPr id="74807" name="Oval 8">
              <a:extLst>
                <a:ext uri="{FF2B5EF4-FFF2-40B4-BE49-F238E27FC236}">
                  <a16:creationId xmlns:a16="http://schemas.microsoft.com/office/drawing/2014/main" id="{3B94263D-EBFD-4EFC-AB34-02B452804402}"/>
                </a:ext>
              </a:extLst>
            </p:cNvPr>
            <p:cNvSpPr>
              <a:spLocks noChangeArrowheads="1"/>
            </p:cNvSpPr>
            <p:nvPr/>
          </p:nvSpPr>
          <p:spPr bwMode="auto">
            <a:xfrm>
              <a:off x="1" y="0"/>
              <a:ext cx="204" cy="204"/>
            </a:xfrm>
            <a:prstGeom prst="ellipse">
              <a:avLst/>
            </a:prstGeom>
            <a:gradFill rotWithShape="1">
              <a:gsLst>
                <a:gs pos="0">
                  <a:srgbClr val="FFFFFF"/>
                </a:gs>
                <a:gs pos="100000">
                  <a:srgbClr val="A0A0A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808" name="Oval 8">
              <a:extLst>
                <a:ext uri="{FF2B5EF4-FFF2-40B4-BE49-F238E27FC236}">
                  <a16:creationId xmlns:a16="http://schemas.microsoft.com/office/drawing/2014/main" id="{B7DF4797-FBF4-4554-9EAA-6FD60DA6FADA}"/>
                </a:ext>
              </a:extLst>
            </p:cNvPr>
            <p:cNvSpPr>
              <a:spLocks noChangeArrowheads="1"/>
            </p:cNvSpPr>
            <p:nvPr/>
          </p:nvSpPr>
          <p:spPr bwMode="auto">
            <a:xfrm>
              <a:off x="0" y="0"/>
              <a:ext cx="204" cy="204"/>
            </a:xfrm>
            <a:prstGeom prst="ellipse">
              <a:avLst/>
            </a:prstGeom>
            <a:gradFill rotWithShape="1">
              <a:gsLst>
                <a:gs pos="0">
                  <a:srgbClr val="F7EE31"/>
                </a:gs>
                <a:gs pos="100000">
                  <a:srgbClr val="0000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latin typeface="Verdana" panose="020B0604030504040204" pitchFamily="34" charset="0"/>
                <a:sym typeface="Verdana" panose="020B0604030504040204" pitchFamily="34" charset="0"/>
              </a:endParaRPr>
            </a:p>
          </p:txBody>
        </p:sp>
        <p:sp>
          <p:nvSpPr>
            <p:cNvPr id="74809" name="椭圆 105">
              <a:extLst>
                <a:ext uri="{FF2B5EF4-FFF2-40B4-BE49-F238E27FC236}">
                  <a16:creationId xmlns:a16="http://schemas.microsoft.com/office/drawing/2014/main" id="{F9498079-8E3E-4B98-9324-2B561C36E1CE}"/>
                </a:ext>
              </a:extLst>
            </p:cNvPr>
            <p:cNvSpPr>
              <a:spLocks noChangeArrowheads="1"/>
            </p:cNvSpPr>
            <p:nvPr/>
          </p:nvSpPr>
          <p:spPr bwMode="auto">
            <a:xfrm rot="-3729988">
              <a:off x="53" y="0"/>
              <a:ext cx="125" cy="150"/>
            </a:xfrm>
            <a:prstGeom prst="ellipse">
              <a:avLst/>
            </a:prstGeom>
            <a:gradFill rotWithShape="0">
              <a:gsLst>
                <a:gs pos="0">
                  <a:srgbClr val="FFFFFF"/>
                </a:gs>
                <a:gs pos="100000">
                  <a:srgbClr val="000000"/>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810" name="Oval 95">
              <a:extLst>
                <a:ext uri="{FF2B5EF4-FFF2-40B4-BE49-F238E27FC236}">
                  <a16:creationId xmlns:a16="http://schemas.microsoft.com/office/drawing/2014/main" id="{54F4F40E-8AA1-4EFD-90BC-A1CCD9FACA01}"/>
                </a:ext>
              </a:extLst>
            </p:cNvPr>
            <p:cNvSpPr>
              <a:spLocks noChangeArrowheads="1"/>
            </p:cNvSpPr>
            <p:nvPr/>
          </p:nvSpPr>
          <p:spPr bwMode="auto">
            <a:xfrm rot="10266301">
              <a:off x="91" y="43"/>
              <a:ext cx="67" cy="60"/>
            </a:xfrm>
            <a:prstGeom prst="ellipse">
              <a:avLst/>
            </a:prstGeom>
            <a:gradFill rotWithShape="1">
              <a:gsLst>
                <a:gs pos="0">
                  <a:srgbClr val="FFFFFF"/>
                </a:gs>
                <a:gs pos="100000">
                  <a:srgbClr val="747474"/>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sp>
        <p:nvSpPr>
          <p:cNvPr id="74801" name="圆角矩形 14">
            <a:extLst>
              <a:ext uri="{FF2B5EF4-FFF2-40B4-BE49-F238E27FC236}">
                <a16:creationId xmlns:a16="http://schemas.microsoft.com/office/drawing/2014/main" id="{82943EA3-3062-4602-A8FA-1718087CA36A}"/>
              </a:ext>
            </a:extLst>
          </p:cNvPr>
          <p:cNvSpPr>
            <a:spLocks noChangeArrowheads="1"/>
          </p:cNvSpPr>
          <p:nvPr/>
        </p:nvSpPr>
        <p:spPr bwMode="auto">
          <a:xfrm>
            <a:off x="1173163" y="3155950"/>
            <a:ext cx="1858962" cy="457200"/>
          </a:xfrm>
          <a:prstGeom prst="roundRect">
            <a:avLst>
              <a:gd name="adj" fmla="val 21181"/>
            </a:avLst>
          </a:prstGeom>
          <a:gradFill rotWithShape="0">
            <a:gsLst>
              <a:gs pos="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802" name="圆角矩形 14">
            <a:extLst>
              <a:ext uri="{FF2B5EF4-FFF2-40B4-BE49-F238E27FC236}">
                <a16:creationId xmlns:a16="http://schemas.microsoft.com/office/drawing/2014/main" id="{E39D29EA-92D0-48C8-B1B9-DE3FEDF517A6}"/>
              </a:ext>
            </a:extLst>
          </p:cNvPr>
          <p:cNvSpPr>
            <a:spLocks noChangeArrowheads="1"/>
          </p:cNvSpPr>
          <p:nvPr/>
        </p:nvSpPr>
        <p:spPr bwMode="auto">
          <a:xfrm>
            <a:off x="6118225" y="3155950"/>
            <a:ext cx="1858963" cy="457200"/>
          </a:xfrm>
          <a:prstGeom prst="roundRect">
            <a:avLst>
              <a:gd name="adj" fmla="val 21181"/>
            </a:avLst>
          </a:prstGeom>
          <a:gradFill rotWithShape="0">
            <a:gsLst>
              <a:gs pos="0">
                <a:srgbClr val="FFFFFF"/>
              </a:gs>
              <a:gs pos="100000">
                <a:srgbClr val="74747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latin typeface="Verdana" panose="020B0604030504040204" pitchFamily="34" charset="0"/>
              <a:sym typeface="Verdana" panose="020B0604030504040204" pitchFamily="34" charset="0"/>
            </a:endParaRPr>
          </a:p>
        </p:txBody>
      </p:sp>
      <p:sp>
        <p:nvSpPr>
          <p:cNvPr id="74803" name="Text Box 121">
            <a:extLst>
              <a:ext uri="{FF2B5EF4-FFF2-40B4-BE49-F238E27FC236}">
                <a16:creationId xmlns:a16="http://schemas.microsoft.com/office/drawing/2014/main" id="{201E07C3-8C16-4713-8D58-149846AC2E59}"/>
              </a:ext>
            </a:extLst>
          </p:cNvPr>
          <p:cNvSpPr>
            <a:spLocks noChangeArrowheads="1"/>
          </p:cNvSpPr>
          <p:nvPr/>
        </p:nvSpPr>
        <p:spPr bwMode="auto">
          <a:xfrm>
            <a:off x="762000" y="4648200"/>
            <a:ext cx="2286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spcBef>
                <a:spcPct val="50000"/>
              </a:spcBef>
              <a:buFont typeface="Arial" panose="020B0604020202020204" pitchFamily="34" charset="0"/>
              <a:buNone/>
            </a:pPr>
            <a:endParaRPr lang="zh-CN" altLang="zh-CN" sz="4400" b="1">
              <a:solidFill>
                <a:srgbClr val="335338"/>
              </a:solidFill>
              <a:sym typeface="Verdana" panose="020B0604030504040204" pitchFamily="34" charset="0"/>
            </a:endParaRPr>
          </a:p>
        </p:txBody>
      </p:sp>
      <p:sp>
        <p:nvSpPr>
          <p:cNvPr id="74804" name="Text Box 122">
            <a:extLst>
              <a:ext uri="{FF2B5EF4-FFF2-40B4-BE49-F238E27FC236}">
                <a16:creationId xmlns:a16="http://schemas.microsoft.com/office/drawing/2014/main" id="{9F7C5C5B-E7D8-4C36-BF71-D77C7F137189}"/>
              </a:ext>
            </a:extLst>
          </p:cNvPr>
          <p:cNvSpPr>
            <a:spLocks noChangeArrowheads="1"/>
          </p:cNvSpPr>
          <p:nvPr/>
        </p:nvSpPr>
        <p:spPr bwMode="auto">
          <a:xfrm>
            <a:off x="1295400" y="4800600"/>
            <a:ext cx="20574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spcBef>
                <a:spcPct val="50000"/>
              </a:spcBef>
              <a:buFont typeface="Arial" panose="020B0604020202020204" pitchFamily="34" charset="0"/>
              <a:buNone/>
            </a:pPr>
            <a:r>
              <a:rPr lang="zh-CN" altLang="en-US" sz="1400">
                <a:solidFill>
                  <a:srgbClr val="000000"/>
                </a:solidFill>
                <a:sym typeface="Verdana" panose="020B0604030504040204" pitchFamily="34" charset="0"/>
              </a:rPr>
              <a:t>点击输入文字</a:t>
            </a:r>
          </a:p>
          <a:p>
            <a:pPr algn="ctr">
              <a:lnSpc>
                <a:spcPct val="130000"/>
              </a:lnSpc>
              <a:spcBef>
                <a:spcPct val="50000"/>
              </a:spcBef>
              <a:buFont typeface="Arial" panose="020B0604020202020204" pitchFamily="34" charset="0"/>
              <a:buNone/>
            </a:pPr>
            <a:r>
              <a:rPr lang="zh-CN" altLang="en-US" sz="1400">
                <a:solidFill>
                  <a:srgbClr val="000000"/>
                </a:solidFill>
                <a:sym typeface="Verdana" panose="020B0604030504040204" pitchFamily="34" charset="0"/>
              </a:rPr>
              <a:t>点击输入文字</a:t>
            </a:r>
          </a:p>
          <a:p>
            <a:pPr algn="ctr">
              <a:lnSpc>
                <a:spcPct val="130000"/>
              </a:lnSpc>
              <a:spcBef>
                <a:spcPct val="50000"/>
              </a:spcBef>
              <a:buFont typeface="Arial" panose="020B0604020202020204" pitchFamily="34" charset="0"/>
              <a:buNone/>
            </a:pPr>
            <a:r>
              <a:rPr lang="zh-CN" altLang="en-US" sz="1400">
                <a:solidFill>
                  <a:srgbClr val="000000"/>
                </a:solidFill>
                <a:sym typeface="Verdana" panose="020B0604030504040204" pitchFamily="34" charset="0"/>
              </a:rPr>
              <a:t>点击输入文字</a:t>
            </a:r>
            <a:endParaRPr lang="zh-CN" altLang="en-US"/>
          </a:p>
        </p:txBody>
      </p:sp>
      <p:sp>
        <p:nvSpPr>
          <p:cNvPr id="74805" name="Text Box 124">
            <a:extLst>
              <a:ext uri="{FF2B5EF4-FFF2-40B4-BE49-F238E27FC236}">
                <a16:creationId xmlns:a16="http://schemas.microsoft.com/office/drawing/2014/main" id="{67CD84F5-A6CE-4CA5-8CAD-26813341C434}"/>
              </a:ext>
            </a:extLst>
          </p:cNvPr>
          <p:cNvSpPr>
            <a:spLocks noChangeArrowheads="1"/>
          </p:cNvSpPr>
          <p:nvPr/>
        </p:nvSpPr>
        <p:spPr bwMode="auto">
          <a:xfrm>
            <a:off x="5791200" y="4800600"/>
            <a:ext cx="20574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spcBef>
                <a:spcPct val="50000"/>
              </a:spcBef>
              <a:buFont typeface="Arial" panose="020B0604020202020204" pitchFamily="34" charset="0"/>
              <a:buNone/>
            </a:pPr>
            <a:r>
              <a:rPr lang="zh-CN" altLang="en-US" sz="1400">
                <a:solidFill>
                  <a:srgbClr val="000000"/>
                </a:solidFill>
                <a:sym typeface="Verdana" panose="020B0604030504040204" pitchFamily="34" charset="0"/>
              </a:rPr>
              <a:t>点击输入文字</a:t>
            </a:r>
          </a:p>
          <a:p>
            <a:pPr algn="ctr">
              <a:lnSpc>
                <a:spcPct val="130000"/>
              </a:lnSpc>
              <a:spcBef>
                <a:spcPct val="50000"/>
              </a:spcBef>
              <a:buFont typeface="Arial" panose="020B0604020202020204" pitchFamily="34" charset="0"/>
              <a:buNone/>
            </a:pPr>
            <a:r>
              <a:rPr lang="zh-CN" altLang="en-US" sz="1400">
                <a:solidFill>
                  <a:srgbClr val="000000"/>
                </a:solidFill>
                <a:sym typeface="Verdana" panose="020B0604030504040204" pitchFamily="34" charset="0"/>
              </a:rPr>
              <a:t>点击输入文字</a:t>
            </a:r>
          </a:p>
          <a:p>
            <a:pPr algn="ctr">
              <a:lnSpc>
                <a:spcPct val="130000"/>
              </a:lnSpc>
              <a:spcBef>
                <a:spcPct val="50000"/>
              </a:spcBef>
              <a:buFont typeface="Arial" panose="020B0604020202020204" pitchFamily="34" charset="0"/>
              <a:buNone/>
            </a:pPr>
            <a:r>
              <a:rPr lang="zh-CN" altLang="en-US" sz="1400">
                <a:solidFill>
                  <a:srgbClr val="000000"/>
                </a:solidFill>
                <a:sym typeface="Verdana" panose="020B0604030504040204" pitchFamily="34" charset="0"/>
              </a:rPr>
              <a:t>点击输入文字</a:t>
            </a:r>
            <a:endParaRPr lang="zh-CN" altLang="en-US"/>
          </a:p>
        </p:txBody>
      </p:sp>
      <p:sp>
        <p:nvSpPr>
          <p:cNvPr id="74806" name="Text Box 126">
            <a:extLst>
              <a:ext uri="{FF2B5EF4-FFF2-40B4-BE49-F238E27FC236}">
                <a16:creationId xmlns:a16="http://schemas.microsoft.com/office/drawing/2014/main" id="{3B7A6715-6C20-4CF9-A36E-99923D6904FA}"/>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Group 4">
            <a:extLst>
              <a:ext uri="{FF2B5EF4-FFF2-40B4-BE49-F238E27FC236}">
                <a16:creationId xmlns:a16="http://schemas.microsoft.com/office/drawing/2014/main" id="{B0035223-0D50-4175-8ADB-ACA728DAC3C2}"/>
              </a:ext>
            </a:extLst>
          </p:cNvPr>
          <p:cNvGrpSpPr>
            <a:grpSpLocks/>
          </p:cNvGrpSpPr>
          <p:nvPr/>
        </p:nvGrpSpPr>
        <p:grpSpPr bwMode="auto">
          <a:xfrm>
            <a:off x="1143000" y="2286000"/>
            <a:ext cx="7291388" cy="3662363"/>
            <a:chOff x="0" y="0"/>
            <a:chExt cx="4593" cy="2307"/>
          </a:xfrm>
        </p:grpSpPr>
        <p:sp>
          <p:nvSpPr>
            <p:cNvPr id="76804" name="Line 5">
              <a:extLst>
                <a:ext uri="{FF2B5EF4-FFF2-40B4-BE49-F238E27FC236}">
                  <a16:creationId xmlns:a16="http://schemas.microsoft.com/office/drawing/2014/main" id="{D8843007-2E6E-4E1F-8E6A-D031D9651463}"/>
                </a:ext>
              </a:extLst>
            </p:cNvPr>
            <p:cNvSpPr>
              <a:spLocks noChangeShapeType="1"/>
            </p:cNvSpPr>
            <p:nvPr/>
          </p:nvSpPr>
          <p:spPr bwMode="auto">
            <a:xfrm>
              <a:off x="1377" y="240"/>
              <a:ext cx="573" cy="745"/>
            </a:xfrm>
            <a:prstGeom prst="line">
              <a:avLst/>
            </a:prstGeom>
            <a:noFill/>
            <a:ln w="76200">
              <a:solidFill>
                <a:srgbClr val="B2B2B2"/>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05" name="Oval 6">
              <a:extLst>
                <a:ext uri="{FF2B5EF4-FFF2-40B4-BE49-F238E27FC236}">
                  <a16:creationId xmlns:a16="http://schemas.microsoft.com/office/drawing/2014/main" id="{3297AC3D-1FA8-469A-9CBD-624ACBC6B3BC}"/>
                </a:ext>
              </a:extLst>
            </p:cNvPr>
            <p:cNvSpPr>
              <a:spLocks noChangeArrowheads="1"/>
            </p:cNvSpPr>
            <p:nvPr/>
          </p:nvSpPr>
          <p:spPr bwMode="auto">
            <a:xfrm>
              <a:off x="1241" y="692"/>
              <a:ext cx="2399" cy="96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Verdana" panose="020B0604030504040204" pitchFamily="34" charset="0"/>
              </a:endParaRPr>
            </a:p>
          </p:txBody>
        </p:sp>
        <p:sp>
          <p:nvSpPr>
            <p:cNvPr id="76806" name="Line 7">
              <a:extLst>
                <a:ext uri="{FF2B5EF4-FFF2-40B4-BE49-F238E27FC236}">
                  <a16:creationId xmlns:a16="http://schemas.microsoft.com/office/drawing/2014/main" id="{FDBB76AE-4774-4FB1-BE65-922C88F0D34F}"/>
                </a:ext>
              </a:extLst>
            </p:cNvPr>
            <p:cNvSpPr>
              <a:spLocks noChangeShapeType="1"/>
            </p:cNvSpPr>
            <p:nvPr/>
          </p:nvSpPr>
          <p:spPr bwMode="auto">
            <a:xfrm flipH="1">
              <a:off x="2179" y="167"/>
              <a:ext cx="719" cy="777"/>
            </a:xfrm>
            <a:prstGeom prst="line">
              <a:avLst/>
            </a:prstGeom>
            <a:noFill/>
            <a:ln w="76200">
              <a:solidFill>
                <a:srgbClr val="B2B2B2"/>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07" name="Line 8">
              <a:extLst>
                <a:ext uri="{FF2B5EF4-FFF2-40B4-BE49-F238E27FC236}">
                  <a16:creationId xmlns:a16="http://schemas.microsoft.com/office/drawing/2014/main" id="{A5072818-D738-4571-9AD9-D4AC4ADA64D1}"/>
                </a:ext>
              </a:extLst>
            </p:cNvPr>
            <p:cNvSpPr>
              <a:spLocks noChangeShapeType="1"/>
            </p:cNvSpPr>
            <p:nvPr/>
          </p:nvSpPr>
          <p:spPr bwMode="auto">
            <a:xfrm flipH="1">
              <a:off x="2179" y="839"/>
              <a:ext cx="1940" cy="83"/>
            </a:xfrm>
            <a:prstGeom prst="line">
              <a:avLst/>
            </a:prstGeom>
            <a:noFill/>
            <a:ln w="76200">
              <a:solidFill>
                <a:srgbClr val="B2B2B2"/>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08" name="Line 9">
              <a:extLst>
                <a:ext uri="{FF2B5EF4-FFF2-40B4-BE49-F238E27FC236}">
                  <a16:creationId xmlns:a16="http://schemas.microsoft.com/office/drawing/2014/main" id="{81FE6534-3ABD-4BD8-810A-DE053BE94D0A}"/>
                </a:ext>
              </a:extLst>
            </p:cNvPr>
            <p:cNvSpPr>
              <a:spLocks noChangeShapeType="1"/>
            </p:cNvSpPr>
            <p:nvPr/>
          </p:nvSpPr>
          <p:spPr bwMode="auto">
            <a:xfrm flipH="1" flipV="1">
              <a:off x="2201" y="922"/>
              <a:ext cx="828" cy="903"/>
            </a:xfrm>
            <a:prstGeom prst="line">
              <a:avLst/>
            </a:prstGeom>
            <a:noFill/>
            <a:ln w="76200">
              <a:solidFill>
                <a:schemeClr val="bg2"/>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09" name="Line 10">
              <a:extLst>
                <a:ext uri="{FF2B5EF4-FFF2-40B4-BE49-F238E27FC236}">
                  <a16:creationId xmlns:a16="http://schemas.microsoft.com/office/drawing/2014/main" id="{DA398ECB-C0C3-415D-AB27-94FCB9696362}"/>
                </a:ext>
              </a:extLst>
            </p:cNvPr>
            <p:cNvSpPr>
              <a:spLocks noChangeShapeType="1"/>
            </p:cNvSpPr>
            <p:nvPr/>
          </p:nvSpPr>
          <p:spPr bwMode="auto">
            <a:xfrm flipV="1">
              <a:off x="1046" y="922"/>
              <a:ext cx="1155" cy="1029"/>
            </a:xfrm>
            <a:prstGeom prst="line">
              <a:avLst/>
            </a:prstGeom>
            <a:noFill/>
            <a:ln w="76200">
              <a:solidFill>
                <a:schemeClr val="bg2"/>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10" name="Line 11">
              <a:extLst>
                <a:ext uri="{FF2B5EF4-FFF2-40B4-BE49-F238E27FC236}">
                  <a16:creationId xmlns:a16="http://schemas.microsoft.com/office/drawing/2014/main" id="{B6DD2DA2-1ED8-45A0-9FF5-B1D96619D3AC}"/>
                </a:ext>
              </a:extLst>
            </p:cNvPr>
            <p:cNvSpPr>
              <a:spLocks noChangeShapeType="1"/>
            </p:cNvSpPr>
            <p:nvPr/>
          </p:nvSpPr>
          <p:spPr bwMode="auto">
            <a:xfrm flipV="1">
              <a:off x="370" y="922"/>
              <a:ext cx="1831" cy="64"/>
            </a:xfrm>
            <a:prstGeom prst="line">
              <a:avLst/>
            </a:prstGeom>
            <a:noFill/>
            <a:ln w="76200">
              <a:solidFill>
                <a:schemeClr val="bg2"/>
              </a:solidFill>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11" name="Oval 12">
              <a:extLst>
                <a:ext uri="{FF2B5EF4-FFF2-40B4-BE49-F238E27FC236}">
                  <a16:creationId xmlns:a16="http://schemas.microsoft.com/office/drawing/2014/main" id="{7FFF82B8-20E4-4C5C-99E0-6337F6ACA82D}"/>
                </a:ext>
              </a:extLst>
            </p:cNvPr>
            <p:cNvSpPr>
              <a:spLocks noChangeArrowheads="1"/>
            </p:cNvSpPr>
            <p:nvPr/>
          </p:nvSpPr>
          <p:spPr bwMode="auto">
            <a:xfrm rot="-417327">
              <a:off x="1068" y="377"/>
              <a:ext cx="2157" cy="1037"/>
            </a:xfrm>
            <a:prstGeom prst="ellipse">
              <a:avLst/>
            </a:prstGeom>
            <a:gradFill rotWithShape="1">
              <a:gsLst>
                <a:gs pos="0">
                  <a:srgbClr val="008080"/>
                </a:gs>
                <a:gs pos="100000">
                  <a:srgbClr val="99FFC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12" name="Oval 13">
              <a:extLst>
                <a:ext uri="{FF2B5EF4-FFF2-40B4-BE49-F238E27FC236}">
                  <a16:creationId xmlns:a16="http://schemas.microsoft.com/office/drawing/2014/main" id="{C41A9EF4-8770-4429-A3F3-EED8A368B504}"/>
                </a:ext>
              </a:extLst>
            </p:cNvPr>
            <p:cNvSpPr>
              <a:spLocks noChangeArrowheads="1"/>
            </p:cNvSpPr>
            <p:nvPr/>
          </p:nvSpPr>
          <p:spPr bwMode="auto">
            <a:xfrm rot="-342634">
              <a:off x="260" y="145"/>
              <a:ext cx="3927" cy="1911"/>
            </a:xfrm>
            <a:prstGeom prst="ellipse">
              <a:avLst/>
            </a:prstGeom>
            <a:noFill/>
            <a:ln w="57150">
              <a:solidFill>
                <a:schemeClr val="bg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13" name="Oval 14">
              <a:extLst>
                <a:ext uri="{FF2B5EF4-FFF2-40B4-BE49-F238E27FC236}">
                  <a16:creationId xmlns:a16="http://schemas.microsoft.com/office/drawing/2014/main" id="{C674AB3F-2CAF-4AFF-B7D4-93E966A53BC7}"/>
                </a:ext>
              </a:extLst>
            </p:cNvPr>
            <p:cNvSpPr>
              <a:spLocks noChangeArrowheads="1"/>
            </p:cNvSpPr>
            <p:nvPr/>
          </p:nvSpPr>
          <p:spPr bwMode="auto">
            <a:xfrm rot="-342634">
              <a:off x="238" y="141"/>
              <a:ext cx="3937" cy="1893"/>
            </a:xfrm>
            <a:prstGeom prst="ellipse">
              <a:avLst/>
            </a:prstGeom>
            <a:noFill/>
            <a:ln w="38100">
              <a:solidFill>
                <a:srgbClr val="3399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14" name="Text Box 15">
              <a:extLst>
                <a:ext uri="{FF2B5EF4-FFF2-40B4-BE49-F238E27FC236}">
                  <a16:creationId xmlns:a16="http://schemas.microsoft.com/office/drawing/2014/main" id="{971B6B26-A2CD-4F1D-B7F8-72D9FA7880E6}"/>
                </a:ext>
              </a:extLst>
            </p:cNvPr>
            <p:cNvSpPr>
              <a:spLocks noChangeArrowheads="1"/>
            </p:cNvSpPr>
            <p:nvPr/>
          </p:nvSpPr>
          <p:spPr bwMode="auto">
            <a:xfrm>
              <a:off x="1527" y="583"/>
              <a:ext cx="1348"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zh-CN" altLang="en-US" sz="1400">
                  <a:solidFill>
                    <a:srgbClr val="000000"/>
                  </a:solidFill>
                  <a:ea typeface="仿宋_GB2312" pitchFamily="49" charset="-122"/>
                </a:rPr>
                <a:t>点击输入你想输入的文字内容点击输入你想输入的文字内容点击输入你想输入的文字内容</a:t>
              </a:r>
              <a:endParaRPr lang="en-US" altLang="zh-CN" sz="1400">
                <a:solidFill>
                  <a:srgbClr val="000000"/>
                </a:solidFill>
                <a:ea typeface="仿宋_GB2312" pitchFamily="49" charset="-122"/>
              </a:endParaRPr>
            </a:p>
          </p:txBody>
        </p:sp>
        <p:grpSp>
          <p:nvGrpSpPr>
            <p:cNvPr id="76815" name="Group 16">
              <a:extLst>
                <a:ext uri="{FF2B5EF4-FFF2-40B4-BE49-F238E27FC236}">
                  <a16:creationId xmlns:a16="http://schemas.microsoft.com/office/drawing/2014/main" id="{2EA816B8-96BA-41C5-84FB-09FADDE9140C}"/>
                </a:ext>
              </a:extLst>
            </p:cNvPr>
            <p:cNvGrpSpPr>
              <a:grpSpLocks/>
            </p:cNvGrpSpPr>
            <p:nvPr/>
          </p:nvGrpSpPr>
          <p:grpSpPr bwMode="auto">
            <a:xfrm rot="-395356">
              <a:off x="0" y="818"/>
              <a:ext cx="837" cy="391"/>
              <a:chOff x="0" y="0"/>
              <a:chExt cx="1959" cy="629"/>
            </a:xfrm>
          </p:grpSpPr>
          <p:sp>
            <p:nvSpPr>
              <p:cNvPr id="76837" name="Oval 17">
                <a:extLst>
                  <a:ext uri="{FF2B5EF4-FFF2-40B4-BE49-F238E27FC236}">
                    <a16:creationId xmlns:a16="http://schemas.microsoft.com/office/drawing/2014/main" id="{87C5F04A-5E34-46EB-9E9B-179863D8941C}"/>
                  </a:ext>
                </a:extLst>
              </p:cNvPr>
              <p:cNvSpPr>
                <a:spLocks noChangeArrowheads="1"/>
              </p:cNvSpPr>
              <p:nvPr/>
            </p:nvSpPr>
            <p:spPr bwMode="auto">
              <a:xfrm>
                <a:off x="1" y="48"/>
                <a:ext cx="1958" cy="581"/>
              </a:xfrm>
              <a:prstGeom prst="ellipse">
                <a:avLst/>
              </a:prstGeom>
              <a:gradFill rotWithShape="1">
                <a:gsLst>
                  <a:gs pos="0">
                    <a:srgbClr val="74475D"/>
                  </a:gs>
                  <a:gs pos="50000">
                    <a:srgbClr val="FF99CC"/>
                  </a:gs>
                  <a:gs pos="100000">
                    <a:srgbClr val="74475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38" name="Oval 18">
                <a:extLst>
                  <a:ext uri="{FF2B5EF4-FFF2-40B4-BE49-F238E27FC236}">
                    <a16:creationId xmlns:a16="http://schemas.microsoft.com/office/drawing/2014/main" id="{546C9658-DE74-4565-B4B1-29544D5CBF21}"/>
                  </a:ext>
                </a:extLst>
              </p:cNvPr>
              <p:cNvSpPr>
                <a:spLocks noChangeArrowheads="1"/>
              </p:cNvSpPr>
              <p:nvPr/>
            </p:nvSpPr>
            <p:spPr bwMode="auto">
              <a:xfrm>
                <a:off x="0" y="0"/>
                <a:ext cx="1959" cy="581"/>
              </a:xfrm>
              <a:prstGeom prst="ellipse">
                <a:avLst/>
              </a:prstGeom>
              <a:gradFill rotWithShape="1">
                <a:gsLst>
                  <a:gs pos="0">
                    <a:srgbClr val="74475D"/>
                  </a:gs>
                  <a:gs pos="100000">
                    <a:srgbClr val="FF99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76816" name="Group 19">
              <a:extLst>
                <a:ext uri="{FF2B5EF4-FFF2-40B4-BE49-F238E27FC236}">
                  <a16:creationId xmlns:a16="http://schemas.microsoft.com/office/drawing/2014/main" id="{5F537AC1-1CF2-43E9-B412-5BA5E8491085}"/>
                </a:ext>
              </a:extLst>
            </p:cNvPr>
            <p:cNvGrpSpPr>
              <a:grpSpLocks/>
            </p:cNvGrpSpPr>
            <p:nvPr/>
          </p:nvGrpSpPr>
          <p:grpSpPr bwMode="auto">
            <a:xfrm rot="-325186">
              <a:off x="1002" y="147"/>
              <a:ext cx="738" cy="273"/>
              <a:chOff x="0" y="0"/>
              <a:chExt cx="1959" cy="629"/>
            </a:xfrm>
          </p:grpSpPr>
          <p:sp>
            <p:nvSpPr>
              <p:cNvPr id="76835" name="Oval 20">
                <a:extLst>
                  <a:ext uri="{FF2B5EF4-FFF2-40B4-BE49-F238E27FC236}">
                    <a16:creationId xmlns:a16="http://schemas.microsoft.com/office/drawing/2014/main" id="{1EE141DB-E004-4A36-948C-422D65AC5309}"/>
                  </a:ext>
                </a:extLst>
              </p:cNvPr>
              <p:cNvSpPr>
                <a:spLocks noChangeArrowheads="1"/>
              </p:cNvSpPr>
              <p:nvPr/>
            </p:nvSpPr>
            <p:spPr bwMode="auto">
              <a:xfrm>
                <a:off x="1" y="48"/>
                <a:ext cx="1958" cy="581"/>
              </a:xfrm>
              <a:prstGeom prst="ellipse">
                <a:avLst/>
              </a:prstGeom>
              <a:gradFill rotWithShape="1">
                <a:gsLst>
                  <a:gs pos="0">
                    <a:srgbClr val="6B6B6B"/>
                  </a:gs>
                  <a:gs pos="50000">
                    <a:srgbClr val="C0C0C0"/>
                  </a:gs>
                  <a:gs pos="100000">
                    <a:srgbClr val="6B6B6B"/>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36" name="Oval 21">
                <a:extLst>
                  <a:ext uri="{FF2B5EF4-FFF2-40B4-BE49-F238E27FC236}">
                    <a16:creationId xmlns:a16="http://schemas.microsoft.com/office/drawing/2014/main" id="{8CE72D80-949A-46EF-B19F-117881F06200}"/>
                  </a:ext>
                </a:extLst>
              </p:cNvPr>
              <p:cNvSpPr>
                <a:spLocks noChangeArrowheads="1"/>
              </p:cNvSpPr>
              <p:nvPr/>
            </p:nvSpPr>
            <p:spPr bwMode="auto">
              <a:xfrm>
                <a:off x="0" y="0"/>
                <a:ext cx="1959" cy="581"/>
              </a:xfrm>
              <a:prstGeom prst="ellipse">
                <a:avLst/>
              </a:prstGeom>
              <a:gradFill rotWithShape="1">
                <a:gsLst>
                  <a:gs pos="0">
                    <a:srgbClr val="5D745D"/>
                  </a:gs>
                  <a:gs pos="100000">
                    <a:srgbClr val="CCFF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76817" name="Group 22">
              <a:extLst>
                <a:ext uri="{FF2B5EF4-FFF2-40B4-BE49-F238E27FC236}">
                  <a16:creationId xmlns:a16="http://schemas.microsoft.com/office/drawing/2014/main" id="{03EADAC0-E8BA-4FD1-9593-C15225DB33F6}"/>
                </a:ext>
              </a:extLst>
            </p:cNvPr>
            <p:cNvGrpSpPr>
              <a:grpSpLocks/>
            </p:cNvGrpSpPr>
            <p:nvPr/>
          </p:nvGrpSpPr>
          <p:grpSpPr bwMode="auto">
            <a:xfrm rot="-254711">
              <a:off x="2481" y="0"/>
              <a:ext cx="837" cy="349"/>
              <a:chOff x="0" y="0"/>
              <a:chExt cx="1959" cy="629"/>
            </a:xfrm>
          </p:grpSpPr>
          <p:sp>
            <p:nvSpPr>
              <p:cNvPr id="76833" name="Oval 23">
                <a:extLst>
                  <a:ext uri="{FF2B5EF4-FFF2-40B4-BE49-F238E27FC236}">
                    <a16:creationId xmlns:a16="http://schemas.microsoft.com/office/drawing/2014/main" id="{443BD631-0764-4FC0-A281-DA5CADB76883}"/>
                  </a:ext>
                </a:extLst>
              </p:cNvPr>
              <p:cNvSpPr>
                <a:spLocks noChangeArrowheads="1"/>
              </p:cNvSpPr>
              <p:nvPr/>
            </p:nvSpPr>
            <p:spPr bwMode="auto">
              <a:xfrm>
                <a:off x="1" y="48"/>
                <a:ext cx="1958" cy="581"/>
              </a:xfrm>
              <a:prstGeom prst="ellipse">
                <a:avLst/>
              </a:prstGeom>
              <a:gradFill rotWithShape="1">
                <a:gsLst>
                  <a:gs pos="0">
                    <a:srgbClr val="174774"/>
                  </a:gs>
                  <a:gs pos="50000">
                    <a:srgbClr val="3399FF"/>
                  </a:gs>
                  <a:gs pos="100000">
                    <a:srgbClr val="174774"/>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34" name="Oval 24">
                <a:extLst>
                  <a:ext uri="{FF2B5EF4-FFF2-40B4-BE49-F238E27FC236}">
                    <a16:creationId xmlns:a16="http://schemas.microsoft.com/office/drawing/2014/main" id="{33EAE556-FB19-4EE6-AD06-8320FAF67A1A}"/>
                  </a:ext>
                </a:extLst>
              </p:cNvPr>
              <p:cNvSpPr>
                <a:spLocks noChangeArrowheads="1"/>
              </p:cNvSpPr>
              <p:nvPr/>
            </p:nvSpPr>
            <p:spPr bwMode="auto">
              <a:xfrm>
                <a:off x="0" y="0"/>
                <a:ext cx="1959" cy="581"/>
              </a:xfrm>
              <a:prstGeom prst="ellipse">
                <a:avLst/>
              </a:prstGeom>
              <a:gradFill rotWithShape="1">
                <a:gsLst>
                  <a:gs pos="0">
                    <a:srgbClr val="475D74"/>
                  </a:gs>
                  <a:gs pos="100000">
                    <a:srgbClr val="99CC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76818" name="Group 25">
              <a:extLst>
                <a:ext uri="{FF2B5EF4-FFF2-40B4-BE49-F238E27FC236}">
                  <a16:creationId xmlns:a16="http://schemas.microsoft.com/office/drawing/2014/main" id="{6E554B99-1EC4-43E2-BAC1-C9D11B0325FB}"/>
                </a:ext>
              </a:extLst>
            </p:cNvPr>
            <p:cNvGrpSpPr>
              <a:grpSpLocks/>
            </p:cNvGrpSpPr>
            <p:nvPr/>
          </p:nvGrpSpPr>
          <p:grpSpPr bwMode="auto">
            <a:xfrm rot="-208054">
              <a:off x="3509" y="566"/>
              <a:ext cx="1084" cy="572"/>
              <a:chOff x="0" y="0"/>
              <a:chExt cx="1959" cy="629"/>
            </a:xfrm>
          </p:grpSpPr>
          <p:sp>
            <p:nvSpPr>
              <p:cNvPr id="76831" name="Oval 26">
                <a:extLst>
                  <a:ext uri="{FF2B5EF4-FFF2-40B4-BE49-F238E27FC236}">
                    <a16:creationId xmlns:a16="http://schemas.microsoft.com/office/drawing/2014/main" id="{0E95A6B8-902F-4FEC-B7FA-B24A74E795FF}"/>
                  </a:ext>
                </a:extLst>
              </p:cNvPr>
              <p:cNvSpPr>
                <a:spLocks noChangeArrowheads="1"/>
              </p:cNvSpPr>
              <p:nvPr/>
            </p:nvSpPr>
            <p:spPr bwMode="auto">
              <a:xfrm>
                <a:off x="1" y="48"/>
                <a:ext cx="1958" cy="581"/>
              </a:xfrm>
              <a:prstGeom prst="ellipse">
                <a:avLst/>
              </a:prstGeom>
              <a:gradFill rotWithShape="1">
                <a:gsLst>
                  <a:gs pos="0">
                    <a:srgbClr val="5D4774"/>
                  </a:gs>
                  <a:gs pos="50000">
                    <a:srgbClr val="CC99FF"/>
                  </a:gs>
                  <a:gs pos="100000">
                    <a:srgbClr val="5D4774"/>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32" name="Oval 27">
                <a:extLst>
                  <a:ext uri="{FF2B5EF4-FFF2-40B4-BE49-F238E27FC236}">
                    <a16:creationId xmlns:a16="http://schemas.microsoft.com/office/drawing/2014/main" id="{CD572563-8FA5-4B5B-9052-13E4D4C6D54F}"/>
                  </a:ext>
                </a:extLst>
              </p:cNvPr>
              <p:cNvSpPr>
                <a:spLocks noChangeArrowheads="1"/>
              </p:cNvSpPr>
              <p:nvPr/>
            </p:nvSpPr>
            <p:spPr bwMode="auto">
              <a:xfrm>
                <a:off x="0" y="0"/>
                <a:ext cx="1959" cy="581"/>
              </a:xfrm>
              <a:prstGeom prst="ellipse">
                <a:avLst/>
              </a:prstGeom>
              <a:gradFill rotWithShape="1">
                <a:gsLst>
                  <a:gs pos="0">
                    <a:srgbClr val="5D4774"/>
                  </a:gs>
                  <a:gs pos="100000">
                    <a:srgbClr val="CC99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76819" name="Group 28">
              <a:extLst>
                <a:ext uri="{FF2B5EF4-FFF2-40B4-BE49-F238E27FC236}">
                  <a16:creationId xmlns:a16="http://schemas.microsoft.com/office/drawing/2014/main" id="{896BC266-B6A0-4A04-8F71-A97713EBFA4A}"/>
                </a:ext>
              </a:extLst>
            </p:cNvPr>
            <p:cNvGrpSpPr>
              <a:grpSpLocks/>
            </p:cNvGrpSpPr>
            <p:nvPr/>
          </p:nvGrpSpPr>
          <p:grpSpPr bwMode="auto">
            <a:xfrm rot="-198351">
              <a:off x="2266" y="1447"/>
              <a:ext cx="1495" cy="859"/>
              <a:chOff x="0" y="0"/>
              <a:chExt cx="1959" cy="629"/>
            </a:xfrm>
          </p:grpSpPr>
          <p:sp>
            <p:nvSpPr>
              <p:cNvPr id="76829" name="Oval 29">
                <a:extLst>
                  <a:ext uri="{FF2B5EF4-FFF2-40B4-BE49-F238E27FC236}">
                    <a16:creationId xmlns:a16="http://schemas.microsoft.com/office/drawing/2014/main" id="{5D188167-5702-4A0E-A1EA-79564EB5E0F4}"/>
                  </a:ext>
                </a:extLst>
              </p:cNvPr>
              <p:cNvSpPr>
                <a:spLocks noChangeArrowheads="1"/>
              </p:cNvSpPr>
              <p:nvPr/>
            </p:nvSpPr>
            <p:spPr bwMode="auto">
              <a:xfrm>
                <a:off x="1" y="48"/>
                <a:ext cx="1958" cy="581"/>
              </a:xfrm>
              <a:prstGeom prst="ellipse">
                <a:avLst/>
              </a:prstGeom>
              <a:gradFill rotWithShape="1">
                <a:gsLst>
                  <a:gs pos="0">
                    <a:srgbClr val="747400"/>
                  </a:gs>
                  <a:gs pos="50000">
                    <a:srgbClr val="FFFF00"/>
                  </a:gs>
                  <a:gs pos="100000">
                    <a:srgbClr val="7474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30" name="Oval 30">
                <a:extLst>
                  <a:ext uri="{FF2B5EF4-FFF2-40B4-BE49-F238E27FC236}">
                    <a16:creationId xmlns:a16="http://schemas.microsoft.com/office/drawing/2014/main" id="{274D4B23-D4C4-47F7-9CC1-23A94538B4EF}"/>
                  </a:ext>
                </a:extLst>
              </p:cNvPr>
              <p:cNvSpPr>
                <a:spLocks noChangeArrowheads="1"/>
              </p:cNvSpPr>
              <p:nvPr/>
            </p:nvSpPr>
            <p:spPr bwMode="auto">
              <a:xfrm>
                <a:off x="0" y="0"/>
                <a:ext cx="1959" cy="581"/>
              </a:xfrm>
              <a:prstGeom prst="ellipse">
                <a:avLst/>
              </a:prstGeom>
              <a:gradFill rotWithShape="1">
                <a:gsLst>
                  <a:gs pos="0">
                    <a:srgbClr val="747447"/>
                  </a:gs>
                  <a:gs pos="100000">
                    <a:srgbClr val="FFFF9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76820" name="Group 31">
              <a:extLst>
                <a:ext uri="{FF2B5EF4-FFF2-40B4-BE49-F238E27FC236}">
                  <a16:creationId xmlns:a16="http://schemas.microsoft.com/office/drawing/2014/main" id="{D50C0DE5-9690-499D-9EBF-0C80EB69325A}"/>
                </a:ext>
              </a:extLst>
            </p:cNvPr>
            <p:cNvGrpSpPr>
              <a:grpSpLocks/>
            </p:cNvGrpSpPr>
            <p:nvPr/>
          </p:nvGrpSpPr>
          <p:grpSpPr bwMode="auto">
            <a:xfrm rot="-293188">
              <a:off x="458" y="1636"/>
              <a:ext cx="1178" cy="671"/>
              <a:chOff x="0" y="0"/>
              <a:chExt cx="1959" cy="629"/>
            </a:xfrm>
          </p:grpSpPr>
          <p:sp>
            <p:nvSpPr>
              <p:cNvPr id="76827" name="Oval 32">
                <a:extLst>
                  <a:ext uri="{FF2B5EF4-FFF2-40B4-BE49-F238E27FC236}">
                    <a16:creationId xmlns:a16="http://schemas.microsoft.com/office/drawing/2014/main" id="{7E480E7F-6CAA-41AC-906B-E5F596EACAEB}"/>
                  </a:ext>
                </a:extLst>
              </p:cNvPr>
              <p:cNvSpPr>
                <a:spLocks noChangeArrowheads="1"/>
              </p:cNvSpPr>
              <p:nvPr/>
            </p:nvSpPr>
            <p:spPr bwMode="auto">
              <a:xfrm>
                <a:off x="1" y="48"/>
                <a:ext cx="1958" cy="581"/>
              </a:xfrm>
              <a:prstGeom prst="ellipse">
                <a:avLst/>
              </a:prstGeom>
              <a:gradFill rotWithShape="1">
                <a:gsLst>
                  <a:gs pos="0">
                    <a:srgbClr val="3A3A00"/>
                  </a:gs>
                  <a:gs pos="50000">
                    <a:srgbClr val="808000"/>
                  </a:gs>
                  <a:gs pos="100000">
                    <a:srgbClr val="3A3A00"/>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76828" name="Oval 33">
                <a:extLst>
                  <a:ext uri="{FF2B5EF4-FFF2-40B4-BE49-F238E27FC236}">
                    <a16:creationId xmlns:a16="http://schemas.microsoft.com/office/drawing/2014/main" id="{DB87E4E5-14CE-41C9-AA7B-67F8BC02600C}"/>
                  </a:ext>
                </a:extLst>
              </p:cNvPr>
              <p:cNvSpPr>
                <a:spLocks noChangeArrowheads="1"/>
              </p:cNvSpPr>
              <p:nvPr/>
            </p:nvSpPr>
            <p:spPr bwMode="auto">
              <a:xfrm>
                <a:off x="0" y="0"/>
                <a:ext cx="1959" cy="581"/>
              </a:xfrm>
              <a:prstGeom prst="ellipse">
                <a:avLst/>
              </a:prstGeom>
              <a:gradFill rotWithShape="1">
                <a:gsLst>
                  <a:gs pos="0">
                    <a:srgbClr val="475D00"/>
                  </a:gs>
                  <a:gs pos="100000">
                    <a:srgbClr val="99CC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sp>
          <p:nvSpPr>
            <p:cNvPr id="76821" name="Text Box 34">
              <a:extLst>
                <a:ext uri="{FF2B5EF4-FFF2-40B4-BE49-F238E27FC236}">
                  <a16:creationId xmlns:a16="http://schemas.microsoft.com/office/drawing/2014/main" id="{BB954987-ADFE-4EA4-9852-90A78E5A223E}"/>
                </a:ext>
              </a:extLst>
            </p:cNvPr>
            <p:cNvSpPr>
              <a:spLocks noChangeArrowheads="1"/>
            </p:cNvSpPr>
            <p:nvPr/>
          </p:nvSpPr>
          <p:spPr bwMode="auto">
            <a:xfrm>
              <a:off x="1089" y="147"/>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333333"/>
                  </a:solidFill>
                </a:rPr>
                <a:t>Title</a:t>
              </a:r>
              <a:endParaRPr lang="zh-CN" altLang="en-US"/>
            </a:p>
          </p:txBody>
        </p:sp>
        <p:sp>
          <p:nvSpPr>
            <p:cNvPr id="76822" name="Text Box 35">
              <a:extLst>
                <a:ext uri="{FF2B5EF4-FFF2-40B4-BE49-F238E27FC236}">
                  <a16:creationId xmlns:a16="http://schemas.microsoft.com/office/drawing/2014/main" id="{711FFA6A-E5B3-4FC1-BCB9-5BDCF153B9FE}"/>
                </a:ext>
              </a:extLst>
            </p:cNvPr>
            <p:cNvSpPr>
              <a:spLocks noChangeArrowheads="1"/>
            </p:cNvSpPr>
            <p:nvPr/>
          </p:nvSpPr>
          <p:spPr bwMode="auto">
            <a:xfrm>
              <a:off x="2637" y="42"/>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333333"/>
                  </a:solidFill>
                </a:rPr>
                <a:t>Title</a:t>
              </a:r>
              <a:endParaRPr lang="zh-CN" altLang="en-US"/>
            </a:p>
          </p:txBody>
        </p:sp>
        <p:sp>
          <p:nvSpPr>
            <p:cNvPr id="76823" name="Text Box 36">
              <a:extLst>
                <a:ext uri="{FF2B5EF4-FFF2-40B4-BE49-F238E27FC236}">
                  <a16:creationId xmlns:a16="http://schemas.microsoft.com/office/drawing/2014/main" id="{D304E487-A59F-4D4E-AB6F-1B67158E9B35}"/>
                </a:ext>
              </a:extLst>
            </p:cNvPr>
            <p:cNvSpPr>
              <a:spLocks noChangeArrowheads="1"/>
            </p:cNvSpPr>
            <p:nvPr/>
          </p:nvSpPr>
          <p:spPr bwMode="auto">
            <a:xfrm>
              <a:off x="3814" y="692"/>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333333"/>
                  </a:solidFill>
                </a:rPr>
                <a:t>Title</a:t>
              </a:r>
              <a:endParaRPr lang="zh-CN" altLang="en-US"/>
            </a:p>
          </p:txBody>
        </p:sp>
        <p:sp>
          <p:nvSpPr>
            <p:cNvPr id="76824" name="Text Box 37">
              <a:extLst>
                <a:ext uri="{FF2B5EF4-FFF2-40B4-BE49-F238E27FC236}">
                  <a16:creationId xmlns:a16="http://schemas.microsoft.com/office/drawing/2014/main" id="{B51C1C3E-5F15-4CA9-B2C2-D5932A95733E}"/>
                </a:ext>
              </a:extLst>
            </p:cNvPr>
            <p:cNvSpPr>
              <a:spLocks noChangeArrowheads="1"/>
            </p:cNvSpPr>
            <p:nvPr/>
          </p:nvSpPr>
          <p:spPr bwMode="auto">
            <a:xfrm>
              <a:off x="2746" y="1717"/>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333333"/>
                  </a:solidFill>
                </a:rPr>
                <a:t>Title</a:t>
              </a:r>
              <a:endParaRPr lang="zh-CN" altLang="en-US"/>
            </a:p>
          </p:txBody>
        </p:sp>
        <p:sp>
          <p:nvSpPr>
            <p:cNvPr id="76825" name="Text Box 38">
              <a:extLst>
                <a:ext uri="{FF2B5EF4-FFF2-40B4-BE49-F238E27FC236}">
                  <a16:creationId xmlns:a16="http://schemas.microsoft.com/office/drawing/2014/main" id="{F730D9CD-5614-429C-8FA2-3EF531DA381F}"/>
                </a:ext>
              </a:extLst>
            </p:cNvPr>
            <p:cNvSpPr>
              <a:spLocks noChangeArrowheads="1"/>
            </p:cNvSpPr>
            <p:nvPr/>
          </p:nvSpPr>
          <p:spPr bwMode="auto">
            <a:xfrm>
              <a:off x="741" y="1825"/>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333333"/>
                  </a:solidFill>
                </a:rPr>
                <a:t>Title</a:t>
              </a:r>
              <a:endParaRPr lang="zh-CN" altLang="en-US"/>
            </a:p>
          </p:txBody>
        </p:sp>
        <p:sp>
          <p:nvSpPr>
            <p:cNvPr id="76826" name="Text Box 39">
              <a:extLst>
                <a:ext uri="{FF2B5EF4-FFF2-40B4-BE49-F238E27FC236}">
                  <a16:creationId xmlns:a16="http://schemas.microsoft.com/office/drawing/2014/main" id="{CC577AB3-7C5D-45D1-A787-35B00CECF7C6}"/>
                </a:ext>
              </a:extLst>
            </p:cNvPr>
            <p:cNvSpPr>
              <a:spLocks noChangeArrowheads="1"/>
            </p:cNvSpPr>
            <p:nvPr/>
          </p:nvSpPr>
          <p:spPr bwMode="auto">
            <a:xfrm>
              <a:off x="131" y="881"/>
              <a:ext cx="54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000" b="1">
                  <a:solidFill>
                    <a:srgbClr val="333333"/>
                  </a:solidFill>
                </a:rPr>
                <a:t>Title</a:t>
              </a:r>
              <a:endParaRPr lang="zh-CN" altLang="en-US"/>
            </a:p>
          </p:txBody>
        </p:sp>
      </p:grpSp>
      <p:sp>
        <p:nvSpPr>
          <p:cNvPr id="76803" name="Text Box 38">
            <a:extLst>
              <a:ext uri="{FF2B5EF4-FFF2-40B4-BE49-F238E27FC236}">
                <a16:creationId xmlns:a16="http://schemas.microsoft.com/office/drawing/2014/main" id="{882AC5EC-22D6-4618-BD73-20D41656361F}"/>
              </a:ext>
            </a:extLst>
          </p:cNvPr>
          <p:cNvSpPr>
            <a:spLocks noChangeArrowheads="1"/>
          </p:cNvSpPr>
          <p:nvPr/>
        </p:nvSpPr>
        <p:spPr bwMode="auto">
          <a:xfrm>
            <a:off x="1143000" y="2286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Oval 3">
            <a:extLst>
              <a:ext uri="{FF2B5EF4-FFF2-40B4-BE49-F238E27FC236}">
                <a16:creationId xmlns:a16="http://schemas.microsoft.com/office/drawing/2014/main" id="{A627EBAE-CFF6-46B2-B421-4929B511EEB2}"/>
              </a:ext>
            </a:extLst>
          </p:cNvPr>
          <p:cNvSpPr>
            <a:spLocks noChangeArrowheads="1"/>
          </p:cNvSpPr>
          <p:nvPr/>
        </p:nvSpPr>
        <p:spPr bwMode="auto">
          <a:xfrm>
            <a:off x="5310188" y="2373313"/>
            <a:ext cx="2971800" cy="2971800"/>
          </a:xfrm>
          <a:prstGeom prst="ellipse">
            <a:avLst/>
          </a:prstGeom>
          <a:noFill/>
          <a:ln w="38100">
            <a:solidFill>
              <a:srgbClr val="DD693B"/>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595959"/>
              </a:solidFill>
              <a:sym typeface="Arial" panose="020B0604020202020204" pitchFamily="34" charset="0"/>
            </a:endParaRPr>
          </a:p>
        </p:txBody>
      </p:sp>
      <p:sp>
        <p:nvSpPr>
          <p:cNvPr id="78851" name="Oval 4">
            <a:extLst>
              <a:ext uri="{FF2B5EF4-FFF2-40B4-BE49-F238E27FC236}">
                <a16:creationId xmlns:a16="http://schemas.microsoft.com/office/drawing/2014/main" id="{ADE49B8A-B88E-4C81-BCF8-9E437B151A43}"/>
              </a:ext>
            </a:extLst>
          </p:cNvPr>
          <p:cNvSpPr>
            <a:spLocks noChangeArrowheads="1"/>
          </p:cNvSpPr>
          <p:nvPr/>
        </p:nvSpPr>
        <p:spPr bwMode="auto">
          <a:xfrm>
            <a:off x="949325" y="2373313"/>
            <a:ext cx="2971800" cy="2971800"/>
          </a:xfrm>
          <a:prstGeom prst="ellipse">
            <a:avLst/>
          </a:prstGeom>
          <a:noFill/>
          <a:ln w="38100">
            <a:solidFill>
              <a:srgbClr val="6ECC4C"/>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595959"/>
              </a:solidFill>
              <a:sym typeface="Arial" panose="020B0604020202020204" pitchFamily="34" charset="0"/>
            </a:endParaRPr>
          </a:p>
        </p:txBody>
      </p:sp>
      <p:sp>
        <p:nvSpPr>
          <p:cNvPr id="78852" name="Text Box 9">
            <a:extLst>
              <a:ext uri="{FF2B5EF4-FFF2-40B4-BE49-F238E27FC236}">
                <a16:creationId xmlns:a16="http://schemas.microsoft.com/office/drawing/2014/main" id="{56C3D642-2A26-48C1-938A-D8677F15B392}"/>
              </a:ext>
            </a:extLst>
          </p:cNvPr>
          <p:cNvSpPr>
            <a:spLocks noChangeArrowheads="1"/>
          </p:cNvSpPr>
          <p:nvPr/>
        </p:nvSpPr>
        <p:spPr bwMode="auto">
          <a:xfrm>
            <a:off x="1454150" y="3395663"/>
            <a:ext cx="1646238"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595959"/>
                </a:solidFill>
                <a:sym typeface="Arial" panose="020B0604020202020204" pitchFamily="34" charset="0"/>
              </a:rPr>
              <a:t>Description of the contents</a:t>
            </a:r>
            <a:endParaRPr lang="zh-CN" altLang="en-US"/>
          </a:p>
        </p:txBody>
      </p:sp>
      <p:grpSp>
        <p:nvGrpSpPr>
          <p:cNvPr id="78853" name="Group 15">
            <a:extLst>
              <a:ext uri="{FF2B5EF4-FFF2-40B4-BE49-F238E27FC236}">
                <a16:creationId xmlns:a16="http://schemas.microsoft.com/office/drawing/2014/main" id="{65F754E1-77D6-4917-8565-8ACDA0D70639}"/>
              </a:ext>
            </a:extLst>
          </p:cNvPr>
          <p:cNvGrpSpPr>
            <a:grpSpLocks/>
          </p:cNvGrpSpPr>
          <p:nvPr/>
        </p:nvGrpSpPr>
        <p:grpSpPr bwMode="auto">
          <a:xfrm>
            <a:off x="1374775" y="1984375"/>
            <a:ext cx="1000125" cy="977900"/>
            <a:chOff x="0" y="0"/>
            <a:chExt cx="1042" cy="1019"/>
          </a:xfrm>
        </p:grpSpPr>
        <p:grpSp>
          <p:nvGrpSpPr>
            <p:cNvPr id="78899" name="Group 16">
              <a:extLst>
                <a:ext uri="{FF2B5EF4-FFF2-40B4-BE49-F238E27FC236}">
                  <a16:creationId xmlns:a16="http://schemas.microsoft.com/office/drawing/2014/main" id="{21E34982-F228-4961-A567-2B5DDEAACB0F}"/>
                </a:ext>
              </a:extLst>
            </p:cNvPr>
            <p:cNvGrpSpPr>
              <a:grpSpLocks/>
            </p:cNvGrpSpPr>
            <p:nvPr/>
          </p:nvGrpSpPr>
          <p:grpSpPr bwMode="auto">
            <a:xfrm>
              <a:off x="0" y="0"/>
              <a:ext cx="1042" cy="1019"/>
              <a:chOff x="0" y="0"/>
              <a:chExt cx="1042" cy="1019"/>
            </a:xfrm>
          </p:grpSpPr>
          <p:pic>
            <p:nvPicPr>
              <p:cNvPr id="78901" name="Picture 17" descr="circuler_1">
                <a:extLst>
                  <a:ext uri="{FF2B5EF4-FFF2-40B4-BE49-F238E27FC236}">
                    <a16:creationId xmlns:a16="http://schemas.microsoft.com/office/drawing/2014/main" id="{815DC636-E3A0-48C3-A4A8-B49E99F05C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902" name="Oval 18">
                <a:extLst>
                  <a:ext uri="{FF2B5EF4-FFF2-40B4-BE49-F238E27FC236}">
                    <a16:creationId xmlns:a16="http://schemas.microsoft.com/office/drawing/2014/main" id="{F2F8A086-8381-4868-92B5-C7C99B82756A}"/>
                  </a:ext>
                </a:extLst>
              </p:cNvPr>
              <p:cNvSpPr>
                <a:spLocks noChangeArrowheads="1"/>
              </p:cNvSpPr>
              <p:nvPr/>
            </p:nvSpPr>
            <p:spPr bwMode="auto">
              <a:xfrm>
                <a:off x="0" y="0"/>
                <a:ext cx="1035" cy="1019"/>
              </a:xfrm>
              <a:prstGeom prst="ellipse">
                <a:avLst/>
              </a:prstGeom>
              <a:gradFill rotWithShape="1">
                <a:gsLst>
                  <a:gs pos="0">
                    <a:srgbClr val="6ECC4C"/>
                  </a:gs>
                  <a:gs pos="50000">
                    <a:srgbClr val="335E23"/>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Calibri" panose="020F0502020204030204" pitchFamily="34" charset="0"/>
                  <a:sym typeface="Calibri" panose="020F0502020204030204" pitchFamily="34" charset="0"/>
                </a:endParaRPr>
              </a:p>
            </p:txBody>
          </p:sp>
        </p:grpSp>
        <p:pic>
          <p:nvPicPr>
            <p:cNvPr id="78900" name="Picture 19" descr="Picture2">
              <a:extLst>
                <a:ext uri="{FF2B5EF4-FFF2-40B4-BE49-F238E27FC236}">
                  <a16:creationId xmlns:a16="http://schemas.microsoft.com/office/drawing/2014/main" id="{44E3575B-D793-4AC2-AA11-7F9EF5BD689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8854" name="Text Box 9">
            <a:extLst>
              <a:ext uri="{FF2B5EF4-FFF2-40B4-BE49-F238E27FC236}">
                <a16:creationId xmlns:a16="http://schemas.microsoft.com/office/drawing/2014/main" id="{61B175F3-83BD-4913-A3F5-2EBBD1396594}"/>
              </a:ext>
            </a:extLst>
          </p:cNvPr>
          <p:cNvSpPr>
            <a:spLocks noChangeArrowheads="1"/>
          </p:cNvSpPr>
          <p:nvPr/>
        </p:nvSpPr>
        <p:spPr bwMode="auto">
          <a:xfrm>
            <a:off x="6161088" y="3395663"/>
            <a:ext cx="1646237"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595959"/>
                </a:solidFill>
                <a:sym typeface="Arial" panose="020B0604020202020204" pitchFamily="34" charset="0"/>
              </a:rPr>
              <a:t>Description of the contents</a:t>
            </a:r>
            <a:endParaRPr lang="zh-CN" altLang="en-US"/>
          </a:p>
        </p:txBody>
      </p:sp>
      <p:grpSp>
        <p:nvGrpSpPr>
          <p:cNvPr id="78855" name="Group 45">
            <a:extLst>
              <a:ext uri="{FF2B5EF4-FFF2-40B4-BE49-F238E27FC236}">
                <a16:creationId xmlns:a16="http://schemas.microsoft.com/office/drawing/2014/main" id="{8F81C428-437D-47F4-8AC2-2BDAD4082E44}"/>
              </a:ext>
            </a:extLst>
          </p:cNvPr>
          <p:cNvGrpSpPr>
            <a:grpSpLocks/>
          </p:cNvGrpSpPr>
          <p:nvPr/>
        </p:nvGrpSpPr>
        <p:grpSpPr bwMode="auto">
          <a:xfrm>
            <a:off x="6888163" y="2014538"/>
            <a:ext cx="1000125" cy="977900"/>
            <a:chOff x="0" y="0"/>
            <a:chExt cx="1042" cy="1019"/>
          </a:xfrm>
        </p:grpSpPr>
        <p:grpSp>
          <p:nvGrpSpPr>
            <p:cNvPr id="78895" name="Group 46">
              <a:extLst>
                <a:ext uri="{FF2B5EF4-FFF2-40B4-BE49-F238E27FC236}">
                  <a16:creationId xmlns:a16="http://schemas.microsoft.com/office/drawing/2014/main" id="{97332CF6-18CC-4687-8661-029A97EE94A8}"/>
                </a:ext>
              </a:extLst>
            </p:cNvPr>
            <p:cNvGrpSpPr>
              <a:grpSpLocks/>
            </p:cNvGrpSpPr>
            <p:nvPr/>
          </p:nvGrpSpPr>
          <p:grpSpPr bwMode="auto">
            <a:xfrm>
              <a:off x="0" y="0"/>
              <a:ext cx="1042" cy="1019"/>
              <a:chOff x="0" y="0"/>
              <a:chExt cx="1042" cy="1019"/>
            </a:xfrm>
          </p:grpSpPr>
          <p:pic>
            <p:nvPicPr>
              <p:cNvPr id="78897" name="Picture 47" descr="circuler_1">
                <a:extLst>
                  <a:ext uri="{FF2B5EF4-FFF2-40B4-BE49-F238E27FC236}">
                    <a16:creationId xmlns:a16="http://schemas.microsoft.com/office/drawing/2014/main" id="{D700E870-79E4-44C8-B395-23C346F900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98" name="Oval 48">
                <a:extLst>
                  <a:ext uri="{FF2B5EF4-FFF2-40B4-BE49-F238E27FC236}">
                    <a16:creationId xmlns:a16="http://schemas.microsoft.com/office/drawing/2014/main" id="{9B72FA16-5B31-42FB-93D9-A08EAFB9DC9D}"/>
                  </a:ext>
                </a:extLst>
              </p:cNvPr>
              <p:cNvSpPr>
                <a:spLocks noChangeArrowheads="1"/>
              </p:cNvSpPr>
              <p:nvPr/>
            </p:nvSpPr>
            <p:spPr bwMode="auto">
              <a:xfrm>
                <a:off x="0" y="0"/>
                <a:ext cx="1035" cy="1019"/>
              </a:xfrm>
              <a:prstGeom prst="ellipse">
                <a:avLst/>
              </a:prstGeom>
              <a:gradFill rotWithShape="1">
                <a:gsLst>
                  <a:gs pos="0">
                    <a:srgbClr val="DD693B"/>
                  </a:gs>
                  <a:gs pos="50000">
                    <a:srgbClr val="783920"/>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Calibri" panose="020F0502020204030204" pitchFamily="34" charset="0"/>
                  <a:sym typeface="Calibri" panose="020F0502020204030204" pitchFamily="34" charset="0"/>
                </a:endParaRPr>
              </a:p>
            </p:txBody>
          </p:sp>
        </p:grpSp>
        <p:pic>
          <p:nvPicPr>
            <p:cNvPr id="78896" name="Picture 49" descr="Picture2">
              <a:extLst>
                <a:ext uri="{FF2B5EF4-FFF2-40B4-BE49-F238E27FC236}">
                  <a16:creationId xmlns:a16="http://schemas.microsoft.com/office/drawing/2014/main" id="{5C705597-33D3-472F-8531-8FD7BD4811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8856" name="Text Box 50">
            <a:extLst>
              <a:ext uri="{FF2B5EF4-FFF2-40B4-BE49-F238E27FC236}">
                <a16:creationId xmlns:a16="http://schemas.microsoft.com/office/drawing/2014/main" id="{16184EC7-BE2B-4B9C-B348-38706C5B2D67}"/>
              </a:ext>
            </a:extLst>
          </p:cNvPr>
          <p:cNvSpPr>
            <a:spLocks noChangeArrowheads="1"/>
          </p:cNvSpPr>
          <p:nvPr/>
        </p:nvSpPr>
        <p:spPr bwMode="auto">
          <a:xfrm>
            <a:off x="6854825" y="2224088"/>
            <a:ext cx="10604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Text in here</a:t>
            </a:r>
            <a:endParaRPr lang="zh-CN" altLang="en-US"/>
          </a:p>
        </p:txBody>
      </p:sp>
      <p:grpSp>
        <p:nvGrpSpPr>
          <p:cNvPr id="78857" name="Group 15">
            <a:extLst>
              <a:ext uri="{FF2B5EF4-FFF2-40B4-BE49-F238E27FC236}">
                <a16:creationId xmlns:a16="http://schemas.microsoft.com/office/drawing/2014/main" id="{34F3C865-C7A6-4398-9F5C-672EBC9B75C6}"/>
              </a:ext>
            </a:extLst>
          </p:cNvPr>
          <p:cNvGrpSpPr>
            <a:grpSpLocks/>
          </p:cNvGrpSpPr>
          <p:nvPr/>
        </p:nvGrpSpPr>
        <p:grpSpPr bwMode="auto">
          <a:xfrm>
            <a:off x="1374775" y="4737100"/>
            <a:ext cx="1000125" cy="977900"/>
            <a:chOff x="0" y="0"/>
            <a:chExt cx="1042" cy="1019"/>
          </a:xfrm>
        </p:grpSpPr>
        <p:grpSp>
          <p:nvGrpSpPr>
            <p:cNvPr id="78891" name="Group 16">
              <a:extLst>
                <a:ext uri="{FF2B5EF4-FFF2-40B4-BE49-F238E27FC236}">
                  <a16:creationId xmlns:a16="http://schemas.microsoft.com/office/drawing/2014/main" id="{2AE45EDD-4B84-4EA1-8C18-4FDD4A6B7B32}"/>
                </a:ext>
              </a:extLst>
            </p:cNvPr>
            <p:cNvGrpSpPr>
              <a:grpSpLocks/>
            </p:cNvGrpSpPr>
            <p:nvPr/>
          </p:nvGrpSpPr>
          <p:grpSpPr bwMode="auto">
            <a:xfrm>
              <a:off x="0" y="0"/>
              <a:ext cx="1042" cy="1019"/>
              <a:chOff x="0" y="0"/>
              <a:chExt cx="1042" cy="1019"/>
            </a:xfrm>
          </p:grpSpPr>
          <p:pic>
            <p:nvPicPr>
              <p:cNvPr id="78893" name="Picture 17" descr="circuler_1">
                <a:extLst>
                  <a:ext uri="{FF2B5EF4-FFF2-40B4-BE49-F238E27FC236}">
                    <a16:creationId xmlns:a16="http://schemas.microsoft.com/office/drawing/2014/main" id="{15677AC2-979B-47DB-9C7B-0589C24A2B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94" name="Oval 18">
                <a:extLst>
                  <a:ext uri="{FF2B5EF4-FFF2-40B4-BE49-F238E27FC236}">
                    <a16:creationId xmlns:a16="http://schemas.microsoft.com/office/drawing/2014/main" id="{F97A0457-2866-4BE2-BD1C-B1B3F0DA64EB}"/>
                  </a:ext>
                </a:extLst>
              </p:cNvPr>
              <p:cNvSpPr>
                <a:spLocks noChangeArrowheads="1"/>
              </p:cNvSpPr>
              <p:nvPr/>
            </p:nvSpPr>
            <p:spPr bwMode="auto">
              <a:xfrm>
                <a:off x="0" y="0"/>
                <a:ext cx="1035" cy="1019"/>
              </a:xfrm>
              <a:prstGeom prst="ellipse">
                <a:avLst/>
              </a:prstGeom>
              <a:gradFill rotWithShape="1">
                <a:gsLst>
                  <a:gs pos="0">
                    <a:srgbClr val="6ECC4C"/>
                  </a:gs>
                  <a:gs pos="50000">
                    <a:srgbClr val="3E722B"/>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Calibri" panose="020F0502020204030204" pitchFamily="34" charset="0"/>
                  <a:sym typeface="Calibri" panose="020F0502020204030204" pitchFamily="34" charset="0"/>
                </a:endParaRPr>
              </a:p>
            </p:txBody>
          </p:sp>
        </p:grpSp>
        <p:pic>
          <p:nvPicPr>
            <p:cNvPr id="78892" name="Picture 19" descr="Picture2">
              <a:extLst>
                <a:ext uri="{FF2B5EF4-FFF2-40B4-BE49-F238E27FC236}">
                  <a16:creationId xmlns:a16="http://schemas.microsoft.com/office/drawing/2014/main" id="{50368D4C-98AC-45EA-9F22-06208843C7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8858" name="Group 15">
            <a:extLst>
              <a:ext uri="{FF2B5EF4-FFF2-40B4-BE49-F238E27FC236}">
                <a16:creationId xmlns:a16="http://schemas.microsoft.com/office/drawing/2014/main" id="{28B3DCEE-38EA-4708-AE76-7CB8062F2B35}"/>
              </a:ext>
            </a:extLst>
          </p:cNvPr>
          <p:cNvGrpSpPr>
            <a:grpSpLocks/>
          </p:cNvGrpSpPr>
          <p:nvPr/>
        </p:nvGrpSpPr>
        <p:grpSpPr bwMode="auto">
          <a:xfrm>
            <a:off x="469900" y="3441700"/>
            <a:ext cx="1000125" cy="977900"/>
            <a:chOff x="0" y="0"/>
            <a:chExt cx="1042" cy="1019"/>
          </a:xfrm>
        </p:grpSpPr>
        <p:grpSp>
          <p:nvGrpSpPr>
            <p:cNvPr id="78887" name="Group 16">
              <a:extLst>
                <a:ext uri="{FF2B5EF4-FFF2-40B4-BE49-F238E27FC236}">
                  <a16:creationId xmlns:a16="http://schemas.microsoft.com/office/drawing/2014/main" id="{F2E6B9E6-FBA8-4815-9368-E35412DF9B2D}"/>
                </a:ext>
              </a:extLst>
            </p:cNvPr>
            <p:cNvGrpSpPr>
              <a:grpSpLocks/>
            </p:cNvGrpSpPr>
            <p:nvPr/>
          </p:nvGrpSpPr>
          <p:grpSpPr bwMode="auto">
            <a:xfrm>
              <a:off x="0" y="0"/>
              <a:ext cx="1042" cy="1019"/>
              <a:chOff x="0" y="0"/>
              <a:chExt cx="1042" cy="1019"/>
            </a:xfrm>
          </p:grpSpPr>
          <p:pic>
            <p:nvPicPr>
              <p:cNvPr id="78889" name="Picture 17" descr="circuler_1">
                <a:extLst>
                  <a:ext uri="{FF2B5EF4-FFF2-40B4-BE49-F238E27FC236}">
                    <a16:creationId xmlns:a16="http://schemas.microsoft.com/office/drawing/2014/main" id="{80A9970A-C3D4-44C9-BBBD-F4499310D9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90" name="Oval 18">
                <a:extLst>
                  <a:ext uri="{FF2B5EF4-FFF2-40B4-BE49-F238E27FC236}">
                    <a16:creationId xmlns:a16="http://schemas.microsoft.com/office/drawing/2014/main" id="{C299DB23-D4C2-4052-B581-501682887159}"/>
                  </a:ext>
                </a:extLst>
              </p:cNvPr>
              <p:cNvSpPr>
                <a:spLocks noChangeArrowheads="1"/>
              </p:cNvSpPr>
              <p:nvPr/>
            </p:nvSpPr>
            <p:spPr bwMode="auto">
              <a:xfrm>
                <a:off x="0" y="0"/>
                <a:ext cx="1035" cy="1019"/>
              </a:xfrm>
              <a:prstGeom prst="ellipse">
                <a:avLst/>
              </a:prstGeom>
              <a:gradFill rotWithShape="1">
                <a:gsLst>
                  <a:gs pos="0">
                    <a:srgbClr val="6ECC4C"/>
                  </a:gs>
                  <a:gs pos="50000">
                    <a:srgbClr val="3E722B"/>
                  </a:gs>
                  <a:gs pos="100000">
                    <a:srgbClr val="6ECC4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Calibri" panose="020F0502020204030204" pitchFamily="34" charset="0"/>
                  <a:sym typeface="Calibri" panose="020F0502020204030204" pitchFamily="34" charset="0"/>
                </a:endParaRPr>
              </a:p>
            </p:txBody>
          </p:sp>
        </p:grpSp>
        <p:pic>
          <p:nvPicPr>
            <p:cNvPr id="78888" name="Picture 19" descr="Picture2">
              <a:extLst>
                <a:ext uri="{FF2B5EF4-FFF2-40B4-BE49-F238E27FC236}">
                  <a16:creationId xmlns:a16="http://schemas.microsoft.com/office/drawing/2014/main" id="{85D35F50-750D-43F0-AA6B-0DB4FD9302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8859" name="Group 45">
            <a:extLst>
              <a:ext uri="{FF2B5EF4-FFF2-40B4-BE49-F238E27FC236}">
                <a16:creationId xmlns:a16="http://schemas.microsoft.com/office/drawing/2014/main" id="{804ECE11-CB7F-48F2-8DF4-5EA1D31CDD9C}"/>
              </a:ext>
            </a:extLst>
          </p:cNvPr>
          <p:cNvGrpSpPr>
            <a:grpSpLocks/>
          </p:cNvGrpSpPr>
          <p:nvPr/>
        </p:nvGrpSpPr>
        <p:grpSpPr bwMode="auto">
          <a:xfrm>
            <a:off x="6888163" y="4624388"/>
            <a:ext cx="1000125" cy="977900"/>
            <a:chOff x="0" y="0"/>
            <a:chExt cx="1042" cy="1019"/>
          </a:xfrm>
        </p:grpSpPr>
        <p:grpSp>
          <p:nvGrpSpPr>
            <p:cNvPr id="78883" name="Group 46">
              <a:extLst>
                <a:ext uri="{FF2B5EF4-FFF2-40B4-BE49-F238E27FC236}">
                  <a16:creationId xmlns:a16="http://schemas.microsoft.com/office/drawing/2014/main" id="{8D980F28-B077-49B8-9557-D55943A0B587}"/>
                </a:ext>
              </a:extLst>
            </p:cNvPr>
            <p:cNvGrpSpPr>
              <a:grpSpLocks/>
            </p:cNvGrpSpPr>
            <p:nvPr/>
          </p:nvGrpSpPr>
          <p:grpSpPr bwMode="auto">
            <a:xfrm>
              <a:off x="0" y="0"/>
              <a:ext cx="1042" cy="1019"/>
              <a:chOff x="0" y="0"/>
              <a:chExt cx="1042" cy="1019"/>
            </a:xfrm>
          </p:grpSpPr>
          <p:pic>
            <p:nvPicPr>
              <p:cNvPr id="78885" name="Picture 47" descr="circuler_1">
                <a:extLst>
                  <a:ext uri="{FF2B5EF4-FFF2-40B4-BE49-F238E27FC236}">
                    <a16:creationId xmlns:a16="http://schemas.microsoft.com/office/drawing/2014/main" id="{2400EFAE-EC57-4033-9889-D44E70D391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86" name="Oval 48">
                <a:extLst>
                  <a:ext uri="{FF2B5EF4-FFF2-40B4-BE49-F238E27FC236}">
                    <a16:creationId xmlns:a16="http://schemas.microsoft.com/office/drawing/2014/main" id="{63D28B09-47C1-43ED-B9E1-F5D03A35F665}"/>
                  </a:ext>
                </a:extLst>
              </p:cNvPr>
              <p:cNvSpPr>
                <a:spLocks noChangeArrowheads="1"/>
              </p:cNvSpPr>
              <p:nvPr/>
            </p:nvSpPr>
            <p:spPr bwMode="auto">
              <a:xfrm>
                <a:off x="0" y="0"/>
                <a:ext cx="1035" cy="1019"/>
              </a:xfrm>
              <a:prstGeom prst="ellipse">
                <a:avLst/>
              </a:prstGeom>
              <a:gradFill rotWithShape="1">
                <a:gsLst>
                  <a:gs pos="0">
                    <a:srgbClr val="DD693B"/>
                  </a:gs>
                  <a:gs pos="50000">
                    <a:srgbClr val="783920"/>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Calibri" panose="020F0502020204030204" pitchFamily="34" charset="0"/>
                  <a:sym typeface="Calibri" panose="020F0502020204030204" pitchFamily="34" charset="0"/>
                </a:endParaRPr>
              </a:p>
            </p:txBody>
          </p:sp>
        </p:grpSp>
        <p:pic>
          <p:nvPicPr>
            <p:cNvPr id="78884" name="Picture 49" descr="Picture2">
              <a:extLst>
                <a:ext uri="{FF2B5EF4-FFF2-40B4-BE49-F238E27FC236}">
                  <a16:creationId xmlns:a16="http://schemas.microsoft.com/office/drawing/2014/main" id="{D73DD44F-1DD1-4B47-B912-3BE1317FED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8860" name="Text Box 50">
            <a:extLst>
              <a:ext uri="{FF2B5EF4-FFF2-40B4-BE49-F238E27FC236}">
                <a16:creationId xmlns:a16="http://schemas.microsoft.com/office/drawing/2014/main" id="{A00E2577-9260-40E1-8A32-369EEAE44B87}"/>
              </a:ext>
            </a:extLst>
          </p:cNvPr>
          <p:cNvSpPr>
            <a:spLocks noChangeArrowheads="1"/>
          </p:cNvSpPr>
          <p:nvPr/>
        </p:nvSpPr>
        <p:spPr bwMode="auto">
          <a:xfrm>
            <a:off x="6854825" y="4833938"/>
            <a:ext cx="10604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Text in here</a:t>
            </a:r>
            <a:endParaRPr lang="zh-CN" altLang="en-US"/>
          </a:p>
        </p:txBody>
      </p:sp>
      <p:grpSp>
        <p:nvGrpSpPr>
          <p:cNvPr id="78861" name="Group 45">
            <a:extLst>
              <a:ext uri="{FF2B5EF4-FFF2-40B4-BE49-F238E27FC236}">
                <a16:creationId xmlns:a16="http://schemas.microsoft.com/office/drawing/2014/main" id="{F12564A7-C223-4C19-A0A7-E09F37AB16AD}"/>
              </a:ext>
            </a:extLst>
          </p:cNvPr>
          <p:cNvGrpSpPr>
            <a:grpSpLocks/>
          </p:cNvGrpSpPr>
          <p:nvPr/>
        </p:nvGrpSpPr>
        <p:grpSpPr bwMode="auto">
          <a:xfrm>
            <a:off x="7735888" y="3386138"/>
            <a:ext cx="1000125" cy="977900"/>
            <a:chOff x="0" y="0"/>
            <a:chExt cx="1042" cy="1019"/>
          </a:xfrm>
        </p:grpSpPr>
        <p:grpSp>
          <p:nvGrpSpPr>
            <p:cNvPr id="78879" name="Group 46">
              <a:extLst>
                <a:ext uri="{FF2B5EF4-FFF2-40B4-BE49-F238E27FC236}">
                  <a16:creationId xmlns:a16="http://schemas.microsoft.com/office/drawing/2014/main" id="{02493D55-9301-4918-99DA-28A623407C83}"/>
                </a:ext>
              </a:extLst>
            </p:cNvPr>
            <p:cNvGrpSpPr>
              <a:grpSpLocks/>
            </p:cNvGrpSpPr>
            <p:nvPr/>
          </p:nvGrpSpPr>
          <p:grpSpPr bwMode="auto">
            <a:xfrm>
              <a:off x="0" y="0"/>
              <a:ext cx="1042" cy="1019"/>
              <a:chOff x="0" y="0"/>
              <a:chExt cx="1042" cy="1019"/>
            </a:xfrm>
          </p:grpSpPr>
          <p:pic>
            <p:nvPicPr>
              <p:cNvPr id="78881" name="Picture 47" descr="circuler_1">
                <a:extLst>
                  <a:ext uri="{FF2B5EF4-FFF2-40B4-BE49-F238E27FC236}">
                    <a16:creationId xmlns:a16="http://schemas.microsoft.com/office/drawing/2014/main" id="{3DD4F7B2-478B-47A1-BB07-B6A27F1373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82" name="Oval 48">
                <a:extLst>
                  <a:ext uri="{FF2B5EF4-FFF2-40B4-BE49-F238E27FC236}">
                    <a16:creationId xmlns:a16="http://schemas.microsoft.com/office/drawing/2014/main" id="{800F2ED8-ED9D-4C0F-9E92-87775F4879DC}"/>
                  </a:ext>
                </a:extLst>
              </p:cNvPr>
              <p:cNvSpPr>
                <a:spLocks noChangeArrowheads="1"/>
              </p:cNvSpPr>
              <p:nvPr/>
            </p:nvSpPr>
            <p:spPr bwMode="auto">
              <a:xfrm>
                <a:off x="0" y="0"/>
                <a:ext cx="1035" cy="1019"/>
              </a:xfrm>
              <a:prstGeom prst="ellipse">
                <a:avLst/>
              </a:prstGeom>
              <a:gradFill rotWithShape="1">
                <a:gsLst>
                  <a:gs pos="0">
                    <a:srgbClr val="DD693B"/>
                  </a:gs>
                  <a:gs pos="50000">
                    <a:srgbClr val="783920"/>
                  </a:gs>
                  <a:gs pos="100000">
                    <a:srgbClr val="DD693B"/>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FFFFFF"/>
                  </a:solidFill>
                  <a:latin typeface="Calibri" panose="020F0502020204030204" pitchFamily="34" charset="0"/>
                  <a:sym typeface="Calibri" panose="020F0502020204030204" pitchFamily="34" charset="0"/>
                </a:endParaRPr>
              </a:p>
            </p:txBody>
          </p:sp>
        </p:grpSp>
        <p:pic>
          <p:nvPicPr>
            <p:cNvPr id="78880" name="Picture 49" descr="Picture2">
              <a:extLst>
                <a:ext uri="{FF2B5EF4-FFF2-40B4-BE49-F238E27FC236}">
                  <a16:creationId xmlns:a16="http://schemas.microsoft.com/office/drawing/2014/main" id="{964E9F71-12B9-44EE-98C1-0FE15CE7C2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8862" name="Text Box 50">
            <a:extLst>
              <a:ext uri="{FF2B5EF4-FFF2-40B4-BE49-F238E27FC236}">
                <a16:creationId xmlns:a16="http://schemas.microsoft.com/office/drawing/2014/main" id="{ADEDAD8B-376F-428E-995D-084277F93F2E}"/>
              </a:ext>
            </a:extLst>
          </p:cNvPr>
          <p:cNvSpPr>
            <a:spLocks noChangeArrowheads="1"/>
          </p:cNvSpPr>
          <p:nvPr/>
        </p:nvSpPr>
        <p:spPr bwMode="auto">
          <a:xfrm>
            <a:off x="7702550" y="3595688"/>
            <a:ext cx="10604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Text in here</a:t>
            </a:r>
            <a:endParaRPr lang="zh-CN" altLang="en-US"/>
          </a:p>
        </p:txBody>
      </p:sp>
      <p:sp>
        <p:nvSpPr>
          <p:cNvPr id="78863" name="AutoShape 44">
            <a:extLst>
              <a:ext uri="{FF2B5EF4-FFF2-40B4-BE49-F238E27FC236}">
                <a16:creationId xmlns:a16="http://schemas.microsoft.com/office/drawing/2014/main" id="{93C7DD9B-2168-4D6B-82F9-0F5081E71F3A}"/>
              </a:ext>
            </a:extLst>
          </p:cNvPr>
          <p:cNvSpPr>
            <a:spLocks noChangeArrowheads="1"/>
          </p:cNvSpPr>
          <p:nvPr/>
        </p:nvSpPr>
        <p:spPr bwMode="auto">
          <a:xfrm>
            <a:off x="3921125" y="2449513"/>
            <a:ext cx="1371600" cy="1162050"/>
          </a:xfrm>
          <a:custGeom>
            <a:avLst/>
            <a:gdLst>
              <a:gd name="T0" fmla="*/ 2147483646 w 21600"/>
              <a:gd name="T1" fmla="*/ 1591654290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112" y="7246"/>
                </a:moveTo>
                <a:cubicBezTo>
                  <a:pt x="16751" y="4446"/>
                  <a:pt x="13912" y="2670"/>
                  <a:pt x="10800" y="2670"/>
                </a:cubicBezTo>
                <a:cubicBezTo>
                  <a:pt x="6548" y="2669"/>
                  <a:pt x="3014" y="5945"/>
                  <a:pt x="2693" y="10185"/>
                </a:cubicBezTo>
                <a:lnTo>
                  <a:pt x="30" y="9983"/>
                </a:lnTo>
                <a:cubicBezTo>
                  <a:pt x="458" y="4351"/>
                  <a:pt x="5152" y="-1"/>
                  <a:pt x="10800" y="0"/>
                </a:cubicBezTo>
                <a:cubicBezTo>
                  <a:pt x="14934" y="0"/>
                  <a:pt x="18706" y="2360"/>
                  <a:pt x="20513" y="6079"/>
                </a:cubicBezTo>
                <a:lnTo>
                  <a:pt x="22942" y="4899"/>
                </a:lnTo>
                <a:lnTo>
                  <a:pt x="21076" y="10291"/>
                </a:lnTo>
                <a:lnTo>
                  <a:pt x="15683" y="8426"/>
                </a:lnTo>
                <a:lnTo>
                  <a:pt x="18112" y="7246"/>
                </a:lnTo>
                <a:close/>
              </a:path>
            </a:pathLst>
          </a:custGeom>
          <a:gradFill rotWithShape="1">
            <a:gsLst>
              <a:gs pos="0">
                <a:srgbClr val="B1E39E"/>
              </a:gs>
              <a:gs pos="100000">
                <a:srgbClr val="6ECC4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nvGrpSpPr>
          <p:cNvPr id="78864" name="Group 45">
            <a:extLst>
              <a:ext uri="{FF2B5EF4-FFF2-40B4-BE49-F238E27FC236}">
                <a16:creationId xmlns:a16="http://schemas.microsoft.com/office/drawing/2014/main" id="{0FF5B257-05BA-489B-B8A8-493B0AE9E5F0}"/>
              </a:ext>
            </a:extLst>
          </p:cNvPr>
          <p:cNvGrpSpPr>
            <a:grpSpLocks/>
          </p:cNvGrpSpPr>
          <p:nvPr/>
        </p:nvGrpSpPr>
        <p:grpSpPr bwMode="auto">
          <a:xfrm>
            <a:off x="4654550" y="3155950"/>
            <a:ext cx="1676400" cy="1403350"/>
            <a:chOff x="0" y="0"/>
            <a:chExt cx="1486" cy="884"/>
          </a:xfrm>
        </p:grpSpPr>
        <p:sp>
          <p:nvSpPr>
            <p:cNvPr id="78877" name="AutoShape 46">
              <a:extLst>
                <a:ext uri="{FF2B5EF4-FFF2-40B4-BE49-F238E27FC236}">
                  <a16:creationId xmlns:a16="http://schemas.microsoft.com/office/drawing/2014/main" id="{3A4EDF5E-1FB7-4E6D-B6EC-7FEC79AF8401}"/>
                </a:ext>
              </a:extLst>
            </p:cNvPr>
            <p:cNvSpPr>
              <a:spLocks noChangeArrowheads="1"/>
            </p:cNvSpPr>
            <p:nvPr/>
          </p:nvSpPr>
          <p:spPr bwMode="auto">
            <a:xfrm>
              <a:off x="0" y="0"/>
              <a:ext cx="1486" cy="884"/>
            </a:xfrm>
            <a:prstGeom prst="homePlate">
              <a:avLst>
                <a:gd name="adj" fmla="val 42025"/>
              </a:avLst>
            </a:prstGeom>
            <a:gradFill rotWithShape="1">
              <a:gsLst>
                <a:gs pos="0">
                  <a:srgbClr val="F1C1AE"/>
                </a:gs>
                <a:gs pos="100000">
                  <a:srgbClr val="DD693B"/>
                </a:gs>
              </a:gsLst>
              <a:lin ang="2700000" scaled="1"/>
            </a:gradFill>
            <a:ln w="25400">
              <a:solidFill>
                <a:srgbClr val="F8F8F8"/>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595959"/>
                </a:solidFill>
                <a:sym typeface="Arial" panose="020B0604020202020204" pitchFamily="34" charset="0"/>
              </a:endParaRPr>
            </a:p>
          </p:txBody>
        </p:sp>
        <p:sp>
          <p:nvSpPr>
            <p:cNvPr id="78878" name="AutoShape 47">
              <a:extLst>
                <a:ext uri="{FF2B5EF4-FFF2-40B4-BE49-F238E27FC236}">
                  <a16:creationId xmlns:a16="http://schemas.microsoft.com/office/drawing/2014/main" id="{B8AE680B-E6ED-450D-8A48-2B2BCC1150FD}"/>
                </a:ext>
              </a:extLst>
            </p:cNvPr>
            <p:cNvSpPr>
              <a:spLocks noChangeArrowheads="1"/>
            </p:cNvSpPr>
            <p:nvPr/>
          </p:nvSpPr>
          <p:spPr bwMode="auto">
            <a:xfrm>
              <a:off x="49" y="35"/>
              <a:ext cx="1375" cy="811"/>
            </a:xfrm>
            <a:prstGeom prst="homePlate">
              <a:avLst>
                <a:gd name="adj" fmla="val 42386"/>
              </a:avLst>
            </a:prstGeom>
            <a:gradFill rotWithShape="1">
              <a:gsLst>
                <a:gs pos="0">
                  <a:srgbClr val="9A4929"/>
                </a:gs>
                <a:gs pos="100000">
                  <a:srgbClr val="DD693B"/>
                </a:gs>
              </a:gsLst>
              <a:lin ang="2700000" scaled="1"/>
            </a:gradFill>
            <a:ln w="12700">
              <a:solidFill>
                <a:srgbClr val="F8F8F8"/>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595959"/>
                </a:solidFill>
                <a:sym typeface="Arial" panose="020B0604020202020204" pitchFamily="34" charset="0"/>
              </a:endParaRPr>
            </a:p>
          </p:txBody>
        </p:sp>
      </p:grpSp>
      <p:grpSp>
        <p:nvGrpSpPr>
          <p:cNvPr id="78865" name="Group 48">
            <a:extLst>
              <a:ext uri="{FF2B5EF4-FFF2-40B4-BE49-F238E27FC236}">
                <a16:creationId xmlns:a16="http://schemas.microsoft.com/office/drawing/2014/main" id="{D5E247FF-6BF2-41A1-9F29-F5186D1A0C17}"/>
              </a:ext>
            </a:extLst>
          </p:cNvPr>
          <p:cNvGrpSpPr>
            <a:grpSpLocks/>
          </p:cNvGrpSpPr>
          <p:nvPr/>
        </p:nvGrpSpPr>
        <p:grpSpPr bwMode="auto">
          <a:xfrm flipH="1">
            <a:off x="2930525" y="3173413"/>
            <a:ext cx="1676400" cy="1403350"/>
            <a:chOff x="0" y="0"/>
            <a:chExt cx="1486" cy="884"/>
          </a:xfrm>
        </p:grpSpPr>
        <p:sp>
          <p:nvSpPr>
            <p:cNvPr id="78875" name="AutoShape 49">
              <a:extLst>
                <a:ext uri="{FF2B5EF4-FFF2-40B4-BE49-F238E27FC236}">
                  <a16:creationId xmlns:a16="http://schemas.microsoft.com/office/drawing/2014/main" id="{E65F5BF1-AE1F-4BA0-8E7A-CECFFB6C4244}"/>
                </a:ext>
              </a:extLst>
            </p:cNvPr>
            <p:cNvSpPr>
              <a:spLocks noChangeArrowheads="1"/>
            </p:cNvSpPr>
            <p:nvPr/>
          </p:nvSpPr>
          <p:spPr bwMode="auto">
            <a:xfrm>
              <a:off x="0" y="0"/>
              <a:ext cx="1486" cy="884"/>
            </a:xfrm>
            <a:prstGeom prst="homePlate">
              <a:avLst>
                <a:gd name="adj" fmla="val 42025"/>
              </a:avLst>
            </a:prstGeom>
            <a:gradFill rotWithShape="1">
              <a:gsLst>
                <a:gs pos="0">
                  <a:srgbClr val="6ECC4C"/>
                </a:gs>
                <a:gs pos="100000">
                  <a:srgbClr val="B5E5A4"/>
                </a:gs>
              </a:gsLst>
              <a:lin ang="18900000" scaled="1"/>
            </a:gradFill>
            <a:ln w="25400">
              <a:solidFill>
                <a:srgbClr val="F8F8F8"/>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595959"/>
                </a:solidFill>
                <a:sym typeface="Arial" panose="020B0604020202020204" pitchFamily="34" charset="0"/>
              </a:endParaRPr>
            </a:p>
          </p:txBody>
        </p:sp>
        <p:sp>
          <p:nvSpPr>
            <p:cNvPr id="78876" name="AutoShape 50">
              <a:extLst>
                <a:ext uri="{FF2B5EF4-FFF2-40B4-BE49-F238E27FC236}">
                  <a16:creationId xmlns:a16="http://schemas.microsoft.com/office/drawing/2014/main" id="{8D8F5585-6BFF-4B72-BBAE-EC32240694AE}"/>
                </a:ext>
              </a:extLst>
            </p:cNvPr>
            <p:cNvSpPr>
              <a:spLocks noChangeArrowheads="1"/>
            </p:cNvSpPr>
            <p:nvPr/>
          </p:nvSpPr>
          <p:spPr bwMode="auto">
            <a:xfrm>
              <a:off x="49" y="35"/>
              <a:ext cx="1375" cy="811"/>
            </a:xfrm>
            <a:prstGeom prst="homePlate">
              <a:avLst>
                <a:gd name="adj" fmla="val 42386"/>
              </a:avLst>
            </a:prstGeom>
            <a:gradFill rotWithShape="1">
              <a:gsLst>
                <a:gs pos="0">
                  <a:srgbClr val="6ECC4C"/>
                </a:gs>
                <a:gs pos="100000">
                  <a:srgbClr val="498833"/>
                </a:gs>
              </a:gsLst>
              <a:lin ang="18900000" scaled="1"/>
            </a:gradFill>
            <a:ln w="12700">
              <a:solidFill>
                <a:srgbClr val="F8F8F8"/>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595959"/>
                </a:solidFill>
                <a:sym typeface="Arial" panose="020B0604020202020204" pitchFamily="34" charset="0"/>
              </a:endParaRPr>
            </a:p>
          </p:txBody>
        </p:sp>
      </p:grpSp>
      <p:sp>
        <p:nvSpPr>
          <p:cNvPr id="78866" name="Text Box 8">
            <a:extLst>
              <a:ext uri="{FF2B5EF4-FFF2-40B4-BE49-F238E27FC236}">
                <a16:creationId xmlns:a16="http://schemas.microsoft.com/office/drawing/2014/main" id="{AEC1B285-808D-40B9-9F7D-02AFB5B57371}"/>
              </a:ext>
            </a:extLst>
          </p:cNvPr>
          <p:cNvSpPr>
            <a:spLocks noChangeArrowheads="1"/>
          </p:cNvSpPr>
          <p:nvPr/>
        </p:nvSpPr>
        <p:spPr bwMode="auto">
          <a:xfrm>
            <a:off x="3195638" y="3451225"/>
            <a:ext cx="128111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FFFFFF"/>
                </a:solidFill>
                <a:latin typeface="Calibri" panose="020F0502020204030204" pitchFamily="34" charset="0"/>
                <a:sym typeface="Calibri" panose="020F0502020204030204" pitchFamily="34" charset="0"/>
              </a:rPr>
              <a:t>Title in here</a:t>
            </a:r>
            <a:endParaRPr lang="zh-CN" altLang="en-US"/>
          </a:p>
        </p:txBody>
      </p:sp>
      <p:sp>
        <p:nvSpPr>
          <p:cNvPr id="78867" name="Text Box 8">
            <a:extLst>
              <a:ext uri="{FF2B5EF4-FFF2-40B4-BE49-F238E27FC236}">
                <a16:creationId xmlns:a16="http://schemas.microsoft.com/office/drawing/2014/main" id="{BEE5FF96-6C00-4DEF-9D96-7AB402A49188}"/>
              </a:ext>
            </a:extLst>
          </p:cNvPr>
          <p:cNvSpPr>
            <a:spLocks noChangeArrowheads="1"/>
          </p:cNvSpPr>
          <p:nvPr/>
        </p:nvSpPr>
        <p:spPr bwMode="auto">
          <a:xfrm>
            <a:off x="4781550" y="3451225"/>
            <a:ext cx="1281113"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FFFFFF"/>
                </a:solidFill>
                <a:latin typeface="Calibri" panose="020F0502020204030204" pitchFamily="34" charset="0"/>
                <a:sym typeface="Calibri" panose="020F0502020204030204" pitchFamily="34" charset="0"/>
              </a:rPr>
              <a:t>Title in here</a:t>
            </a:r>
            <a:endParaRPr lang="zh-CN" altLang="en-US"/>
          </a:p>
        </p:txBody>
      </p:sp>
      <p:sp>
        <p:nvSpPr>
          <p:cNvPr id="78868" name="Text Box 30">
            <a:extLst>
              <a:ext uri="{FF2B5EF4-FFF2-40B4-BE49-F238E27FC236}">
                <a16:creationId xmlns:a16="http://schemas.microsoft.com/office/drawing/2014/main" id="{4D5F8D46-A21B-4F49-9BCD-BBE897E9999C}"/>
              </a:ext>
            </a:extLst>
          </p:cNvPr>
          <p:cNvSpPr>
            <a:spLocks noChangeArrowheads="1"/>
          </p:cNvSpPr>
          <p:nvPr/>
        </p:nvSpPr>
        <p:spPr bwMode="auto">
          <a:xfrm>
            <a:off x="3692525" y="2068513"/>
            <a:ext cx="1828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a:solidFill>
                  <a:srgbClr val="595959"/>
                </a:solidFill>
                <a:sym typeface="Arial" panose="020B0604020202020204" pitchFamily="34" charset="0"/>
              </a:rPr>
              <a:t>Text in here</a:t>
            </a:r>
            <a:endParaRPr lang="zh-CN" altLang="en-US"/>
          </a:p>
        </p:txBody>
      </p:sp>
      <p:sp>
        <p:nvSpPr>
          <p:cNvPr id="78869" name="Text Box 30">
            <a:extLst>
              <a:ext uri="{FF2B5EF4-FFF2-40B4-BE49-F238E27FC236}">
                <a16:creationId xmlns:a16="http://schemas.microsoft.com/office/drawing/2014/main" id="{115EE56B-6F4A-4E6A-9238-2355EF92702C}"/>
              </a:ext>
            </a:extLst>
          </p:cNvPr>
          <p:cNvSpPr>
            <a:spLocks noChangeArrowheads="1"/>
          </p:cNvSpPr>
          <p:nvPr/>
        </p:nvSpPr>
        <p:spPr bwMode="auto">
          <a:xfrm>
            <a:off x="3692525" y="5299075"/>
            <a:ext cx="1828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a:solidFill>
                  <a:srgbClr val="595959"/>
                </a:solidFill>
                <a:sym typeface="Arial" panose="020B0604020202020204" pitchFamily="34" charset="0"/>
              </a:rPr>
              <a:t>Text in here</a:t>
            </a:r>
            <a:endParaRPr lang="zh-CN" altLang="en-US"/>
          </a:p>
        </p:txBody>
      </p:sp>
      <p:sp>
        <p:nvSpPr>
          <p:cNvPr id="78870" name="AutoShape 55">
            <a:extLst>
              <a:ext uri="{FF2B5EF4-FFF2-40B4-BE49-F238E27FC236}">
                <a16:creationId xmlns:a16="http://schemas.microsoft.com/office/drawing/2014/main" id="{0CFA2220-57ED-4AFF-907E-5F18EF6A568D}"/>
              </a:ext>
            </a:extLst>
          </p:cNvPr>
          <p:cNvSpPr>
            <a:spLocks noChangeArrowheads="1"/>
          </p:cNvSpPr>
          <p:nvPr/>
        </p:nvSpPr>
        <p:spPr bwMode="auto">
          <a:xfrm flipH="1" flipV="1">
            <a:off x="3921125" y="4106863"/>
            <a:ext cx="1371600" cy="1162050"/>
          </a:xfrm>
          <a:custGeom>
            <a:avLst/>
            <a:gdLst>
              <a:gd name="T0" fmla="*/ 2147483646 w 21600"/>
              <a:gd name="T1" fmla="*/ 1030324047 h 21600"/>
              <a:gd name="T2" fmla="*/ 2147483646 w 21600"/>
              <a:gd name="T3" fmla="*/ 2147483646 h 21600"/>
              <a:gd name="T4" fmla="*/ 2147483646 w 21600"/>
              <a:gd name="T5" fmla="*/ 2147483646 h 21600"/>
              <a:gd name="T6" fmla="*/ 2147483646 w 21600"/>
              <a:gd name="T7" fmla="*/ 2147483646 h 21600"/>
              <a:gd name="T8" fmla="*/ 2147483646 w 21600"/>
              <a:gd name="T9" fmla="*/ 2147483646 h 21600"/>
              <a:gd name="T10" fmla="*/ 2147483646 w 21600"/>
              <a:gd name="T11" fmla="*/ 2147483646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112" y="7246"/>
                </a:moveTo>
                <a:cubicBezTo>
                  <a:pt x="16751" y="4446"/>
                  <a:pt x="13912" y="2670"/>
                  <a:pt x="10800" y="2670"/>
                </a:cubicBezTo>
                <a:cubicBezTo>
                  <a:pt x="6776" y="2669"/>
                  <a:pt x="3358" y="5613"/>
                  <a:pt x="2760" y="9591"/>
                </a:cubicBezTo>
                <a:lnTo>
                  <a:pt x="119" y="9195"/>
                </a:lnTo>
                <a:cubicBezTo>
                  <a:pt x="914" y="3909"/>
                  <a:pt x="5455" y="-1"/>
                  <a:pt x="10800" y="0"/>
                </a:cubicBezTo>
                <a:cubicBezTo>
                  <a:pt x="14934" y="0"/>
                  <a:pt x="18706" y="2360"/>
                  <a:pt x="20513" y="6079"/>
                </a:cubicBezTo>
                <a:lnTo>
                  <a:pt x="22942" y="4899"/>
                </a:lnTo>
                <a:lnTo>
                  <a:pt x="21076" y="10291"/>
                </a:lnTo>
                <a:lnTo>
                  <a:pt x="15683" y="8426"/>
                </a:lnTo>
                <a:lnTo>
                  <a:pt x="18112" y="7246"/>
                </a:lnTo>
                <a:close/>
              </a:path>
            </a:pathLst>
          </a:custGeom>
          <a:gradFill rotWithShape="1">
            <a:gsLst>
              <a:gs pos="0">
                <a:srgbClr val="E9A082"/>
              </a:gs>
              <a:gs pos="100000">
                <a:srgbClr val="DD693B"/>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8871" name="Text Box 30">
            <a:extLst>
              <a:ext uri="{FF2B5EF4-FFF2-40B4-BE49-F238E27FC236}">
                <a16:creationId xmlns:a16="http://schemas.microsoft.com/office/drawing/2014/main" id="{92777188-E875-4242-8FF8-0D2B7152170B}"/>
              </a:ext>
            </a:extLst>
          </p:cNvPr>
          <p:cNvSpPr>
            <a:spLocks noChangeArrowheads="1"/>
          </p:cNvSpPr>
          <p:nvPr/>
        </p:nvSpPr>
        <p:spPr bwMode="auto">
          <a:xfrm>
            <a:off x="1403350" y="2193925"/>
            <a:ext cx="9366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Text in here</a:t>
            </a:r>
            <a:endParaRPr lang="zh-CN" altLang="en-US"/>
          </a:p>
        </p:txBody>
      </p:sp>
      <p:sp>
        <p:nvSpPr>
          <p:cNvPr id="78872" name="Text Box 30">
            <a:extLst>
              <a:ext uri="{FF2B5EF4-FFF2-40B4-BE49-F238E27FC236}">
                <a16:creationId xmlns:a16="http://schemas.microsoft.com/office/drawing/2014/main" id="{A2A15EC1-5C6E-4F56-B7BD-0F342E10E10E}"/>
              </a:ext>
            </a:extLst>
          </p:cNvPr>
          <p:cNvSpPr>
            <a:spLocks noChangeArrowheads="1"/>
          </p:cNvSpPr>
          <p:nvPr/>
        </p:nvSpPr>
        <p:spPr bwMode="auto">
          <a:xfrm>
            <a:off x="1403350" y="4946650"/>
            <a:ext cx="9366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Text in here</a:t>
            </a:r>
            <a:endParaRPr lang="zh-CN" altLang="en-US"/>
          </a:p>
        </p:txBody>
      </p:sp>
      <p:sp>
        <p:nvSpPr>
          <p:cNvPr id="78873" name="Text Box 30">
            <a:extLst>
              <a:ext uri="{FF2B5EF4-FFF2-40B4-BE49-F238E27FC236}">
                <a16:creationId xmlns:a16="http://schemas.microsoft.com/office/drawing/2014/main" id="{6293BAEC-18A8-47B9-B6C5-260C3CFE5D85}"/>
              </a:ext>
            </a:extLst>
          </p:cNvPr>
          <p:cNvSpPr>
            <a:spLocks noChangeArrowheads="1"/>
          </p:cNvSpPr>
          <p:nvPr/>
        </p:nvSpPr>
        <p:spPr bwMode="auto">
          <a:xfrm>
            <a:off x="498475" y="3651250"/>
            <a:ext cx="9366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1600" b="1">
                <a:solidFill>
                  <a:srgbClr val="FFFFFF"/>
                </a:solidFill>
              </a:rPr>
              <a:t>Text in here</a:t>
            </a:r>
            <a:endParaRPr lang="zh-CN" altLang="en-US"/>
          </a:p>
        </p:txBody>
      </p:sp>
      <p:sp>
        <p:nvSpPr>
          <p:cNvPr id="78874" name="Text Box 110">
            <a:extLst>
              <a:ext uri="{FF2B5EF4-FFF2-40B4-BE49-F238E27FC236}">
                <a16:creationId xmlns:a16="http://schemas.microsoft.com/office/drawing/2014/main" id="{6B38C3FC-BF7F-414D-8D59-1C5F14E1E61F}"/>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3" descr="all">
            <a:extLst>
              <a:ext uri="{FF2B5EF4-FFF2-40B4-BE49-F238E27FC236}">
                <a16:creationId xmlns:a16="http://schemas.microsoft.com/office/drawing/2014/main" id="{7F565254-7C7E-48FA-A46F-0DF5EDDB46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371600"/>
            <a:ext cx="4724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Text Box 4">
            <a:extLst>
              <a:ext uri="{FF2B5EF4-FFF2-40B4-BE49-F238E27FC236}">
                <a16:creationId xmlns:a16="http://schemas.microsoft.com/office/drawing/2014/main" id="{EA827731-19A2-4D79-83DE-D5AE32B69646}"/>
              </a:ext>
            </a:extLst>
          </p:cNvPr>
          <p:cNvSpPr>
            <a:spLocks noChangeArrowheads="1"/>
          </p:cNvSpPr>
          <p:nvPr/>
        </p:nvSpPr>
        <p:spPr bwMode="auto">
          <a:xfrm>
            <a:off x="1066800" y="1981200"/>
            <a:ext cx="2016125"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zh-CN" altLang="en-US" sz="1400" b="1"/>
              <a:t>在此处输入标题内容</a:t>
            </a:r>
          </a:p>
          <a:p>
            <a:pPr>
              <a:lnSpc>
                <a:spcPct val="60000"/>
              </a:lnSpc>
              <a:spcBef>
                <a:spcPct val="50000"/>
              </a:spcBef>
              <a:buClr>
                <a:srgbClr val="1F3F5F"/>
              </a:buClr>
              <a:buFont typeface="Arial" panose="020B0604020202020204" pitchFamily="34" charset="0"/>
              <a:buNone/>
            </a:pPr>
            <a:r>
              <a:rPr lang="en-US" altLang="zh-CN" sz="1400" b="1"/>
              <a:t>- </a:t>
            </a:r>
            <a:r>
              <a:rPr lang="zh-CN" altLang="en-US" sz="1400" b="1"/>
              <a:t>输入文字内容</a:t>
            </a:r>
          </a:p>
          <a:p>
            <a:pPr>
              <a:lnSpc>
                <a:spcPct val="60000"/>
              </a:lnSpc>
              <a:spcBef>
                <a:spcPct val="50000"/>
              </a:spcBef>
              <a:buClr>
                <a:srgbClr val="1F3F5F"/>
              </a:buClr>
              <a:buFont typeface="Arial" panose="020B0604020202020204" pitchFamily="34" charset="0"/>
              <a:buNone/>
            </a:pPr>
            <a:r>
              <a:rPr lang="en-US" altLang="zh-CN" sz="1200" b="1"/>
              <a:t>- </a:t>
            </a:r>
            <a:r>
              <a:rPr lang="zh-CN" altLang="en-US" sz="1400" b="1"/>
              <a:t>输入文字内容</a:t>
            </a:r>
            <a:endParaRPr lang="en-US" altLang="zh-CN" sz="1400" b="1"/>
          </a:p>
          <a:p>
            <a:pPr>
              <a:lnSpc>
                <a:spcPct val="60000"/>
              </a:lnSpc>
              <a:spcBef>
                <a:spcPct val="50000"/>
              </a:spcBef>
              <a:buClr>
                <a:srgbClr val="1F3F5F"/>
              </a:buClr>
              <a:buFont typeface="Arial" panose="020B0604020202020204" pitchFamily="34" charset="0"/>
              <a:buNone/>
            </a:pPr>
            <a:endParaRPr lang="zh-CN" altLang="en-US" sz="1200" b="1"/>
          </a:p>
        </p:txBody>
      </p:sp>
      <p:sp>
        <p:nvSpPr>
          <p:cNvPr id="80900" name="Text Box 4">
            <a:extLst>
              <a:ext uri="{FF2B5EF4-FFF2-40B4-BE49-F238E27FC236}">
                <a16:creationId xmlns:a16="http://schemas.microsoft.com/office/drawing/2014/main" id="{2E1C9951-7034-442D-A475-ECA9FA2525FC}"/>
              </a:ext>
            </a:extLst>
          </p:cNvPr>
          <p:cNvSpPr>
            <a:spLocks noChangeArrowheads="1"/>
          </p:cNvSpPr>
          <p:nvPr/>
        </p:nvSpPr>
        <p:spPr bwMode="auto">
          <a:xfrm>
            <a:off x="762000" y="4876800"/>
            <a:ext cx="2016125"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zh-CN" altLang="en-US" sz="1400" b="1"/>
              <a:t>在此处输入标题内容</a:t>
            </a:r>
          </a:p>
          <a:p>
            <a:pPr>
              <a:lnSpc>
                <a:spcPct val="60000"/>
              </a:lnSpc>
              <a:spcBef>
                <a:spcPct val="50000"/>
              </a:spcBef>
              <a:buClr>
                <a:srgbClr val="1F3F5F"/>
              </a:buClr>
              <a:buFont typeface="Arial" panose="020B0604020202020204" pitchFamily="34" charset="0"/>
              <a:buNone/>
            </a:pPr>
            <a:r>
              <a:rPr lang="en-US" altLang="zh-CN" sz="1400" b="1"/>
              <a:t>- </a:t>
            </a:r>
            <a:r>
              <a:rPr lang="zh-CN" altLang="en-US" sz="1400" b="1"/>
              <a:t>输入文字内容</a:t>
            </a:r>
          </a:p>
          <a:p>
            <a:pPr>
              <a:lnSpc>
                <a:spcPct val="60000"/>
              </a:lnSpc>
              <a:spcBef>
                <a:spcPct val="50000"/>
              </a:spcBef>
              <a:buClr>
                <a:srgbClr val="1F3F5F"/>
              </a:buClr>
              <a:buFont typeface="Arial" panose="020B0604020202020204" pitchFamily="34" charset="0"/>
              <a:buNone/>
            </a:pPr>
            <a:r>
              <a:rPr lang="en-US" altLang="zh-CN" sz="1200" b="1"/>
              <a:t>- </a:t>
            </a:r>
            <a:r>
              <a:rPr lang="zh-CN" altLang="en-US" sz="1400" b="1"/>
              <a:t>输入文字内容</a:t>
            </a:r>
            <a:endParaRPr lang="en-US" altLang="zh-CN" sz="1400" b="1"/>
          </a:p>
          <a:p>
            <a:pPr>
              <a:lnSpc>
                <a:spcPct val="60000"/>
              </a:lnSpc>
              <a:spcBef>
                <a:spcPct val="50000"/>
              </a:spcBef>
              <a:buClr>
                <a:srgbClr val="1F3F5F"/>
              </a:buClr>
              <a:buFont typeface="Arial" panose="020B0604020202020204" pitchFamily="34" charset="0"/>
              <a:buNone/>
            </a:pPr>
            <a:endParaRPr lang="zh-CN" altLang="en-US" sz="1200" b="1"/>
          </a:p>
        </p:txBody>
      </p:sp>
      <p:sp>
        <p:nvSpPr>
          <p:cNvPr id="80901" name="Text Box 4">
            <a:extLst>
              <a:ext uri="{FF2B5EF4-FFF2-40B4-BE49-F238E27FC236}">
                <a16:creationId xmlns:a16="http://schemas.microsoft.com/office/drawing/2014/main" id="{A86352D9-B37C-4C36-98DE-4643EDCB1B51}"/>
              </a:ext>
            </a:extLst>
          </p:cNvPr>
          <p:cNvSpPr>
            <a:spLocks noChangeArrowheads="1"/>
          </p:cNvSpPr>
          <p:nvPr/>
        </p:nvSpPr>
        <p:spPr bwMode="auto">
          <a:xfrm>
            <a:off x="6324600" y="2743200"/>
            <a:ext cx="2016125"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zh-CN" altLang="en-US" sz="1400" b="1"/>
              <a:t>在此处输入标题内容</a:t>
            </a:r>
          </a:p>
          <a:p>
            <a:pPr>
              <a:lnSpc>
                <a:spcPct val="60000"/>
              </a:lnSpc>
              <a:spcBef>
                <a:spcPct val="50000"/>
              </a:spcBef>
              <a:buClr>
                <a:srgbClr val="1F3F5F"/>
              </a:buClr>
              <a:buFont typeface="Arial" panose="020B0604020202020204" pitchFamily="34" charset="0"/>
              <a:buNone/>
            </a:pPr>
            <a:r>
              <a:rPr lang="en-US" altLang="zh-CN" sz="1400" b="1"/>
              <a:t>- </a:t>
            </a:r>
            <a:r>
              <a:rPr lang="zh-CN" altLang="en-US" sz="1400" b="1"/>
              <a:t>输入文字内容</a:t>
            </a:r>
          </a:p>
          <a:p>
            <a:pPr>
              <a:lnSpc>
                <a:spcPct val="60000"/>
              </a:lnSpc>
              <a:spcBef>
                <a:spcPct val="50000"/>
              </a:spcBef>
              <a:buClr>
                <a:srgbClr val="1F3F5F"/>
              </a:buClr>
              <a:buFont typeface="Arial" panose="020B0604020202020204" pitchFamily="34" charset="0"/>
              <a:buNone/>
            </a:pPr>
            <a:r>
              <a:rPr lang="en-US" altLang="zh-CN" sz="1200" b="1"/>
              <a:t>- </a:t>
            </a:r>
            <a:r>
              <a:rPr lang="zh-CN" altLang="en-US" sz="1400" b="1"/>
              <a:t>输入文字内容</a:t>
            </a:r>
            <a:endParaRPr lang="en-US" altLang="zh-CN" sz="1400" b="1"/>
          </a:p>
          <a:p>
            <a:pPr>
              <a:lnSpc>
                <a:spcPct val="60000"/>
              </a:lnSpc>
              <a:spcBef>
                <a:spcPct val="50000"/>
              </a:spcBef>
              <a:buClr>
                <a:srgbClr val="1F3F5F"/>
              </a:buClr>
              <a:buFont typeface="Arial" panose="020B0604020202020204" pitchFamily="34" charset="0"/>
              <a:buNone/>
            </a:pPr>
            <a:endParaRPr lang="zh-CN" altLang="en-US" sz="1200" b="1"/>
          </a:p>
        </p:txBody>
      </p:sp>
      <p:sp>
        <p:nvSpPr>
          <p:cNvPr id="80902" name="Text Box 4">
            <a:extLst>
              <a:ext uri="{FF2B5EF4-FFF2-40B4-BE49-F238E27FC236}">
                <a16:creationId xmlns:a16="http://schemas.microsoft.com/office/drawing/2014/main" id="{352F8D2C-0F02-4398-BFEA-96E13C73E3BE}"/>
              </a:ext>
            </a:extLst>
          </p:cNvPr>
          <p:cNvSpPr>
            <a:spLocks noChangeArrowheads="1"/>
          </p:cNvSpPr>
          <p:nvPr/>
        </p:nvSpPr>
        <p:spPr bwMode="auto">
          <a:xfrm>
            <a:off x="5715000" y="5105400"/>
            <a:ext cx="2016125" cy="97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zh-CN" altLang="en-US" sz="1400" b="1"/>
              <a:t>在此处输入标题内容</a:t>
            </a:r>
          </a:p>
          <a:p>
            <a:pPr>
              <a:lnSpc>
                <a:spcPct val="60000"/>
              </a:lnSpc>
              <a:spcBef>
                <a:spcPct val="50000"/>
              </a:spcBef>
              <a:buClr>
                <a:srgbClr val="1F3F5F"/>
              </a:buClr>
              <a:buFont typeface="Arial" panose="020B0604020202020204" pitchFamily="34" charset="0"/>
              <a:buNone/>
            </a:pPr>
            <a:r>
              <a:rPr lang="en-US" altLang="zh-CN" sz="1400" b="1"/>
              <a:t>- </a:t>
            </a:r>
            <a:r>
              <a:rPr lang="zh-CN" altLang="en-US" sz="1400" b="1"/>
              <a:t>输入文字内容</a:t>
            </a:r>
          </a:p>
          <a:p>
            <a:pPr>
              <a:lnSpc>
                <a:spcPct val="60000"/>
              </a:lnSpc>
              <a:spcBef>
                <a:spcPct val="50000"/>
              </a:spcBef>
              <a:buClr>
                <a:srgbClr val="1F3F5F"/>
              </a:buClr>
              <a:buFont typeface="Arial" panose="020B0604020202020204" pitchFamily="34" charset="0"/>
              <a:buNone/>
            </a:pPr>
            <a:r>
              <a:rPr lang="en-US" altLang="zh-CN" sz="1200" b="1"/>
              <a:t>- </a:t>
            </a:r>
            <a:r>
              <a:rPr lang="zh-CN" altLang="en-US" sz="1400" b="1"/>
              <a:t>输入文字内容</a:t>
            </a:r>
            <a:endParaRPr lang="en-US" altLang="zh-CN" sz="1400" b="1"/>
          </a:p>
          <a:p>
            <a:pPr>
              <a:lnSpc>
                <a:spcPct val="60000"/>
              </a:lnSpc>
              <a:spcBef>
                <a:spcPct val="50000"/>
              </a:spcBef>
              <a:buClr>
                <a:srgbClr val="1F3F5F"/>
              </a:buClr>
              <a:buFont typeface="Arial" panose="020B0604020202020204" pitchFamily="34" charset="0"/>
              <a:buNone/>
            </a:pPr>
            <a:endParaRPr lang="zh-CN" altLang="en-US" sz="1200" b="1"/>
          </a:p>
        </p:txBody>
      </p:sp>
      <p:sp>
        <p:nvSpPr>
          <p:cNvPr id="80903" name="Text Box 12">
            <a:extLst>
              <a:ext uri="{FF2B5EF4-FFF2-40B4-BE49-F238E27FC236}">
                <a16:creationId xmlns:a16="http://schemas.microsoft.com/office/drawing/2014/main" id="{33AE4571-C9E2-4634-BE29-2339DA2648CE}"/>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51">
            <a:extLst>
              <a:ext uri="{FF2B5EF4-FFF2-40B4-BE49-F238E27FC236}">
                <a16:creationId xmlns:a16="http://schemas.microsoft.com/office/drawing/2014/main" id="{076B458C-A056-4E89-BCA8-49E2EC4BB5B8}"/>
              </a:ext>
            </a:extLst>
          </p:cNvPr>
          <p:cNvGrpSpPr>
            <a:grpSpLocks/>
          </p:cNvGrpSpPr>
          <p:nvPr/>
        </p:nvGrpSpPr>
        <p:grpSpPr bwMode="auto">
          <a:xfrm>
            <a:off x="1392238" y="4343400"/>
            <a:ext cx="1958975" cy="1447800"/>
            <a:chOff x="0" y="0"/>
            <a:chExt cx="1234" cy="919"/>
          </a:xfrm>
        </p:grpSpPr>
        <p:pic>
          <p:nvPicPr>
            <p:cNvPr id="9245" name="Picture 52" descr="s05">
              <a:extLst>
                <a:ext uri="{FF2B5EF4-FFF2-40B4-BE49-F238E27FC236}">
                  <a16:creationId xmlns:a16="http://schemas.microsoft.com/office/drawing/2014/main" id="{491EF104-4709-443F-8CE3-CCC842F528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34" cy="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46" name="Rectangle 53">
              <a:extLst>
                <a:ext uri="{FF2B5EF4-FFF2-40B4-BE49-F238E27FC236}">
                  <a16:creationId xmlns:a16="http://schemas.microsoft.com/office/drawing/2014/main" id="{80B15563-50A0-4B28-938A-0BFACE8F1187}"/>
                </a:ext>
              </a:extLst>
            </p:cNvPr>
            <p:cNvSpPr>
              <a:spLocks noChangeArrowheads="1"/>
            </p:cNvSpPr>
            <p:nvPr/>
          </p:nvSpPr>
          <p:spPr bwMode="auto">
            <a:xfrm>
              <a:off x="227" y="239"/>
              <a:ext cx="941"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latinLnBrk="1">
                <a:buFont typeface="Arial" panose="020B0604020202020204" pitchFamily="34" charset="0"/>
                <a:buNone/>
              </a:pPr>
              <a:r>
                <a:rPr lang="zh-CN" altLang="en-US" b="1">
                  <a:solidFill>
                    <a:srgbClr val="990000"/>
                  </a:solidFill>
                  <a:latin typeface="Gulim" panose="020B0600000101010101" pitchFamily="34" charset="-127"/>
                  <a:sym typeface="Gulim" panose="020B0600000101010101" pitchFamily="34" charset="-127"/>
                </a:rPr>
                <a:t>点击输</a:t>
              </a:r>
            </a:p>
            <a:p>
              <a:pPr algn="ctr" latinLnBrk="1">
                <a:buFont typeface="Arial" panose="020B0604020202020204" pitchFamily="34" charset="0"/>
                <a:buNone/>
              </a:pPr>
              <a:r>
                <a:rPr lang="zh-CN" altLang="en-US" b="1">
                  <a:solidFill>
                    <a:srgbClr val="990000"/>
                  </a:solidFill>
                  <a:latin typeface="Gulim" panose="020B0600000101010101" pitchFamily="34" charset="-127"/>
                  <a:sym typeface="Gulim" panose="020B0600000101010101" pitchFamily="34" charset="-127"/>
                </a:rPr>
                <a:t>入内容</a:t>
              </a:r>
              <a:endParaRPr lang="zh-CN" altLang="en-US"/>
            </a:p>
          </p:txBody>
        </p:sp>
        <p:sp>
          <p:nvSpPr>
            <p:cNvPr id="9247" name="Rectangle 54">
              <a:extLst>
                <a:ext uri="{FF2B5EF4-FFF2-40B4-BE49-F238E27FC236}">
                  <a16:creationId xmlns:a16="http://schemas.microsoft.com/office/drawing/2014/main" id="{3918981C-8ED0-4437-867F-A8F7E2ED321C}"/>
                </a:ext>
              </a:extLst>
            </p:cNvPr>
            <p:cNvSpPr>
              <a:spLocks noChangeArrowheads="1"/>
            </p:cNvSpPr>
            <p:nvPr/>
          </p:nvSpPr>
          <p:spPr bwMode="auto">
            <a:xfrm>
              <a:off x="91" y="0"/>
              <a:ext cx="227"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Font typeface="Arial" panose="020B0604020202020204" pitchFamily="34" charset="0"/>
                <a:buNone/>
              </a:pPr>
              <a:r>
                <a:rPr lang="en-US" altLang="zh-CN" sz="3500" b="1">
                  <a:solidFill>
                    <a:schemeClr val="bg2"/>
                  </a:solidFill>
                  <a:latin typeface="Times New Roman" panose="02020603050405020304" pitchFamily="18" charset="0"/>
                  <a:ea typeface="楷体_GB2312" pitchFamily="49" charset="-122"/>
                  <a:sym typeface="Times New Roman" panose="02020603050405020304" pitchFamily="18" charset="0"/>
                </a:rPr>
                <a:t>1</a:t>
              </a:r>
              <a:endParaRPr lang="zh-CN" altLang="en-US"/>
            </a:p>
          </p:txBody>
        </p:sp>
      </p:grpSp>
      <p:sp>
        <p:nvSpPr>
          <p:cNvPr id="9219" name="AutoShape 75">
            <a:extLst>
              <a:ext uri="{FF2B5EF4-FFF2-40B4-BE49-F238E27FC236}">
                <a16:creationId xmlns:a16="http://schemas.microsoft.com/office/drawing/2014/main" id="{C38EE694-F9CD-4B37-9F87-152999FFE524}"/>
              </a:ext>
            </a:extLst>
          </p:cNvPr>
          <p:cNvSpPr>
            <a:spLocks noChangeArrowheads="1"/>
          </p:cNvSpPr>
          <p:nvPr/>
        </p:nvSpPr>
        <p:spPr bwMode="auto">
          <a:xfrm>
            <a:off x="1995488" y="2416175"/>
            <a:ext cx="5291137" cy="1800225"/>
          </a:xfrm>
          <a:prstGeom prst="downArrow">
            <a:avLst>
              <a:gd name="adj1" fmla="val 80361"/>
              <a:gd name="adj2" fmla="val 54167"/>
            </a:avLst>
          </a:prstGeom>
          <a:gradFill rotWithShape="1">
            <a:gsLst>
              <a:gs pos="0">
                <a:srgbClr val="FFCF01"/>
              </a:gs>
              <a:gs pos="89999">
                <a:srgbClr val="E22000"/>
              </a:gs>
              <a:gs pos="100000">
                <a:srgbClr val="E2200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20" name="Text Box 76">
            <a:extLst>
              <a:ext uri="{FF2B5EF4-FFF2-40B4-BE49-F238E27FC236}">
                <a16:creationId xmlns:a16="http://schemas.microsoft.com/office/drawing/2014/main" id="{14981A51-544A-47CA-B71D-1AEBAC3C7755}"/>
              </a:ext>
            </a:extLst>
          </p:cNvPr>
          <p:cNvSpPr>
            <a:spLocks noChangeArrowheads="1"/>
          </p:cNvSpPr>
          <p:nvPr/>
        </p:nvSpPr>
        <p:spPr bwMode="auto">
          <a:xfrm>
            <a:off x="3511550" y="3516313"/>
            <a:ext cx="22748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solidFill>
                  <a:schemeClr val="bg1"/>
                </a:solidFill>
                <a:ea typeface="微软雅黑" panose="020B0503020204020204" pitchFamily="34" charset="-122"/>
              </a:rPr>
              <a:t>箭头说明文字</a:t>
            </a:r>
            <a:endParaRPr lang="zh-CN" altLang="en-US"/>
          </a:p>
        </p:txBody>
      </p:sp>
      <p:grpSp>
        <p:nvGrpSpPr>
          <p:cNvPr id="9221" name="组合 34">
            <a:extLst>
              <a:ext uri="{FF2B5EF4-FFF2-40B4-BE49-F238E27FC236}">
                <a16:creationId xmlns:a16="http://schemas.microsoft.com/office/drawing/2014/main" id="{21EB4287-2990-4262-89AF-0FF82EC5F183}"/>
              </a:ext>
            </a:extLst>
          </p:cNvPr>
          <p:cNvGrpSpPr>
            <a:grpSpLocks/>
          </p:cNvGrpSpPr>
          <p:nvPr/>
        </p:nvGrpSpPr>
        <p:grpSpPr bwMode="auto">
          <a:xfrm>
            <a:off x="3973513" y="1697038"/>
            <a:ext cx="1328737" cy="1368425"/>
            <a:chOff x="0" y="0"/>
            <a:chExt cx="1012166" cy="1008001"/>
          </a:xfrm>
        </p:grpSpPr>
        <p:sp>
          <p:nvSpPr>
            <p:cNvPr id="9242" name="Oval 2">
              <a:extLst>
                <a:ext uri="{FF2B5EF4-FFF2-40B4-BE49-F238E27FC236}">
                  <a16:creationId xmlns:a16="http://schemas.microsoft.com/office/drawing/2014/main" id="{E2577505-9AFB-462F-AB11-914E5A2E262B}"/>
                </a:ext>
              </a:extLst>
            </p:cNvPr>
            <p:cNvSpPr>
              <a:spLocks noChangeAspect="1" noChangeArrowheads="1"/>
            </p:cNvSpPr>
            <p:nvPr/>
          </p:nvSpPr>
          <p:spPr bwMode="auto">
            <a:xfrm>
              <a:off x="4166" y="0"/>
              <a:ext cx="1008000" cy="1008001"/>
            </a:xfrm>
            <a:prstGeom prst="ellipse">
              <a:avLst/>
            </a:prstGeom>
            <a:gradFill rotWithShape="1">
              <a:gsLst>
                <a:gs pos="0">
                  <a:srgbClr val="00DFF6"/>
                </a:gs>
                <a:gs pos="89999">
                  <a:srgbClr val="002774"/>
                </a:gs>
                <a:gs pos="100000">
                  <a:srgbClr val="00277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43" name="椭圆 53">
              <a:extLst>
                <a:ext uri="{FF2B5EF4-FFF2-40B4-BE49-F238E27FC236}">
                  <a16:creationId xmlns:a16="http://schemas.microsoft.com/office/drawing/2014/main" id="{1877FC40-9D47-4273-AC94-210E733E2F21}"/>
                </a:ext>
              </a:extLst>
            </p:cNvPr>
            <p:cNvSpPr>
              <a:spLocks noChangeArrowheads="1"/>
            </p:cNvSpPr>
            <p:nvPr/>
          </p:nvSpPr>
          <p:spPr bwMode="auto">
            <a:xfrm rot="-2211361">
              <a:off x="0" y="58469"/>
              <a:ext cx="684452" cy="467750"/>
            </a:xfrm>
            <a:prstGeom prst="ellipse">
              <a:avLst/>
            </a:prstGeom>
            <a:gradFill rotWithShape="1">
              <a:gsLst>
                <a:gs pos="0">
                  <a:srgbClr val="D7E4BE"/>
                </a:gs>
                <a:gs pos="4500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sp>
          <p:nvSpPr>
            <p:cNvPr id="9244" name="椭圆 54">
              <a:extLst>
                <a:ext uri="{FF2B5EF4-FFF2-40B4-BE49-F238E27FC236}">
                  <a16:creationId xmlns:a16="http://schemas.microsoft.com/office/drawing/2014/main" id="{CB1A771B-5410-4669-A461-0295DED23661}"/>
                </a:ext>
              </a:extLst>
            </p:cNvPr>
            <p:cNvSpPr>
              <a:spLocks noChangeAspect="1" noChangeArrowheads="1"/>
            </p:cNvSpPr>
            <p:nvPr/>
          </p:nvSpPr>
          <p:spPr bwMode="auto">
            <a:xfrm>
              <a:off x="112166" y="107999"/>
              <a:ext cx="792000" cy="792000"/>
            </a:xfrm>
            <a:prstGeom prst="ellipse">
              <a:avLst/>
            </a:prstGeom>
            <a:gradFill rotWithShape="1">
              <a:gsLst>
                <a:gs pos="0">
                  <a:srgbClr val="2DD7FF"/>
                </a:gs>
                <a:gs pos="9999">
                  <a:srgbClr val="2DD7FF"/>
                </a:gs>
                <a:gs pos="70000">
                  <a:srgbClr val="D7E4BE"/>
                </a:gs>
                <a:gs pos="100000">
                  <a:srgbClr val="D7E4BE"/>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grpSp>
      <p:sp>
        <p:nvSpPr>
          <p:cNvPr id="9222" name="TextBox 147">
            <a:extLst>
              <a:ext uri="{FF2B5EF4-FFF2-40B4-BE49-F238E27FC236}">
                <a16:creationId xmlns:a16="http://schemas.microsoft.com/office/drawing/2014/main" id="{2FD6C4B7-C5CF-4F58-9C7B-521D7DFEB3A7}"/>
              </a:ext>
            </a:extLst>
          </p:cNvPr>
          <p:cNvSpPr>
            <a:spLocks noChangeArrowheads="1"/>
          </p:cNvSpPr>
          <p:nvPr/>
        </p:nvSpPr>
        <p:spPr bwMode="auto">
          <a:xfrm>
            <a:off x="3987800" y="2219325"/>
            <a:ext cx="12985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grpSp>
        <p:nvGrpSpPr>
          <p:cNvPr id="9223" name="组合 34">
            <a:extLst>
              <a:ext uri="{FF2B5EF4-FFF2-40B4-BE49-F238E27FC236}">
                <a16:creationId xmlns:a16="http://schemas.microsoft.com/office/drawing/2014/main" id="{73FB43AB-9AA6-49DF-B950-3E19D6767118}"/>
              </a:ext>
            </a:extLst>
          </p:cNvPr>
          <p:cNvGrpSpPr>
            <a:grpSpLocks/>
          </p:cNvGrpSpPr>
          <p:nvPr/>
        </p:nvGrpSpPr>
        <p:grpSpPr bwMode="auto">
          <a:xfrm>
            <a:off x="6211888" y="1697038"/>
            <a:ext cx="1368425" cy="1368425"/>
            <a:chOff x="0" y="0"/>
            <a:chExt cx="1012166" cy="1008001"/>
          </a:xfrm>
        </p:grpSpPr>
        <p:sp>
          <p:nvSpPr>
            <p:cNvPr id="9239" name="Oval 2">
              <a:extLst>
                <a:ext uri="{FF2B5EF4-FFF2-40B4-BE49-F238E27FC236}">
                  <a16:creationId xmlns:a16="http://schemas.microsoft.com/office/drawing/2014/main" id="{D33EC23B-1CEA-40D7-90FA-D9FD66447963}"/>
                </a:ext>
              </a:extLst>
            </p:cNvPr>
            <p:cNvSpPr>
              <a:spLocks noChangeAspect="1" noChangeArrowheads="1"/>
            </p:cNvSpPr>
            <p:nvPr/>
          </p:nvSpPr>
          <p:spPr bwMode="auto">
            <a:xfrm>
              <a:off x="4166" y="0"/>
              <a:ext cx="1008000" cy="1008001"/>
            </a:xfrm>
            <a:prstGeom prst="ellipse">
              <a:avLst/>
            </a:prstGeom>
            <a:gradFill rotWithShape="1">
              <a:gsLst>
                <a:gs pos="0">
                  <a:srgbClr val="00DFF6"/>
                </a:gs>
                <a:gs pos="89999">
                  <a:srgbClr val="002774"/>
                </a:gs>
                <a:gs pos="100000">
                  <a:srgbClr val="00277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40" name="椭圆 60">
              <a:extLst>
                <a:ext uri="{FF2B5EF4-FFF2-40B4-BE49-F238E27FC236}">
                  <a16:creationId xmlns:a16="http://schemas.microsoft.com/office/drawing/2014/main" id="{3E36CFAF-B781-4261-BBDB-395534172080}"/>
                </a:ext>
              </a:extLst>
            </p:cNvPr>
            <p:cNvSpPr>
              <a:spLocks noChangeArrowheads="1"/>
            </p:cNvSpPr>
            <p:nvPr/>
          </p:nvSpPr>
          <p:spPr bwMode="auto">
            <a:xfrm rot="-2211361">
              <a:off x="0" y="58469"/>
              <a:ext cx="684562" cy="467750"/>
            </a:xfrm>
            <a:prstGeom prst="ellipse">
              <a:avLst/>
            </a:prstGeom>
            <a:gradFill rotWithShape="1">
              <a:gsLst>
                <a:gs pos="0">
                  <a:srgbClr val="D7E4BE"/>
                </a:gs>
                <a:gs pos="4500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sp>
          <p:nvSpPr>
            <p:cNvPr id="9241" name="椭圆 61">
              <a:extLst>
                <a:ext uri="{FF2B5EF4-FFF2-40B4-BE49-F238E27FC236}">
                  <a16:creationId xmlns:a16="http://schemas.microsoft.com/office/drawing/2014/main" id="{785EC62B-C1ED-4C6E-A26B-4A4ADDDACB41}"/>
                </a:ext>
              </a:extLst>
            </p:cNvPr>
            <p:cNvSpPr>
              <a:spLocks noChangeAspect="1" noChangeArrowheads="1"/>
            </p:cNvSpPr>
            <p:nvPr/>
          </p:nvSpPr>
          <p:spPr bwMode="auto">
            <a:xfrm>
              <a:off x="112166" y="107999"/>
              <a:ext cx="792000" cy="792000"/>
            </a:xfrm>
            <a:prstGeom prst="ellipse">
              <a:avLst/>
            </a:prstGeom>
            <a:gradFill rotWithShape="1">
              <a:gsLst>
                <a:gs pos="0">
                  <a:srgbClr val="2DD7FF"/>
                </a:gs>
                <a:gs pos="9999">
                  <a:srgbClr val="2DD7FF"/>
                </a:gs>
                <a:gs pos="70000">
                  <a:srgbClr val="D7E4BE"/>
                </a:gs>
                <a:gs pos="100000">
                  <a:srgbClr val="D7E4BE"/>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grpSp>
      <p:sp>
        <p:nvSpPr>
          <p:cNvPr id="9224" name="TextBox 147">
            <a:extLst>
              <a:ext uri="{FF2B5EF4-FFF2-40B4-BE49-F238E27FC236}">
                <a16:creationId xmlns:a16="http://schemas.microsoft.com/office/drawing/2014/main" id="{F0853468-C609-4F13-BD15-4F073AC0000C}"/>
              </a:ext>
            </a:extLst>
          </p:cNvPr>
          <p:cNvSpPr>
            <a:spLocks noChangeArrowheads="1"/>
          </p:cNvSpPr>
          <p:nvPr/>
        </p:nvSpPr>
        <p:spPr bwMode="auto">
          <a:xfrm>
            <a:off x="6283325" y="2219325"/>
            <a:ext cx="12271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grpSp>
        <p:nvGrpSpPr>
          <p:cNvPr id="9225" name="组合 34">
            <a:extLst>
              <a:ext uri="{FF2B5EF4-FFF2-40B4-BE49-F238E27FC236}">
                <a16:creationId xmlns:a16="http://schemas.microsoft.com/office/drawing/2014/main" id="{05E47338-E71A-4A69-9756-2C2A58531E16}"/>
              </a:ext>
            </a:extLst>
          </p:cNvPr>
          <p:cNvGrpSpPr>
            <a:grpSpLocks/>
          </p:cNvGrpSpPr>
          <p:nvPr/>
        </p:nvGrpSpPr>
        <p:grpSpPr bwMode="auto">
          <a:xfrm>
            <a:off x="1693863" y="1697038"/>
            <a:ext cx="1368425" cy="1368425"/>
            <a:chOff x="0" y="0"/>
            <a:chExt cx="1012163" cy="1008001"/>
          </a:xfrm>
        </p:grpSpPr>
        <p:sp>
          <p:nvSpPr>
            <p:cNvPr id="9236" name="Oval 2">
              <a:extLst>
                <a:ext uri="{FF2B5EF4-FFF2-40B4-BE49-F238E27FC236}">
                  <a16:creationId xmlns:a16="http://schemas.microsoft.com/office/drawing/2014/main" id="{76D1A647-65BC-40D9-B7DF-7E6D0CCDEE1B}"/>
                </a:ext>
              </a:extLst>
            </p:cNvPr>
            <p:cNvSpPr>
              <a:spLocks noChangeAspect="1" noChangeArrowheads="1"/>
            </p:cNvSpPr>
            <p:nvPr/>
          </p:nvSpPr>
          <p:spPr bwMode="auto">
            <a:xfrm>
              <a:off x="4164" y="0"/>
              <a:ext cx="1007999" cy="1008001"/>
            </a:xfrm>
            <a:prstGeom prst="ellipse">
              <a:avLst/>
            </a:prstGeom>
            <a:gradFill rotWithShape="1">
              <a:gsLst>
                <a:gs pos="0">
                  <a:srgbClr val="00DFF6"/>
                </a:gs>
                <a:gs pos="89999">
                  <a:srgbClr val="002774"/>
                </a:gs>
                <a:gs pos="100000">
                  <a:srgbClr val="002774"/>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237" name="椭圆 37">
              <a:extLst>
                <a:ext uri="{FF2B5EF4-FFF2-40B4-BE49-F238E27FC236}">
                  <a16:creationId xmlns:a16="http://schemas.microsoft.com/office/drawing/2014/main" id="{A2A5DFA3-5620-48EE-B933-CCB018940174}"/>
                </a:ext>
              </a:extLst>
            </p:cNvPr>
            <p:cNvSpPr>
              <a:spLocks noChangeArrowheads="1"/>
            </p:cNvSpPr>
            <p:nvPr/>
          </p:nvSpPr>
          <p:spPr bwMode="auto">
            <a:xfrm rot="-2211361">
              <a:off x="0" y="58469"/>
              <a:ext cx="684560" cy="467750"/>
            </a:xfrm>
            <a:prstGeom prst="ellipse">
              <a:avLst/>
            </a:prstGeom>
            <a:gradFill rotWithShape="1">
              <a:gsLst>
                <a:gs pos="0">
                  <a:srgbClr val="D7E4BE"/>
                </a:gs>
                <a:gs pos="45000">
                  <a:srgbClr val="D7E4BE"/>
                </a:gs>
                <a:gs pos="100000">
                  <a:srgbClr val="D7E4BE"/>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sp>
          <p:nvSpPr>
            <p:cNvPr id="9238" name="椭圆 39">
              <a:extLst>
                <a:ext uri="{FF2B5EF4-FFF2-40B4-BE49-F238E27FC236}">
                  <a16:creationId xmlns:a16="http://schemas.microsoft.com/office/drawing/2014/main" id="{E16146F7-A8DA-42EF-B6CD-2D59455AFFB7}"/>
                </a:ext>
              </a:extLst>
            </p:cNvPr>
            <p:cNvSpPr>
              <a:spLocks noChangeAspect="1" noChangeArrowheads="1"/>
            </p:cNvSpPr>
            <p:nvPr/>
          </p:nvSpPr>
          <p:spPr bwMode="auto">
            <a:xfrm>
              <a:off x="112166" y="107999"/>
              <a:ext cx="792000" cy="792000"/>
            </a:xfrm>
            <a:prstGeom prst="ellipse">
              <a:avLst/>
            </a:prstGeom>
            <a:gradFill rotWithShape="1">
              <a:gsLst>
                <a:gs pos="0">
                  <a:srgbClr val="2DD7FF"/>
                </a:gs>
                <a:gs pos="9999">
                  <a:srgbClr val="2DD7FF"/>
                </a:gs>
                <a:gs pos="70000">
                  <a:srgbClr val="D7E4BE"/>
                </a:gs>
                <a:gs pos="100000">
                  <a:srgbClr val="D7E4BE"/>
                </a:gs>
              </a:gsLst>
              <a:path path="rect">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D7E4BE"/>
                </a:solidFill>
                <a:ea typeface="微软雅黑" panose="020B0503020204020204" pitchFamily="34" charset="-122"/>
              </a:endParaRPr>
            </a:p>
          </p:txBody>
        </p:sp>
      </p:grpSp>
      <p:sp>
        <p:nvSpPr>
          <p:cNvPr id="9226" name="TextBox 147">
            <a:extLst>
              <a:ext uri="{FF2B5EF4-FFF2-40B4-BE49-F238E27FC236}">
                <a16:creationId xmlns:a16="http://schemas.microsoft.com/office/drawing/2014/main" id="{52B3E3C8-8EBB-4FB8-825B-3DB1E65BDA34}"/>
              </a:ext>
            </a:extLst>
          </p:cNvPr>
          <p:cNvSpPr>
            <a:spLocks noChangeArrowheads="1"/>
          </p:cNvSpPr>
          <p:nvPr/>
        </p:nvSpPr>
        <p:spPr bwMode="auto">
          <a:xfrm>
            <a:off x="1771650" y="2219325"/>
            <a:ext cx="12112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9227" name="Text Box 38">
            <a:extLst>
              <a:ext uri="{FF2B5EF4-FFF2-40B4-BE49-F238E27FC236}">
                <a16:creationId xmlns:a16="http://schemas.microsoft.com/office/drawing/2014/main" id="{2E6BB1E0-5033-40FF-AFCF-0C94C8A3CA1B}"/>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grpSp>
        <p:nvGrpSpPr>
          <p:cNvPr id="6168" name="Group 63">
            <a:extLst>
              <a:ext uri="{FF2B5EF4-FFF2-40B4-BE49-F238E27FC236}">
                <a16:creationId xmlns:a16="http://schemas.microsoft.com/office/drawing/2014/main" id="{8C6B89AD-31A4-4D41-BB6F-2511E51A2CA9}"/>
              </a:ext>
            </a:extLst>
          </p:cNvPr>
          <p:cNvGrpSpPr>
            <a:grpSpLocks/>
          </p:cNvGrpSpPr>
          <p:nvPr/>
        </p:nvGrpSpPr>
        <p:grpSpPr bwMode="auto">
          <a:xfrm>
            <a:off x="3748088" y="4343400"/>
            <a:ext cx="1987550" cy="1476375"/>
            <a:chOff x="0" y="0"/>
            <a:chExt cx="1252" cy="930"/>
          </a:xfrm>
        </p:grpSpPr>
        <p:pic>
          <p:nvPicPr>
            <p:cNvPr id="9233" name="Picture 64" descr="s02">
              <a:extLst>
                <a:ext uri="{FF2B5EF4-FFF2-40B4-BE49-F238E27FC236}">
                  <a16:creationId xmlns:a16="http://schemas.microsoft.com/office/drawing/2014/main" id="{0091DE1B-DC42-4008-B6BD-C1367814D9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52" cy="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4" name="Rectangle 65">
              <a:extLst>
                <a:ext uri="{FF2B5EF4-FFF2-40B4-BE49-F238E27FC236}">
                  <a16:creationId xmlns:a16="http://schemas.microsoft.com/office/drawing/2014/main" id="{8F8A6551-1316-476D-87CA-304EB0378EF2}"/>
                </a:ext>
              </a:extLst>
            </p:cNvPr>
            <p:cNvSpPr>
              <a:spLocks noChangeArrowheads="1"/>
            </p:cNvSpPr>
            <p:nvPr/>
          </p:nvSpPr>
          <p:spPr bwMode="auto">
            <a:xfrm>
              <a:off x="447" y="250"/>
              <a:ext cx="76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Font typeface="Arial" panose="020B0604020202020204" pitchFamily="34" charset="0"/>
                <a:buNone/>
              </a:pPr>
              <a:r>
                <a:rPr lang="zh-CN" altLang="en-US" b="1">
                  <a:solidFill>
                    <a:srgbClr val="6600FF"/>
                  </a:solidFill>
                  <a:latin typeface="Gulim" panose="020B0600000101010101" pitchFamily="34" charset="-127"/>
                  <a:sym typeface="Gulim" panose="020B0600000101010101" pitchFamily="34" charset="-127"/>
                </a:rPr>
                <a:t>点击输</a:t>
              </a:r>
            </a:p>
            <a:p>
              <a:pPr latinLnBrk="1">
                <a:buFont typeface="Arial" panose="020B0604020202020204" pitchFamily="34" charset="0"/>
                <a:buNone/>
              </a:pPr>
              <a:r>
                <a:rPr lang="zh-CN" altLang="en-US" b="1">
                  <a:solidFill>
                    <a:srgbClr val="6600FF"/>
                  </a:solidFill>
                  <a:latin typeface="Gulim" panose="020B0600000101010101" pitchFamily="34" charset="-127"/>
                  <a:sym typeface="Gulim" panose="020B0600000101010101" pitchFamily="34" charset="-127"/>
                </a:rPr>
                <a:t>入内容</a:t>
              </a:r>
              <a:endParaRPr lang="zh-CN" altLang="en-US"/>
            </a:p>
          </p:txBody>
        </p:sp>
        <p:sp>
          <p:nvSpPr>
            <p:cNvPr id="9235" name="Rectangle 66">
              <a:extLst>
                <a:ext uri="{FF2B5EF4-FFF2-40B4-BE49-F238E27FC236}">
                  <a16:creationId xmlns:a16="http://schemas.microsoft.com/office/drawing/2014/main" id="{7D486B1E-734F-4905-BDCC-8B10DA1617FB}"/>
                </a:ext>
              </a:extLst>
            </p:cNvPr>
            <p:cNvSpPr>
              <a:spLocks noChangeArrowheads="1"/>
            </p:cNvSpPr>
            <p:nvPr/>
          </p:nvSpPr>
          <p:spPr bwMode="auto">
            <a:xfrm>
              <a:off x="90" y="0"/>
              <a:ext cx="227"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Font typeface="Arial" panose="020B0604020202020204" pitchFamily="34" charset="0"/>
                <a:buNone/>
              </a:pPr>
              <a:r>
                <a:rPr lang="en-US" altLang="zh-CN" sz="3500" b="1">
                  <a:solidFill>
                    <a:schemeClr val="bg2"/>
                  </a:solidFill>
                  <a:latin typeface="Times New Roman" panose="02020603050405020304" pitchFamily="18" charset="0"/>
                  <a:ea typeface="楷体_GB2312" pitchFamily="49" charset="-122"/>
                  <a:sym typeface="Times New Roman" panose="02020603050405020304" pitchFamily="18" charset="0"/>
                </a:rPr>
                <a:t>2</a:t>
              </a:r>
              <a:endParaRPr lang="zh-CN" altLang="en-US"/>
            </a:p>
          </p:txBody>
        </p:sp>
      </p:grpSp>
      <p:grpSp>
        <p:nvGrpSpPr>
          <p:cNvPr id="6172" name="Group 67">
            <a:extLst>
              <a:ext uri="{FF2B5EF4-FFF2-40B4-BE49-F238E27FC236}">
                <a16:creationId xmlns:a16="http://schemas.microsoft.com/office/drawing/2014/main" id="{9883493B-1099-45A2-8A1C-EFC56CA7ABC4}"/>
              </a:ext>
            </a:extLst>
          </p:cNvPr>
          <p:cNvGrpSpPr>
            <a:grpSpLocks/>
          </p:cNvGrpSpPr>
          <p:nvPr/>
        </p:nvGrpSpPr>
        <p:grpSpPr bwMode="auto">
          <a:xfrm>
            <a:off x="6040438" y="4343400"/>
            <a:ext cx="1960562" cy="1504950"/>
            <a:chOff x="0" y="0"/>
            <a:chExt cx="1235" cy="948"/>
          </a:xfrm>
        </p:grpSpPr>
        <p:pic>
          <p:nvPicPr>
            <p:cNvPr id="9230" name="Picture 68" descr="s01">
              <a:extLst>
                <a:ext uri="{FF2B5EF4-FFF2-40B4-BE49-F238E27FC236}">
                  <a16:creationId xmlns:a16="http://schemas.microsoft.com/office/drawing/2014/main" id="{9E87E21F-466C-4A33-A4AE-493387FEE6A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35" cy="9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31" name="Rectangle 69">
              <a:extLst>
                <a:ext uri="{FF2B5EF4-FFF2-40B4-BE49-F238E27FC236}">
                  <a16:creationId xmlns:a16="http://schemas.microsoft.com/office/drawing/2014/main" id="{2EF192CD-1FBF-4311-A1D1-987B644D35CE}"/>
                </a:ext>
              </a:extLst>
            </p:cNvPr>
            <p:cNvSpPr>
              <a:spLocks noChangeArrowheads="1"/>
            </p:cNvSpPr>
            <p:nvPr/>
          </p:nvSpPr>
          <p:spPr bwMode="auto">
            <a:xfrm>
              <a:off x="408" y="274"/>
              <a:ext cx="805"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Font typeface="Arial" panose="020B0604020202020204" pitchFamily="34" charset="0"/>
                <a:buNone/>
              </a:pPr>
              <a:r>
                <a:rPr lang="zh-CN" altLang="en-US" b="1">
                  <a:solidFill>
                    <a:srgbClr val="009900"/>
                  </a:solidFill>
                  <a:latin typeface="Gulim" panose="020B0600000101010101" pitchFamily="34" charset="-127"/>
                  <a:sym typeface="Gulim" panose="020B0600000101010101" pitchFamily="34" charset="-127"/>
                </a:rPr>
                <a:t>点击输</a:t>
              </a:r>
            </a:p>
            <a:p>
              <a:pPr latinLnBrk="1">
                <a:buFont typeface="Arial" panose="020B0604020202020204" pitchFamily="34" charset="0"/>
                <a:buNone/>
              </a:pPr>
              <a:r>
                <a:rPr lang="zh-CN" altLang="en-US" b="1">
                  <a:solidFill>
                    <a:srgbClr val="009900"/>
                  </a:solidFill>
                  <a:latin typeface="Gulim" panose="020B0600000101010101" pitchFamily="34" charset="-127"/>
                  <a:sym typeface="Gulim" panose="020B0600000101010101" pitchFamily="34" charset="-127"/>
                </a:rPr>
                <a:t>入内容</a:t>
              </a:r>
              <a:endParaRPr lang="en-US" altLang="zh-CN" b="1">
                <a:solidFill>
                  <a:srgbClr val="009900"/>
                </a:solidFill>
                <a:latin typeface="Gulim" panose="020B0600000101010101" pitchFamily="34" charset="-127"/>
                <a:sym typeface="Gulim" panose="020B0600000101010101" pitchFamily="34" charset="-127"/>
              </a:endParaRPr>
            </a:p>
          </p:txBody>
        </p:sp>
        <p:sp>
          <p:nvSpPr>
            <p:cNvPr id="9232" name="Rectangle 70">
              <a:extLst>
                <a:ext uri="{FF2B5EF4-FFF2-40B4-BE49-F238E27FC236}">
                  <a16:creationId xmlns:a16="http://schemas.microsoft.com/office/drawing/2014/main" id="{EBF605B9-8E0E-44DE-9836-BBA94E906BD1}"/>
                </a:ext>
              </a:extLst>
            </p:cNvPr>
            <p:cNvSpPr>
              <a:spLocks noChangeArrowheads="1"/>
            </p:cNvSpPr>
            <p:nvPr/>
          </p:nvSpPr>
          <p:spPr bwMode="auto">
            <a:xfrm>
              <a:off x="100" y="0"/>
              <a:ext cx="227" cy="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Font typeface="Arial" panose="020B0604020202020204" pitchFamily="34" charset="0"/>
                <a:buNone/>
              </a:pPr>
              <a:r>
                <a:rPr lang="en-US" altLang="zh-CN" sz="3500" b="1">
                  <a:solidFill>
                    <a:schemeClr val="bg2"/>
                  </a:solidFill>
                  <a:latin typeface="Times New Roman" panose="02020603050405020304" pitchFamily="18" charset="0"/>
                  <a:ea typeface="楷体_GB2312" pitchFamily="49" charset="-122"/>
                  <a:sym typeface="Times New Roman" panose="02020603050405020304" pitchFamily="18" charset="0"/>
                </a:rPr>
                <a:t>3</a:t>
              </a:r>
              <a:endParaRPr lang="zh-CN" altLang="en-US"/>
            </a:p>
          </p:txBody>
        </p:sp>
      </p:grpSp>
    </p:spTree>
  </p:cSld>
  <p:clrMapOvr>
    <a:masterClrMapping/>
  </p:clrMapOvr>
  <p:transition advTm="2000">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p:cBhvr>
                                        <p:cTn id="7" dur="500"/>
                                        <p:tgtEl>
                                          <p:spTgt spid="6146"/>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6168"/>
                                        </p:tgtEl>
                                        <p:attrNameLst>
                                          <p:attrName>style.visibility</p:attrName>
                                        </p:attrNameLst>
                                      </p:cBhvr>
                                      <p:to>
                                        <p:strVal val="visible"/>
                                      </p:to>
                                    </p:set>
                                    <p:animEffect>
                                      <p:cBhvr>
                                        <p:cTn id="11" dur="500"/>
                                        <p:tgtEl>
                                          <p:spTgt spid="6168"/>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6172"/>
                                        </p:tgtEl>
                                        <p:attrNameLst>
                                          <p:attrName>style.visibility</p:attrName>
                                        </p:attrNameLst>
                                      </p:cBhvr>
                                      <p:to>
                                        <p:strVal val="visible"/>
                                      </p:to>
                                    </p:set>
                                    <p:animEffect>
                                      <p:cBhvr>
                                        <p:cTn id="15" dur="500"/>
                                        <p:tgtEl>
                                          <p:spTgt spid="6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Freeform 2">
            <a:extLst>
              <a:ext uri="{FF2B5EF4-FFF2-40B4-BE49-F238E27FC236}">
                <a16:creationId xmlns:a16="http://schemas.microsoft.com/office/drawing/2014/main" id="{19CDB81C-43BC-450D-A1F4-14167CBD7314}"/>
              </a:ext>
            </a:extLst>
          </p:cNvPr>
          <p:cNvSpPr>
            <a:spLocks noChangeArrowheads="1"/>
          </p:cNvSpPr>
          <p:nvPr/>
        </p:nvSpPr>
        <p:spPr bwMode="auto">
          <a:xfrm>
            <a:off x="1042988" y="4729163"/>
            <a:ext cx="7116762" cy="528637"/>
          </a:xfrm>
          <a:custGeom>
            <a:avLst/>
            <a:gdLst>
              <a:gd name="T0" fmla="*/ 0 w 4870"/>
              <a:gd name="T1" fmla="*/ 2147483646 h 361"/>
              <a:gd name="T2" fmla="*/ 0 w 4870"/>
              <a:gd name="T3" fmla="*/ 0 h 361"/>
              <a:gd name="T4" fmla="*/ 2147483646 w 4870"/>
              <a:gd name="T5" fmla="*/ 0 h 361"/>
              <a:gd name="T6" fmla="*/ 2147483646 w 4870"/>
              <a:gd name="T7" fmla="*/ 2147483646 h 361"/>
              <a:gd name="T8" fmla="*/ 2147483646 w 4870"/>
              <a:gd name="T9" fmla="*/ 2147483646 h 361"/>
              <a:gd name="T10" fmla="*/ 2147483646 w 4870"/>
              <a:gd name="T11" fmla="*/ 2147483646 h 361"/>
              <a:gd name="T12" fmla="*/ 0 w 4870"/>
              <a:gd name="T13" fmla="*/ 2147483646 h 361"/>
              <a:gd name="T14" fmla="*/ 0 60000 65536"/>
              <a:gd name="T15" fmla="*/ 0 60000 65536"/>
              <a:gd name="T16" fmla="*/ 0 60000 65536"/>
              <a:gd name="T17" fmla="*/ 0 60000 65536"/>
              <a:gd name="T18" fmla="*/ 0 60000 65536"/>
              <a:gd name="T19" fmla="*/ 0 60000 65536"/>
              <a:gd name="T20" fmla="*/ 0 60000 65536"/>
              <a:gd name="T21" fmla="*/ 0 w 4870"/>
              <a:gd name="T22" fmla="*/ 0 h 361"/>
              <a:gd name="T23" fmla="*/ 4870 w 4870"/>
              <a:gd name="T24" fmla="*/ 361 h 3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70" h="361">
                <a:moveTo>
                  <a:pt x="0" y="264"/>
                </a:moveTo>
                <a:cubicBezTo>
                  <a:pt x="0" y="132"/>
                  <a:pt x="0" y="0"/>
                  <a:pt x="0" y="0"/>
                </a:cubicBezTo>
                <a:lnTo>
                  <a:pt x="4870" y="0"/>
                </a:lnTo>
                <a:lnTo>
                  <a:pt x="4868" y="244"/>
                </a:lnTo>
                <a:cubicBezTo>
                  <a:pt x="4870" y="337"/>
                  <a:pt x="4838" y="354"/>
                  <a:pt x="4750" y="357"/>
                </a:cubicBezTo>
                <a:lnTo>
                  <a:pt x="118" y="357"/>
                </a:lnTo>
                <a:cubicBezTo>
                  <a:pt x="40" y="361"/>
                  <a:pt x="2" y="309"/>
                  <a:pt x="0" y="264"/>
                </a:cubicBezTo>
                <a:close/>
              </a:path>
            </a:pathLst>
          </a:custGeom>
          <a:solidFill>
            <a:srgbClr val="E3680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947" name="Freeform 3">
            <a:extLst>
              <a:ext uri="{FF2B5EF4-FFF2-40B4-BE49-F238E27FC236}">
                <a16:creationId xmlns:a16="http://schemas.microsoft.com/office/drawing/2014/main" id="{5D35075F-2B71-4AD7-92A6-D5457D8CF9F7}"/>
              </a:ext>
            </a:extLst>
          </p:cNvPr>
          <p:cNvSpPr>
            <a:spLocks noChangeArrowheads="1"/>
          </p:cNvSpPr>
          <p:nvPr/>
        </p:nvSpPr>
        <p:spPr bwMode="auto">
          <a:xfrm>
            <a:off x="6426200" y="2208213"/>
            <a:ext cx="1741488" cy="533400"/>
          </a:xfrm>
          <a:custGeom>
            <a:avLst/>
            <a:gdLst>
              <a:gd name="T0" fmla="*/ 2147483646 w 925"/>
              <a:gd name="T1" fmla="*/ 2147483646 h 364"/>
              <a:gd name="T2" fmla="*/ 2147483646 w 925"/>
              <a:gd name="T3" fmla="*/ 2147483646 h 364"/>
              <a:gd name="T4" fmla="*/ 2147483646 w 925"/>
              <a:gd name="T5" fmla="*/ 2147483646 h 364"/>
              <a:gd name="T6" fmla="*/ 2147483646 w 925"/>
              <a:gd name="T7" fmla="*/ 2147483646 h 364"/>
              <a:gd name="T8" fmla="*/ 2147483646 w 925"/>
              <a:gd name="T9" fmla="*/ 2147483646 h 364"/>
              <a:gd name="T10" fmla="*/ 2147483646 w 925"/>
              <a:gd name="T11" fmla="*/ 2147483646 h 364"/>
              <a:gd name="T12" fmla="*/ 2147483646 w 925"/>
              <a:gd name="T13" fmla="*/ 2147483646 h 364"/>
              <a:gd name="T14" fmla="*/ 2147483646 w 925"/>
              <a:gd name="T15" fmla="*/ 2147483646 h 364"/>
              <a:gd name="T16" fmla="*/ 2147483646 w 925"/>
              <a:gd name="T17" fmla="*/ 2147483646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5"/>
              <a:gd name="T28" fmla="*/ 0 h 364"/>
              <a:gd name="T29" fmla="*/ 925 w 925"/>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948" name="Freeform 4">
            <a:extLst>
              <a:ext uri="{FF2B5EF4-FFF2-40B4-BE49-F238E27FC236}">
                <a16:creationId xmlns:a16="http://schemas.microsoft.com/office/drawing/2014/main" id="{B640B0B9-4FDA-4F6F-860E-C489771D4FF7}"/>
              </a:ext>
            </a:extLst>
          </p:cNvPr>
          <p:cNvSpPr>
            <a:spLocks noChangeArrowheads="1"/>
          </p:cNvSpPr>
          <p:nvPr/>
        </p:nvSpPr>
        <p:spPr bwMode="auto">
          <a:xfrm>
            <a:off x="5078413" y="2208213"/>
            <a:ext cx="1349375" cy="533400"/>
          </a:xfrm>
          <a:custGeom>
            <a:avLst/>
            <a:gdLst>
              <a:gd name="T0" fmla="*/ 2147483646 w 925"/>
              <a:gd name="T1" fmla="*/ 2147483646 h 364"/>
              <a:gd name="T2" fmla="*/ 2147483646 w 925"/>
              <a:gd name="T3" fmla="*/ 2147483646 h 364"/>
              <a:gd name="T4" fmla="*/ 2147483646 w 925"/>
              <a:gd name="T5" fmla="*/ 2147483646 h 364"/>
              <a:gd name="T6" fmla="*/ 2147483646 w 925"/>
              <a:gd name="T7" fmla="*/ 2147483646 h 364"/>
              <a:gd name="T8" fmla="*/ 2147483646 w 925"/>
              <a:gd name="T9" fmla="*/ 2147483646 h 364"/>
              <a:gd name="T10" fmla="*/ 2147483646 w 925"/>
              <a:gd name="T11" fmla="*/ 2147483646 h 364"/>
              <a:gd name="T12" fmla="*/ 2147483646 w 925"/>
              <a:gd name="T13" fmla="*/ 2147483646 h 364"/>
              <a:gd name="T14" fmla="*/ 2147483646 w 925"/>
              <a:gd name="T15" fmla="*/ 2147483646 h 364"/>
              <a:gd name="T16" fmla="*/ 2147483646 w 925"/>
              <a:gd name="T17" fmla="*/ 2147483646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5"/>
              <a:gd name="T28" fmla="*/ 0 h 364"/>
              <a:gd name="T29" fmla="*/ 925 w 925"/>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6ACE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949" name="Freeform 5">
            <a:extLst>
              <a:ext uri="{FF2B5EF4-FFF2-40B4-BE49-F238E27FC236}">
                <a16:creationId xmlns:a16="http://schemas.microsoft.com/office/drawing/2014/main" id="{C23745BC-2DCF-427C-AF8F-1A2F70C458FC}"/>
              </a:ext>
            </a:extLst>
          </p:cNvPr>
          <p:cNvSpPr>
            <a:spLocks noChangeArrowheads="1"/>
          </p:cNvSpPr>
          <p:nvPr/>
        </p:nvSpPr>
        <p:spPr bwMode="auto">
          <a:xfrm>
            <a:off x="1042988" y="2208213"/>
            <a:ext cx="1346200" cy="533400"/>
          </a:xfrm>
          <a:custGeom>
            <a:avLst/>
            <a:gdLst>
              <a:gd name="T0" fmla="*/ 2147483646 w 925"/>
              <a:gd name="T1" fmla="*/ 2147483646 h 364"/>
              <a:gd name="T2" fmla="*/ 2147483646 w 925"/>
              <a:gd name="T3" fmla="*/ 2147483646 h 364"/>
              <a:gd name="T4" fmla="*/ 2147483646 w 925"/>
              <a:gd name="T5" fmla="*/ 2147483646 h 364"/>
              <a:gd name="T6" fmla="*/ 2147483646 w 925"/>
              <a:gd name="T7" fmla="*/ 2147483646 h 364"/>
              <a:gd name="T8" fmla="*/ 2147483646 w 925"/>
              <a:gd name="T9" fmla="*/ 2147483646 h 364"/>
              <a:gd name="T10" fmla="*/ 2147483646 w 925"/>
              <a:gd name="T11" fmla="*/ 2147483646 h 364"/>
              <a:gd name="T12" fmla="*/ 2147483646 w 925"/>
              <a:gd name="T13" fmla="*/ 2147483646 h 364"/>
              <a:gd name="T14" fmla="*/ 2147483646 w 925"/>
              <a:gd name="T15" fmla="*/ 2147483646 h 364"/>
              <a:gd name="T16" fmla="*/ 2147483646 w 925"/>
              <a:gd name="T17" fmla="*/ 2147483646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5"/>
              <a:gd name="T28" fmla="*/ 0 h 364"/>
              <a:gd name="T29" fmla="*/ 925 w 925"/>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9999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950" name="Freeform 6">
            <a:extLst>
              <a:ext uri="{FF2B5EF4-FFF2-40B4-BE49-F238E27FC236}">
                <a16:creationId xmlns:a16="http://schemas.microsoft.com/office/drawing/2014/main" id="{7E7F0089-0813-4C9B-9361-810B79309265}"/>
              </a:ext>
            </a:extLst>
          </p:cNvPr>
          <p:cNvSpPr>
            <a:spLocks noChangeArrowheads="1"/>
          </p:cNvSpPr>
          <p:nvPr/>
        </p:nvSpPr>
        <p:spPr bwMode="auto">
          <a:xfrm>
            <a:off x="2386013" y="2208213"/>
            <a:ext cx="1355725" cy="533400"/>
          </a:xfrm>
          <a:custGeom>
            <a:avLst/>
            <a:gdLst>
              <a:gd name="T0" fmla="*/ 2147483646 w 925"/>
              <a:gd name="T1" fmla="*/ 2147483646 h 364"/>
              <a:gd name="T2" fmla="*/ 2147483646 w 925"/>
              <a:gd name="T3" fmla="*/ 2147483646 h 364"/>
              <a:gd name="T4" fmla="*/ 2147483646 w 925"/>
              <a:gd name="T5" fmla="*/ 2147483646 h 364"/>
              <a:gd name="T6" fmla="*/ 2147483646 w 925"/>
              <a:gd name="T7" fmla="*/ 2147483646 h 364"/>
              <a:gd name="T8" fmla="*/ 2147483646 w 925"/>
              <a:gd name="T9" fmla="*/ 2147483646 h 364"/>
              <a:gd name="T10" fmla="*/ 2147483646 w 925"/>
              <a:gd name="T11" fmla="*/ 2147483646 h 364"/>
              <a:gd name="T12" fmla="*/ 2147483646 w 925"/>
              <a:gd name="T13" fmla="*/ 2147483646 h 364"/>
              <a:gd name="T14" fmla="*/ 2147483646 w 925"/>
              <a:gd name="T15" fmla="*/ 2147483646 h 364"/>
              <a:gd name="T16" fmla="*/ 2147483646 w 925"/>
              <a:gd name="T17" fmla="*/ 2147483646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5"/>
              <a:gd name="T28" fmla="*/ 0 h 364"/>
              <a:gd name="T29" fmla="*/ 925 w 925"/>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6ACE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951" name="Freeform 7">
            <a:extLst>
              <a:ext uri="{FF2B5EF4-FFF2-40B4-BE49-F238E27FC236}">
                <a16:creationId xmlns:a16="http://schemas.microsoft.com/office/drawing/2014/main" id="{D40862E3-D963-454E-8C2B-7FA5669398DB}"/>
              </a:ext>
            </a:extLst>
          </p:cNvPr>
          <p:cNvSpPr>
            <a:spLocks noChangeArrowheads="1"/>
          </p:cNvSpPr>
          <p:nvPr/>
        </p:nvSpPr>
        <p:spPr bwMode="auto">
          <a:xfrm>
            <a:off x="3732213" y="2208213"/>
            <a:ext cx="1355725" cy="533400"/>
          </a:xfrm>
          <a:custGeom>
            <a:avLst/>
            <a:gdLst>
              <a:gd name="T0" fmla="*/ 2147483646 w 925"/>
              <a:gd name="T1" fmla="*/ 2147483646 h 364"/>
              <a:gd name="T2" fmla="*/ 2147483646 w 925"/>
              <a:gd name="T3" fmla="*/ 2147483646 h 364"/>
              <a:gd name="T4" fmla="*/ 2147483646 w 925"/>
              <a:gd name="T5" fmla="*/ 2147483646 h 364"/>
              <a:gd name="T6" fmla="*/ 2147483646 w 925"/>
              <a:gd name="T7" fmla="*/ 2147483646 h 364"/>
              <a:gd name="T8" fmla="*/ 2147483646 w 925"/>
              <a:gd name="T9" fmla="*/ 2147483646 h 364"/>
              <a:gd name="T10" fmla="*/ 2147483646 w 925"/>
              <a:gd name="T11" fmla="*/ 2147483646 h 364"/>
              <a:gd name="T12" fmla="*/ 2147483646 w 925"/>
              <a:gd name="T13" fmla="*/ 2147483646 h 364"/>
              <a:gd name="T14" fmla="*/ 2147483646 w 925"/>
              <a:gd name="T15" fmla="*/ 2147483646 h 364"/>
              <a:gd name="T16" fmla="*/ 2147483646 w 925"/>
              <a:gd name="T17" fmla="*/ 2147483646 h 3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5"/>
              <a:gd name="T28" fmla="*/ 0 h 364"/>
              <a:gd name="T29" fmla="*/ 925 w 925"/>
              <a:gd name="T30" fmla="*/ 364 h 3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5" h="364">
                <a:moveTo>
                  <a:pt x="1" y="100"/>
                </a:moveTo>
                <a:cubicBezTo>
                  <a:pt x="1" y="232"/>
                  <a:pt x="1" y="364"/>
                  <a:pt x="1" y="364"/>
                </a:cubicBezTo>
                <a:lnTo>
                  <a:pt x="923" y="364"/>
                </a:lnTo>
                <a:lnTo>
                  <a:pt x="924" y="98"/>
                </a:lnTo>
                <a:cubicBezTo>
                  <a:pt x="925" y="57"/>
                  <a:pt x="919" y="40"/>
                  <a:pt x="903" y="22"/>
                </a:cubicBezTo>
                <a:cubicBezTo>
                  <a:pt x="887" y="4"/>
                  <a:pt x="862" y="1"/>
                  <a:pt x="822" y="3"/>
                </a:cubicBezTo>
                <a:lnTo>
                  <a:pt x="99" y="2"/>
                </a:lnTo>
                <a:cubicBezTo>
                  <a:pt x="61" y="0"/>
                  <a:pt x="37" y="10"/>
                  <a:pt x="21" y="26"/>
                </a:cubicBezTo>
                <a:cubicBezTo>
                  <a:pt x="5" y="42"/>
                  <a:pt x="0" y="65"/>
                  <a:pt x="1" y="100"/>
                </a:cubicBezTo>
                <a:close/>
              </a:path>
            </a:pathLst>
          </a:custGeom>
          <a:solidFill>
            <a:srgbClr val="6ACE3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82952" name="Group 8">
            <a:extLst>
              <a:ext uri="{FF2B5EF4-FFF2-40B4-BE49-F238E27FC236}">
                <a16:creationId xmlns:a16="http://schemas.microsoft.com/office/drawing/2014/main" id="{3B796DD4-D56B-4C52-AD73-90BE4D12EDD5}"/>
              </a:ext>
            </a:extLst>
          </p:cNvPr>
          <p:cNvGrpSpPr>
            <a:grpSpLocks/>
          </p:cNvGrpSpPr>
          <p:nvPr/>
        </p:nvGrpSpPr>
        <p:grpSpPr bwMode="auto">
          <a:xfrm>
            <a:off x="1035050" y="2708275"/>
            <a:ext cx="7134225" cy="2051050"/>
            <a:chOff x="0" y="0"/>
            <a:chExt cx="4869" cy="1400"/>
          </a:xfrm>
        </p:grpSpPr>
        <p:sp>
          <p:nvSpPr>
            <p:cNvPr id="82962" name="Rectangle 9">
              <a:extLst>
                <a:ext uri="{FF2B5EF4-FFF2-40B4-BE49-F238E27FC236}">
                  <a16:creationId xmlns:a16="http://schemas.microsoft.com/office/drawing/2014/main" id="{ADBF3720-0008-406D-87B1-D995B5A4C5A4}"/>
                </a:ext>
              </a:extLst>
            </p:cNvPr>
            <p:cNvSpPr>
              <a:spLocks noChangeArrowheads="1"/>
            </p:cNvSpPr>
            <p:nvPr/>
          </p:nvSpPr>
          <p:spPr bwMode="auto">
            <a:xfrm>
              <a:off x="2761" y="1050"/>
              <a:ext cx="920"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63" name="Rectangle 10">
              <a:extLst>
                <a:ext uri="{FF2B5EF4-FFF2-40B4-BE49-F238E27FC236}">
                  <a16:creationId xmlns:a16="http://schemas.microsoft.com/office/drawing/2014/main" id="{0D60EC54-BFA7-4E01-BA2C-D79527B334E5}"/>
                </a:ext>
              </a:extLst>
            </p:cNvPr>
            <p:cNvSpPr>
              <a:spLocks noChangeArrowheads="1"/>
            </p:cNvSpPr>
            <p:nvPr/>
          </p:nvSpPr>
          <p:spPr bwMode="auto">
            <a:xfrm>
              <a:off x="1840" y="1050"/>
              <a:ext cx="921"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64" name="Rectangle 11">
              <a:extLst>
                <a:ext uri="{FF2B5EF4-FFF2-40B4-BE49-F238E27FC236}">
                  <a16:creationId xmlns:a16="http://schemas.microsoft.com/office/drawing/2014/main" id="{58440FA8-880A-497C-9FF3-674F770096E3}"/>
                </a:ext>
              </a:extLst>
            </p:cNvPr>
            <p:cNvSpPr>
              <a:spLocks noChangeArrowheads="1"/>
            </p:cNvSpPr>
            <p:nvPr/>
          </p:nvSpPr>
          <p:spPr bwMode="auto">
            <a:xfrm>
              <a:off x="920" y="1050"/>
              <a:ext cx="920"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65" name="Rectangle 12">
              <a:extLst>
                <a:ext uri="{FF2B5EF4-FFF2-40B4-BE49-F238E27FC236}">
                  <a16:creationId xmlns:a16="http://schemas.microsoft.com/office/drawing/2014/main" id="{63C2D2DC-73E9-4A03-BC42-A4E4FCF2FBFF}"/>
                </a:ext>
              </a:extLst>
            </p:cNvPr>
            <p:cNvSpPr>
              <a:spLocks noChangeArrowheads="1"/>
            </p:cNvSpPr>
            <p:nvPr/>
          </p:nvSpPr>
          <p:spPr bwMode="auto">
            <a:xfrm>
              <a:off x="0" y="1050"/>
              <a:ext cx="920" cy="350"/>
            </a:xfrm>
            <a:prstGeom prst="rect">
              <a:avLst/>
            </a:prstGeom>
            <a:gradFill rotWithShape="1">
              <a:gsLst>
                <a:gs pos="0">
                  <a:srgbClr val="99CCFF"/>
                </a:gs>
                <a:gs pos="100000">
                  <a:srgbClr val="CBE5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Clr>
                  <a:schemeClr val="hlink"/>
                </a:buClr>
                <a:buFont typeface="Wingdings" panose="05000000000000000000" pitchFamily="2" charset="2"/>
                <a:buNone/>
              </a:pPr>
              <a:r>
                <a:rPr lang="zh-CN" altLang="en-US" sz="1600" b="1">
                  <a:solidFill>
                    <a:srgbClr val="080808"/>
                  </a:solidFill>
                  <a:latin typeface="Verdana" panose="020B0604030504040204" pitchFamily="34" charset="0"/>
                </a:rPr>
                <a:t>标题</a:t>
              </a:r>
              <a:r>
                <a:rPr lang="en-US" altLang="zh-CN" sz="1600" b="1">
                  <a:solidFill>
                    <a:srgbClr val="080808"/>
                  </a:solidFill>
                  <a:latin typeface="Verdana" panose="020B0604030504040204" pitchFamily="34" charset="0"/>
                </a:rPr>
                <a:t>04</a:t>
              </a:r>
              <a:endParaRPr lang="zh-CN" altLang="en-US"/>
            </a:p>
          </p:txBody>
        </p:sp>
        <p:sp>
          <p:nvSpPr>
            <p:cNvPr id="82966" name="Rectangle 13">
              <a:extLst>
                <a:ext uri="{FF2B5EF4-FFF2-40B4-BE49-F238E27FC236}">
                  <a16:creationId xmlns:a16="http://schemas.microsoft.com/office/drawing/2014/main" id="{A340308B-6B44-4050-80FB-A2F432C890B3}"/>
                </a:ext>
              </a:extLst>
            </p:cNvPr>
            <p:cNvSpPr>
              <a:spLocks noChangeArrowheads="1"/>
            </p:cNvSpPr>
            <p:nvPr/>
          </p:nvSpPr>
          <p:spPr bwMode="auto">
            <a:xfrm>
              <a:off x="2761" y="700"/>
              <a:ext cx="920"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67" name="Rectangle 14">
              <a:extLst>
                <a:ext uri="{FF2B5EF4-FFF2-40B4-BE49-F238E27FC236}">
                  <a16:creationId xmlns:a16="http://schemas.microsoft.com/office/drawing/2014/main" id="{045AF453-98CB-44CF-90A9-1547D75D66C6}"/>
                </a:ext>
              </a:extLst>
            </p:cNvPr>
            <p:cNvSpPr>
              <a:spLocks noChangeArrowheads="1"/>
            </p:cNvSpPr>
            <p:nvPr/>
          </p:nvSpPr>
          <p:spPr bwMode="auto">
            <a:xfrm>
              <a:off x="1840" y="700"/>
              <a:ext cx="921"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68" name="Rectangle 15">
              <a:extLst>
                <a:ext uri="{FF2B5EF4-FFF2-40B4-BE49-F238E27FC236}">
                  <a16:creationId xmlns:a16="http://schemas.microsoft.com/office/drawing/2014/main" id="{0C976B56-7266-4D5B-AF6B-7E986C86ECFF}"/>
                </a:ext>
              </a:extLst>
            </p:cNvPr>
            <p:cNvSpPr>
              <a:spLocks noChangeArrowheads="1"/>
            </p:cNvSpPr>
            <p:nvPr/>
          </p:nvSpPr>
          <p:spPr bwMode="auto">
            <a:xfrm>
              <a:off x="920" y="700"/>
              <a:ext cx="920"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69" name="Rectangle 16">
              <a:extLst>
                <a:ext uri="{FF2B5EF4-FFF2-40B4-BE49-F238E27FC236}">
                  <a16:creationId xmlns:a16="http://schemas.microsoft.com/office/drawing/2014/main" id="{A491B664-CB48-4AF9-BBF4-61F554A467A4}"/>
                </a:ext>
              </a:extLst>
            </p:cNvPr>
            <p:cNvSpPr>
              <a:spLocks noChangeArrowheads="1"/>
            </p:cNvSpPr>
            <p:nvPr/>
          </p:nvSpPr>
          <p:spPr bwMode="auto">
            <a:xfrm>
              <a:off x="0" y="700"/>
              <a:ext cx="920" cy="350"/>
            </a:xfrm>
            <a:prstGeom prst="rect">
              <a:avLst/>
            </a:prstGeom>
            <a:gradFill rotWithShape="1">
              <a:gsLst>
                <a:gs pos="0">
                  <a:srgbClr val="99CCFF"/>
                </a:gs>
                <a:gs pos="100000">
                  <a:srgbClr val="CBE5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Clr>
                  <a:schemeClr val="hlink"/>
                </a:buClr>
                <a:buFont typeface="Wingdings" panose="05000000000000000000" pitchFamily="2" charset="2"/>
                <a:buNone/>
              </a:pPr>
              <a:r>
                <a:rPr lang="zh-CN" altLang="en-US" sz="1600" b="1">
                  <a:solidFill>
                    <a:srgbClr val="080808"/>
                  </a:solidFill>
                  <a:latin typeface="Verdana" panose="020B0604030504040204" pitchFamily="34" charset="0"/>
                </a:rPr>
                <a:t>标题</a:t>
              </a:r>
              <a:r>
                <a:rPr lang="en-US" altLang="zh-CN" sz="1600" b="1">
                  <a:solidFill>
                    <a:srgbClr val="080808"/>
                  </a:solidFill>
                  <a:latin typeface="Verdana" panose="020B0604030504040204" pitchFamily="34" charset="0"/>
                </a:rPr>
                <a:t>03</a:t>
              </a:r>
              <a:endParaRPr lang="zh-CN" altLang="en-US"/>
            </a:p>
          </p:txBody>
        </p:sp>
        <p:sp>
          <p:nvSpPr>
            <p:cNvPr id="82970" name="Rectangle 17">
              <a:extLst>
                <a:ext uri="{FF2B5EF4-FFF2-40B4-BE49-F238E27FC236}">
                  <a16:creationId xmlns:a16="http://schemas.microsoft.com/office/drawing/2014/main" id="{050B2155-8B13-490B-85C8-F229BCAFD24E}"/>
                </a:ext>
              </a:extLst>
            </p:cNvPr>
            <p:cNvSpPr>
              <a:spLocks noChangeArrowheads="1"/>
            </p:cNvSpPr>
            <p:nvPr/>
          </p:nvSpPr>
          <p:spPr bwMode="auto">
            <a:xfrm>
              <a:off x="2761" y="350"/>
              <a:ext cx="920" cy="350"/>
            </a:xfrm>
            <a:prstGeom prst="rect">
              <a:avLst/>
            </a:prstGeom>
            <a:gradFill rotWithShape="1">
              <a:gsLst>
                <a:gs pos="0">
                  <a:srgbClr val="FEBB72"/>
                </a:gs>
                <a:gs pos="100000">
                  <a:srgbClr val="FFE9D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71" name="Rectangle 18">
              <a:extLst>
                <a:ext uri="{FF2B5EF4-FFF2-40B4-BE49-F238E27FC236}">
                  <a16:creationId xmlns:a16="http://schemas.microsoft.com/office/drawing/2014/main" id="{4C31FC64-938D-46CF-8932-552275FEF79C}"/>
                </a:ext>
              </a:extLst>
            </p:cNvPr>
            <p:cNvSpPr>
              <a:spLocks noChangeArrowheads="1"/>
            </p:cNvSpPr>
            <p:nvPr/>
          </p:nvSpPr>
          <p:spPr bwMode="auto">
            <a:xfrm>
              <a:off x="1840" y="350"/>
              <a:ext cx="921" cy="350"/>
            </a:xfrm>
            <a:prstGeom prst="rect">
              <a:avLst/>
            </a:prstGeom>
            <a:gradFill rotWithShape="1">
              <a:gsLst>
                <a:gs pos="0">
                  <a:srgbClr val="FEBB72"/>
                </a:gs>
                <a:gs pos="100000">
                  <a:srgbClr val="FFE9D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72" name="Rectangle 19">
              <a:extLst>
                <a:ext uri="{FF2B5EF4-FFF2-40B4-BE49-F238E27FC236}">
                  <a16:creationId xmlns:a16="http://schemas.microsoft.com/office/drawing/2014/main" id="{D95B14EC-07D5-46F0-A099-0E2FCEFEE688}"/>
                </a:ext>
              </a:extLst>
            </p:cNvPr>
            <p:cNvSpPr>
              <a:spLocks noChangeArrowheads="1"/>
            </p:cNvSpPr>
            <p:nvPr/>
          </p:nvSpPr>
          <p:spPr bwMode="auto">
            <a:xfrm>
              <a:off x="920" y="350"/>
              <a:ext cx="920" cy="350"/>
            </a:xfrm>
            <a:prstGeom prst="rect">
              <a:avLst/>
            </a:prstGeom>
            <a:gradFill rotWithShape="1">
              <a:gsLst>
                <a:gs pos="0">
                  <a:srgbClr val="FEBB72"/>
                </a:gs>
                <a:gs pos="100000">
                  <a:srgbClr val="FFE9D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73" name="Rectangle 20">
              <a:extLst>
                <a:ext uri="{FF2B5EF4-FFF2-40B4-BE49-F238E27FC236}">
                  <a16:creationId xmlns:a16="http://schemas.microsoft.com/office/drawing/2014/main" id="{61EDE8F4-7B54-45A4-8E25-CB76D9F3DB2B}"/>
                </a:ext>
              </a:extLst>
            </p:cNvPr>
            <p:cNvSpPr>
              <a:spLocks noChangeArrowheads="1"/>
            </p:cNvSpPr>
            <p:nvPr/>
          </p:nvSpPr>
          <p:spPr bwMode="auto">
            <a:xfrm>
              <a:off x="0" y="350"/>
              <a:ext cx="920" cy="350"/>
            </a:xfrm>
            <a:prstGeom prst="rect">
              <a:avLst/>
            </a:prstGeom>
            <a:gradFill rotWithShape="1">
              <a:gsLst>
                <a:gs pos="0">
                  <a:srgbClr val="99CCFF"/>
                </a:gs>
                <a:gs pos="100000">
                  <a:srgbClr val="CBE5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Clr>
                  <a:schemeClr val="hlink"/>
                </a:buClr>
                <a:buFont typeface="Wingdings" panose="05000000000000000000" pitchFamily="2" charset="2"/>
                <a:buNone/>
              </a:pPr>
              <a:r>
                <a:rPr lang="zh-CN" altLang="en-US" sz="1600" b="1">
                  <a:solidFill>
                    <a:srgbClr val="080808"/>
                  </a:solidFill>
                  <a:latin typeface="Verdana" panose="020B0604030504040204" pitchFamily="34" charset="0"/>
                </a:rPr>
                <a:t>标题</a:t>
              </a:r>
              <a:r>
                <a:rPr lang="en-US" altLang="zh-CN" sz="1600" b="1">
                  <a:solidFill>
                    <a:srgbClr val="080808"/>
                  </a:solidFill>
                  <a:latin typeface="Verdana" panose="020B0604030504040204" pitchFamily="34" charset="0"/>
                </a:rPr>
                <a:t>02</a:t>
              </a:r>
              <a:endParaRPr lang="zh-CN" altLang="en-US"/>
            </a:p>
          </p:txBody>
        </p:sp>
        <p:sp>
          <p:nvSpPr>
            <p:cNvPr id="82974" name="Rectangle 21">
              <a:extLst>
                <a:ext uri="{FF2B5EF4-FFF2-40B4-BE49-F238E27FC236}">
                  <a16:creationId xmlns:a16="http://schemas.microsoft.com/office/drawing/2014/main" id="{E044C875-19FC-41A0-934E-8519DE37B258}"/>
                </a:ext>
              </a:extLst>
            </p:cNvPr>
            <p:cNvSpPr>
              <a:spLocks noChangeArrowheads="1"/>
            </p:cNvSpPr>
            <p:nvPr/>
          </p:nvSpPr>
          <p:spPr bwMode="auto">
            <a:xfrm>
              <a:off x="3681" y="0"/>
              <a:ext cx="1188" cy="1400"/>
            </a:xfrm>
            <a:prstGeom prst="rect">
              <a:avLst/>
            </a:prstGeom>
            <a:gradFill rotWithShape="1">
              <a:gsLst>
                <a:gs pos="0">
                  <a:srgbClr val="FAFAC2"/>
                </a:gs>
                <a:gs pos="100000">
                  <a:srgbClr val="FFFFF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p>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也可作为</a:t>
              </a:r>
            </a:p>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总体说明</a:t>
              </a:r>
              <a:endParaRPr lang="zh-CN" altLang="en-US"/>
            </a:p>
          </p:txBody>
        </p:sp>
        <p:sp>
          <p:nvSpPr>
            <p:cNvPr id="82975" name="Rectangle 22">
              <a:extLst>
                <a:ext uri="{FF2B5EF4-FFF2-40B4-BE49-F238E27FC236}">
                  <a16:creationId xmlns:a16="http://schemas.microsoft.com/office/drawing/2014/main" id="{E98FFF8B-A419-4285-BC44-122D0A0CC0B9}"/>
                </a:ext>
              </a:extLst>
            </p:cNvPr>
            <p:cNvSpPr>
              <a:spLocks noChangeArrowheads="1"/>
            </p:cNvSpPr>
            <p:nvPr/>
          </p:nvSpPr>
          <p:spPr bwMode="auto">
            <a:xfrm>
              <a:off x="2761" y="0"/>
              <a:ext cx="920"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76" name="Rectangle 23">
              <a:extLst>
                <a:ext uri="{FF2B5EF4-FFF2-40B4-BE49-F238E27FC236}">
                  <a16:creationId xmlns:a16="http://schemas.microsoft.com/office/drawing/2014/main" id="{0936EF8F-AC60-4026-94E7-1D9288125B32}"/>
                </a:ext>
              </a:extLst>
            </p:cNvPr>
            <p:cNvSpPr>
              <a:spLocks noChangeArrowheads="1"/>
            </p:cNvSpPr>
            <p:nvPr/>
          </p:nvSpPr>
          <p:spPr bwMode="auto">
            <a:xfrm>
              <a:off x="1840" y="0"/>
              <a:ext cx="921"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en-US" altLang="zh-CN" sz="1400">
                <a:solidFill>
                  <a:srgbClr val="080808"/>
                </a:solidFill>
                <a:latin typeface="Verdana" panose="020B0604030504040204" pitchFamily="34" charset="0"/>
              </a:endParaRPr>
            </a:p>
          </p:txBody>
        </p:sp>
        <p:sp>
          <p:nvSpPr>
            <p:cNvPr id="82977" name="Rectangle 24">
              <a:extLst>
                <a:ext uri="{FF2B5EF4-FFF2-40B4-BE49-F238E27FC236}">
                  <a16:creationId xmlns:a16="http://schemas.microsoft.com/office/drawing/2014/main" id="{96861414-E7C4-47D5-8CBA-32DD2EE271F7}"/>
                </a:ext>
              </a:extLst>
            </p:cNvPr>
            <p:cNvSpPr>
              <a:spLocks noChangeArrowheads="1"/>
            </p:cNvSpPr>
            <p:nvPr/>
          </p:nvSpPr>
          <p:spPr bwMode="auto">
            <a:xfrm>
              <a:off x="920" y="0"/>
              <a:ext cx="920" cy="350"/>
            </a:xfrm>
            <a:prstGeom prst="rect">
              <a:avLst/>
            </a:prstGeom>
            <a:gradFill rotWithShape="1">
              <a:gsLst>
                <a:gs pos="0">
                  <a:srgbClr val="DDDDDD"/>
                </a:gs>
                <a:gs pos="100000">
                  <a:srgbClr val="F4F4F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20000"/>
                </a:spcBef>
                <a:buClr>
                  <a:schemeClr val="hlink"/>
                </a:buClr>
                <a:buFont typeface="Wingdings" panose="05000000000000000000" pitchFamily="2" charset="2"/>
                <a:buNone/>
              </a:pPr>
              <a:r>
                <a:rPr lang="zh-CN" altLang="en-US" sz="1400">
                  <a:solidFill>
                    <a:srgbClr val="080808"/>
                  </a:solidFill>
                  <a:latin typeface="Verdana" panose="020B0604030504040204" pitchFamily="34" charset="0"/>
                </a:rPr>
                <a:t>内容数字</a:t>
              </a:r>
              <a:endParaRPr lang="zh-CN" altLang="en-US"/>
            </a:p>
          </p:txBody>
        </p:sp>
        <p:sp>
          <p:nvSpPr>
            <p:cNvPr id="82978" name="Rectangle 25">
              <a:extLst>
                <a:ext uri="{FF2B5EF4-FFF2-40B4-BE49-F238E27FC236}">
                  <a16:creationId xmlns:a16="http://schemas.microsoft.com/office/drawing/2014/main" id="{0D859C70-DB2D-4B8A-BB2C-29A333421F9B}"/>
                </a:ext>
              </a:extLst>
            </p:cNvPr>
            <p:cNvSpPr>
              <a:spLocks noChangeArrowheads="1"/>
            </p:cNvSpPr>
            <p:nvPr/>
          </p:nvSpPr>
          <p:spPr bwMode="auto">
            <a:xfrm>
              <a:off x="0" y="0"/>
              <a:ext cx="920" cy="350"/>
            </a:xfrm>
            <a:prstGeom prst="rect">
              <a:avLst/>
            </a:prstGeom>
            <a:gradFill rotWithShape="1">
              <a:gsLst>
                <a:gs pos="0">
                  <a:srgbClr val="99CCFF"/>
                </a:gs>
                <a:gs pos="100000">
                  <a:srgbClr val="CBE5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Clr>
                  <a:schemeClr val="hlink"/>
                </a:buClr>
                <a:buFont typeface="Wingdings" panose="05000000000000000000" pitchFamily="2" charset="2"/>
                <a:buNone/>
              </a:pPr>
              <a:r>
                <a:rPr lang="zh-CN" altLang="en-US" sz="1600" b="1">
                  <a:solidFill>
                    <a:srgbClr val="080808"/>
                  </a:solidFill>
                  <a:latin typeface="Verdana" panose="020B0604030504040204" pitchFamily="34" charset="0"/>
                </a:rPr>
                <a:t>标题</a:t>
              </a:r>
              <a:r>
                <a:rPr lang="en-US" altLang="zh-CN" sz="1600" b="1">
                  <a:solidFill>
                    <a:srgbClr val="080808"/>
                  </a:solidFill>
                  <a:latin typeface="Verdana" panose="020B0604030504040204" pitchFamily="34" charset="0"/>
                </a:rPr>
                <a:t>01</a:t>
              </a:r>
              <a:endParaRPr lang="zh-CN" altLang="en-US"/>
            </a:p>
          </p:txBody>
        </p:sp>
        <p:sp>
          <p:nvSpPr>
            <p:cNvPr id="82979" name="Line 26">
              <a:extLst>
                <a:ext uri="{FF2B5EF4-FFF2-40B4-BE49-F238E27FC236}">
                  <a16:creationId xmlns:a16="http://schemas.microsoft.com/office/drawing/2014/main" id="{AFA60E91-0303-4098-93E4-5F526D46B713}"/>
                </a:ext>
              </a:extLst>
            </p:cNvPr>
            <p:cNvSpPr>
              <a:spLocks noChangeShapeType="1"/>
            </p:cNvSpPr>
            <p:nvPr/>
          </p:nvSpPr>
          <p:spPr bwMode="auto">
            <a:xfrm>
              <a:off x="0" y="0"/>
              <a:ext cx="4869" cy="1"/>
            </a:xfrm>
            <a:prstGeom prst="line">
              <a:avLst/>
            </a:prstGeom>
            <a:noFill/>
            <a:ln w="12700" cap="sq">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0" name="Line 27">
              <a:extLst>
                <a:ext uri="{FF2B5EF4-FFF2-40B4-BE49-F238E27FC236}">
                  <a16:creationId xmlns:a16="http://schemas.microsoft.com/office/drawing/2014/main" id="{A68EA30A-093D-4808-B0B5-D69CBC345EBB}"/>
                </a:ext>
              </a:extLst>
            </p:cNvPr>
            <p:cNvSpPr>
              <a:spLocks noChangeShapeType="1"/>
            </p:cNvSpPr>
            <p:nvPr/>
          </p:nvSpPr>
          <p:spPr bwMode="auto">
            <a:xfrm>
              <a:off x="0" y="0"/>
              <a:ext cx="1" cy="1400"/>
            </a:xfrm>
            <a:prstGeom prst="line">
              <a:avLst/>
            </a:prstGeom>
            <a:noFill/>
            <a:ln w="12700" cap="sq">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1" name="Line 28">
              <a:extLst>
                <a:ext uri="{FF2B5EF4-FFF2-40B4-BE49-F238E27FC236}">
                  <a16:creationId xmlns:a16="http://schemas.microsoft.com/office/drawing/2014/main" id="{F2F5A6F4-375F-439E-98D8-116F6E394697}"/>
                </a:ext>
              </a:extLst>
            </p:cNvPr>
            <p:cNvSpPr>
              <a:spLocks noChangeShapeType="1"/>
            </p:cNvSpPr>
            <p:nvPr/>
          </p:nvSpPr>
          <p:spPr bwMode="auto">
            <a:xfrm>
              <a:off x="4869" y="0"/>
              <a:ext cx="1" cy="1400"/>
            </a:xfrm>
            <a:prstGeom prst="line">
              <a:avLst/>
            </a:prstGeom>
            <a:noFill/>
            <a:ln w="12700" cap="sq">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2" name="Line 29">
              <a:extLst>
                <a:ext uri="{FF2B5EF4-FFF2-40B4-BE49-F238E27FC236}">
                  <a16:creationId xmlns:a16="http://schemas.microsoft.com/office/drawing/2014/main" id="{558B8D25-B210-4A6F-AF5E-991405CC18FD}"/>
                </a:ext>
              </a:extLst>
            </p:cNvPr>
            <p:cNvSpPr>
              <a:spLocks noChangeShapeType="1"/>
            </p:cNvSpPr>
            <p:nvPr/>
          </p:nvSpPr>
          <p:spPr bwMode="auto">
            <a:xfrm>
              <a:off x="0" y="1400"/>
              <a:ext cx="4869" cy="1"/>
            </a:xfrm>
            <a:prstGeom prst="line">
              <a:avLst/>
            </a:prstGeom>
            <a:noFill/>
            <a:ln w="12700" cap="sq">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3" name="Line 30">
              <a:extLst>
                <a:ext uri="{FF2B5EF4-FFF2-40B4-BE49-F238E27FC236}">
                  <a16:creationId xmlns:a16="http://schemas.microsoft.com/office/drawing/2014/main" id="{2DED6E79-04F7-4A95-8372-0601C1FF58E8}"/>
                </a:ext>
              </a:extLst>
            </p:cNvPr>
            <p:cNvSpPr>
              <a:spLocks noChangeShapeType="1"/>
            </p:cNvSpPr>
            <p:nvPr/>
          </p:nvSpPr>
          <p:spPr bwMode="auto">
            <a:xfrm>
              <a:off x="920" y="0"/>
              <a:ext cx="1" cy="1400"/>
            </a:xfrm>
            <a:prstGeom prst="line">
              <a:avLst/>
            </a:prstGeom>
            <a:noFill/>
            <a:ln w="12700">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4" name="Line 31">
              <a:extLst>
                <a:ext uri="{FF2B5EF4-FFF2-40B4-BE49-F238E27FC236}">
                  <a16:creationId xmlns:a16="http://schemas.microsoft.com/office/drawing/2014/main" id="{51A79C57-4182-46B5-8056-288413DD9A76}"/>
                </a:ext>
              </a:extLst>
            </p:cNvPr>
            <p:cNvSpPr>
              <a:spLocks noChangeShapeType="1"/>
            </p:cNvSpPr>
            <p:nvPr/>
          </p:nvSpPr>
          <p:spPr bwMode="auto">
            <a:xfrm>
              <a:off x="1840" y="0"/>
              <a:ext cx="1" cy="1400"/>
            </a:xfrm>
            <a:prstGeom prst="line">
              <a:avLst/>
            </a:prstGeom>
            <a:noFill/>
            <a:ln w="12700">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5" name="Line 32">
              <a:extLst>
                <a:ext uri="{FF2B5EF4-FFF2-40B4-BE49-F238E27FC236}">
                  <a16:creationId xmlns:a16="http://schemas.microsoft.com/office/drawing/2014/main" id="{7FC50B20-1AED-486D-8A28-BB1A959F8C54}"/>
                </a:ext>
              </a:extLst>
            </p:cNvPr>
            <p:cNvSpPr>
              <a:spLocks noChangeShapeType="1"/>
            </p:cNvSpPr>
            <p:nvPr/>
          </p:nvSpPr>
          <p:spPr bwMode="auto">
            <a:xfrm>
              <a:off x="2761" y="0"/>
              <a:ext cx="1" cy="1400"/>
            </a:xfrm>
            <a:prstGeom prst="line">
              <a:avLst/>
            </a:prstGeom>
            <a:noFill/>
            <a:ln w="12700">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6" name="Line 33">
              <a:extLst>
                <a:ext uri="{FF2B5EF4-FFF2-40B4-BE49-F238E27FC236}">
                  <a16:creationId xmlns:a16="http://schemas.microsoft.com/office/drawing/2014/main" id="{E79A514D-11D0-4797-99BB-775AE8BF0601}"/>
                </a:ext>
              </a:extLst>
            </p:cNvPr>
            <p:cNvSpPr>
              <a:spLocks noChangeShapeType="1"/>
            </p:cNvSpPr>
            <p:nvPr/>
          </p:nvSpPr>
          <p:spPr bwMode="auto">
            <a:xfrm>
              <a:off x="0" y="350"/>
              <a:ext cx="3681" cy="1"/>
            </a:xfrm>
            <a:prstGeom prst="line">
              <a:avLst/>
            </a:prstGeom>
            <a:noFill/>
            <a:ln w="12700">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7" name="Line 34">
              <a:extLst>
                <a:ext uri="{FF2B5EF4-FFF2-40B4-BE49-F238E27FC236}">
                  <a16:creationId xmlns:a16="http://schemas.microsoft.com/office/drawing/2014/main" id="{C01DAF4D-A638-4D59-9DCB-17A89DEAC236}"/>
                </a:ext>
              </a:extLst>
            </p:cNvPr>
            <p:cNvSpPr>
              <a:spLocks noChangeShapeType="1"/>
            </p:cNvSpPr>
            <p:nvPr/>
          </p:nvSpPr>
          <p:spPr bwMode="auto">
            <a:xfrm>
              <a:off x="0" y="700"/>
              <a:ext cx="3681" cy="1"/>
            </a:xfrm>
            <a:prstGeom prst="line">
              <a:avLst/>
            </a:prstGeom>
            <a:noFill/>
            <a:ln w="12700">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8" name="Line 35">
              <a:extLst>
                <a:ext uri="{FF2B5EF4-FFF2-40B4-BE49-F238E27FC236}">
                  <a16:creationId xmlns:a16="http://schemas.microsoft.com/office/drawing/2014/main" id="{0C75780E-FC32-4556-A291-54FEDE0C6248}"/>
                </a:ext>
              </a:extLst>
            </p:cNvPr>
            <p:cNvSpPr>
              <a:spLocks noChangeShapeType="1"/>
            </p:cNvSpPr>
            <p:nvPr/>
          </p:nvSpPr>
          <p:spPr bwMode="auto">
            <a:xfrm>
              <a:off x="0" y="1050"/>
              <a:ext cx="3681" cy="1"/>
            </a:xfrm>
            <a:prstGeom prst="line">
              <a:avLst/>
            </a:prstGeom>
            <a:noFill/>
            <a:ln w="12700">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9" name="Line 36">
              <a:extLst>
                <a:ext uri="{FF2B5EF4-FFF2-40B4-BE49-F238E27FC236}">
                  <a16:creationId xmlns:a16="http://schemas.microsoft.com/office/drawing/2014/main" id="{8910FFF1-8561-45F8-A2AC-85A47C4ED6F4}"/>
                </a:ext>
              </a:extLst>
            </p:cNvPr>
            <p:cNvSpPr>
              <a:spLocks noChangeShapeType="1"/>
            </p:cNvSpPr>
            <p:nvPr/>
          </p:nvSpPr>
          <p:spPr bwMode="auto">
            <a:xfrm>
              <a:off x="3681" y="0"/>
              <a:ext cx="1" cy="1400"/>
            </a:xfrm>
            <a:prstGeom prst="line">
              <a:avLst/>
            </a:prstGeom>
            <a:noFill/>
            <a:ln w="12700">
              <a:solidFill>
                <a:srgbClr val="F8F8F8"/>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953" name="Text Box 37">
            <a:extLst>
              <a:ext uri="{FF2B5EF4-FFF2-40B4-BE49-F238E27FC236}">
                <a16:creationId xmlns:a16="http://schemas.microsoft.com/office/drawing/2014/main" id="{7103D236-CABC-4503-A91E-D5CDA0C5A7B8}"/>
              </a:ext>
            </a:extLst>
          </p:cNvPr>
          <p:cNvSpPr>
            <a:spLocks noChangeArrowheads="1"/>
          </p:cNvSpPr>
          <p:nvPr/>
        </p:nvSpPr>
        <p:spPr bwMode="auto">
          <a:xfrm>
            <a:off x="990600" y="2305050"/>
            <a:ext cx="1425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b="1">
                <a:solidFill>
                  <a:srgbClr val="F8F8F8"/>
                </a:solidFill>
                <a:sym typeface="Verdana" panose="020B0604030504040204" pitchFamily="34" charset="0"/>
              </a:rPr>
              <a:t>序号</a:t>
            </a:r>
            <a:endParaRPr lang="zh-CN" altLang="en-US"/>
          </a:p>
        </p:txBody>
      </p:sp>
      <p:sp>
        <p:nvSpPr>
          <p:cNvPr id="82954" name="Text Box 38">
            <a:extLst>
              <a:ext uri="{FF2B5EF4-FFF2-40B4-BE49-F238E27FC236}">
                <a16:creationId xmlns:a16="http://schemas.microsoft.com/office/drawing/2014/main" id="{383B6023-3A15-4CE7-A6DF-FE435C2B8987}"/>
              </a:ext>
            </a:extLst>
          </p:cNvPr>
          <p:cNvSpPr>
            <a:spLocks noChangeArrowheads="1"/>
          </p:cNvSpPr>
          <p:nvPr/>
        </p:nvSpPr>
        <p:spPr bwMode="auto">
          <a:xfrm>
            <a:off x="2343150" y="2305050"/>
            <a:ext cx="1425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8F8F8"/>
                </a:solidFill>
                <a:sym typeface="Verdana" panose="020B0604030504040204" pitchFamily="34" charset="0"/>
              </a:rPr>
              <a:t>2007</a:t>
            </a:r>
            <a:endParaRPr lang="zh-CN" altLang="en-US"/>
          </a:p>
        </p:txBody>
      </p:sp>
      <p:sp>
        <p:nvSpPr>
          <p:cNvPr id="82955" name="Text Box 39">
            <a:extLst>
              <a:ext uri="{FF2B5EF4-FFF2-40B4-BE49-F238E27FC236}">
                <a16:creationId xmlns:a16="http://schemas.microsoft.com/office/drawing/2014/main" id="{C9810283-CE40-4D75-89E2-3DFDECB8F204}"/>
              </a:ext>
            </a:extLst>
          </p:cNvPr>
          <p:cNvSpPr>
            <a:spLocks noChangeArrowheads="1"/>
          </p:cNvSpPr>
          <p:nvPr/>
        </p:nvSpPr>
        <p:spPr bwMode="auto">
          <a:xfrm>
            <a:off x="3689350" y="2305050"/>
            <a:ext cx="1425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8F8F8"/>
                </a:solidFill>
                <a:sym typeface="Verdana" panose="020B0604030504040204" pitchFamily="34" charset="0"/>
              </a:rPr>
              <a:t>2008</a:t>
            </a:r>
            <a:endParaRPr lang="zh-CN" altLang="en-US"/>
          </a:p>
        </p:txBody>
      </p:sp>
      <p:sp>
        <p:nvSpPr>
          <p:cNvPr id="82956" name="Text Box 40">
            <a:extLst>
              <a:ext uri="{FF2B5EF4-FFF2-40B4-BE49-F238E27FC236}">
                <a16:creationId xmlns:a16="http://schemas.microsoft.com/office/drawing/2014/main" id="{9C5D2841-79B8-4793-8AB8-FA906B6C2069}"/>
              </a:ext>
            </a:extLst>
          </p:cNvPr>
          <p:cNvSpPr>
            <a:spLocks noChangeArrowheads="1"/>
          </p:cNvSpPr>
          <p:nvPr/>
        </p:nvSpPr>
        <p:spPr bwMode="auto">
          <a:xfrm>
            <a:off x="5041900" y="2305050"/>
            <a:ext cx="1425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b="1">
                <a:solidFill>
                  <a:srgbClr val="F8F8F8"/>
                </a:solidFill>
                <a:sym typeface="Verdana" panose="020B0604030504040204" pitchFamily="34" charset="0"/>
              </a:rPr>
              <a:t>2009</a:t>
            </a:r>
            <a:endParaRPr lang="zh-CN" altLang="en-US"/>
          </a:p>
        </p:txBody>
      </p:sp>
      <p:sp>
        <p:nvSpPr>
          <p:cNvPr id="82957" name="Text Box 41">
            <a:extLst>
              <a:ext uri="{FF2B5EF4-FFF2-40B4-BE49-F238E27FC236}">
                <a16:creationId xmlns:a16="http://schemas.microsoft.com/office/drawing/2014/main" id="{03E8405B-786C-4AA7-9A39-4AB354B6A7A8}"/>
              </a:ext>
            </a:extLst>
          </p:cNvPr>
          <p:cNvSpPr>
            <a:spLocks noChangeArrowheads="1"/>
          </p:cNvSpPr>
          <p:nvPr/>
        </p:nvSpPr>
        <p:spPr bwMode="auto">
          <a:xfrm>
            <a:off x="6575425" y="2305050"/>
            <a:ext cx="14255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zh-CN" altLang="en-US" b="1">
                <a:solidFill>
                  <a:srgbClr val="F8F8F8"/>
                </a:solidFill>
                <a:sym typeface="Verdana" panose="020B0604030504040204" pitchFamily="34" charset="0"/>
              </a:rPr>
              <a:t>合计</a:t>
            </a:r>
            <a:endParaRPr lang="zh-CN" altLang="en-US"/>
          </a:p>
        </p:txBody>
      </p:sp>
      <p:sp>
        <p:nvSpPr>
          <p:cNvPr id="82958" name="Text Box 42">
            <a:extLst>
              <a:ext uri="{FF2B5EF4-FFF2-40B4-BE49-F238E27FC236}">
                <a16:creationId xmlns:a16="http://schemas.microsoft.com/office/drawing/2014/main" id="{F19615A8-E44D-4FE6-8A7C-5EEE4DF18378}"/>
              </a:ext>
            </a:extLst>
          </p:cNvPr>
          <p:cNvSpPr>
            <a:spLocks noChangeArrowheads="1"/>
          </p:cNvSpPr>
          <p:nvPr/>
        </p:nvSpPr>
        <p:spPr bwMode="auto">
          <a:xfrm>
            <a:off x="1992313" y="4829175"/>
            <a:ext cx="46386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Wingdings 2" panose="05020102010507070707" pitchFamily="18" charset="2"/>
              <a:buChar char="Ø"/>
            </a:pPr>
            <a:r>
              <a:rPr lang="zh-CN" altLang="en-US" sz="2000" b="1">
                <a:solidFill>
                  <a:srgbClr val="F8F8F8"/>
                </a:solidFill>
                <a:latin typeface="楷体_GB2312" pitchFamily="49" charset="-122"/>
                <a:ea typeface="楷体_GB2312" pitchFamily="49" charset="-122"/>
                <a:sym typeface="楷体_GB2312" pitchFamily="49" charset="-122"/>
              </a:rPr>
              <a:t> 描述表的内容</a:t>
            </a:r>
            <a:endParaRPr lang="zh-CN" altLang="en-US"/>
          </a:p>
        </p:txBody>
      </p:sp>
      <p:sp>
        <p:nvSpPr>
          <p:cNvPr id="82959" name="Freeform 44">
            <a:extLst>
              <a:ext uri="{FF2B5EF4-FFF2-40B4-BE49-F238E27FC236}">
                <a16:creationId xmlns:a16="http://schemas.microsoft.com/office/drawing/2014/main" id="{74322AEE-99F6-43F6-BDDF-C6E77F137D59}"/>
              </a:ext>
            </a:extLst>
          </p:cNvPr>
          <p:cNvSpPr>
            <a:spLocks noChangeArrowheads="1"/>
          </p:cNvSpPr>
          <p:nvPr/>
        </p:nvSpPr>
        <p:spPr bwMode="auto">
          <a:xfrm flipV="1">
            <a:off x="1082675" y="5486400"/>
            <a:ext cx="7042150" cy="638175"/>
          </a:xfrm>
          <a:custGeom>
            <a:avLst/>
            <a:gdLst>
              <a:gd name="T0" fmla="*/ 0 w 4870"/>
              <a:gd name="T1" fmla="*/ 2147483646 h 361"/>
              <a:gd name="T2" fmla="*/ 0 w 4870"/>
              <a:gd name="T3" fmla="*/ 0 h 361"/>
              <a:gd name="T4" fmla="*/ 2147483646 w 4870"/>
              <a:gd name="T5" fmla="*/ 0 h 361"/>
              <a:gd name="T6" fmla="*/ 2147483646 w 4870"/>
              <a:gd name="T7" fmla="*/ 2147483646 h 361"/>
              <a:gd name="T8" fmla="*/ 2147483646 w 4870"/>
              <a:gd name="T9" fmla="*/ 2147483646 h 361"/>
              <a:gd name="T10" fmla="*/ 2147483646 w 4870"/>
              <a:gd name="T11" fmla="*/ 2147483646 h 361"/>
              <a:gd name="T12" fmla="*/ 0 w 4870"/>
              <a:gd name="T13" fmla="*/ 2147483646 h 361"/>
              <a:gd name="T14" fmla="*/ 0 60000 65536"/>
              <a:gd name="T15" fmla="*/ 0 60000 65536"/>
              <a:gd name="T16" fmla="*/ 0 60000 65536"/>
              <a:gd name="T17" fmla="*/ 0 60000 65536"/>
              <a:gd name="T18" fmla="*/ 0 60000 65536"/>
              <a:gd name="T19" fmla="*/ 0 60000 65536"/>
              <a:gd name="T20" fmla="*/ 0 60000 65536"/>
              <a:gd name="T21" fmla="*/ 0 w 4870"/>
              <a:gd name="T22" fmla="*/ 0 h 361"/>
              <a:gd name="T23" fmla="*/ 4870 w 4870"/>
              <a:gd name="T24" fmla="*/ 361 h 3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70" h="361">
                <a:moveTo>
                  <a:pt x="0" y="264"/>
                </a:moveTo>
                <a:cubicBezTo>
                  <a:pt x="0" y="132"/>
                  <a:pt x="0" y="0"/>
                  <a:pt x="0" y="0"/>
                </a:cubicBezTo>
                <a:lnTo>
                  <a:pt x="4870" y="0"/>
                </a:lnTo>
                <a:lnTo>
                  <a:pt x="4868" y="244"/>
                </a:lnTo>
                <a:cubicBezTo>
                  <a:pt x="4870" y="337"/>
                  <a:pt x="4838" y="354"/>
                  <a:pt x="4750" y="357"/>
                </a:cubicBezTo>
                <a:lnTo>
                  <a:pt x="118" y="357"/>
                </a:lnTo>
                <a:cubicBezTo>
                  <a:pt x="40" y="361"/>
                  <a:pt x="2" y="309"/>
                  <a:pt x="0" y="264"/>
                </a:cubicBezTo>
                <a:close/>
              </a:path>
            </a:pathLst>
          </a:custGeom>
          <a:gradFill rotWithShape="1">
            <a:gsLst>
              <a:gs pos="0">
                <a:srgbClr val="FFFFFF"/>
              </a:gs>
              <a:gs pos="100000">
                <a:srgbClr val="080808"/>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2960" name="Text Box 48">
            <a:extLst>
              <a:ext uri="{FF2B5EF4-FFF2-40B4-BE49-F238E27FC236}">
                <a16:creationId xmlns:a16="http://schemas.microsoft.com/office/drawing/2014/main" id="{505F9669-6707-4E96-888B-105C7BB220F0}"/>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82961" name="Picture 57" descr="png-0070">
            <a:extLst>
              <a:ext uri="{FF2B5EF4-FFF2-40B4-BE49-F238E27FC236}">
                <a16:creationId xmlns:a16="http://schemas.microsoft.com/office/drawing/2014/main" id="{DEE4B68F-0E80-4359-9DA5-7E3F59ADF1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91400" y="41148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Freeform 4">
            <a:extLst>
              <a:ext uri="{FF2B5EF4-FFF2-40B4-BE49-F238E27FC236}">
                <a16:creationId xmlns:a16="http://schemas.microsoft.com/office/drawing/2014/main" id="{75E17347-C302-4258-A553-CF14D6E32F10}"/>
              </a:ext>
            </a:extLst>
          </p:cNvPr>
          <p:cNvSpPr>
            <a:spLocks noChangeArrowheads="1"/>
          </p:cNvSpPr>
          <p:nvPr/>
        </p:nvSpPr>
        <p:spPr bwMode="auto">
          <a:xfrm flipV="1">
            <a:off x="1131888" y="3938588"/>
            <a:ext cx="1608137" cy="1876425"/>
          </a:xfrm>
          <a:custGeom>
            <a:avLst/>
            <a:gdLst>
              <a:gd name="T0" fmla="*/ 2147483646 w 933"/>
              <a:gd name="T1" fmla="*/ 2147483646 h 1182"/>
              <a:gd name="T2" fmla="*/ 2147483646 w 933"/>
              <a:gd name="T3" fmla="*/ 2147483646 h 1182"/>
              <a:gd name="T4" fmla="*/ 2147483646 w 933"/>
              <a:gd name="T5" fmla="*/ 2147483646 h 1182"/>
              <a:gd name="T6" fmla="*/ 2147483646 w 933"/>
              <a:gd name="T7" fmla="*/ 2147483646 h 1182"/>
              <a:gd name="T8" fmla="*/ 2147483646 w 933"/>
              <a:gd name="T9" fmla="*/ 2147483646 h 1182"/>
              <a:gd name="T10" fmla="*/ 2147483646 w 933"/>
              <a:gd name="T11" fmla="*/ 2147483646 h 1182"/>
              <a:gd name="T12" fmla="*/ 2147483646 w 933"/>
              <a:gd name="T13" fmla="*/ 0 h 1182"/>
              <a:gd name="T14" fmla="*/ 2147483646 w 933"/>
              <a:gd name="T15" fmla="*/ 2147483646 h 1182"/>
              <a:gd name="T16" fmla="*/ 2147483646 w 933"/>
              <a:gd name="T17" fmla="*/ 2147483646 h 1182"/>
              <a:gd name="T18" fmla="*/ 0 w 933"/>
              <a:gd name="T19" fmla="*/ 2147483646 h 1182"/>
              <a:gd name="T20" fmla="*/ 0 w 933"/>
              <a:gd name="T21" fmla="*/ 2147483646 h 1182"/>
              <a:gd name="T22" fmla="*/ 2147483646 w 933"/>
              <a:gd name="T23" fmla="*/ 2147483646 h 1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33"/>
              <a:gd name="T37" fmla="*/ 0 h 1182"/>
              <a:gd name="T38" fmla="*/ 933 w 933"/>
              <a:gd name="T39" fmla="*/ 1182 h 1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gradFill rotWithShape="1">
            <a:gsLst>
              <a:gs pos="0">
                <a:srgbClr val="9966FF"/>
              </a:gs>
              <a:gs pos="100000">
                <a:srgbClr val="472F7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995" name="Freeform 5">
            <a:extLst>
              <a:ext uri="{FF2B5EF4-FFF2-40B4-BE49-F238E27FC236}">
                <a16:creationId xmlns:a16="http://schemas.microsoft.com/office/drawing/2014/main" id="{1026494A-8EBC-44A4-B4D7-C09789AB4ECD}"/>
              </a:ext>
            </a:extLst>
          </p:cNvPr>
          <p:cNvSpPr>
            <a:spLocks noChangeArrowheads="1"/>
          </p:cNvSpPr>
          <p:nvPr/>
        </p:nvSpPr>
        <p:spPr bwMode="auto">
          <a:xfrm rot="-5400000">
            <a:off x="1555750" y="3006725"/>
            <a:ext cx="477838" cy="1912938"/>
          </a:xfrm>
          <a:custGeom>
            <a:avLst/>
            <a:gdLst>
              <a:gd name="T0" fmla="*/ 2147483646 w 142"/>
              <a:gd name="T1" fmla="*/ 2147483646 h 604"/>
              <a:gd name="T2" fmla="*/ 2147483646 w 142"/>
              <a:gd name="T3" fmla="*/ 2147483646 h 604"/>
              <a:gd name="T4" fmla="*/ 0 w 142"/>
              <a:gd name="T5" fmla="*/ 2147483646 h 604"/>
              <a:gd name="T6" fmla="*/ 2147483646 w 142"/>
              <a:gd name="T7" fmla="*/ 2147483646 h 604"/>
              <a:gd name="T8" fmla="*/ 2147483646 w 142"/>
              <a:gd name="T9" fmla="*/ 2147483646 h 604"/>
              <a:gd name="T10" fmla="*/ 2147483646 w 142"/>
              <a:gd name="T11" fmla="*/ 2147483646 h 604"/>
              <a:gd name="T12" fmla="*/ 2147483646 w 142"/>
              <a:gd name="T13" fmla="*/ 0 h 604"/>
              <a:gd name="T14" fmla="*/ 2147483646 w 142"/>
              <a:gd name="T15" fmla="*/ 2147483646 h 604"/>
              <a:gd name="T16" fmla="*/ 0 60000 65536"/>
              <a:gd name="T17" fmla="*/ 0 60000 65536"/>
              <a:gd name="T18" fmla="*/ 0 60000 65536"/>
              <a:gd name="T19" fmla="*/ 0 60000 65536"/>
              <a:gd name="T20" fmla="*/ 0 60000 65536"/>
              <a:gd name="T21" fmla="*/ 0 60000 65536"/>
              <a:gd name="T22" fmla="*/ 0 60000 65536"/>
              <a:gd name="T23" fmla="*/ 0 60000 65536"/>
              <a:gd name="T24" fmla="*/ 0 w 142"/>
              <a:gd name="T25" fmla="*/ 0 h 604"/>
              <a:gd name="T26" fmla="*/ 142 w 142"/>
              <a:gd name="T27" fmla="*/ 604 h 60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2" h="604">
                <a:moveTo>
                  <a:pt x="37" y="1"/>
                </a:moveTo>
                <a:lnTo>
                  <a:pt x="45" y="472"/>
                </a:lnTo>
                <a:lnTo>
                  <a:pt x="0" y="474"/>
                </a:lnTo>
                <a:lnTo>
                  <a:pt x="72" y="604"/>
                </a:lnTo>
                <a:lnTo>
                  <a:pt x="142" y="474"/>
                </a:lnTo>
                <a:lnTo>
                  <a:pt x="100" y="474"/>
                </a:lnTo>
                <a:lnTo>
                  <a:pt x="99" y="0"/>
                </a:lnTo>
                <a:lnTo>
                  <a:pt x="37" y="1"/>
                </a:lnTo>
                <a:close/>
              </a:path>
            </a:pathLst>
          </a:custGeom>
          <a:gradFill rotWithShape="1">
            <a:gsLst>
              <a:gs pos="0">
                <a:srgbClr val="66FF66"/>
              </a:gs>
              <a:gs pos="100000">
                <a:srgbClr val="2F742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996" name="Freeform 6">
            <a:extLst>
              <a:ext uri="{FF2B5EF4-FFF2-40B4-BE49-F238E27FC236}">
                <a16:creationId xmlns:a16="http://schemas.microsoft.com/office/drawing/2014/main" id="{95542DDC-1F81-4E51-9477-952608D643C2}"/>
              </a:ext>
            </a:extLst>
          </p:cNvPr>
          <p:cNvSpPr>
            <a:spLocks noChangeArrowheads="1"/>
          </p:cNvSpPr>
          <p:nvPr/>
        </p:nvSpPr>
        <p:spPr bwMode="auto">
          <a:xfrm>
            <a:off x="1120775" y="2209800"/>
            <a:ext cx="1609725" cy="1876425"/>
          </a:xfrm>
          <a:custGeom>
            <a:avLst/>
            <a:gdLst>
              <a:gd name="T0" fmla="*/ 2147483646 w 933"/>
              <a:gd name="T1" fmla="*/ 2147483646 h 1182"/>
              <a:gd name="T2" fmla="*/ 2147483646 w 933"/>
              <a:gd name="T3" fmla="*/ 2147483646 h 1182"/>
              <a:gd name="T4" fmla="*/ 2147483646 w 933"/>
              <a:gd name="T5" fmla="*/ 2147483646 h 1182"/>
              <a:gd name="T6" fmla="*/ 2147483646 w 933"/>
              <a:gd name="T7" fmla="*/ 2147483646 h 1182"/>
              <a:gd name="T8" fmla="*/ 2147483646 w 933"/>
              <a:gd name="T9" fmla="*/ 2147483646 h 1182"/>
              <a:gd name="T10" fmla="*/ 2147483646 w 933"/>
              <a:gd name="T11" fmla="*/ 2147483646 h 1182"/>
              <a:gd name="T12" fmla="*/ 2147483646 w 933"/>
              <a:gd name="T13" fmla="*/ 0 h 1182"/>
              <a:gd name="T14" fmla="*/ 2147483646 w 933"/>
              <a:gd name="T15" fmla="*/ 2147483646 h 1182"/>
              <a:gd name="T16" fmla="*/ 2147483646 w 933"/>
              <a:gd name="T17" fmla="*/ 2147483646 h 1182"/>
              <a:gd name="T18" fmla="*/ 0 w 933"/>
              <a:gd name="T19" fmla="*/ 2147483646 h 1182"/>
              <a:gd name="T20" fmla="*/ 0 w 933"/>
              <a:gd name="T21" fmla="*/ 2147483646 h 1182"/>
              <a:gd name="T22" fmla="*/ 2147483646 w 933"/>
              <a:gd name="T23" fmla="*/ 2147483646 h 118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33"/>
              <a:gd name="T37" fmla="*/ 0 h 1182"/>
              <a:gd name="T38" fmla="*/ 933 w 933"/>
              <a:gd name="T39" fmla="*/ 1182 h 118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gradFill rotWithShape="1">
            <a:gsLst>
              <a:gs pos="0">
                <a:srgbClr val="D2761A"/>
              </a:gs>
              <a:gs pos="100000">
                <a:srgbClr val="60350C"/>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4997" name="AutoShape 7">
            <a:extLst>
              <a:ext uri="{FF2B5EF4-FFF2-40B4-BE49-F238E27FC236}">
                <a16:creationId xmlns:a16="http://schemas.microsoft.com/office/drawing/2014/main" id="{A7AA270D-EE84-4D4E-8D1C-6B902640BC40}"/>
              </a:ext>
            </a:extLst>
          </p:cNvPr>
          <p:cNvSpPr>
            <a:spLocks noChangeArrowheads="1"/>
          </p:cNvSpPr>
          <p:nvPr/>
        </p:nvSpPr>
        <p:spPr bwMode="auto">
          <a:xfrm>
            <a:off x="3378200" y="3263900"/>
            <a:ext cx="5457825" cy="1304925"/>
          </a:xfrm>
          <a:prstGeom prst="roundRect">
            <a:avLst>
              <a:gd name="adj" fmla="val 11505"/>
            </a:avLst>
          </a:prstGeom>
          <a:solidFill>
            <a:srgbClr val="6ECC4C">
              <a:alpha val="50195"/>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84998" name="AutoShape 8">
            <a:extLst>
              <a:ext uri="{FF2B5EF4-FFF2-40B4-BE49-F238E27FC236}">
                <a16:creationId xmlns:a16="http://schemas.microsoft.com/office/drawing/2014/main" id="{EBCF8588-F588-4D75-AC36-1171C3AFFECC}"/>
              </a:ext>
            </a:extLst>
          </p:cNvPr>
          <p:cNvSpPr>
            <a:spLocks noChangeArrowheads="1"/>
          </p:cNvSpPr>
          <p:nvPr/>
        </p:nvSpPr>
        <p:spPr bwMode="auto">
          <a:xfrm>
            <a:off x="4348163" y="3709988"/>
            <a:ext cx="376237" cy="344487"/>
          </a:xfrm>
          <a:prstGeom prst="rightArrow">
            <a:avLst>
              <a:gd name="adj1" fmla="val 50000"/>
              <a:gd name="adj2" fmla="val 45502"/>
            </a:avLst>
          </a:prstGeom>
          <a:solidFill>
            <a:srgbClr val="9BD3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84999" name="AutoShape 9">
            <a:extLst>
              <a:ext uri="{FF2B5EF4-FFF2-40B4-BE49-F238E27FC236}">
                <a16:creationId xmlns:a16="http://schemas.microsoft.com/office/drawing/2014/main" id="{5AE7B3D6-603E-45D6-8FAA-C1EC61898909}"/>
              </a:ext>
            </a:extLst>
          </p:cNvPr>
          <p:cNvSpPr>
            <a:spLocks noChangeArrowheads="1"/>
          </p:cNvSpPr>
          <p:nvPr/>
        </p:nvSpPr>
        <p:spPr bwMode="auto">
          <a:xfrm>
            <a:off x="3405188" y="4800600"/>
            <a:ext cx="5422900" cy="1314450"/>
          </a:xfrm>
          <a:prstGeom prst="roundRect">
            <a:avLst>
              <a:gd name="adj" fmla="val 11505"/>
            </a:avLst>
          </a:prstGeom>
          <a:solidFill>
            <a:srgbClr val="8A5BDF">
              <a:alpha val="49019"/>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85000" name="AutoShape 10">
            <a:extLst>
              <a:ext uri="{FF2B5EF4-FFF2-40B4-BE49-F238E27FC236}">
                <a16:creationId xmlns:a16="http://schemas.microsoft.com/office/drawing/2014/main" id="{BD7C2840-86D5-4BAC-9166-68595682252C}"/>
              </a:ext>
            </a:extLst>
          </p:cNvPr>
          <p:cNvSpPr>
            <a:spLocks noChangeArrowheads="1"/>
          </p:cNvSpPr>
          <p:nvPr/>
        </p:nvSpPr>
        <p:spPr bwMode="auto">
          <a:xfrm>
            <a:off x="4321175" y="5251450"/>
            <a:ext cx="376238" cy="347663"/>
          </a:xfrm>
          <a:prstGeom prst="rightArrow">
            <a:avLst>
              <a:gd name="adj1" fmla="val 50000"/>
              <a:gd name="adj2" fmla="val 45091"/>
            </a:avLst>
          </a:prstGeom>
          <a:solidFill>
            <a:srgbClr val="9BD3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85001" name="AutoShape 11">
            <a:extLst>
              <a:ext uri="{FF2B5EF4-FFF2-40B4-BE49-F238E27FC236}">
                <a16:creationId xmlns:a16="http://schemas.microsoft.com/office/drawing/2014/main" id="{A391583E-822A-432F-AA8C-57DECB6A1CBF}"/>
              </a:ext>
            </a:extLst>
          </p:cNvPr>
          <p:cNvSpPr>
            <a:spLocks noChangeArrowheads="1"/>
          </p:cNvSpPr>
          <p:nvPr/>
        </p:nvSpPr>
        <p:spPr bwMode="auto">
          <a:xfrm>
            <a:off x="3378200" y="1768475"/>
            <a:ext cx="5457825" cy="1304925"/>
          </a:xfrm>
          <a:prstGeom prst="roundRect">
            <a:avLst>
              <a:gd name="adj" fmla="val 11505"/>
            </a:avLst>
          </a:prstGeom>
          <a:solidFill>
            <a:srgbClr val="DD693B">
              <a:alpha val="56078"/>
            </a:srgb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85002" name="AutoShape 12">
            <a:extLst>
              <a:ext uri="{FF2B5EF4-FFF2-40B4-BE49-F238E27FC236}">
                <a16:creationId xmlns:a16="http://schemas.microsoft.com/office/drawing/2014/main" id="{DB2EC35E-C712-4CEE-AA7A-6F20D1212BF6}"/>
              </a:ext>
            </a:extLst>
          </p:cNvPr>
          <p:cNvSpPr>
            <a:spLocks noChangeArrowheads="1"/>
          </p:cNvSpPr>
          <p:nvPr/>
        </p:nvSpPr>
        <p:spPr bwMode="auto">
          <a:xfrm>
            <a:off x="4329113" y="2214563"/>
            <a:ext cx="376237" cy="344487"/>
          </a:xfrm>
          <a:prstGeom prst="rightArrow">
            <a:avLst>
              <a:gd name="adj1" fmla="val 50000"/>
              <a:gd name="adj2" fmla="val 45502"/>
            </a:avLst>
          </a:prstGeom>
          <a:solidFill>
            <a:srgbClr val="9BD3E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p>
        </p:txBody>
      </p:sp>
      <p:sp>
        <p:nvSpPr>
          <p:cNvPr id="85003" name="AutoShape 13">
            <a:extLst>
              <a:ext uri="{FF2B5EF4-FFF2-40B4-BE49-F238E27FC236}">
                <a16:creationId xmlns:a16="http://schemas.microsoft.com/office/drawing/2014/main" id="{14C193F6-5351-4668-914A-F3AB4EEC0D96}"/>
              </a:ext>
            </a:extLst>
          </p:cNvPr>
          <p:cNvSpPr>
            <a:spLocks noChangeArrowheads="1"/>
          </p:cNvSpPr>
          <p:nvPr/>
        </p:nvSpPr>
        <p:spPr bwMode="auto">
          <a:xfrm>
            <a:off x="2795588" y="1752600"/>
            <a:ext cx="1628775" cy="1298575"/>
          </a:xfrm>
          <a:prstGeom prst="roundRect">
            <a:avLst>
              <a:gd name="adj" fmla="val 11917"/>
            </a:avLst>
          </a:prstGeom>
          <a:gradFill rotWithShape="1">
            <a:gsLst>
              <a:gs pos="0">
                <a:srgbClr val="DD693B"/>
              </a:gs>
              <a:gs pos="100000">
                <a:srgbClr val="9A4929"/>
              </a:gs>
            </a:gsLst>
            <a:lin ang="5400000" scaled="1"/>
          </a:gradFill>
          <a:ln w="25400">
            <a:solidFill>
              <a:srgbClr val="FE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85004" name="Freeform 14">
            <a:extLst>
              <a:ext uri="{FF2B5EF4-FFF2-40B4-BE49-F238E27FC236}">
                <a16:creationId xmlns:a16="http://schemas.microsoft.com/office/drawing/2014/main" id="{BFCF7EDA-F513-4BAD-BA39-00A2310A9D04}"/>
              </a:ext>
            </a:extLst>
          </p:cNvPr>
          <p:cNvSpPr>
            <a:spLocks noChangeArrowheads="1"/>
          </p:cNvSpPr>
          <p:nvPr/>
        </p:nvSpPr>
        <p:spPr bwMode="auto">
          <a:xfrm>
            <a:off x="2859088" y="1817688"/>
            <a:ext cx="811212" cy="649287"/>
          </a:xfrm>
          <a:custGeom>
            <a:avLst/>
            <a:gdLst>
              <a:gd name="T0" fmla="*/ 2147483646 w 596"/>
              <a:gd name="T1" fmla="*/ 0 h 598"/>
              <a:gd name="T2" fmla="*/ 0 w 596"/>
              <a:gd name="T3" fmla="*/ 2147483646 h 598"/>
              <a:gd name="T4" fmla="*/ 0 w 596"/>
              <a:gd name="T5" fmla="*/ 2147483646 h 598"/>
              <a:gd name="T6" fmla="*/ 2147483646 w 596"/>
              <a:gd name="T7" fmla="*/ 2147483646 h 598"/>
              <a:gd name="T8" fmla="*/ 2147483646 w 596"/>
              <a:gd name="T9" fmla="*/ 0 h 598"/>
              <a:gd name="T10" fmla="*/ 2147483646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EEB6A0"/>
              </a:gs>
              <a:gs pos="50000">
                <a:srgbClr val="DD693B"/>
              </a:gs>
              <a:gs pos="100000">
                <a:srgbClr val="EEB6A0"/>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005" name="AutoShape 15">
            <a:extLst>
              <a:ext uri="{FF2B5EF4-FFF2-40B4-BE49-F238E27FC236}">
                <a16:creationId xmlns:a16="http://schemas.microsoft.com/office/drawing/2014/main" id="{27F9C6D4-3E07-4634-B4F8-DEDF517588DE}"/>
              </a:ext>
            </a:extLst>
          </p:cNvPr>
          <p:cNvSpPr>
            <a:spLocks noChangeArrowheads="1"/>
          </p:cNvSpPr>
          <p:nvPr/>
        </p:nvSpPr>
        <p:spPr bwMode="auto">
          <a:xfrm>
            <a:off x="2808288" y="3254375"/>
            <a:ext cx="1628775" cy="1298575"/>
          </a:xfrm>
          <a:prstGeom prst="roundRect">
            <a:avLst>
              <a:gd name="adj" fmla="val 11917"/>
            </a:avLst>
          </a:prstGeom>
          <a:gradFill rotWithShape="1">
            <a:gsLst>
              <a:gs pos="0">
                <a:srgbClr val="6ECC4C"/>
              </a:gs>
              <a:gs pos="100000">
                <a:srgbClr val="4D8E35"/>
              </a:gs>
            </a:gsLst>
            <a:lin ang="5400000" scaled="1"/>
          </a:gradFill>
          <a:ln w="25400">
            <a:solidFill>
              <a:srgbClr val="FE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85006" name="Freeform 16">
            <a:extLst>
              <a:ext uri="{FF2B5EF4-FFF2-40B4-BE49-F238E27FC236}">
                <a16:creationId xmlns:a16="http://schemas.microsoft.com/office/drawing/2014/main" id="{3B5E328C-03A5-4D3E-878F-B11131941096}"/>
              </a:ext>
            </a:extLst>
          </p:cNvPr>
          <p:cNvSpPr>
            <a:spLocks noChangeArrowheads="1"/>
          </p:cNvSpPr>
          <p:nvPr/>
        </p:nvSpPr>
        <p:spPr bwMode="auto">
          <a:xfrm>
            <a:off x="2862263" y="3319463"/>
            <a:ext cx="811212" cy="649287"/>
          </a:xfrm>
          <a:custGeom>
            <a:avLst/>
            <a:gdLst>
              <a:gd name="T0" fmla="*/ 2147483646 w 596"/>
              <a:gd name="T1" fmla="*/ 0 h 598"/>
              <a:gd name="T2" fmla="*/ 0 w 596"/>
              <a:gd name="T3" fmla="*/ 2147483646 h 598"/>
              <a:gd name="T4" fmla="*/ 0 w 596"/>
              <a:gd name="T5" fmla="*/ 2147483646 h 598"/>
              <a:gd name="T6" fmla="*/ 2147483646 w 596"/>
              <a:gd name="T7" fmla="*/ 2147483646 h 598"/>
              <a:gd name="T8" fmla="*/ 2147483646 w 596"/>
              <a:gd name="T9" fmla="*/ 0 h 598"/>
              <a:gd name="T10" fmla="*/ 2147483646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B8E6A8"/>
              </a:gs>
              <a:gs pos="50000">
                <a:srgbClr val="6ECC4C"/>
              </a:gs>
              <a:gs pos="100000">
                <a:srgbClr val="B8E6A8"/>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5007" name="AutoShape 17">
            <a:extLst>
              <a:ext uri="{FF2B5EF4-FFF2-40B4-BE49-F238E27FC236}">
                <a16:creationId xmlns:a16="http://schemas.microsoft.com/office/drawing/2014/main" id="{0EFFB232-E145-4831-BDBA-2C83DA7A2434}"/>
              </a:ext>
            </a:extLst>
          </p:cNvPr>
          <p:cNvSpPr>
            <a:spLocks noChangeArrowheads="1"/>
          </p:cNvSpPr>
          <p:nvPr/>
        </p:nvSpPr>
        <p:spPr bwMode="auto">
          <a:xfrm>
            <a:off x="2789238" y="4776788"/>
            <a:ext cx="1628775" cy="1298575"/>
          </a:xfrm>
          <a:prstGeom prst="roundRect">
            <a:avLst>
              <a:gd name="adj" fmla="val 11917"/>
            </a:avLst>
          </a:prstGeom>
          <a:gradFill rotWithShape="1">
            <a:gsLst>
              <a:gs pos="0">
                <a:srgbClr val="8A5BDF"/>
              </a:gs>
              <a:gs pos="100000">
                <a:srgbClr val="60409C"/>
              </a:gs>
            </a:gsLst>
            <a:lin ang="5400000" scaled="1"/>
          </a:gradFill>
          <a:ln w="25400">
            <a:solidFill>
              <a:srgbClr val="FEFFFF"/>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endParaRPr lang="zh-CN" altLang="zh-CN">
              <a:solidFill>
                <a:srgbClr val="335338"/>
              </a:solidFill>
              <a:sym typeface="Arial" panose="020B0604020202020204" pitchFamily="34" charset="0"/>
            </a:endParaRPr>
          </a:p>
        </p:txBody>
      </p:sp>
      <p:sp>
        <p:nvSpPr>
          <p:cNvPr id="85008" name="Freeform 18">
            <a:extLst>
              <a:ext uri="{FF2B5EF4-FFF2-40B4-BE49-F238E27FC236}">
                <a16:creationId xmlns:a16="http://schemas.microsoft.com/office/drawing/2014/main" id="{8A5B89B0-C1C1-4475-A308-90372CAC0A72}"/>
              </a:ext>
            </a:extLst>
          </p:cNvPr>
          <p:cNvSpPr>
            <a:spLocks noChangeArrowheads="1"/>
          </p:cNvSpPr>
          <p:nvPr/>
        </p:nvSpPr>
        <p:spPr bwMode="auto">
          <a:xfrm>
            <a:off x="2843213" y="4832350"/>
            <a:ext cx="811212" cy="649288"/>
          </a:xfrm>
          <a:custGeom>
            <a:avLst/>
            <a:gdLst>
              <a:gd name="T0" fmla="*/ 2147483646 w 596"/>
              <a:gd name="T1" fmla="*/ 0 h 598"/>
              <a:gd name="T2" fmla="*/ 0 w 596"/>
              <a:gd name="T3" fmla="*/ 2147483646 h 598"/>
              <a:gd name="T4" fmla="*/ 0 w 596"/>
              <a:gd name="T5" fmla="*/ 2147483646 h 598"/>
              <a:gd name="T6" fmla="*/ 2147483646 w 596"/>
              <a:gd name="T7" fmla="*/ 2147483646 h 598"/>
              <a:gd name="T8" fmla="*/ 2147483646 w 596"/>
              <a:gd name="T9" fmla="*/ 0 h 598"/>
              <a:gd name="T10" fmla="*/ 2147483646 w 596"/>
              <a:gd name="T11" fmla="*/ 0 h 598"/>
              <a:gd name="T12" fmla="*/ 0 60000 65536"/>
              <a:gd name="T13" fmla="*/ 0 60000 65536"/>
              <a:gd name="T14" fmla="*/ 0 60000 65536"/>
              <a:gd name="T15" fmla="*/ 0 60000 65536"/>
              <a:gd name="T16" fmla="*/ 0 60000 65536"/>
              <a:gd name="T17" fmla="*/ 0 60000 65536"/>
              <a:gd name="T18" fmla="*/ 0 w 596"/>
              <a:gd name="T19" fmla="*/ 0 h 598"/>
              <a:gd name="T20" fmla="*/ 596 w 596"/>
              <a:gd name="T21" fmla="*/ 598 h 598"/>
            </a:gdLst>
            <a:ahLst/>
            <a:cxnLst>
              <a:cxn ang="T12">
                <a:pos x="T0" y="T1"/>
              </a:cxn>
              <a:cxn ang="T13">
                <a:pos x="T2" y="T3"/>
              </a:cxn>
              <a:cxn ang="T14">
                <a:pos x="T4" y="T5"/>
              </a:cxn>
              <a:cxn ang="T15">
                <a:pos x="T6" y="T7"/>
              </a:cxn>
              <a:cxn ang="T16">
                <a:pos x="T8" y="T9"/>
              </a:cxn>
              <a:cxn ang="T17">
                <a:pos x="T10" y="T11"/>
              </a:cxn>
            </a:cxnLst>
            <a:rect l="T18" t="T19" r="T20" b="T21"/>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rgbClr val="C6AFEF"/>
              </a:gs>
              <a:gs pos="50000">
                <a:srgbClr val="8A5BDF"/>
              </a:gs>
              <a:gs pos="100000">
                <a:srgbClr val="C6AFEF"/>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pic>
        <p:nvPicPr>
          <p:cNvPr id="85009" name="Picture 19" descr="YG_circle001">
            <a:extLst>
              <a:ext uri="{FF2B5EF4-FFF2-40B4-BE49-F238E27FC236}">
                <a16:creationId xmlns:a16="http://schemas.microsoft.com/office/drawing/2014/main" id="{ED6DF393-7420-43CA-96E9-45709AF69E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928938"/>
            <a:ext cx="1882775" cy="18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5010" name="Text Box 20">
            <a:extLst>
              <a:ext uri="{FF2B5EF4-FFF2-40B4-BE49-F238E27FC236}">
                <a16:creationId xmlns:a16="http://schemas.microsoft.com/office/drawing/2014/main" id="{3B896661-3983-4DBC-B87A-C89BF9D27BBD}"/>
              </a:ext>
            </a:extLst>
          </p:cNvPr>
          <p:cNvSpPr>
            <a:spLocks noChangeArrowheads="1"/>
          </p:cNvSpPr>
          <p:nvPr/>
        </p:nvSpPr>
        <p:spPr bwMode="auto">
          <a:xfrm>
            <a:off x="4754563" y="1981200"/>
            <a:ext cx="3932237"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a:solidFill>
                  <a:srgbClr val="000000"/>
                </a:solidFill>
              </a:rPr>
              <a:t>点击输入文字点击输入文字点击输入文字点击输入点击输入文字点击输入文字点击输入文字点击输入</a:t>
            </a:r>
            <a:endParaRPr lang="en-US" altLang="zh-CN" sz="1600">
              <a:solidFill>
                <a:srgbClr val="000000"/>
              </a:solidFill>
            </a:endParaRPr>
          </a:p>
        </p:txBody>
      </p:sp>
      <p:sp>
        <p:nvSpPr>
          <p:cNvPr id="85011" name="Text Box 23">
            <a:extLst>
              <a:ext uri="{FF2B5EF4-FFF2-40B4-BE49-F238E27FC236}">
                <a16:creationId xmlns:a16="http://schemas.microsoft.com/office/drawing/2014/main" id="{020636D7-3D56-456D-9A32-6937C49673C7}"/>
              </a:ext>
            </a:extLst>
          </p:cNvPr>
          <p:cNvSpPr>
            <a:spLocks noChangeArrowheads="1"/>
          </p:cNvSpPr>
          <p:nvPr/>
        </p:nvSpPr>
        <p:spPr bwMode="auto">
          <a:xfrm>
            <a:off x="373063" y="3560763"/>
            <a:ext cx="15732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080808"/>
                </a:solidFill>
              </a:rPr>
              <a:t>Click to </a:t>
            </a:r>
            <a:endParaRPr lang="zh-CN" altLang="en-US" b="1">
              <a:solidFill>
                <a:srgbClr val="080808"/>
              </a:solidFill>
            </a:endParaRPr>
          </a:p>
          <a:p>
            <a:pPr algn="ctr">
              <a:buFont typeface="Arial" panose="020B0604020202020204" pitchFamily="34" charset="0"/>
              <a:buNone/>
            </a:pPr>
            <a:r>
              <a:rPr lang="en-US" altLang="zh-CN" b="1">
                <a:solidFill>
                  <a:srgbClr val="080808"/>
                </a:solidFill>
              </a:rPr>
              <a:t>add Text</a:t>
            </a:r>
            <a:endParaRPr lang="zh-CN" altLang="en-US"/>
          </a:p>
        </p:txBody>
      </p:sp>
      <p:sp>
        <p:nvSpPr>
          <p:cNvPr id="85012" name="Text Box 24">
            <a:extLst>
              <a:ext uri="{FF2B5EF4-FFF2-40B4-BE49-F238E27FC236}">
                <a16:creationId xmlns:a16="http://schemas.microsoft.com/office/drawing/2014/main" id="{B8D15A0D-A0EA-49B9-9F7B-B97D7179ADB2}"/>
              </a:ext>
            </a:extLst>
          </p:cNvPr>
          <p:cNvSpPr>
            <a:spLocks noChangeArrowheads="1"/>
          </p:cNvSpPr>
          <p:nvPr/>
        </p:nvSpPr>
        <p:spPr bwMode="auto">
          <a:xfrm>
            <a:off x="2776538" y="1997075"/>
            <a:ext cx="16732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9BD3E5"/>
                </a:solidFill>
              </a:rPr>
              <a:t> Content Title</a:t>
            </a:r>
            <a:endParaRPr lang="zh-CN" altLang="en-US"/>
          </a:p>
        </p:txBody>
      </p:sp>
      <p:sp>
        <p:nvSpPr>
          <p:cNvPr id="85013" name="Text Box 25">
            <a:extLst>
              <a:ext uri="{FF2B5EF4-FFF2-40B4-BE49-F238E27FC236}">
                <a16:creationId xmlns:a16="http://schemas.microsoft.com/office/drawing/2014/main" id="{89A2985B-1B0E-4ECD-9A05-058EDF3BE9A1}"/>
              </a:ext>
            </a:extLst>
          </p:cNvPr>
          <p:cNvSpPr>
            <a:spLocks noChangeArrowheads="1"/>
          </p:cNvSpPr>
          <p:nvPr/>
        </p:nvSpPr>
        <p:spPr bwMode="auto">
          <a:xfrm>
            <a:off x="2776538" y="3524250"/>
            <a:ext cx="16732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9BD3E5"/>
                </a:solidFill>
              </a:rPr>
              <a:t> Content Title</a:t>
            </a:r>
            <a:endParaRPr lang="zh-CN" altLang="en-US"/>
          </a:p>
        </p:txBody>
      </p:sp>
      <p:sp>
        <p:nvSpPr>
          <p:cNvPr id="85014" name="Text Box 26">
            <a:extLst>
              <a:ext uri="{FF2B5EF4-FFF2-40B4-BE49-F238E27FC236}">
                <a16:creationId xmlns:a16="http://schemas.microsoft.com/office/drawing/2014/main" id="{55C28374-D34B-482D-B8DA-EF1B010E83EB}"/>
              </a:ext>
            </a:extLst>
          </p:cNvPr>
          <p:cNvSpPr>
            <a:spLocks noChangeArrowheads="1"/>
          </p:cNvSpPr>
          <p:nvPr/>
        </p:nvSpPr>
        <p:spPr bwMode="auto">
          <a:xfrm>
            <a:off x="2743200" y="5010150"/>
            <a:ext cx="167322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spcBef>
                <a:spcPct val="50000"/>
              </a:spcBef>
              <a:buFont typeface="Arial" panose="020B0604020202020204" pitchFamily="34" charset="0"/>
              <a:buNone/>
            </a:pPr>
            <a:r>
              <a:rPr lang="en-US" altLang="zh-CN" sz="2400" b="1">
                <a:solidFill>
                  <a:srgbClr val="9BD3E5"/>
                </a:solidFill>
              </a:rPr>
              <a:t> Content Title</a:t>
            </a:r>
            <a:endParaRPr lang="zh-CN" altLang="en-US"/>
          </a:p>
        </p:txBody>
      </p:sp>
      <p:sp>
        <p:nvSpPr>
          <p:cNvPr id="85015" name="Text Box 50">
            <a:extLst>
              <a:ext uri="{FF2B5EF4-FFF2-40B4-BE49-F238E27FC236}">
                <a16:creationId xmlns:a16="http://schemas.microsoft.com/office/drawing/2014/main" id="{9A0FA9B2-8E9F-4285-9AC5-9ECF51AEBC43}"/>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
        <p:nvSpPr>
          <p:cNvPr id="85016" name="Text Box 20">
            <a:extLst>
              <a:ext uri="{FF2B5EF4-FFF2-40B4-BE49-F238E27FC236}">
                <a16:creationId xmlns:a16="http://schemas.microsoft.com/office/drawing/2014/main" id="{89DE0331-5C46-456B-8FD3-E645C027A6C9}"/>
              </a:ext>
            </a:extLst>
          </p:cNvPr>
          <p:cNvSpPr>
            <a:spLocks noChangeArrowheads="1"/>
          </p:cNvSpPr>
          <p:nvPr/>
        </p:nvSpPr>
        <p:spPr bwMode="auto">
          <a:xfrm>
            <a:off x="4724400" y="3505200"/>
            <a:ext cx="39322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a:solidFill>
                  <a:srgbClr val="000000"/>
                </a:solidFill>
              </a:rPr>
              <a:t>点击输入文字点击输入文字点击输入文字点击输入点击输入文字点击输入文字点击输入文字点击输入</a:t>
            </a:r>
            <a:endParaRPr lang="en-US" altLang="zh-CN" sz="1600">
              <a:solidFill>
                <a:srgbClr val="000000"/>
              </a:solidFill>
            </a:endParaRPr>
          </a:p>
        </p:txBody>
      </p:sp>
      <p:sp>
        <p:nvSpPr>
          <p:cNvPr id="85017" name="Text Box 20">
            <a:extLst>
              <a:ext uri="{FF2B5EF4-FFF2-40B4-BE49-F238E27FC236}">
                <a16:creationId xmlns:a16="http://schemas.microsoft.com/office/drawing/2014/main" id="{761C3BCD-CF02-49E5-AA4C-818228366BB0}"/>
              </a:ext>
            </a:extLst>
          </p:cNvPr>
          <p:cNvSpPr>
            <a:spLocks noChangeArrowheads="1"/>
          </p:cNvSpPr>
          <p:nvPr/>
        </p:nvSpPr>
        <p:spPr bwMode="auto">
          <a:xfrm>
            <a:off x="4724400" y="5105400"/>
            <a:ext cx="393223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600">
                <a:solidFill>
                  <a:srgbClr val="000000"/>
                </a:solidFill>
              </a:rPr>
              <a:t>点击输入文字点击输入文字点击输入文字点击输入点击输入文字点击输入文字点击输入文字点击输入</a:t>
            </a:r>
            <a:endParaRPr lang="en-US" altLang="zh-CN" sz="1600">
              <a:solidFill>
                <a:srgbClr val="000000"/>
              </a:solidFill>
            </a:endParaRPr>
          </a:p>
        </p:txBody>
      </p:sp>
    </p:spTree>
  </p:cSld>
  <p:clrMapOvr>
    <a:masterClrMapping/>
  </p:clrMapOvr>
  <p:transition advTm="2000">
    <p:cover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Freeform 4">
            <a:extLst>
              <a:ext uri="{FF2B5EF4-FFF2-40B4-BE49-F238E27FC236}">
                <a16:creationId xmlns:a16="http://schemas.microsoft.com/office/drawing/2014/main" id="{0FE89D84-301A-40E5-B020-A777A3A5EF64}"/>
              </a:ext>
            </a:extLst>
          </p:cNvPr>
          <p:cNvSpPr>
            <a:spLocks noChangeArrowheads="1"/>
          </p:cNvSpPr>
          <p:nvPr/>
        </p:nvSpPr>
        <p:spPr bwMode="auto">
          <a:xfrm>
            <a:off x="5219700" y="2895600"/>
            <a:ext cx="1965325" cy="2638425"/>
          </a:xfrm>
          <a:custGeom>
            <a:avLst/>
            <a:gdLst>
              <a:gd name="T0" fmla="*/ 2147483646 w 1238"/>
              <a:gd name="T1" fmla="*/ 0 h 1662"/>
              <a:gd name="T2" fmla="*/ 2147483646 w 1238"/>
              <a:gd name="T3" fmla="*/ 2147483646 h 1662"/>
              <a:gd name="T4" fmla="*/ 0 w 1238"/>
              <a:gd name="T5" fmla="*/ 2147483646 h 1662"/>
              <a:gd name="T6" fmla="*/ 2147483646 w 1238"/>
              <a:gd name="T7" fmla="*/ 2147483646 h 1662"/>
              <a:gd name="T8" fmla="*/ 0 60000 65536"/>
              <a:gd name="T9" fmla="*/ 0 60000 65536"/>
              <a:gd name="T10" fmla="*/ 0 60000 65536"/>
              <a:gd name="T11" fmla="*/ 0 60000 65536"/>
              <a:gd name="T12" fmla="*/ 0 w 1238"/>
              <a:gd name="T13" fmla="*/ 0 h 1662"/>
              <a:gd name="T14" fmla="*/ 1238 w 1238"/>
              <a:gd name="T15" fmla="*/ 1662 h 1662"/>
            </a:gdLst>
            <a:ahLst/>
            <a:cxnLst>
              <a:cxn ang="T8">
                <a:pos x="T0" y="T1"/>
              </a:cxn>
              <a:cxn ang="T9">
                <a:pos x="T2" y="T3"/>
              </a:cxn>
              <a:cxn ang="T10">
                <a:pos x="T4" y="T5"/>
              </a:cxn>
              <a:cxn ang="T11">
                <a:pos x="T6" y="T7"/>
              </a:cxn>
            </a:cxnLst>
            <a:rect l="T12" t="T13" r="T14" b="T15"/>
            <a:pathLst>
              <a:path w="1238" h="1662">
                <a:moveTo>
                  <a:pt x="1226" y="0"/>
                </a:moveTo>
                <a:lnTo>
                  <a:pt x="1238" y="1662"/>
                </a:lnTo>
                <a:lnTo>
                  <a:pt x="0" y="1662"/>
                </a:lnTo>
                <a:lnTo>
                  <a:pt x="4" y="416"/>
                </a:lnTo>
              </a:path>
            </a:pathLst>
          </a:custGeom>
          <a:gradFill rotWithShape="1">
            <a:gsLst>
              <a:gs pos="0">
                <a:srgbClr val="368463"/>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7043" name="Freeform 5">
            <a:extLst>
              <a:ext uri="{FF2B5EF4-FFF2-40B4-BE49-F238E27FC236}">
                <a16:creationId xmlns:a16="http://schemas.microsoft.com/office/drawing/2014/main" id="{0A4D4FA1-705B-4578-9B81-D22EB77E9DF0}"/>
              </a:ext>
            </a:extLst>
          </p:cNvPr>
          <p:cNvSpPr>
            <a:spLocks noChangeArrowheads="1"/>
          </p:cNvSpPr>
          <p:nvPr/>
        </p:nvSpPr>
        <p:spPr bwMode="auto">
          <a:xfrm>
            <a:off x="3114675" y="3151188"/>
            <a:ext cx="1981200" cy="2641600"/>
          </a:xfrm>
          <a:custGeom>
            <a:avLst/>
            <a:gdLst>
              <a:gd name="T0" fmla="*/ 2147483646 w 1248"/>
              <a:gd name="T1" fmla="*/ 0 h 1664"/>
              <a:gd name="T2" fmla="*/ 2147483646 w 1248"/>
              <a:gd name="T3" fmla="*/ 2147483646 h 1664"/>
              <a:gd name="T4" fmla="*/ 2147483646 w 1248"/>
              <a:gd name="T5" fmla="*/ 2147483646 h 1664"/>
              <a:gd name="T6" fmla="*/ 0 w 1248"/>
              <a:gd name="T7" fmla="*/ 2147483646 h 1664"/>
              <a:gd name="T8" fmla="*/ 0 w 1248"/>
              <a:gd name="T9" fmla="*/ 2147483646 h 1664"/>
              <a:gd name="T10" fmla="*/ 0 60000 65536"/>
              <a:gd name="T11" fmla="*/ 0 60000 65536"/>
              <a:gd name="T12" fmla="*/ 0 60000 65536"/>
              <a:gd name="T13" fmla="*/ 0 60000 65536"/>
              <a:gd name="T14" fmla="*/ 0 60000 65536"/>
              <a:gd name="T15" fmla="*/ 0 w 1248"/>
              <a:gd name="T16" fmla="*/ 0 h 1664"/>
              <a:gd name="T17" fmla="*/ 1248 w 1248"/>
              <a:gd name="T18" fmla="*/ 1664 h 1664"/>
            </a:gdLst>
            <a:ahLst/>
            <a:cxnLst>
              <a:cxn ang="T10">
                <a:pos x="T0" y="T1"/>
              </a:cxn>
              <a:cxn ang="T11">
                <a:pos x="T2" y="T3"/>
              </a:cxn>
              <a:cxn ang="T12">
                <a:pos x="T4" y="T5"/>
              </a:cxn>
              <a:cxn ang="T13">
                <a:pos x="T6" y="T7"/>
              </a:cxn>
              <a:cxn ang="T14">
                <a:pos x="T8" y="T9"/>
              </a:cxn>
            </a:cxnLst>
            <a:rect l="T15" t="T16" r="T17" b="T18"/>
            <a:pathLst>
              <a:path w="1248" h="1664">
                <a:moveTo>
                  <a:pt x="1158" y="0"/>
                </a:moveTo>
                <a:lnTo>
                  <a:pt x="1248" y="288"/>
                </a:lnTo>
                <a:lnTo>
                  <a:pt x="1248" y="1645"/>
                </a:lnTo>
                <a:lnTo>
                  <a:pt x="0" y="1664"/>
                </a:lnTo>
                <a:lnTo>
                  <a:pt x="0" y="391"/>
                </a:lnTo>
              </a:path>
            </a:pathLst>
          </a:custGeom>
          <a:gradFill rotWithShape="1">
            <a:gsLst>
              <a:gs pos="0">
                <a:srgbClr val="D2761A"/>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7044" name="Freeform 6">
            <a:extLst>
              <a:ext uri="{FF2B5EF4-FFF2-40B4-BE49-F238E27FC236}">
                <a16:creationId xmlns:a16="http://schemas.microsoft.com/office/drawing/2014/main" id="{7B6C5989-EDE6-4133-BB3B-94E45524BC2E}"/>
              </a:ext>
            </a:extLst>
          </p:cNvPr>
          <p:cNvSpPr>
            <a:spLocks noChangeArrowheads="1"/>
          </p:cNvSpPr>
          <p:nvPr/>
        </p:nvSpPr>
        <p:spPr bwMode="auto">
          <a:xfrm>
            <a:off x="990600" y="3382963"/>
            <a:ext cx="1981200" cy="1798637"/>
          </a:xfrm>
          <a:custGeom>
            <a:avLst/>
            <a:gdLst>
              <a:gd name="T0" fmla="*/ 2147483646 w 1248"/>
              <a:gd name="T1" fmla="*/ 0 h 1133"/>
              <a:gd name="T2" fmla="*/ 2147483646 w 1248"/>
              <a:gd name="T3" fmla="*/ 2147483646 h 1133"/>
              <a:gd name="T4" fmla="*/ 2147483646 w 1248"/>
              <a:gd name="T5" fmla="*/ 2147483646 h 1133"/>
              <a:gd name="T6" fmla="*/ 0 w 1248"/>
              <a:gd name="T7" fmla="*/ 2147483646 h 1133"/>
              <a:gd name="T8" fmla="*/ 0 w 1248"/>
              <a:gd name="T9" fmla="*/ 2147483646 h 1133"/>
              <a:gd name="T10" fmla="*/ 0 60000 65536"/>
              <a:gd name="T11" fmla="*/ 0 60000 65536"/>
              <a:gd name="T12" fmla="*/ 0 60000 65536"/>
              <a:gd name="T13" fmla="*/ 0 60000 65536"/>
              <a:gd name="T14" fmla="*/ 0 60000 65536"/>
              <a:gd name="T15" fmla="*/ 0 w 1248"/>
              <a:gd name="T16" fmla="*/ 0 h 1133"/>
              <a:gd name="T17" fmla="*/ 1248 w 1248"/>
              <a:gd name="T18" fmla="*/ 1133 h 1133"/>
            </a:gdLst>
            <a:ahLst/>
            <a:cxnLst>
              <a:cxn ang="T10">
                <a:pos x="T0" y="T1"/>
              </a:cxn>
              <a:cxn ang="T11">
                <a:pos x="T2" y="T3"/>
              </a:cxn>
              <a:cxn ang="T12">
                <a:pos x="T4" y="T5"/>
              </a:cxn>
              <a:cxn ang="T13">
                <a:pos x="T6" y="T7"/>
              </a:cxn>
              <a:cxn ang="T14">
                <a:pos x="T8" y="T9"/>
              </a:cxn>
            </a:cxnLst>
            <a:rect l="T15" t="T16" r="T17" b="T18"/>
            <a:pathLst>
              <a:path w="1248" h="1133">
                <a:moveTo>
                  <a:pt x="1158" y="0"/>
                </a:moveTo>
                <a:lnTo>
                  <a:pt x="1248" y="256"/>
                </a:lnTo>
                <a:lnTo>
                  <a:pt x="1248" y="1133"/>
                </a:lnTo>
                <a:lnTo>
                  <a:pt x="0" y="1133"/>
                </a:lnTo>
                <a:lnTo>
                  <a:pt x="0" y="403"/>
                </a:lnTo>
              </a:path>
            </a:pathLst>
          </a:custGeom>
          <a:gradFill rotWithShape="1">
            <a:gsLst>
              <a:gs pos="0">
                <a:srgbClr val="2F86B1"/>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7045" name="Line 7">
            <a:extLst>
              <a:ext uri="{FF2B5EF4-FFF2-40B4-BE49-F238E27FC236}">
                <a16:creationId xmlns:a16="http://schemas.microsoft.com/office/drawing/2014/main" id="{338183B9-A0F3-4462-BE8E-DA39A0576906}"/>
              </a:ext>
            </a:extLst>
          </p:cNvPr>
          <p:cNvSpPr>
            <a:spLocks noChangeShapeType="1"/>
          </p:cNvSpPr>
          <p:nvPr/>
        </p:nvSpPr>
        <p:spPr bwMode="auto">
          <a:xfrm>
            <a:off x="3046413" y="3341688"/>
            <a:ext cx="1587" cy="2497137"/>
          </a:xfrm>
          <a:prstGeom prst="line">
            <a:avLst/>
          </a:prstGeom>
          <a:noFill/>
          <a:ln w="9525">
            <a:solidFill>
              <a:srgbClr val="1C1C1C"/>
            </a:solidFill>
            <a:prstDash val="dash"/>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7046" name="Line 8">
            <a:extLst>
              <a:ext uri="{FF2B5EF4-FFF2-40B4-BE49-F238E27FC236}">
                <a16:creationId xmlns:a16="http://schemas.microsoft.com/office/drawing/2014/main" id="{1F8E5C0F-AD66-4AC5-8D83-B153D9C43C06}"/>
              </a:ext>
            </a:extLst>
          </p:cNvPr>
          <p:cNvSpPr>
            <a:spLocks noChangeShapeType="1"/>
          </p:cNvSpPr>
          <p:nvPr/>
        </p:nvSpPr>
        <p:spPr bwMode="auto">
          <a:xfrm>
            <a:off x="5157788" y="3341688"/>
            <a:ext cx="1587" cy="2497137"/>
          </a:xfrm>
          <a:prstGeom prst="line">
            <a:avLst/>
          </a:prstGeom>
          <a:noFill/>
          <a:ln w="9525">
            <a:solidFill>
              <a:srgbClr val="1C1C1C"/>
            </a:solidFill>
            <a:prstDash val="dash"/>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7047" name="Line 9">
            <a:extLst>
              <a:ext uri="{FF2B5EF4-FFF2-40B4-BE49-F238E27FC236}">
                <a16:creationId xmlns:a16="http://schemas.microsoft.com/office/drawing/2014/main" id="{BAB19432-2AF2-49FE-8421-5F4F571A457F}"/>
              </a:ext>
            </a:extLst>
          </p:cNvPr>
          <p:cNvSpPr>
            <a:spLocks noChangeShapeType="1"/>
          </p:cNvSpPr>
          <p:nvPr/>
        </p:nvSpPr>
        <p:spPr bwMode="auto">
          <a:xfrm>
            <a:off x="7242175" y="3035300"/>
            <a:ext cx="0" cy="2803525"/>
          </a:xfrm>
          <a:prstGeom prst="line">
            <a:avLst/>
          </a:prstGeom>
          <a:noFill/>
          <a:ln w="9525">
            <a:solidFill>
              <a:srgbClr val="1C1C1C"/>
            </a:solidFill>
            <a:prstDash val="dash"/>
            <a:miter lim="800000"/>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7048" name="Freeform 10">
            <a:extLst>
              <a:ext uri="{FF2B5EF4-FFF2-40B4-BE49-F238E27FC236}">
                <a16:creationId xmlns:a16="http://schemas.microsoft.com/office/drawing/2014/main" id="{FD3B782C-C948-48BB-BC7D-34753702DE86}"/>
              </a:ext>
            </a:extLst>
          </p:cNvPr>
          <p:cNvSpPr>
            <a:spLocks noChangeArrowheads="1"/>
          </p:cNvSpPr>
          <p:nvPr/>
        </p:nvSpPr>
        <p:spPr bwMode="auto">
          <a:xfrm>
            <a:off x="1062038" y="2114550"/>
            <a:ext cx="6938962" cy="1692275"/>
          </a:xfrm>
          <a:custGeom>
            <a:avLst/>
            <a:gdLst>
              <a:gd name="T0" fmla="*/ 0 w 4371"/>
              <a:gd name="T1" fmla="*/ 2147483646 h 1066"/>
              <a:gd name="T2" fmla="*/ 2147483646 w 4371"/>
              <a:gd name="T3" fmla="*/ 2147483646 h 1066"/>
              <a:gd name="T4" fmla="*/ 2147483646 w 4371"/>
              <a:gd name="T5" fmla="*/ 2147483646 h 1066"/>
              <a:gd name="T6" fmla="*/ 2147483646 w 4371"/>
              <a:gd name="T7" fmla="*/ 2147483646 h 1066"/>
              <a:gd name="T8" fmla="*/ 2147483646 w 4371"/>
              <a:gd name="T9" fmla="*/ 2147483646 h 1066"/>
              <a:gd name="T10" fmla="*/ 2147483646 w 4371"/>
              <a:gd name="T11" fmla="*/ 2147483646 h 1066"/>
              <a:gd name="T12" fmla="*/ 2147483646 w 4371"/>
              <a:gd name="T13" fmla="*/ 0 h 1066"/>
              <a:gd name="T14" fmla="*/ 2147483646 w 4371"/>
              <a:gd name="T15" fmla="*/ 2147483646 h 1066"/>
              <a:gd name="T16" fmla="*/ 2147483646 w 4371"/>
              <a:gd name="T17" fmla="*/ 2147483646 h 1066"/>
              <a:gd name="T18" fmla="*/ 2147483646 w 4371"/>
              <a:gd name="T19" fmla="*/ 2147483646 h 1066"/>
              <a:gd name="T20" fmla="*/ 2147483646 w 4371"/>
              <a:gd name="T21" fmla="*/ 2147483646 h 1066"/>
              <a:gd name="T22" fmla="*/ 2147483646 w 4371"/>
              <a:gd name="T23" fmla="*/ 2147483646 h 1066"/>
              <a:gd name="T24" fmla="*/ 2147483646 w 4371"/>
              <a:gd name="T25" fmla="*/ 2147483646 h 1066"/>
              <a:gd name="T26" fmla="*/ 2147483646 w 4371"/>
              <a:gd name="T27" fmla="*/ 2147483646 h 1066"/>
              <a:gd name="T28" fmla="*/ 2147483646 w 4371"/>
              <a:gd name="T29" fmla="*/ 2147483646 h 1066"/>
              <a:gd name="T30" fmla="*/ 0 w 4371"/>
              <a:gd name="T31" fmla="*/ 2147483646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gradFill rotWithShape="1">
            <a:gsLst>
              <a:gs pos="0">
                <a:srgbClr val="990000"/>
              </a:gs>
              <a:gs pos="100000">
                <a:srgbClr val="FF9933"/>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87049" name="AutoShape 11">
            <a:extLst>
              <a:ext uri="{FF2B5EF4-FFF2-40B4-BE49-F238E27FC236}">
                <a16:creationId xmlns:a16="http://schemas.microsoft.com/office/drawing/2014/main" id="{6A88C810-CE8E-45A8-AE71-20E70C3F9E6C}"/>
              </a:ext>
            </a:extLst>
          </p:cNvPr>
          <p:cNvSpPr>
            <a:spLocks noChangeArrowheads="1"/>
          </p:cNvSpPr>
          <p:nvPr/>
        </p:nvSpPr>
        <p:spPr bwMode="auto">
          <a:xfrm>
            <a:off x="5305425" y="5513388"/>
            <a:ext cx="1781175" cy="314325"/>
          </a:xfrm>
          <a:prstGeom prst="bevel">
            <a:avLst>
              <a:gd name="adj" fmla="val 5944"/>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600">
                <a:solidFill>
                  <a:schemeClr val="bg1"/>
                </a:solidFill>
              </a:rPr>
              <a:t>Click to add Text</a:t>
            </a:r>
            <a:endParaRPr lang="zh-CN" altLang="en-US"/>
          </a:p>
        </p:txBody>
      </p:sp>
      <p:sp>
        <p:nvSpPr>
          <p:cNvPr id="87050" name="Text Box 12">
            <a:extLst>
              <a:ext uri="{FF2B5EF4-FFF2-40B4-BE49-F238E27FC236}">
                <a16:creationId xmlns:a16="http://schemas.microsoft.com/office/drawing/2014/main" id="{2C5F0002-BBE8-4FD4-BD4E-8928783B71B7}"/>
              </a:ext>
            </a:extLst>
          </p:cNvPr>
          <p:cNvSpPr>
            <a:spLocks noChangeArrowheads="1"/>
          </p:cNvSpPr>
          <p:nvPr/>
        </p:nvSpPr>
        <p:spPr bwMode="auto">
          <a:xfrm>
            <a:off x="1125538" y="4267200"/>
            <a:ext cx="1884362"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en-US" altLang="zh-CN" sz="1400">
                <a:solidFill>
                  <a:srgbClr val="1C1C1C"/>
                </a:solidFill>
              </a:rPr>
              <a:t>Add 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Char char="-"/>
            </a:pPr>
            <a:r>
              <a:rPr lang="en-US" altLang="zh-CN" sz="1400">
                <a:solidFill>
                  <a:srgbClr val="1C1C1C"/>
                </a:solidFill>
              </a:rPr>
              <a:t>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Char char="-"/>
            </a:pPr>
            <a:r>
              <a:rPr lang="en-US" altLang="zh-CN" sz="1400">
                <a:solidFill>
                  <a:srgbClr val="1C1C1C"/>
                </a:solidFill>
              </a:rPr>
              <a:t>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None/>
            </a:pPr>
            <a:endParaRPr lang="zh-CN" altLang="en-US" sz="1400">
              <a:solidFill>
                <a:srgbClr val="1C1C1C"/>
              </a:solidFill>
            </a:endParaRPr>
          </a:p>
        </p:txBody>
      </p:sp>
      <p:sp>
        <p:nvSpPr>
          <p:cNvPr id="87051" name="Rectangle 13">
            <a:extLst>
              <a:ext uri="{FF2B5EF4-FFF2-40B4-BE49-F238E27FC236}">
                <a16:creationId xmlns:a16="http://schemas.microsoft.com/office/drawing/2014/main" id="{D2D6D582-8575-4677-839B-BB3D5A9D5928}"/>
              </a:ext>
            </a:extLst>
          </p:cNvPr>
          <p:cNvSpPr>
            <a:spLocks noChangeArrowheads="1"/>
          </p:cNvSpPr>
          <p:nvPr/>
        </p:nvSpPr>
        <p:spPr bwMode="auto">
          <a:xfrm>
            <a:off x="1447800" y="1752600"/>
            <a:ext cx="5024438"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solidFill>
                  <a:srgbClr val="000000"/>
                </a:solidFill>
                <a:ea typeface="仿宋_GB2312" pitchFamily="49" charset="-122"/>
              </a:rPr>
              <a:t>点击输入你想输入的文字内容点击输入你想输入的文字内容点击输入你想输入的文字内容点击输入你想输入的文字内容</a:t>
            </a:r>
            <a:endParaRPr lang="en-US" altLang="zh-CN" sz="1400">
              <a:solidFill>
                <a:srgbClr val="000000"/>
              </a:solidFill>
              <a:ea typeface="仿宋_GB2312" pitchFamily="49" charset="-122"/>
            </a:endParaRPr>
          </a:p>
          <a:p>
            <a:pPr algn="ctr">
              <a:buFont typeface="Arial" panose="020B0604020202020204" pitchFamily="34" charset="0"/>
              <a:buNone/>
            </a:pPr>
            <a:endParaRPr lang="zh-CN" altLang="en-US" sz="1400">
              <a:solidFill>
                <a:srgbClr val="000000"/>
              </a:solidFill>
            </a:endParaRPr>
          </a:p>
        </p:txBody>
      </p:sp>
      <p:sp>
        <p:nvSpPr>
          <p:cNvPr id="87052" name="AutoShape 14">
            <a:extLst>
              <a:ext uri="{FF2B5EF4-FFF2-40B4-BE49-F238E27FC236}">
                <a16:creationId xmlns:a16="http://schemas.microsoft.com/office/drawing/2014/main" id="{FDB6F4B9-BAAE-4AA3-8ED7-A051DE15AE66}"/>
              </a:ext>
            </a:extLst>
          </p:cNvPr>
          <p:cNvSpPr>
            <a:spLocks noChangeArrowheads="1"/>
          </p:cNvSpPr>
          <p:nvPr/>
        </p:nvSpPr>
        <p:spPr bwMode="auto">
          <a:xfrm>
            <a:off x="3219450" y="5513388"/>
            <a:ext cx="1781175" cy="314325"/>
          </a:xfrm>
          <a:prstGeom prst="bevel">
            <a:avLst>
              <a:gd name="adj" fmla="val 5944"/>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600">
                <a:solidFill>
                  <a:schemeClr val="bg1"/>
                </a:solidFill>
              </a:rPr>
              <a:t>Click to add Text</a:t>
            </a:r>
            <a:endParaRPr lang="zh-CN" altLang="en-US"/>
          </a:p>
        </p:txBody>
      </p:sp>
      <p:sp>
        <p:nvSpPr>
          <p:cNvPr id="87053" name="AutoShape 15">
            <a:extLst>
              <a:ext uri="{FF2B5EF4-FFF2-40B4-BE49-F238E27FC236}">
                <a16:creationId xmlns:a16="http://schemas.microsoft.com/office/drawing/2014/main" id="{01B72C11-7572-44A4-8790-6EFF4A4BA96A}"/>
              </a:ext>
            </a:extLst>
          </p:cNvPr>
          <p:cNvSpPr>
            <a:spLocks noChangeArrowheads="1"/>
          </p:cNvSpPr>
          <p:nvPr/>
        </p:nvSpPr>
        <p:spPr bwMode="auto">
          <a:xfrm>
            <a:off x="1066800" y="5513388"/>
            <a:ext cx="1781175" cy="314325"/>
          </a:xfrm>
          <a:prstGeom prst="bevel">
            <a:avLst>
              <a:gd name="adj" fmla="val 5944"/>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1600">
                <a:solidFill>
                  <a:schemeClr val="bg1"/>
                </a:solidFill>
              </a:rPr>
              <a:t>Click to add Text</a:t>
            </a:r>
            <a:endParaRPr lang="zh-CN" altLang="en-US"/>
          </a:p>
        </p:txBody>
      </p:sp>
      <p:sp>
        <p:nvSpPr>
          <p:cNvPr id="87054" name="Text Box 16">
            <a:extLst>
              <a:ext uri="{FF2B5EF4-FFF2-40B4-BE49-F238E27FC236}">
                <a16:creationId xmlns:a16="http://schemas.microsoft.com/office/drawing/2014/main" id="{BFA3E9D7-90C7-4BB7-8FF7-66ED6283C474}"/>
              </a:ext>
            </a:extLst>
          </p:cNvPr>
          <p:cNvSpPr>
            <a:spLocks noChangeArrowheads="1"/>
          </p:cNvSpPr>
          <p:nvPr/>
        </p:nvSpPr>
        <p:spPr bwMode="auto">
          <a:xfrm>
            <a:off x="3095625" y="4294188"/>
            <a:ext cx="1884363"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en-US" altLang="zh-CN" sz="1400">
                <a:solidFill>
                  <a:srgbClr val="1C1C1C"/>
                </a:solidFill>
              </a:rPr>
              <a:t>Add 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Char char="-"/>
            </a:pPr>
            <a:r>
              <a:rPr lang="en-US" altLang="zh-CN" sz="1400">
                <a:solidFill>
                  <a:srgbClr val="1C1C1C"/>
                </a:solidFill>
              </a:rPr>
              <a:t>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Char char="-"/>
            </a:pPr>
            <a:r>
              <a:rPr lang="en-US" altLang="zh-CN" sz="1400">
                <a:solidFill>
                  <a:srgbClr val="1C1C1C"/>
                </a:solidFill>
              </a:rPr>
              <a:t>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None/>
            </a:pPr>
            <a:endParaRPr lang="zh-CN" altLang="en-US" sz="1400">
              <a:solidFill>
                <a:srgbClr val="1C1C1C"/>
              </a:solidFill>
            </a:endParaRPr>
          </a:p>
        </p:txBody>
      </p:sp>
      <p:sp>
        <p:nvSpPr>
          <p:cNvPr id="87055" name="Text Box 17">
            <a:extLst>
              <a:ext uri="{FF2B5EF4-FFF2-40B4-BE49-F238E27FC236}">
                <a16:creationId xmlns:a16="http://schemas.microsoft.com/office/drawing/2014/main" id="{E13503A7-8073-4B1D-9F5E-5A055924BB55}"/>
              </a:ext>
            </a:extLst>
          </p:cNvPr>
          <p:cNvSpPr>
            <a:spLocks noChangeArrowheads="1"/>
          </p:cNvSpPr>
          <p:nvPr/>
        </p:nvSpPr>
        <p:spPr bwMode="auto">
          <a:xfrm>
            <a:off x="5229225" y="4279900"/>
            <a:ext cx="1884363"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en-US" altLang="zh-CN" sz="1400">
                <a:solidFill>
                  <a:srgbClr val="1C1C1C"/>
                </a:solidFill>
              </a:rPr>
              <a:t>Add 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Char char="-"/>
            </a:pPr>
            <a:r>
              <a:rPr lang="en-US" altLang="zh-CN" sz="1400">
                <a:solidFill>
                  <a:srgbClr val="1C1C1C"/>
                </a:solidFill>
              </a:rPr>
              <a:t>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Char char="-"/>
            </a:pPr>
            <a:r>
              <a:rPr lang="en-US" altLang="zh-CN" sz="1400">
                <a:solidFill>
                  <a:srgbClr val="1C1C1C"/>
                </a:solidFill>
              </a:rPr>
              <a:t>Your text in here</a:t>
            </a:r>
            <a:endParaRPr lang="zh-CN" altLang="en-US" sz="1400">
              <a:solidFill>
                <a:srgbClr val="1C1C1C"/>
              </a:solidFill>
            </a:endParaRPr>
          </a:p>
          <a:p>
            <a:pPr>
              <a:lnSpc>
                <a:spcPct val="60000"/>
              </a:lnSpc>
              <a:spcBef>
                <a:spcPct val="50000"/>
              </a:spcBef>
              <a:buClr>
                <a:srgbClr val="1F3F5F"/>
              </a:buClr>
              <a:buFont typeface="Arial" panose="020B0604020202020204" pitchFamily="34" charset="0"/>
              <a:buNone/>
            </a:pPr>
            <a:endParaRPr lang="zh-CN" altLang="en-US" sz="1400">
              <a:solidFill>
                <a:srgbClr val="1C1C1C"/>
              </a:solidFill>
            </a:endParaRPr>
          </a:p>
        </p:txBody>
      </p:sp>
      <p:sp>
        <p:nvSpPr>
          <p:cNvPr id="87056" name="Text Box 18">
            <a:extLst>
              <a:ext uri="{FF2B5EF4-FFF2-40B4-BE49-F238E27FC236}">
                <a16:creationId xmlns:a16="http://schemas.microsoft.com/office/drawing/2014/main" id="{DEB6E2D1-3BE0-4F53-8EFF-748922CE8EAF}"/>
              </a:ext>
            </a:extLst>
          </p:cNvPr>
          <p:cNvSpPr>
            <a:spLocks noChangeArrowheads="1"/>
          </p:cNvSpPr>
          <p:nvPr/>
        </p:nvSpPr>
        <p:spPr bwMode="auto">
          <a:xfrm>
            <a:off x="12192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grpSp>
        <p:nvGrpSpPr>
          <p:cNvPr id="87057" name="组合 125">
            <a:extLst>
              <a:ext uri="{FF2B5EF4-FFF2-40B4-BE49-F238E27FC236}">
                <a16:creationId xmlns:a16="http://schemas.microsoft.com/office/drawing/2014/main" id="{747ACE8E-7D84-4F14-874E-89860A530B4B}"/>
              </a:ext>
            </a:extLst>
          </p:cNvPr>
          <p:cNvGrpSpPr>
            <a:grpSpLocks/>
          </p:cNvGrpSpPr>
          <p:nvPr/>
        </p:nvGrpSpPr>
        <p:grpSpPr bwMode="auto">
          <a:xfrm>
            <a:off x="7572375" y="5029200"/>
            <a:ext cx="1571625" cy="1266825"/>
            <a:chOff x="0" y="0"/>
            <a:chExt cx="1682750" cy="1552575"/>
          </a:xfrm>
        </p:grpSpPr>
        <p:sp>
          <p:nvSpPr>
            <p:cNvPr id="87058" name="Freeform 23">
              <a:extLst>
                <a:ext uri="{FF2B5EF4-FFF2-40B4-BE49-F238E27FC236}">
                  <a16:creationId xmlns:a16="http://schemas.microsoft.com/office/drawing/2014/main" id="{9AF116CA-B4E2-48CB-A27B-28EDA2BC8A32}"/>
                </a:ext>
              </a:extLst>
            </p:cNvPr>
            <p:cNvSpPr>
              <a:spLocks noChangeArrowheads="1"/>
            </p:cNvSpPr>
            <p:nvPr/>
          </p:nvSpPr>
          <p:spPr bwMode="auto">
            <a:xfrm>
              <a:off x="166318" y="1195639"/>
              <a:ext cx="655490" cy="337432"/>
            </a:xfrm>
            <a:custGeom>
              <a:avLst/>
              <a:gdLst>
                <a:gd name="T0" fmla="*/ 0 w 335"/>
                <a:gd name="T1" fmla="*/ 2147483646 h 173"/>
                <a:gd name="T2" fmla="*/ 2147483646 w 335"/>
                <a:gd name="T3" fmla="*/ 2147483646 h 173"/>
                <a:gd name="T4" fmla="*/ 2147483646 w 335"/>
                <a:gd name="T5" fmla="*/ 2147483646 h 173"/>
                <a:gd name="T6" fmla="*/ 2147483646 w 335"/>
                <a:gd name="T7" fmla="*/ 2147483646 h 173"/>
                <a:gd name="T8" fmla="*/ 2147483646 w 335"/>
                <a:gd name="T9" fmla="*/ 2147483646 h 173"/>
                <a:gd name="T10" fmla="*/ 0 w 335"/>
                <a:gd name="T11" fmla="*/ 2147483646 h 173"/>
                <a:gd name="T12" fmla="*/ 0 60000 65536"/>
                <a:gd name="T13" fmla="*/ 0 60000 65536"/>
                <a:gd name="T14" fmla="*/ 0 60000 65536"/>
                <a:gd name="T15" fmla="*/ 0 60000 65536"/>
                <a:gd name="T16" fmla="*/ 0 60000 65536"/>
                <a:gd name="T17" fmla="*/ 0 60000 65536"/>
                <a:gd name="T18" fmla="*/ 0 w 335"/>
                <a:gd name="T19" fmla="*/ 0 h 173"/>
                <a:gd name="T20" fmla="*/ 335 w 335"/>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335" h="173">
                  <a:moveTo>
                    <a:pt x="0" y="166"/>
                  </a:moveTo>
                  <a:lnTo>
                    <a:pt x="58" y="173"/>
                  </a:lnTo>
                  <a:lnTo>
                    <a:pt x="297" y="32"/>
                  </a:lnTo>
                  <a:cubicBezTo>
                    <a:pt x="335" y="5"/>
                    <a:pt x="301" y="9"/>
                    <a:pt x="289" y="8"/>
                  </a:cubicBezTo>
                  <a:cubicBezTo>
                    <a:pt x="277" y="7"/>
                    <a:pt x="271" y="0"/>
                    <a:pt x="223" y="26"/>
                  </a:cubicBezTo>
                  <a:lnTo>
                    <a:pt x="0" y="166"/>
                  </a:lnTo>
                  <a:close/>
                </a:path>
              </a:pathLst>
            </a:custGeom>
            <a:gradFill rotWithShape="1">
              <a:gsLst>
                <a:gs pos="0">
                  <a:srgbClr val="181818"/>
                </a:gs>
                <a:gs pos="100000">
                  <a:srgbClr val="1C1C1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7059" name="Freeform 24">
              <a:extLst>
                <a:ext uri="{FF2B5EF4-FFF2-40B4-BE49-F238E27FC236}">
                  <a16:creationId xmlns:a16="http://schemas.microsoft.com/office/drawing/2014/main" id="{352DCA6E-F61C-4F4D-B3DB-5203E91B35BF}"/>
                </a:ext>
              </a:extLst>
            </p:cNvPr>
            <p:cNvSpPr>
              <a:spLocks noChangeArrowheads="1"/>
            </p:cNvSpPr>
            <p:nvPr/>
          </p:nvSpPr>
          <p:spPr bwMode="auto">
            <a:xfrm>
              <a:off x="616356" y="1072759"/>
              <a:ext cx="718104" cy="331580"/>
            </a:xfrm>
            <a:custGeom>
              <a:avLst/>
              <a:gdLst>
                <a:gd name="T0" fmla="*/ 0 w 367"/>
                <a:gd name="T1" fmla="*/ 2147483646 h 170"/>
                <a:gd name="T2" fmla="*/ 2147483646 w 367"/>
                <a:gd name="T3" fmla="*/ 2147483646 h 170"/>
                <a:gd name="T4" fmla="*/ 2147483646 w 367"/>
                <a:gd name="T5" fmla="*/ 2147483646 h 170"/>
                <a:gd name="T6" fmla="*/ 2147483646 w 367"/>
                <a:gd name="T7" fmla="*/ 2147483646 h 170"/>
                <a:gd name="T8" fmla="*/ 2147483646 w 367"/>
                <a:gd name="T9" fmla="*/ 2147483646 h 170"/>
                <a:gd name="T10" fmla="*/ 0 w 367"/>
                <a:gd name="T11" fmla="*/ 2147483646 h 170"/>
                <a:gd name="T12" fmla="*/ 0 60000 65536"/>
                <a:gd name="T13" fmla="*/ 0 60000 65536"/>
                <a:gd name="T14" fmla="*/ 0 60000 65536"/>
                <a:gd name="T15" fmla="*/ 0 60000 65536"/>
                <a:gd name="T16" fmla="*/ 0 60000 65536"/>
                <a:gd name="T17" fmla="*/ 0 60000 65536"/>
                <a:gd name="T18" fmla="*/ 0 w 367"/>
                <a:gd name="T19" fmla="*/ 0 h 170"/>
                <a:gd name="T20" fmla="*/ 367 w 367"/>
                <a:gd name="T21" fmla="*/ 170 h 170"/>
              </a:gdLst>
              <a:ahLst/>
              <a:cxnLst>
                <a:cxn ang="T12">
                  <a:pos x="T0" y="T1"/>
                </a:cxn>
                <a:cxn ang="T13">
                  <a:pos x="T2" y="T3"/>
                </a:cxn>
                <a:cxn ang="T14">
                  <a:pos x="T4" y="T5"/>
                </a:cxn>
                <a:cxn ang="T15">
                  <a:pos x="T6" y="T7"/>
                </a:cxn>
                <a:cxn ang="T16">
                  <a:pos x="T8" y="T9"/>
                </a:cxn>
                <a:cxn ang="T17">
                  <a:pos x="T10" y="T11"/>
                </a:cxn>
              </a:cxnLst>
              <a:rect l="T18" t="T19" r="T20" b="T21"/>
              <a:pathLst>
                <a:path w="367" h="170">
                  <a:moveTo>
                    <a:pt x="0" y="158"/>
                  </a:moveTo>
                  <a:lnTo>
                    <a:pt x="80" y="170"/>
                  </a:lnTo>
                  <a:lnTo>
                    <a:pt x="332" y="37"/>
                  </a:lnTo>
                  <a:cubicBezTo>
                    <a:pt x="367" y="9"/>
                    <a:pt x="309" y="2"/>
                    <a:pt x="292" y="1"/>
                  </a:cubicBezTo>
                  <a:cubicBezTo>
                    <a:pt x="280" y="0"/>
                    <a:pt x="279" y="3"/>
                    <a:pt x="230" y="29"/>
                  </a:cubicBezTo>
                  <a:lnTo>
                    <a:pt x="0" y="158"/>
                  </a:lnTo>
                  <a:close/>
                </a:path>
              </a:pathLst>
            </a:custGeom>
            <a:gradFill rotWithShape="1">
              <a:gsLst>
                <a:gs pos="0">
                  <a:srgbClr val="181818"/>
                </a:gs>
                <a:gs pos="100000">
                  <a:srgbClr val="1C1C1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7060" name="Freeform 25">
              <a:extLst>
                <a:ext uri="{FF2B5EF4-FFF2-40B4-BE49-F238E27FC236}">
                  <a16:creationId xmlns:a16="http://schemas.microsoft.com/office/drawing/2014/main" id="{03D198AF-963F-4A59-810F-2B532F7060A6}"/>
                </a:ext>
              </a:extLst>
            </p:cNvPr>
            <p:cNvSpPr>
              <a:spLocks noChangeArrowheads="1"/>
            </p:cNvSpPr>
            <p:nvPr/>
          </p:nvSpPr>
          <p:spPr bwMode="auto">
            <a:xfrm>
              <a:off x="1082047" y="1273658"/>
              <a:ext cx="600703" cy="278917"/>
            </a:xfrm>
            <a:custGeom>
              <a:avLst/>
              <a:gdLst>
                <a:gd name="T0" fmla="*/ 0 w 307"/>
                <a:gd name="T1" fmla="*/ 2147483646 h 143"/>
                <a:gd name="T2" fmla="*/ 2147483646 w 307"/>
                <a:gd name="T3" fmla="*/ 2147483646 h 143"/>
                <a:gd name="T4" fmla="*/ 2147483646 w 307"/>
                <a:gd name="T5" fmla="*/ 2147483646 h 143"/>
                <a:gd name="T6" fmla="*/ 2147483646 w 307"/>
                <a:gd name="T7" fmla="*/ 2147483646 h 143"/>
                <a:gd name="T8" fmla="*/ 0 w 307"/>
                <a:gd name="T9" fmla="*/ 2147483646 h 143"/>
                <a:gd name="T10" fmla="*/ 0 60000 65536"/>
                <a:gd name="T11" fmla="*/ 0 60000 65536"/>
                <a:gd name="T12" fmla="*/ 0 60000 65536"/>
                <a:gd name="T13" fmla="*/ 0 60000 65536"/>
                <a:gd name="T14" fmla="*/ 0 60000 65536"/>
                <a:gd name="T15" fmla="*/ 0 w 307"/>
                <a:gd name="T16" fmla="*/ 0 h 143"/>
                <a:gd name="T17" fmla="*/ 307 w 307"/>
                <a:gd name="T18" fmla="*/ 143 h 143"/>
              </a:gdLst>
              <a:ahLst/>
              <a:cxnLst>
                <a:cxn ang="T10">
                  <a:pos x="T0" y="T1"/>
                </a:cxn>
                <a:cxn ang="T11">
                  <a:pos x="T2" y="T3"/>
                </a:cxn>
                <a:cxn ang="T12">
                  <a:pos x="T4" y="T5"/>
                </a:cxn>
                <a:cxn ang="T13">
                  <a:pos x="T6" y="T7"/>
                </a:cxn>
                <a:cxn ang="T14">
                  <a:pos x="T8" y="T9"/>
                </a:cxn>
              </a:cxnLst>
              <a:rect l="T15" t="T16" r="T17" b="T18"/>
              <a:pathLst>
                <a:path w="307" h="143">
                  <a:moveTo>
                    <a:pt x="0" y="134"/>
                  </a:moveTo>
                  <a:lnTo>
                    <a:pt x="66" y="143"/>
                  </a:lnTo>
                  <a:lnTo>
                    <a:pt x="282" y="35"/>
                  </a:lnTo>
                  <a:cubicBezTo>
                    <a:pt x="307" y="14"/>
                    <a:pt x="266" y="0"/>
                    <a:pt x="219" y="17"/>
                  </a:cubicBezTo>
                  <a:lnTo>
                    <a:pt x="0" y="134"/>
                  </a:lnTo>
                  <a:close/>
                </a:path>
              </a:pathLst>
            </a:custGeom>
            <a:gradFill rotWithShape="1">
              <a:gsLst>
                <a:gs pos="0">
                  <a:srgbClr val="181818"/>
                </a:gs>
                <a:gs pos="100000">
                  <a:srgbClr val="1C1C1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7061" name="Freeform 26">
              <a:extLst>
                <a:ext uri="{FF2B5EF4-FFF2-40B4-BE49-F238E27FC236}">
                  <a16:creationId xmlns:a16="http://schemas.microsoft.com/office/drawing/2014/main" id="{978DAADC-5864-4CE4-99B7-91D27514C7AF}"/>
                </a:ext>
              </a:extLst>
            </p:cNvPr>
            <p:cNvSpPr>
              <a:spLocks noChangeArrowheads="1"/>
            </p:cNvSpPr>
            <p:nvPr/>
          </p:nvSpPr>
          <p:spPr bwMode="auto">
            <a:xfrm>
              <a:off x="0" y="419351"/>
              <a:ext cx="438298" cy="1109818"/>
            </a:xfrm>
            <a:custGeom>
              <a:avLst/>
              <a:gdLst>
                <a:gd name="T0" fmla="*/ 2147483646 w 224"/>
                <a:gd name="T1" fmla="*/ 2147483646 h 569"/>
                <a:gd name="T2" fmla="*/ 2147483646 w 224"/>
                <a:gd name="T3" fmla="*/ 2147483646 h 569"/>
                <a:gd name="T4" fmla="*/ 2147483646 w 224"/>
                <a:gd name="T5" fmla="*/ 2147483646 h 569"/>
                <a:gd name="T6" fmla="*/ 2147483646 w 224"/>
                <a:gd name="T7" fmla="*/ 2147483646 h 569"/>
                <a:gd name="T8" fmla="*/ 2147483646 w 224"/>
                <a:gd name="T9" fmla="*/ 2147483646 h 569"/>
                <a:gd name="T10" fmla="*/ 2147483646 w 224"/>
                <a:gd name="T11" fmla="*/ 2147483646 h 569"/>
                <a:gd name="T12" fmla="*/ 2147483646 w 224"/>
                <a:gd name="T13" fmla="*/ 2147483646 h 569"/>
                <a:gd name="T14" fmla="*/ 2147483646 w 224"/>
                <a:gd name="T15" fmla="*/ 2147483646 h 569"/>
                <a:gd name="T16" fmla="*/ 2147483646 w 224"/>
                <a:gd name="T17" fmla="*/ 2147483646 h 569"/>
                <a:gd name="T18" fmla="*/ 2147483646 w 224"/>
                <a:gd name="T19" fmla="*/ 2147483646 h 569"/>
                <a:gd name="T20" fmla="*/ 2147483646 w 224"/>
                <a:gd name="T21" fmla="*/ 2147483646 h 569"/>
                <a:gd name="T22" fmla="*/ 2147483646 w 224"/>
                <a:gd name="T23" fmla="*/ 2147483646 h 569"/>
                <a:gd name="T24" fmla="*/ 2147483646 w 224"/>
                <a:gd name="T25" fmla="*/ 2147483646 h 569"/>
                <a:gd name="T26" fmla="*/ 2147483646 w 224"/>
                <a:gd name="T27" fmla="*/ 2147483646 h 569"/>
                <a:gd name="T28" fmla="*/ 2147483646 w 224"/>
                <a:gd name="T29" fmla="*/ 2147483646 h 569"/>
                <a:gd name="T30" fmla="*/ 2147483646 w 224"/>
                <a:gd name="T31" fmla="*/ 2147483646 h 569"/>
                <a:gd name="T32" fmla="*/ 2147483646 w 224"/>
                <a:gd name="T33" fmla="*/ 2147483646 h 569"/>
                <a:gd name="T34" fmla="*/ 2147483646 w 224"/>
                <a:gd name="T35" fmla="*/ 2147483646 h 569"/>
                <a:gd name="T36" fmla="*/ 2147483646 w 224"/>
                <a:gd name="T37" fmla="*/ 2147483646 h 569"/>
                <a:gd name="T38" fmla="*/ 2147483646 w 224"/>
                <a:gd name="T39" fmla="*/ 2147483646 h 569"/>
                <a:gd name="T40" fmla="*/ 2147483646 w 224"/>
                <a:gd name="T41" fmla="*/ 2147483646 h 569"/>
                <a:gd name="T42" fmla="*/ 2147483646 w 224"/>
                <a:gd name="T43" fmla="*/ 2147483646 h 569"/>
                <a:gd name="T44" fmla="*/ 2147483646 w 224"/>
                <a:gd name="T45" fmla="*/ 2147483646 h 569"/>
                <a:gd name="T46" fmla="*/ 2147483646 w 224"/>
                <a:gd name="T47" fmla="*/ 2147483646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solidFill>
              <a:srgbClr val="7CBF3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7062" name="Freeform 27">
              <a:extLst>
                <a:ext uri="{FF2B5EF4-FFF2-40B4-BE49-F238E27FC236}">
                  <a16:creationId xmlns:a16="http://schemas.microsoft.com/office/drawing/2014/main" id="{B442B6A9-56D3-4F6E-9BE2-6A471440C05D}"/>
                </a:ext>
              </a:extLst>
            </p:cNvPr>
            <p:cNvSpPr>
              <a:spLocks noChangeArrowheads="1"/>
            </p:cNvSpPr>
            <p:nvPr/>
          </p:nvSpPr>
          <p:spPr bwMode="auto">
            <a:xfrm>
              <a:off x="422644" y="0"/>
              <a:ext cx="551785" cy="1396537"/>
            </a:xfrm>
            <a:custGeom>
              <a:avLst/>
              <a:gdLst>
                <a:gd name="T0" fmla="*/ 2147483646 w 224"/>
                <a:gd name="T1" fmla="*/ 2147483646 h 569"/>
                <a:gd name="T2" fmla="*/ 2147483646 w 224"/>
                <a:gd name="T3" fmla="*/ 2147483646 h 569"/>
                <a:gd name="T4" fmla="*/ 2147483646 w 224"/>
                <a:gd name="T5" fmla="*/ 2147483646 h 569"/>
                <a:gd name="T6" fmla="*/ 2147483646 w 224"/>
                <a:gd name="T7" fmla="*/ 2147483646 h 569"/>
                <a:gd name="T8" fmla="*/ 2147483646 w 224"/>
                <a:gd name="T9" fmla="*/ 2147483646 h 569"/>
                <a:gd name="T10" fmla="*/ 2147483646 w 224"/>
                <a:gd name="T11" fmla="*/ 2147483646 h 569"/>
                <a:gd name="T12" fmla="*/ 2147483646 w 224"/>
                <a:gd name="T13" fmla="*/ 2147483646 h 569"/>
                <a:gd name="T14" fmla="*/ 2147483646 w 224"/>
                <a:gd name="T15" fmla="*/ 2147483646 h 569"/>
                <a:gd name="T16" fmla="*/ 2147483646 w 224"/>
                <a:gd name="T17" fmla="*/ 2147483646 h 569"/>
                <a:gd name="T18" fmla="*/ 2147483646 w 224"/>
                <a:gd name="T19" fmla="*/ 2147483646 h 569"/>
                <a:gd name="T20" fmla="*/ 2147483646 w 224"/>
                <a:gd name="T21" fmla="*/ 2147483646 h 569"/>
                <a:gd name="T22" fmla="*/ 2147483646 w 224"/>
                <a:gd name="T23" fmla="*/ 2147483646 h 569"/>
                <a:gd name="T24" fmla="*/ 2147483646 w 224"/>
                <a:gd name="T25" fmla="*/ 2147483646 h 569"/>
                <a:gd name="T26" fmla="*/ 2147483646 w 224"/>
                <a:gd name="T27" fmla="*/ 2147483646 h 569"/>
                <a:gd name="T28" fmla="*/ 2147483646 w 224"/>
                <a:gd name="T29" fmla="*/ 2147483646 h 569"/>
                <a:gd name="T30" fmla="*/ 2147483646 w 224"/>
                <a:gd name="T31" fmla="*/ 2147483646 h 569"/>
                <a:gd name="T32" fmla="*/ 2147483646 w 224"/>
                <a:gd name="T33" fmla="*/ 2147483646 h 569"/>
                <a:gd name="T34" fmla="*/ 2147483646 w 224"/>
                <a:gd name="T35" fmla="*/ 2147483646 h 569"/>
                <a:gd name="T36" fmla="*/ 2147483646 w 224"/>
                <a:gd name="T37" fmla="*/ 2147483646 h 569"/>
                <a:gd name="T38" fmla="*/ 2147483646 w 224"/>
                <a:gd name="T39" fmla="*/ 2147483646 h 569"/>
                <a:gd name="T40" fmla="*/ 2147483646 w 224"/>
                <a:gd name="T41" fmla="*/ 2147483646 h 569"/>
                <a:gd name="T42" fmla="*/ 2147483646 w 224"/>
                <a:gd name="T43" fmla="*/ 2147483646 h 569"/>
                <a:gd name="T44" fmla="*/ 2147483646 w 224"/>
                <a:gd name="T45" fmla="*/ 2147483646 h 569"/>
                <a:gd name="T46" fmla="*/ 2147483646 w 224"/>
                <a:gd name="T47" fmla="*/ 2147483646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solidFill>
              <a:srgbClr val="7F933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87063" name="Freeform 28">
              <a:extLst>
                <a:ext uri="{FF2B5EF4-FFF2-40B4-BE49-F238E27FC236}">
                  <a16:creationId xmlns:a16="http://schemas.microsoft.com/office/drawing/2014/main" id="{9814AE92-46AF-4B36-A16C-DB4A410BD30B}"/>
                </a:ext>
              </a:extLst>
            </p:cNvPr>
            <p:cNvSpPr>
              <a:spLocks noChangeArrowheads="1"/>
            </p:cNvSpPr>
            <p:nvPr/>
          </p:nvSpPr>
          <p:spPr bwMode="auto">
            <a:xfrm>
              <a:off x="927469" y="442757"/>
              <a:ext cx="438298" cy="1109818"/>
            </a:xfrm>
            <a:custGeom>
              <a:avLst/>
              <a:gdLst>
                <a:gd name="T0" fmla="*/ 2147483646 w 224"/>
                <a:gd name="T1" fmla="*/ 2147483646 h 569"/>
                <a:gd name="T2" fmla="*/ 2147483646 w 224"/>
                <a:gd name="T3" fmla="*/ 2147483646 h 569"/>
                <a:gd name="T4" fmla="*/ 2147483646 w 224"/>
                <a:gd name="T5" fmla="*/ 2147483646 h 569"/>
                <a:gd name="T6" fmla="*/ 2147483646 w 224"/>
                <a:gd name="T7" fmla="*/ 2147483646 h 569"/>
                <a:gd name="T8" fmla="*/ 2147483646 w 224"/>
                <a:gd name="T9" fmla="*/ 2147483646 h 569"/>
                <a:gd name="T10" fmla="*/ 2147483646 w 224"/>
                <a:gd name="T11" fmla="*/ 2147483646 h 569"/>
                <a:gd name="T12" fmla="*/ 2147483646 w 224"/>
                <a:gd name="T13" fmla="*/ 2147483646 h 569"/>
                <a:gd name="T14" fmla="*/ 2147483646 w 224"/>
                <a:gd name="T15" fmla="*/ 2147483646 h 569"/>
                <a:gd name="T16" fmla="*/ 2147483646 w 224"/>
                <a:gd name="T17" fmla="*/ 2147483646 h 569"/>
                <a:gd name="T18" fmla="*/ 2147483646 w 224"/>
                <a:gd name="T19" fmla="*/ 2147483646 h 569"/>
                <a:gd name="T20" fmla="*/ 2147483646 w 224"/>
                <a:gd name="T21" fmla="*/ 2147483646 h 569"/>
                <a:gd name="T22" fmla="*/ 2147483646 w 224"/>
                <a:gd name="T23" fmla="*/ 2147483646 h 569"/>
                <a:gd name="T24" fmla="*/ 2147483646 w 224"/>
                <a:gd name="T25" fmla="*/ 2147483646 h 569"/>
                <a:gd name="T26" fmla="*/ 2147483646 w 224"/>
                <a:gd name="T27" fmla="*/ 2147483646 h 569"/>
                <a:gd name="T28" fmla="*/ 2147483646 w 224"/>
                <a:gd name="T29" fmla="*/ 2147483646 h 569"/>
                <a:gd name="T30" fmla="*/ 2147483646 w 224"/>
                <a:gd name="T31" fmla="*/ 2147483646 h 569"/>
                <a:gd name="T32" fmla="*/ 2147483646 w 224"/>
                <a:gd name="T33" fmla="*/ 2147483646 h 569"/>
                <a:gd name="T34" fmla="*/ 2147483646 w 224"/>
                <a:gd name="T35" fmla="*/ 2147483646 h 569"/>
                <a:gd name="T36" fmla="*/ 2147483646 w 224"/>
                <a:gd name="T37" fmla="*/ 2147483646 h 569"/>
                <a:gd name="T38" fmla="*/ 2147483646 w 224"/>
                <a:gd name="T39" fmla="*/ 2147483646 h 569"/>
                <a:gd name="T40" fmla="*/ 2147483646 w 224"/>
                <a:gd name="T41" fmla="*/ 2147483646 h 569"/>
                <a:gd name="T42" fmla="*/ 2147483646 w 224"/>
                <a:gd name="T43" fmla="*/ 2147483646 h 569"/>
                <a:gd name="T44" fmla="*/ 2147483646 w 224"/>
                <a:gd name="T45" fmla="*/ 2147483646 h 569"/>
                <a:gd name="T46" fmla="*/ 2147483646 w 224"/>
                <a:gd name="T47" fmla="*/ 2147483646 h 5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24"/>
                <a:gd name="T73" fmla="*/ 0 h 569"/>
                <a:gd name="T74" fmla="*/ 224 w 224"/>
                <a:gd name="T75" fmla="*/ 569 h 5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24" h="569">
                  <a:moveTo>
                    <a:pt x="103" y="101"/>
                  </a:moveTo>
                  <a:cubicBezTo>
                    <a:pt x="87" y="94"/>
                    <a:pt x="75" y="75"/>
                    <a:pt x="74" y="50"/>
                  </a:cubicBezTo>
                  <a:cubicBezTo>
                    <a:pt x="72" y="26"/>
                    <a:pt x="90" y="0"/>
                    <a:pt x="121" y="1"/>
                  </a:cubicBezTo>
                  <a:cubicBezTo>
                    <a:pt x="152" y="2"/>
                    <a:pt x="172" y="18"/>
                    <a:pt x="171" y="52"/>
                  </a:cubicBezTo>
                  <a:cubicBezTo>
                    <a:pt x="170" y="85"/>
                    <a:pt x="151" y="96"/>
                    <a:pt x="135" y="101"/>
                  </a:cubicBezTo>
                  <a:cubicBezTo>
                    <a:pt x="132" y="111"/>
                    <a:pt x="132" y="118"/>
                    <a:pt x="134" y="124"/>
                  </a:cubicBezTo>
                  <a:cubicBezTo>
                    <a:pt x="151" y="131"/>
                    <a:pt x="194" y="132"/>
                    <a:pt x="209" y="145"/>
                  </a:cubicBezTo>
                  <a:cubicBezTo>
                    <a:pt x="224" y="156"/>
                    <a:pt x="219" y="175"/>
                    <a:pt x="221" y="204"/>
                  </a:cubicBezTo>
                  <a:lnTo>
                    <a:pt x="218" y="321"/>
                  </a:lnTo>
                  <a:cubicBezTo>
                    <a:pt x="216" y="348"/>
                    <a:pt x="212" y="367"/>
                    <a:pt x="209" y="365"/>
                  </a:cubicBezTo>
                  <a:cubicBezTo>
                    <a:pt x="199" y="370"/>
                    <a:pt x="200" y="335"/>
                    <a:pt x="196" y="308"/>
                  </a:cubicBezTo>
                  <a:lnTo>
                    <a:pt x="187" y="202"/>
                  </a:lnTo>
                  <a:cubicBezTo>
                    <a:pt x="182" y="204"/>
                    <a:pt x="177" y="260"/>
                    <a:pt x="170" y="321"/>
                  </a:cubicBezTo>
                  <a:lnTo>
                    <a:pt x="144" y="569"/>
                  </a:lnTo>
                  <a:lnTo>
                    <a:pt x="78" y="565"/>
                  </a:lnTo>
                  <a:lnTo>
                    <a:pt x="50" y="325"/>
                  </a:lnTo>
                  <a:cubicBezTo>
                    <a:pt x="39" y="255"/>
                    <a:pt x="37" y="211"/>
                    <a:pt x="33" y="208"/>
                  </a:cubicBezTo>
                  <a:lnTo>
                    <a:pt x="25" y="310"/>
                  </a:lnTo>
                  <a:cubicBezTo>
                    <a:pt x="22" y="336"/>
                    <a:pt x="16" y="366"/>
                    <a:pt x="12" y="365"/>
                  </a:cubicBezTo>
                  <a:cubicBezTo>
                    <a:pt x="4" y="365"/>
                    <a:pt x="2" y="335"/>
                    <a:pt x="1" y="305"/>
                  </a:cubicBezTo>
                  <a:cubicBezTo>
                    <a:pt x="0" y="275"/>
                    <a:pt x="3" y="212"/>
                    <a:pt x="7" y="184"/>
                  </a:cubicBezTo>
                  <a:cubicBezTo>
                    <a:pt x="12" y="157"/>
                    <a:pt x="7" y="150"/>
                    <a:pt x="23" y="140"/>
                  </a:cubicBezTo>
                  <a:cubicBezTo>
                    <a:pt x="39" y="131"/>
                    <a:pt x="89" y="131"/>
                    <a:pt x="102" y="124"/>
                  </a:cubicBezTo>
                  <a:cubicBezTo>
                    <a:pt x="106" y="120"/>
                    <a:pt x="108" y="108"/>
                    <a:pt x="103" y="101"/>
                  </a:cubicBezTo>
                  <a:close/>
                </a:path>
              </a:pathLst>
            </a:cu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spTree>
  </p:cSld>
  <p:clrMapOvr>
    <a:masterClrMapping/>
  </p:clrMapOvr>
  <p:transition advTm="2000">
    <p:cover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7">
            <a:extLst>
              <a:ext uri="{FF2B5EF4-FFF2-40B4-BE49-F238E27FC236}">
                <a16:creationId xmlns:a16="http://schemas.microsoft.com/office/drawing/2014/main" id="{1017C747-C272-4D8E-A91D-8AEB75F1B341}"/>
              </a:ext>
            </a:extLst>
          </p:cNvPr>
          <p:cNvSpPr>
            <a:spLocks noChangeArrowheads="1"/>
          </p:cNvSpPr>
          <p:nvPr/>
        </p:nvSpPr>
        <p:spPr bwMode="auto">
          <a:xfrm>
            <a:off x="3297238" y="1828800"/>
            <a:ext cx="4859337" cy="3779838"/>
          </a:xfrm>
          <a:prstGeom prst="roundRect">
            <a:avLst>
              <a:gd name="adj" fmla="val 2269"/>
            </a:avLst>
          </a:prstGeom>
          <a:noFill/>
          <a:ln w="25400">
            <a:solidFill>
              <a:srgbClr val="89B792"/>
            </a:solidFill>
            <a:prstDash val="sysDash"/>
            <a:miter lim="800000"/>
            <a:headEnd/>
            <a:tailEnd/>
          </a:ln>
          <a:extLst>
            <a:ext uri="{909E8E84-426E-40DD-AFC4-6F175D3DCCD1}">
              <a14:hiddenFill xmlns:a14="http://schemas.microsoft.com/office/drawing/2010/main">
                <a:solidFill>
                  <a:srgbClr val="FFFFFF"/>
                </a:solidFill>
              </a14:hiddenFill>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091" name="Rectangle 17">
            <a:extLst>
              <a:ext uri="{FF2B5EF4-FFF2-40B4-BE49-F238E27FC236}">
                <a16:creationId xmlns:a16="http://schemas.microsoft.com/office/drawing/2014/main" id="{E9FCE875-E406-45D0-A679-E3C278AB3706}"/>
              </a:ext>
            </a:extLst>
          </p:cNvPr>
          <p:cNvSpPr>
            <a:spLocks noChangeArrowheads="1"/>
          </p:cNvSpPr>
          <p:nvPr/>
        </p:nvSpPr>
        <p:spPr bwMode="auto">
          <a:xfrm>
            <a:off x="2201863" y="2008188"/>
            <a:ext cx="1816100" cy="3421062"/>
          </a:xfrm>
          <a:prstGeom prst="rightArrow">
            <a:avLst>
              <a:gd name="adj1" fmla="val 69120"/>
              <a:gd name="adj2" fmla="val 50329"/>
            </a:avLst>
          </a:prstGeom>
          <a:solidFill>
            <a:srgbClr val="D7E4BE">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Arial" panose="020B0604020202020204" pitchFamily="34" charset="0"/>
              <a:buNone/>
            </a:pPr>
            <a:endParaRPr lang="zh-CN" altLang="zh-CN" sz="140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092" name="六边形 64">
            <a:extLst>
              <a:ext uri="{FF2B5EF4-FFF2-40B4-BE49-F238E27FC236}">
                <a16:creationId xmlns:a16="http://schemas.microsoft.com/office/drawing/2014/main" id="{B6177E15-4783-4170-A893-2509F541E187}"/>
              </a:ext>
            </a:extLst>
          </p:cNvPr>
          <p:cNvSpPr>
            <a:spLocks noChangeArrowheads="1"/>
          </p:cNvSpPr>
          <p:nvPr/>
        </p:nvSpPr>
        <p:spPr bwMode="auto">
          <a:xfrm>
            <a:off x="6492875" y="2528888"/>
            <a:ext cx="1328738" cy="1119187"/>
          </a:xfrm>
          <a:prstGeom prst="hexagon">
            <a:avLst>
              <a:gd name="adj" fmla="val 25020"/>
              <a:gd name="vf" fmla="val 115470"/>
            </a:avLst>
          </a:prstGeom>
          <a:solidFill>
            <a:srgbClr val="2DD7F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093" name="TextBox 96">
            <a:extLst>
              <a:ext uri="{FF2B5EF4-FFF2-40B4-BE49-F238E27FC236}">
                <a16:creationId xmlns:a16="http://schemas.microsoft.com/office/drawing/2014/main" id="{51242225-CF51-4260-B34F-C1FA9B7B5B80}"/>
              </a:ext>
            </a:extLst>
          </p:cNvPr>
          <p:cNvSpPr>
            <a:spLocks noChangeArrowheads="1"/>
          </p:cNvSpPr>
          <p:nvPr/>
        </p:nvSpPr>
        <p:spPr bwMode="auto">
          <a:xfrm>
            <a:off x="6729413" y="2817813"/>
            <a:ext cx="857250"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89094" name="六边形 67">
            <a:extLst>
              <a:ext uri="{FF2B5EF4-FFF2-40B4-BE49-F238E27FC236}">
                <a16:creationId xmlns:a16="http://schemas.microsoft.com/office/drawing/2014/main" id="{3DD55684-0682-4611-8AFD-8B404D372518}"/>
              </a:ext>
            </a:extLst>
          </p:cNvPr>
          <p:cNvSpPr>
            <a:spLocks noChangeArrowheads="1"/>
          </p:cNvSpPr>
          <p:nvPr/>
        </p:nvSpPr>
        <p:spPr bwMode="auto">
          <a:xfrm>
            <a:off x="6492875" y="3792538"/>
            <a:ext cx="1328738" cy="1122362"/>
          </a:xfrm>
          <a:prstGeom prst="hexagon">
            <a:avLst>
              <a:gd name="adj" fmla="val 24993"/>
              <a:gd name="vf" fmla="val 115470"/>
            </a:avLst>
          </a:prstGeom>
          <a:solidFill>
            <a:srgbClr val="2DD7F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095" name="TextBox 97">
            <a:extLst>
              <a:ext uri="{FF2B5EF4-FFF2-40B4-BE49-F238E27FC236}">
                <a16:creationId xmlns:a16="http://schemas.microsoft.com/office/drawing/2014/main" id="{AEB17D04-BE1E-42D4-BD01-F08172A2070E}"/>
              </a:ext>
            </a:extLst>
          </p:cNvPr>
          <p:cNvSpPr>
            <a:spLocks noChangeArrowheads="1"/>
          </p:cNvSpPr>
          <p:nvPr/>
        </p:nvSpPr>
        <p:spPr bwMode="auto">
          <a:xfrm>
            <a:off x="6767513" y="4083050"/>
            <a:ext cx="781050"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89096" name="六边形 70">
            <a:extLst>
              <a:ext uri="{FF2B5EF4-FFF2-40B4-BE49-F238E27FC236}">
                <a16:creationId xmlns:a16="http://schemas.microsoft.com/office/drawing/2014/main" id="{209CE94A-4C4A-48F3-88B9-9E263F2A5B91}"/>
              </a:ext>
            </a:extLst>
          </p:cNvPr>
          <p:cNvSpPr>
            <a:spLocks noChangeArrowheads="1"/>
          </p:cNvSpPr>
          <p:nvPr/>
        </p:nvSpPr>
        <p:spPr bwMode="auto">
          <a:xfrm>
            <a:off x="5340350" y="1920875"/>
            <a:ext cx="1328738" cy="1120775"/>
          </a:xfrm>
          <a:prstGeom prst="hexagon">
            <a:avLst>
              <a:gd name="adj" fmla="val 25001"/>
              <a:gd name="vf" fmla="val 115470"/>
            </a:avLst>
          </a:prstGeom>
          <a:solidFill>
            <a:srgbClr val="2DD7F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097" name="TextBox 98">
            <a:extLst>
              <a:ext uri="{FF2B5EF4-FFF2-40B4-BE49-F238E27FC236}">
                <a16:creationId xmlns:a16="http://schemas.microsoft.com/office/drawing/2014/main" id="{41CA85B7-855D-498C-B04A-20293F7BA445}"/>
              </a:ext>
            </a:extLst>
          </p:cNvPr>
          <p:cNvSpPr>
            <a:spLocks noChangeArrowheads="1"/>
          </p:cNvSpPr>
          <p:nvPr/>
        </p:nvSpPr>
        <p:spPr bwMode="auto">
          <a:xfrm>
            <a:off x="5584825" y="2168525"/>
            <a:ext cx="84137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89098" name="六边形 73">
            <a:extLst>
              <a:ext uri="{FF2B5EF4-FFF2-40B4-BE49-F238E27FC236}">
                <a16:creationId xmlns:a16="http://schemas.microsoft.com/office/drawing/2014/main" id="{47B6BD67-B6AF-46D3-BBA1-C1D14961F607}"/>
              </a:ext>
            </a:extLst>
          </p:cNvPr>
          <p:cNvSpPr>
            <a:spLocks noChangeArrowheads="1"/>
          </p:cNvSpPr>
          <p:nvPr/>
        </p:nvSpPr>
        <p:spPr bwMode="auto">
          <a:xfrm>
            <a:off x="5340350" y="3167063"/>
            <a:ext cx="1328738" cy="1120775"/>
          </a:xfrm>
          <a:prstGeom prst="hexagon">
            <a:avLst>
              <a:gd name="adj" fmla="val 25028"/>
              <a:gd name="vf" fmla="val 115470"/>
            </a:avLst>
          </a:prstGeom>
          <a:solidFill>
            <a:srgbClr val="FFCF01">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099" name="TextBox 99">
            <a:extLst>
              <a:ext uri="{FF2B5EF4-FFF2-40B4-BE49-F238E27FC236}">
                <a16:creationId xmlns:a16="http://schemas.microsoft.com/office/drawing/2014/main" id="{FE38CB34-AAE9-4DF5-BEFB-721D92FFAC21}"/>
              </a:ext>
            </a:extLst>
          </p:cNvPr>
          <p:cNvSpPr>
            <a:spLocks noChangeArrowheads="1"/>
          </p:cNvSpPr>
          <p:nvPr/>
        </p:nvSpPr>
        <p:spPr bwMode="auto">
          <a:xfrm>
            <a:off x="5618163" y="3463925"/>
            <a:ext cx="77311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89100" name="六边形 76">
            <a:extLst>
              <a:ext uri="{FF2B5EF4-FFF2-40B4-BE49-F238E27FC236}">
                <a16:creationId xmlns:a16="http://schemas.microsoft.com/office/drawing/2014/main" id="{558F484C-0E33-46F7-AD3C-735CF3B1FBAA}"/>
              </a:ext>
            </a:extLst>
          </p:cNvPr>
          <p:cNvSpPr>
            <a:spLocks noChangeArrowheads="1"/>
          </p:cNvSpPr>
          <p:nvPr/>
        </p:nvSpPr>
        <p:spPr bwMode="auto">
          <a:xfrm>
            <a:off x="5340350" y="4402138"/>
            <a:ext cx="1328738" cy="1119187"/>
          </a:xfrm>
          <a:prstGeom prst="hexagon">
            <a:avLst>
              <a:gd name="adj" fmla="val 25036"/>
              <a:gd name="vf" fmla="val 115470"/>
            </a:avLst>
          </a:prstGeom>
          <a:solidFill>
            <a:srgbClr val="2DD7F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101" name="TextBox 100">
            <a:extLst>
              <a:ext uri="{FF2B5EF4-FFF2-40B4-BE49-F238E27FC236}">
                <a16:creationId xmlns:a16="http://schemas.microsoft.com/office/drawing/2014/main" id="{BF6A8FD5-E14F-4B3D-A064-CAC4EB4D9C59}"/>
              </a:ext>
            </a:extLst>
          </p:cNvPr>
          <p:cNvSpPr>
            <a:spLocks noChangeArrowheads="1"/>
          </p:cNvSpPr>
          <p:nvPr/>
        </p:nvSpPr>
        <p:spPr bwMode="auto">
          <a:xfrm>
            <a:off x="5591175" y="4705350"/>
            <a:ext cx="827088"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89102" name="六边形 79">
            <a:extLst>
              <a:ext uri="{FF2B5EF4-FFF2-40B4-BE49-F238E27FC236}">
                <a16:creationId xmlns:a16="http://schemas.microsoft.com/office/drawing/2014/main" id="{270855B9-C22F-4816-8371-2D13D029C809}"/>
              </a:ext>
            </a:extLst>
          </p:cNvPr>
          <p:cNvSpPr>
            <a:spLocks noChangeArrowheads="1"/>
          </p:cNvSpPr>
          <p:nvPr/>
        </p:nvSpPr>
        <p:spPr bwMode="auto">
          <a:xfrm>
            <a:off x="4179888" y="2528888"/>
            <a:ext cx="1328737" cy="1119187"/>
          </a:xfrm>
          <a:prstGeom prst="hexagon">
            <a:avLst>
              <a:gd name="adj" fmla="val 25036"/>
              <a:gd name="vf" fmla="val 115470"/>
            </a:avLst>
          </a:prstGeom>
          <a:solidFill>
            <a:srgbClr val="2DD7F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103" name="TextBox 108">
            <a:extLst>
              <a:ext uri="{FF2B5EF4-FFF2-40B4-BE49-F238E27FC236}">
                <a16:creationId xmlns:a16="http://schemas.microsoft.com/office/drawing/2014/main" id="{E37CBC89-CFF5-449A-BFCF-9B13AB189014}"/>
              </a:ext>
            </a:extLst>
          </p:cNvPr>
          <p:cNvSpPr>
            <a:spLocks noChangeArrowheads="1"/>
          </p:cNvSpPr>
          <p:nvPr/>
        </p:nvSpPr>
        <p:spPr bwMode="auto">
          <a:xfrm>
            <a:off x="4405313" y="2817813"/>
            <a:ext cx="877887" cy="54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sp>
        <p:nvSpPr>
          <p:cNvPr id="89104" name="六边形 82">
            <a:extLst>
              <a:ext uri="{FF2B5EF4-FFF2-40B4-BE49-F238E27FC236}">
                <a16:creationId xmlns:a16="http://schemas.microsoft.com/office/drawing/2014/main" id="{91D44082-59D7-4EA9-AC64-3E1257722D74}"/>
              </a:ext>
            </a:extLst>
          </p:cNvPr>
          <p:cNvSpPr>
            <a:spLocks noChangeArrowheads="1"/>
          </p:cNvSpPr>
          <p:nvPr/>
        </p:nvSpPr>
        <p:spPr bwMode="auto">
          <a:xfrm>
            <a:off x="4179888" y="3792538"/>
            <a:ext cx="1328737" cy="1122362"/>
          </a:xfrm>
          <a:prstGeom prst="hexagon">
            <a:avLst>
              <a:gd name="adj" fmla="val 24993"/>
              <a:gd name="vf" fmla="val 115470"/>
            </a:avLst>
          </a:prstGeom>
          <a:solidFill>
            <a:srgbClr val="2DD7FF">
              <a:alpha val="5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Wingdings" panose="05000000000000000000" pitchFamily="2" charset="2"/>
              <a:buChar char="u"/>
            </a:pPr>
            <a:endParaRPr lang="zh-CN" altLang="zh-CN"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105" name="TextBox 109">
            <a:extLst>
              <a:ext uri="{FF2B5EF4-FFF2-40B4-BE49-F238E27FC236}">
                <a16:creationId xmlns:a16="http://schemas.microsoft.com/office/drawing/2014/main" id="{F9B09BB0-EC0A-4CB8-8B53-E29B7FB5C480}"/>
              </a:ext>
            </a:extLst>
          </p:cNvPr>
          <p:cNvSpPr>
            <a:spLocks noChangeArrowheads="1"/>
          </p:cNvSpPr>
          <p:nvPr/>
        </p:nvSpPr>
        <p:spPr bwMode="auto">
          <a:xfrm>
            <a:off x="4454525" y="4083050"/>
            <a:ext cx="779463" cy="54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zh-CN" altLang="en-US" sz="1400">
                <a:latin typeface="微软雅黑" panose="020B0503020204020204" pitchFamily="34" charset="-122"/>
                <a:ea typeface="微软雅黑" panose="020B0503020204020204" pitchFamily="34" charset="-122"/>
                <a:sym typeface="微软雅黑" panose="020B0503020204020204" pitchFamily="34" charset="-122"/>
              </a:rPr>
              <a:t>点击添加文本</a:t>
            </a:r>
            <a:endParaRPr lang="zh-CN" altLang="en-US"/>
          </a:p>
        </p:txBody>
      </p:sp>
      <p:grpSp>
        <p:nvGrpSpPr>
          <p:cNvPr id="89106" name="组合 42">
            <a:extLst>
              <a:ext uri="{FF2B5EF4-FFF2-40B4-BE49-F238E27FC236}">
                <a16:creationId xmlns:a16="http://schemas.microsoft.com/office/drawing/2014/main" id="{410D96DD-4325-41E8-A419-BCC94D299BE3}"/>
              </a:ext>
            </a:extLst>
          </p:cNvPr>
          <p:cNvGrpSpPr>
            <a:grpSpLocks/>
          </p:cNvGrpSpPr>
          <p:nvPr/>
        </p:nvGrpSpPr>
        <p:grpSpPr bwMode="auto">
          <a:xfrm>
            <a:off x="977900" y="3394075"/>
            <a:ext cx="1979613" cy="576263"/>
            <a:chOff x="0" y="0"/>
            <a:chExt cx="1512000" cy="576000"/>
          </a:xfrm>
        </p:grpSpPr>
        <p:sp>
          <p:nvSpPr>
            <p:cNvPr id="89115" name="双波形 35">
              <a:extLst>
                <a:ext uri="{FF2B5EF4-FFF2-40B4-BE49-F238E27FC236}">
                  <a16:creationId xmlns:a16="http://schemas.microsoft.com/office/drawing/2014/main" id="{7A1A909E-A385-40B4-ADBF-685000C10A96}"/>
                </a:ext>
              </a:extLst>
            </p:cNvPr>
            <p:cNvSpPr>
              <a:spLocks noChangeArrowheads="1"/>
            </p:cNvSpPr>
            <p:nvPr/>
          </p:nvSpPr>
          <p:spPr bwMode="auto">
            <a:xfrm>
              <a:off x="0" y="0"/>
              <a:ext cx="1512000" cy="576000"/>
            </a:xfrm>
            <a:prstGeom prst="doubleWave">
              <a:avLst>
                <a:gd name="adj1" fmla="val 6250"/>
                <a:gd name="adj2" fmla="val -4431"/>
              </a:avLst>
            </a:prstGeom>
            <a:gradFill rotWithShape="1">
              <a:gsLst>
                <a:gs pos="0">
                  <a:srgbClr val="FFCF01"/>
                </a:gs>
                <a:gs pos="89999">
                  <a:srgbClr val="E22000"/>
                </a:gs>
                <a:gs pos="100000">
                  <a:srgbClr val="E22000"/>
                </a:gs>
              </a:gsLst>
              <a:lin ang="18900000" scaled="1"/>
            </a:gradFill>
            <a:ln w="31750">
              <a:solidFill>
                <a:schemeClr val="bg1"/>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116" name="TextBox 22">
              <a:extLst>
                <a:ext uri="{FF2B5EF4-FFF2-40B4-BE49-F238E27FC236}">
                  <a16:creationId xmlns:a16="http://schemas.microsoft.com/office/drawing/2014/main" id="{499F02DE-D877-4FB7-9A51-3222D7AEDE79}"/>
                </a:ext>
              </a:extLst>
            </p:cNvPr>
            <p:cNvSpPr>
              <a:spLocks noChangeArrowheads="1"/>
            </p:cNvSpPr>
            <p:nvPr/>
          </p:nvSpPr>
          <p:spPr bwMode="auto">
            <a:xfrm>
              <a:off x="47751" y="97739"/>
              <a:ext cx="14164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grpSp>
      <p:grpSp>
        <p:nvGrpSpPr>
          <p:cNvPr id="89107" name="组合 43">
            <a:extLst>
              <a:ext uri="{FF2B5EF4-FFF2-40B4-BE49-F238E27FC236}">
                <a16:creationId xmlns:a16="http://schemas.microsoft.com/office/drawing/2014/main" id="{8814BD04-D506-4A11-BDBE-999AF0076AF4}"/>
              </a:ext>
            </a:extLst>
          </p:cNvPr>
          <p:cNvGrpSpPr>
            <a:grpSpLocks/>
          </p:cNvGrpSpPr>
          <p:nvPr/>
        </p:nvGrpSpPr>
        <p:grpSpPr bwMode="auto">
          <a:xfrm>
            <a:off x="977900" y="4429125"/>
            <a:ext cx="1979613" cy="574675"/>
            <a:chOff x="0" y="0"/>
            <a:chExt cx="1512000" cy="576000"/>
          </a:xfrm>
        </p:grpSpPr>
        <p:sp>
          <p:nvSpPr>
            <p:cNvPr id="89113" name="双波形 36">
              <a:extLst>
                <a:ext uri="{FF2B5EF4-FFF2-40B4-BE49-F238E27FC236}">
                  <a16:creationId xmlns:a16="http://schemas.microsoft.com/office/drawing/2014/main" id="{6B6F8523-505A-4143-8BDF-FC0B0E9EDD71}"/>
                </a:ext>
              </a:extLst>
            </p:cNvPr>
            <p:cNvSpPr>
              <a:spLocks noChangeArrowheads="1"/>
            </p:cNvSpPr>
            <p:nvPr/>
          </p:nvSpPr>
          <p:spPr bwMode="auto">
            <a:xfrm>
              <a:off x="0" y="0"/>
              <a:ext cx="1512000" cy="576000"/>
            </a:xfrm>
            <a:prstGeom prst="doubleWave">
              <a:avLst>
                <a:gd name="adj1" fmla="val 6250"/>
                <a:gd name="adj2" fmla="val -4431"/>
              </a:avLst>
            </a:prstGeom>
            <a:gradFill rotWithShape="1">
              <a:gsLst>
                <a:gs pos="0">
                  <a:srgbClr val="FFCF01"/>
                </a:gs>
                <a:gs pos="89999">
                  <a:srgbClr val="E22000"/>
                </a:gs>
                <a:gs pos="100000">
                  <a:srgbClr val="E22000"/>
                </a:gs>
              </a:gsLst>
              <a:lin ang="18900000" scaled="1"/>
            </a:gradFill>
            <a:ln w="31750">
              <a:solidFill>
                <a:schemeClr val="bg1"/>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114" name="TextBox 22">
              <a:extLst>
                <a:ext uri="{FF2B5EF4-FFF2-40B4-BE49-F238E27FC236}">
                  <a16:creationId xmlns:a16="http://schemas.microsoft.com/office/drawing/2014/main" id="{ACEF60A0-7520-4D17-A5EE-70E903E62FE7}"/>
                </a:ext>
              </a:extLst>
            </p:cNvPr>
            <p:cNvSpPr>
              <a:spLocks noChangeArrowheads="1"/>
            </p:cNvSpPr>
            <p:nvPr/>
          </p:nvSpPr>
          <p:spPr bwMode="auto">
            <a:xfrm>
              <a:off x="47751" y="112849"/>
              <a:ext cx="14164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grpSp>
      <p:grpSp>
        <p:nvGrpSpPr>
          <p:cNvPr id="89108" name="组合 41">
            <a:extLst>
              <a:ext uri="{FF2B5EF4-FFF2-40B4-BE49-F238E27FC236}">
                <a16:creationId xmlns:a16="http://schemas.microsoft.com/office/drawing/2014/main" id="{D8E36659-848E-4A52-BB0C-19570566740D}"/>
              </a:ext>
            </a:extLst>
          </p:cNvPr>
          <p:cNvGrpSpPr>
            <a:grpSpLocks/>
          </p:cNvGrpSpPr>
          <p:nvPr/>
        </p:nvGrpSpPr>
        <p:grpSpPr bwMode="auto">
          <a:xfrm>
            <a:off x="915988" y="2362200"/>
            <a:ext cx="1979612" cy="576263"/>
            <a:chOff x="0" y="0"/>
            <a:chExt cx="1512000" cy="576000"/>
          </a:xfrm>
        </p:grpSpPr>
        <p:sp>
          <p:nvSpPr>
            <p:cNvPr id="89111" name="双波形 37">
              <a:extLst>
                <a:ext uri="{FF2B5EF4-FFF2-40B4-BE49-F238E27FC236}">
                  <a16:creationId xmlns:a16="http://schemas.microsoft.com/office/drawing/2014/main" id="{8415532A-8B7B-47CF-8330-571C3A14791C}"/>
                </a:ext>
              </a:extLst>
            </p:cNvPr>
            <p:cNvSpPr>
              <a:spLocks noChangeArrowheads="1"/>
            </p:cNvSpPr>
            <p:nvPr/>
          </p:nvSpPr>
          <p:spPr bwMode="auto">
            <a:xfrm>
              <a:off x="0" y="0"/>
              <a:ext cx="1512000" cy="576000"/>
            </a:xfrm>
            <a:prstGeom prst="doubleWave">
              <a:avLst>
                <a:gd name="adj1" fmla="val 6250"/>
                <a:gd name="adj2" fmla="val -4431"/>
              </a:avLst>
            </a:prstGeom>
            <a:gradFill rotWithShape="1">
              <a:gsLst>
                <a:gs pos="0">
                  <a:srgbClr val="FFCF01"/>
                </a:gs>
                <a:gs pos="89999">
                  <a:srgbClr val="E22000"/>
                </a:gs>
                <a:gs pos="100000">
                  <a:srgbClr val="E22000"/>
                </a:gs>
              </a:gsLst>
              <a:lin ang="18900000" scaled="1"/>
            </a:gradFill>
            <a:ln w="31750">
              <a:solidFill>
                <a:schemeClr val="bg1"/>
              </a:solidFill>
              <a:miter lim="800000"/>
              <a:headEnd/>
              <a:tailEnd/>
            </a:ln>
          </p:spPr>
          <p:txBody>
            <a:bodyPr anchor="ctr"/>
            <a:lstStyle>
              <a:lvl1pPr marL="342900" indent="-342900">
                <a:tabLst>
                  <a:tab pos="136525" algn="l"/>
                </a:tabLst>
                <a:defRPr>
                  <a:solidFill>
                    <a:schemeClr val="tx1"/>
                  </a:solidFill>
                  <a:latin typeface="Arial" panose="020B0604020202020204" pitchFamily="34" charset="0"/>
                  <a:ea typeface="宋体" panose="02010600030101010101" pitchFamily="2" charset="-122"/>
                </a:defRPr>
              </a:lvl1pPr>
              <a:lvl2pPr marL="742950" indent="-285750">
                <a:tabLst>
                  <a:tab pos="136525" algn="l"/>
                </a:tabLst>
                <a:defRPr>
                  <a:solidFill>
                    <a:schemeClr val="tx1"/>
                  </a:solidFill>
                  <a:latin typeface="Arial" panose="020B0604020202020204" pitchFamily="34" charset="0"/>
                  <a:ea typeface="宋体" panose="02010600030101010101" pitchFamily="2" charset="-122"/>
                </a:defRPr>
              </a:lvl2pPr>
              <a:lvl3pPr>
                <a:tabLst>
                  <a:tab pos="136525" algn="l"/>
                </a:tabLst>
                <a:defRPr>
                  <a:solidFill>
                    <a:schemeClr val="tx1"/>
                  </a:solidFill>
                  <a:latin typeface="Arial" panose="020B0604020202020204" pitchFamily="34" charset="0"/>
                  <a:ea typeface="宋体" panose="02010600030101010101" pitchFamily="2" charset="-122"/>
                </a:defRPr>
              </a:lvl3pPr>
              <a:lvl4pPr marL="1600200" indent="-228600">
                <a:tabLst>
                  <a:tab pos="136525" algn="l"/>
                </a:tabLst>
                <a:defRPr>
                  <a:solidFill>
                    <a:schemeClr val="tx1"/>
                  </a:solidFill>
                  <a:latin typeface="Arial" panose="020B0604020202020204" pitchFamily="34" charset="0"/>
                  <a:ea typeface="宋体" panose="02010600030101010101" pitchFamily="2" charset="-122"/>
                </a:defRPr>
              </a:lvl4pPr>
              <a:lvl5pPr marL="2057400" indent="-228600">
                <a:tabLst>
                  <a:tab pos="1365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136525" algn="l"/>
                </a:tabLst>
                <a:defRPr>
                  <a:solidFill>
                    <a:schemeClr val="tx1"/>
                  </a:solidFill>
                  <a:latin typeface="Arial" panose="020B0604020202020204" pitchFamily="34" charset="0"/>
                  <a:ea typeface="宋体" panose="02010600030101010101" pitchFamily="2" charset="-122"/>
                </a:defRPr>
              </a:lvl9pPr>
            </a:lstStyle>
            <a:p>
              <a:pPr marL="0" lvl="2" algn="ctr" fontAlgn="ctr">
                <a:buClr>
                  <a:srgbClr val="FF0000"/>
                </a:buClr>
                <a:buSzPct val="70000"/>
                <a:buFont typeface="Wingdings" panose="05000000000000000000" pitchFamily="2" charset="2"/>
                <a:buChar char="u"/>
              </a:pPr>
              <a:endParaRPr lang="zh-CN" altLang="zh-CN" sz="15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9112" name="TextBox 22">
              <a:extLst>
                <a:ext uri="{FF2B5EF4-FFF2-40B4-BE49-F238E27FC236}">
                  <a16:creationId xmlns:a16="http://schemas.microsoft.com/office/drawing/2014/main" id="{3B4633E4-9223-490C-A135-326383CC728A}"/>
                </a:ext>
              </a:extLst>
            </p:cNvPr>
            <p:cNvSpPr>
              <a:spLocks noChangeArrowheads="1"/>
            </p:cNvSpPr>
            <p:nvPr/>
          </p:nvSpPr>
          <p:spPr bwMode="auto">
            <a:xfrm>
              <a:off x="47751" y="82627"/>
              <a:ext cx="141649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fontAlgn="ctr">
                <a:buClr>
                  <a:srgbClr val="FF0000"/>
                </a:buClr>
                <a:buSzPct val="70000"/>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grpSp>
      <p:pic>
        <p:nvPicPr>
          <p:cNvPr id="46107" name="Picture 28" descr="png-0063">
            <a:extLst>
              <a:ext uri="{FF2B5EF4-FFF2-40B4-BE49-F238E27FC236}">
                <a16:creationId xmlns:a16="http://schemas.microsoft.com/office/drawing/2014/main" id="{07D15608-CE91-41E4-8620-95ED1F2995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2286000"/>
            <a:ext cx="11430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110" name="Text Box 29">
            <a:extLst>
              <a:ext uri="{FF2B5EF4-FFF2-40B4-BE49-F238E27FC236}">
                <a16:creationId xmlns:a16="http://schemas.microsoft.com/office/drawing/2014/main" id="{3E28A3D7-7A78-4314-8503-135EF6341D2A}"/>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46107"/>
                                        </p:tgtEl>
                                        <p:attrNameLst>
                                          <p:attrName>style.visibility</p:attrName>
                                        </p:attrNameLst>
                                      </p:cBhvr>
                                      <p:to>
                                        <p:strVal val="visible"/>
                                      </p:to>
                                    </p:set>
                                    <p:animEffect>
                                      <p:cBhvr>
                                        <p:cTn id="7" dur="500"/>
                                        <p:tgtEl>
                                          <p:spTgt spid="46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Oval 2">
            <a:extLst>
              <a:ext uri="{FF2B5EF4-FFF2-40B4-BE49-F238E27FC236}">
                <a16:creationId xmlns:a16="http://schemas.microsoft.com/office/drawing/2014/main" id="{99E4966E-0DD4-49EB-ADAA-D50884CCFCED}"/>
              </a:ext>
            </a:extLst>
          </p:cNvPr>
          <p:cNvSpPr>
            <a:spLocks noChangeArrowheads="1"/>
          </p:cNvSpPr>
          <p:nvPr/>
        </p:nvSpPr>
        <p:spPr bwMode="auto">
          <a:xfrm>
            <a:off x="2890838" y="2297113"/>
            <a:ext cx="3225800" cy="3219450"/>
          </a:xfrm>
          <a:prstGeom prst="ellipse">
            <a:avLst/>
          </a:prstGeom>
          <a:noFill/>
          <a:ln w="9525">
            <a:solidFill>
              <a:srgbClr val="333333"/>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91139" name="Oval 3">
            <a:extLst>
              <a:ext uri="{FF2B5EF4-FFF2-40B4-BE49-F238E27FC236}">
                <a16:creationId xmlns:a16="http://schemas.microsoft.com/office/drawing/2014/main" id="{9FFBD65A-0FE2-4CC3-AE80-0F36F3A66010}"/>
              </a:ext>
            </a:extLst>
          </p:cNvPr>
          <p:cNvSpPr>
            <a:spLocks noChangeArrowheads="1"/>
          </p:cNvSpPr>
          <p:nvPr/>
        </p:nvSpPr>
        <p:spPr bwMode="auto">
          <a:xfrm>
            <a:off x="3830638" y="3201988"/>
            <a:ext cx="1381125" cy="1377950"/>
          </a:xfrm>
          <a:prstGeom prst="ellipse">
            <a:avLst/>
          </a:prstGeom>
          <a:gradFill rotWithShape="1">
            <a:gsLst>
              <a:gs pos="0">
                <a:srgbClr val="6E9349"/>
              </a:gs>
              <a:gs pos="100000">
                <a:srgbClr val="3E5229"/>
              </a:gs>
            </a:gsLst>
            <a:path path="shape">
              <a:fillToRect l="50000" t="50000" r="50000" b="50000"/>
            </a:path>
          </a:gradFill>
          <a:ln w="38100">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Arial" panose="020B0604020202020204" pitchFamily="34" charset="0"/>
            </a:endParaRPr>
          </a:p>
        </p:txBody>
      </p:sp>
      <p:sp>
        <p:nvSpPr>
          <p:cNvPr id="91140" name="Oval 4">
            <a:extLst>
              <a:ext uri="{FF2B5EF4-FFF2-40B4-BE49-F238E27FC236}">
                <a16:creationId xmlns:a16="http://schemas.microsoft.com/office/drawing/2014/main" id="{6F485D21-5042-4979-8AB8-900B10963F22}"/>
              </a:ext>
            </a:extLst>
          </p:cNvPr>
          <p:cNvSpPr>
            <a:spLocks noChangeArrowheads="1"/>
          </p:cNvSpPr>
          <p:nvPr/>
        </p:nvSpPr>
        <p:spPr bwMode="auto">
          <a:xfrm>
            <a:off x="2435225" y="4051300"/>
            <a:ext cx="1333500" cy="1333500"/>
          </a:xfrm>
          <a:prstGeom prst="ellipse">
            <a:avLst/>
          </a:prstGeom>
          <a:gradFill rotWithShape="1">
            <a:gsLst>
              <a:gs pos="0">
                <a:srgbClr val="F4D39D"/>
              </a:gs>
              <a:gs pos="100000">
                <a:srgbClr val="E49514"/>
              </a:gs>
            </a:gsLst>
            <a:lin ang="18900000" scaled="1"/>
          </a:gradFill>
          <a:ln w="38100">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Arial" panose="020B0604020202020204" pitchFamily="34" charset="0"/>
            </a:endParaRPr>
          </a:p>
        </p:txBody>
      </p:sp>
      <p:sp>
        <p:nvSpPr>
          <p:cNvPr id="91141" name="Oval 5">
            <a:extLst>
              <a:ext uri="{FF2B5EF4-FFF2-40B4-BE49-F238E27FC236}">
                <a16:creationId xmlns:a16="http://schemas.microsoft.com/office/drawing/2014/main" id="{6422488A-3C59-4193-95E8-BAF377208D65}"/>
              </a:ext>
            </a:extLst>
          </p:cNvPr>
          <p:cNvSpPr>
            <a:spLocks noChangeArrowheads="1"/>
          </p:cNvSpPr>
          <p:nvPr/>
        </p:nvSpPr>
        <p:spPr bwMode="auto">
          <a:xfrm>
            <a:off x="3870325" y="1577975"/>
            <a:ext cx="1333500" cy="1333500"/>
          </a:xfrm>
          <a:prstGeom prst="ellipse">
            <a:avLst/>
          </a:prstGeom>
          <a:gradFill rotWithShape="1">
            <a:gsLst>
              <a:gs pos="0">
                <a:srgbClr val="F4D39D"/>
              </a:gs>
              <a:gs pos="100000">
                <a:srgbClr val="E49514"/>
              </a:gs>
            </a:gsLst>
            <a:lin ang="18900000" scaled="1"/>
          </a:gradFill>
          <a:ln w="38100">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Arial" panose="020B0604020202020204" pitchFamily="34" charset="0"/>
            </a:endParaRPr>
          </a:p>
        </p:txBody>
      </p:sp>
      <p:sp>
        <p:nvSpPr>
          <p:cNvPr id="91142" name="AutoShape 6">
            <a:extLst>
              <a:ext uri="{FF2B5EF4-FFF2-40B4-BE49-F238E27FC236}">
                <a16:creationId xmlns:a16="http://schemas.microsoft.com/office/drawing/2014/main" id="{1AC62F98-0A34-4AA4-B9BA-8F8CA3B5EC7C}"/>
              </a:ext>
            </a:extLst>
          </p:cNvPr>
          <p:cNvSpPr>
            <a:spLocks noChangeArrowheads="1"/>
          </p:cNvSpPr>
          <p:nvPr/>
        </p:nvSpPr>
        <p:spPr bwMode="auto">
          <a:xfrm flipV="1">
            <a:off x="4467225" y="2998788"/>
            <a:ext cx="142875" cy="120650"/>
          </a:xfrm>
          <a:prstGeom prst="triangle">
            <a:avLst>
              <a:gd name="adj" fmla="val 50000"/>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91143" name="AutoShape 7">
            <a:extLst>
              <a:ext uri="{FF2B5EF4-FFF2-40B4-BE49-F238E27FC236}">
                <a16:creationId xmlns:a16="http://schemas.microsoft.com/office/drawing/2014/main" id="{01CE9747-82C0-44A8-A99A-032AC81BF164}"/>
              </a:ext>
            </a:extLst>
          </p:cNvPr>
          <p:cNvSpPr>
            <a:spLocks noChangeArrowheads="1"/>
          </p:cNvSpPr>
          <p:nvPr/>
        </p:nvSpPr>
        <p:spPr bwMode="auto">
          <a:xfrm flipV="1">
            <a:off x="3687763" y="4267200"/>
            <a:ext cx="142875" cy="120650"/>
          </a:xfrm>
          <a:prstGeom prst="triangle">
            <a:avLst>
              <a:gd name="adj" fmla="val 50000"/>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91144" name="AutoShape 8">
            <a:extLst>
              <a:ext uri="{FF2B5EF4-FFF2-40B4-BE49-F238E27FC236}">
                <a16:creationId xmlns:a16="http://schemas.microsoft.com/office/drawing/2014/main" id="{1673ABCA-F415-4EDB-B792-A71A6E2D28B1}"/>
              </a:ext>
            </a:extLst>
          </p:cNvPr>
          <p:cNvSpPr>
            <a:spLocks noChangeArrowheads="1"/>
          </p:cNvSpPr>
          <p:nvPr/>
        </p:nvSpPr>
        <p:spPr bwMode="auto">
          <a:xfrm flipV="1">
            <a:off x="5202238" y="4264025"/>
            <a:ext cx="142875" cy="120650"/>
          </a:xfrm>
          <a:prstGeom prst="triangle">
            <a:avLst>
              <a:gd name="adj" fmla="val 50000"/>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91145" name="Oval 9">
            <a:extLst>
              <a:ext uri="{FF2B5EF4-FFF2-40B4-BE49-F238E27FC236}">
                <a16:creationId xmlns:a16="http://schemas.microsoft.com/office/drawing/2014/main" id="{0AA8B891-CC22-414F-A959-8E958249EDEC}"/>
              </a:ext>
            </a:extLst>
          </p:cNvPr>
          <p:cNvSpPr>
            <a:spLocks noChangeArrowheads="1"/>
          </p:cNvSpPr>
          <p:nvPr/>
        </p:nvSpPr>
        <p:spPr bwMode="auto">
          <a:xfrm>
            <a:off x="5260975" y="4057650"/>
            <a:ext cx="1333500" cy="1333500"/>
          </a:xfrm>
          <a:prstGeom prst="ellipse">
            <a:avLst/>
          </a:prstGeom>
          <a:gradFill rotWithShape="1">
            <a:gsLst>
              <a:gs pos="0">
                <a:srgbClr val="F4D39D"/>
              </a:gs>
              <a:gs pos="100000">
                <a:srgbClr val="E49514"/>
              </a:gs>
            </a:gsLst>
            <a:lin ang="18900000" scaled="1"/>
          </a:gradFill>
          <a:ln w="38100">
            <a:solidFill>
              <a:srgbClr val="DDDDDD"/>
            </a:solidFill>
            <a:miter lim="800000"/>
            <a:headEnd/>
            <a:tailEnd/>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Arial" panose="020B0604020202020204" pitchFamily="34" charset="0"/>
            </a:endParaRPr>
          </a:p>
        </p:txBody>
      </p:sp>
      <p:sp>
        <p:nvSpPr>
          <p:cNvPr id="91146" name="Rectangle 12">
            <a:extLst>
              <a:ext uri="{FF2B5EF4-FFF2-40B4-BE49-F238E27FC236}">
                <a16:creationId xmlns:a16="http://schemas.microsoft.com/office/drawing/2014/main" id="{5300B6FF-1238-4D61-BBFD-65E5656DEBE5}"/>
              </a:ext>
            </a:extLst>
          </p:cNvPr>
          <p:cNvSpPr>
            <a:spLocks noChangeArrowheads="1"/>
          </p:cNvSpPr>
          <p:nvPr/>
        </p:nvSpPr>
        <p:spPr bwMode="auto">
          <a:xfrm>
            <a:off x="3657600" y="5638800"/>
            <a:ext cx="16637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Clr>
                <a:srgbClr val="FF3300"/>
              </a:buClr>
              <a:buSzPct val="115000"/>
              <a:buFont typeface="Wingdings" panose="05000000000000000000" pitchFamily="2" charset="2"/>
              <a:buNone/>
            </a:pPr>
            <a:r>
              <a:rPr lang="zh-CN" altLang="en-US" sz="1400">
                <a:solidFill>
                  <a:srgbClr val="000000"/>
                </a:solidFill>
                <a:latin typeface="华文细黑" panose="02010600040101010101" pitchFamily="2" charset="-122"/>
                <a:ea typeface="华文细黑" panose="02010600040101010101" pitchFamily="2" charset="-122"/>
                <a:sym typeface="华文细黑" panose="02010600040101010101" pitchFamily="2" charset="-122"/>
              </a:rPr>
              <a:t> 点击输入文字内容</a:t>
            </a:r>
            <a:r>
              <a:rPr lang="zh-CN" altLang="en-US" sz="1400">
                <a:solidFill>
                  <a:srgbClr val="000000"/>
                </a:solidFill>
              </a:rPr>
              <a:t>点击输入文字内容</a:t>
            </a:r>
            <a:endParaRPr lang="zh-CN" altLang="en-US"/>
          </a:p>
        </p:txBody>
      </p:sp>
      <p:sp>
        <p:nvSpPr>
          <p:cNvPr id="91147" name="Oval 13">
            <a:extLst>
              <a:ext uri="{FF2B5EF4-FFF2-40B4-BE49-F238E27FC236}">
                <a16:creationId xmlns:a16="http://schemas.microsoft.com/office/drawing/2014/main" id="{44CA52E9-10BC-49C2-BDB2-5793C72C92DE}"/>
              </a:ext>
            </a:extLst>
          </p:cNvPr>
          <p:cNvSpPr>
            <a:spLocks noChangeArrowheads="1"/>
          </p:cNvSpPr>
          <p:nvPr/>
        </p:nvSpPr>
        <p:spPr bwMode="auto">
          <a:xfrm rot="5400000">
            <a:off x="4731544" y="3232944"/>
            <a:ext cx="714375" cy="712787"/>
          </a:xfrm>
          <a:prstGeom prst="ellipse">
            <a:avLst/>
          </a:prstGeom>
          <a:solidFill>
            <a:srgbClr val="DAD61C"/>
          </a:solidFill>
          <a:ln w="9525">
            <a:solidFill>
              <a:srgbClr val="3D5D6B"/>
            </a:solidFill>
            <a:miter lim="800000"/>
            <a:headEnd/>
            <a:tailEnd/>
          </a:ln>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91148" name="Oval 14">
            <a:extLst>
              <a:ext uri="{FF2B5EF4-FFF2-40B4-BE49-F238E27FC236}">
                <a16:creationId xmlns:a16="http://schemas.microsoft.com/office/drawing/2014/main" id="{88C6D9E1-4C74-47D8-B40F-3CB830473CBD}"/>
              </a:ext>
            </a:extLst>
          </p:cNvPr>
          <p:cNvSpPr>
            <a:spLocks noChangeArrowheads="1"/>
          </p:cNvSpPr>
          <p:nvPr/>
        </p:nvSpPr>
        <p:spPr bwMode="auto">
          <a:xfrm rot="5400000">
            <a:off x="3575844" y="3239294"/>
            <a:ext cx="711200" cy="712788"/>
          </a:xfrm>
          <a:prstGeom prst="ellipse">
            <a:avLst/>
          </a:prstGeom>
          <a:solidFill>
            <a:srgbClr val="DAD61C"/>
          </a:solidFill>
          <a:ln w="9525">
            <a:solidFill>
              <a:srgbClr val="3D5D6B"/>
            </a:solidFill>
            <a:miter lim="800000"/>
            <a:headEnd/>
            <a:tailEnd/>
          </a:ln>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91149" name="Rectangle 15">
            <a:extLst>
              <a:ext uri="{FF2B5EF4-FFF2-40B4-BE49-F238E27FC236}">
                <a16:creationId xmlns:a16="http://schemas.microsoft.com/office/drawing/2014/main" id="{14B14B96-0569-4078-9A87-BDDB343A1CE2}"/>
              </a:ext>
            </a:extLst>
          </p:cNvPr>
          <p:cNvSpPr>
            <a:spLocks noChangeArrowheads="1"/>
          </p:cNvSpPr>
          <p:nvPr/>
        </p:nvSpPr>
        <p:spPr bwMode="auto">
          <a:xfrm>
            <a:off x="3627438" y="3422650"/>
            <a:ext cx="6016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600" b="1">
                <a:solidFill>
                  <a:srgbClr val="1C1C1C"/>
                </a:solidFill>
              </a:rPr>
              <a:t>Text</a:t>
            </a:r>
            <a:endParaRPr lang="zh-CN" altLang="en-US"/>
          </a:p>
        </p:txBody>
      </p:sp>
      <p:sp>
        <p:nvSpPr>
          <p:cNvPr id="91150" name="Rectangle 16">
            <a:extLst>
              <a:ext uri="{FF2B5EF4-FFF2-40B4-BE49-F238E27FC236}">
                <a16:creationId xmlns:a16="http://schemas.microsoft.com/office/drawing/2014/main" id="{E7419BDB-3619-4986-B5E8-B34E75FD1D0D}"/>
              </a:ext>
            </a:extLst>
          </p:cNvPr>
          <p:cNvSpPr>
            <a:spLocks noChangeArrowheads="1"/>
          </p:cNvSpPr>
          <p:nvPr/>
        </p:nvSpPr>
        <p:spPr bwMode="auto">
          <a:xfrm>
            <a:off x="4795838" y="3432175"/>
            <a:ext cx="6016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600" b="1">
                <a:solidFill>
                  <a:srgbClr val="1C1C1C"/>
                </a:solidFill>
              </a:rPr>
              <a:t>Text</a:t>
            </a:r>
            <a:endParaRPr lang="zh-CN" altLang="en-US"/>
          </a:p>
        </p:txBody>
      </p:sp>
      <p:sp>
        <p:nvSpPr>
          <p:cNvPr id="91151" name="Oval 17">
            <a:extLst>
              <a:ext uri="{FF2B5EF4-FFF2-40B4-BE49-F238E27FC236}">
                <a16:creationId xmlns:a16="http://schemas.microsoft.com/office/drawing/2014/main" id="{BD02C784-B99B-40FD-9FD1-366EF7457016}"/>
              </a:ext>
            </a:extLst>
          </p:cNvPr>
          <p:cNvSpPr>
            <a:spLocks noChangeArrowheads="1"/>
          </p:cNvSpPr>
          <p:nvPr/>
        </p:nvSpPr>
        <p:spPr bwMode="auto">
          <a:xfrm rot="5400000">
            <a:off x="4160044" y="4123531"/>
            <a:ext cx="711200" cy="712788"/>
          </a:xfrm>
          <a:prstGeom prst="ellipse">
            <a:avLst/>
          </a:prstGeom>
          <a:solidFill>
            <a:srgbClr val="DAD61C"/>
          </a:solidFill>
          <a:ln w="9525">
            <a:solidFill>
              <a:srgbClr val="3D5D6B"/>
            </a:solidFill>
            <a:miter lim="800000"/>
            <a:headEnd/>
            <a:tailEnd/>
          </a:ln>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91152" name="Rectangle 18">
            <a:extLst>
              <a:ext uri="{FF2B5EF4-FFF2-40B4-BE49-F238E27FC236}">
                <a16:creationId xmlns:a16="http://schemas.microsoft.com/office/drawing/2014/main" id="{ADEB2FD1-A9D9-431D-803B-89B1121B7E29}"/>
              </a:ext>
            </a:extLst>
          </p:cNvPr>
          <p:cNvSpPr>
            <a:spLocks noChangeArrowheads="1"/>
          </p:cNvSpPr>
          <p:nvPr/>
        </p:nvSpPr>
        <p:spPr bwMode="auto">
          <a:xfrm>
            <a:off x="4211638" y="4329113"/>
            <a:ext cx="6016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600" b="1">
                <a:solidFill>
                  <a:srgbClr val="1C1C1C"/>
                </a:solidFill>
              </a:rPr>
              <a:t>Text</a:t>
            </a:r>
            <a:endParaRPr lang="zh-CN" altLang="en-US"/>
          </a:p>
        </p:txBody>
      </p:sp>
      <p:sp>
        <p:nvSpPr>
          <p:cNvPr id="91153" name="Rectangle 19">
            <a:extLst>
              <a:ext uri="{FF2B5EF4-FFF2-40B4-BE49-F238E27FC236}">
                <a16:creationId xmlns:a16="http://schemas.microsoft.com/office/drawing/2014/main" id="{2701631F-01F4-4E9D-87C2-3F0FEE9D8E77}"/>
              </a:ext>
            </a:extLst>
          </p:cNvPr>
          <p:cNvSpPr>
            <a:spLocks noChangeArrowheads="1"/>
          </p:cNvSpPr>
          <p:nvPr/>
        </p:nvSpPr>
        <p:spPr bwMode="auto">
          <a:xfrm>
            <a:off x="4081463" y="1928813"/>
            <a:ext cx="949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000000"/>
                </a:solidFill>
              </a:rPr>
              <a:t>Title in here</a:t>
            </a:r>
            <a:endParaRPr lang="zh-CN" altLang="en-US"/>
          </a:p>
        </p:txBody>
      </p:sp>
      <p:sp>
        <p:nvSpPr>
          <p:cNvPr id="91154" name="Rectangle 20">
            <a:extLst>
              <a:ext uri="{FF2B5EF4-FFF2-40B4-BE49-F238E27FC236}">
                <a16:creationId xmlns:a16="http://schemas.microsoft.com/office/drawing/2014/main" id="{DBB24A61-10A6-40B2-859B-87D7E6F14728}"/>
              </a:ext>
            </a:extLst>
          </p:cNvPr>
          <p:cNvSpPr>
            <a:spLocks noChangeArrowheads="1"/>
          </p:cNvSpPr>
          <p:nvPr/>
        </p:nvSpPr>
        <p:spPr bwMode="auto">
          <a:xfrm>
            <a:off x="5465763" y="4429125"/>
            <a:ext cx="949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000000"/>
                </a:solidFill>
              </a:rPr>
              <a:t>Title in here</a:t>
            </a:r>
            <a:endParaRPr lang="zh-CN" altLang="en-US"/>
          </a:p>
        </p:txBody>
      </p:sp>
      <p:sp>
        <p:nvSpPr>
          <p:cNvPr id="91155" name="Rectangle 21">
            <a:extLst>
              <a:ext uri="{FF2B5EF4-FFF2-40B4-BE49-F238E27FC236}">
                <a16:creationId xmlns:a16="http://schemas.microsoft.com/office/drawing/2014/main" id="{4EDF1F77-06E6-4880-BF64-7335AD5CF5A7}"/>
              </a:ext>
            </a:extLst>
          </p:cNvPr>
          <p:cNvSpPr>
            <a:spLocks noChangeArrowheads="1"/>
          </p:cNvSpPr>
          <p:nvPr/>
        </p:nvSpPr>
        <p:spPr bwMode="auto">
          <a:xfrm>
            <a:off x="2630488" y="4427538"/>
            <a:ext cx="9493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solidFill>
                  <a:srgbClr val="000000"/>
                </a:solidFill>
              </a:rPr>
              <a:t>Title in here</a:t>
            </a:r>
            <a:endParaRPr lang="zh-CN" altLang="en-US"/>
          </a:p>
        </p:txBody>
      </p:sp>
      <p:sp>
        <p:nvSpPr>
          <p:cNvPr id="91156" name="Rectangle 12">
            <a:extLst>
              <a:ext uri="{FF2B5EF4-FFF2-40B4-BE49-F238E27FC236}">
                <a16:creationId xmlns:a16="http://schemas.microsoft.com/office/drawing/2014/main" id="{BF081989-26CC-454C-B6EB-08BB079FA582}"/>
              </a:ext>
            </a:extLst>
          </p:cNvPr>
          <p:cNvSpPr>
            <a:spLocks noChangeArrowheads="1"/>
          </p:cNvSpPr>
          <p:nvPr/>
        </p:nvSpPr>
        <p:spPr bwMode="auto">
          <a:xfrm>
            <a:off x="1371600" y="2514600"/>
            <a:ext cx="16637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Clr>
                <a:srgbClr val="FF3300"/>
              </a:buClr>
              <a:buSzPct val="115000"/>
              <a:buFont typeface="Wingdings" panose="05000000000000000000" pitchFamily="2" charset="2"/>
              <a:buNone/>
            </a:pPr>
            <a:r>
              <a:rPr lang="zh-CN" altLang="en-US" sz="1400">
                <a:solidFill>
                  <a:srgbClr val="000000"/>
                </a:solidFill>
                <a:latin typeface="华文细黑" panose="02010600040101010101" pitchFamily="2" charset="-122"/>
                <a:ea typeface="华文细黑" panose="02010600040101010101" pitchFamily="2" charset="-122"/>
                <a:sym typeface="华文细黑" panose="02010600040101010101" pitchFamily="2" charset="-122"/>
              </a:rPr>
              <a:t> 点击输入文字内容</a:t>
            </a:r>
            <a:r>
              <a:rPr lang="zh-CN" altLang="en-US" sz="1400">
                <a:solidFill>
                  <a:srgbClr val="000000"/>
                </a:solidFill>
              </a:rPr>
              <a:t>点击输入文字内容</a:t>
            </a:r>
            <a:endParaRPr lang="zh-CN" altLang="en-US"/>
          </a:p>
        </p:txBody>
      </p:sp>
      <p:sp>
        <p:nvSpPr>
          <p:cNvPr id="91157" name="Rectangle 12">
            <a:extLst>
              <a:ext uri="{FF2B5EF4-FFF2-40B4-BE49-F238E27FC236}">
                <a16:creationId xmlns:a16="http://schemas.microsoft.com/office/drawing/2014/main" id="{393C6183-21A9-422D-9967-E57AF833C405}"/>
              </a:ext>
            </a:extLst>
          </p:cNvPr>
          <p:cNvSpPr>
            <a:spLocks noChangeArrowheads="1"/>
          </p:cNvSpPr>
          <p:nvPr/>
        </p:nvSpPr>
        <p:spPr bwMode="auto">
          <a:xfrm>
            <a:off x="6096000" y="2514600"/>
            <a:ext cx="16637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Clr>
                <a:srgbClr val="FF3300"/>
              </a:buClr>
              <a:buSzPct val="115000"/>
              <a:buFont typeface="Wingdings" panose="05000000000000000000" pitchFamily="2" charset="2"/>
              <a:buNone/>
            </a:pPr>
            <a:r>
              <a:rPr lang="zh-CN" altLang="en-US" sz="1400">
                <a:solidFill>
                  <a:srgbClr val="000000"/>
                </a:solidFill>
                <a:latin typeface="华文细黑" panose="02010600040101010101" pitchFamily="2" charset="-122"/>
                <a:ea typeface="华文细黑" panose="02010600040101010101" pitchFamily="2" charset="-122"/>
                <a:sym typeface="华文细黑" panose="02010600040101010101" pitchFamily="2" charset="-122"/>
              </a:rPr>
              <a:t> 点击输入文字内容</a:t>
            </a:r>
            <a:r>
              <a:rPr lang="zh-CN" altLang="en-US" sz="1400">
                <a:solidFill>
                  <a:srgbClr val="000000"/>
                </a:solidFill>
              </a:rPr>
              <a:t>点击输入文字内容</a:t>
            </a:r>
            <a:endParaRPr lang="zh-CN" altLang="en-US"/>
          </a:p>
        </p:txBody>
      </p:sp>
      <p:pic>
        <p:nvPicPr>
          <p:cNvPr id="91158" name="Picture 46" descr="夹子女人">
            <a:extLst>
              <a:ext uri="{FF2B5EF4-FFF2-40B4-BE49-F238E27FC236}">
                <a16:creationId xmlns:a16="http://schemas.microsoft.com/office/drawing/2014/main" id="{18714AC7-1627-4411-9B1F-3B97FF2F8A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89325"/>
            <a:ext cx="2127250" cy="336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1159" name="Text Box 47">
            <a:extLst>
              <a:ext uri="{FF2B5EF4-FFF2-40B4-BE49-F238E27FC236}">
                <a16:creationId xmlns:a16="http://schemas.microsoft.com/office/drawing/2014/main" id="{139A4C16-526A-419F-B739-DCF6C5C7F6EA}"/>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45.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93186" name="Picture 22" descr="一枝梅">
            <a:extLst>
              <a:ext uri="{FF2B5EF4-FFF2-40B4-BE49-F238E27FC236}">
                <a16:creationId xmlns:a16="http://schemas.microsoft.com/office/drawing/2014/main" id="{EF2F7629-4DC2-4897-884B-BEEA8E5225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43400" y="1447800"/>
            <a:ext cx="4800600" cy="348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87" name="WordArt 3" descr="宽屏壁纸f">
            <a:extLst>
              <a:ext uri="{FF2B5EF4-FFF2-40B4-BE49-F238E27FC236}">
                <a16:creationId xmlns:a16="http://schemas.microsoft.com/office/drawing/2014/main" id="{40BFA4DA-9D3A-43B3-8E43-885E19E1F7A2}"/>
              </a:ext>
            </a:extLst>
          </p:cNvPr>
          <p:cNvSpPr>
            <a:spLocks noChangeArrowheads="1" noChangeShapeType="1" noTextEdit="1"/>
          </p:cNvSpPr>
          <p:nvPr/>
        </p:nvSpPr>
        <p:spPr bwMode="auto">
          <a:xfrm>
            <a:off x="2286000" y="2209800"/>
            <a:ext cx="2971800" cy="838200"/>
          </a:xfrm>
          <a:prstGeom prst="rect">
            <a:avLst/>
          </a:prstGeom>
        </p:spPr>
        <p:txBody>
          <a:bodyPr wrap="none" fromWordArt="1">
            <a:prstTxWarp prst="textDeflate">
              <a:avLst>
                <a:gd name="adj" fmla="val 0"/>
              </a:avLst>
            </a:prstTxWarp>
          </a:bodyPr>
          <a:lstStyle/>
          <a:p>
            <a:r>
              <a:rPr lang="zh-CN" altLang="en-US" sz="5400" b="1" kern="10">
                <a:ln w="28575">
                  <a:solidFill>
                    <a:srgbClr val="FFFFFF"/>
                  </a:solidFill>
                  <a:miter lim="800000"/>
                  <a:headEnd/>
                  <a:tailEnd/>
                </a:ln>
                <a:blipFill dpi="0" rotWithShape="1">
                  <a:blip r:embed="rId5"/>
                  <a:srcRect/>
                  <a:stretch>
                    <a:fillRect/>
                  </a:stretch>
                </a:blipFill>
                <a:latin typeface="宋体" panose="02010600030101010101" pitchFamily="2" charset="-122"/>
              </a:rPr>
              <a:t>谢谢观赏！</a:t>
            </a:r>
          </a:p>
        </p:txBody>
      </p:sp>
      <p:pic>
        <p:nvPicPr>
          <p:cNvPr id="93188" name="Picture 21" descr="dd副本">
            <a:extLst>
              <a:ext uri="{FF2B5EF4-FFF2-40B4-BE49-F238E27FC236}">
                <a16:creationId xmlns:a16="http://schemas.microsoft.com/office/drawing/2014/main" id="{B9B04FB6-DB95-4704-8174-DFB0DC676B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2971800"/>
            <a:ext cx="3429000" cy="329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89" name="Picture 23" descr="笔墨">
            <a:extLst>
              <a:ext uri="{FF2B5EF4-FFF2-40B4-BE49-F238E27FC236}">
                <a16:creationId xmlns:a16="http://schemas.microsoft.com/office/drawing/2014/main" id="{B401F95E-575B-4AFF-8F95-BCABA55C5F4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77000" y="4572000"/>
            <a:ext cx="2209800" cy="17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9" descr="ss">
            <a:extLst>
              <a:ext uri="{FF2B5EF4-FFF2-40B4-BE49-F238E27FC236}">
                <a16:creationId xmlns:a16="http://schemas.microsoft.com/office/drawing/2014/main" id="{B931C66D-1605-4D3F-81C6-13ECA62F0D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895350"/>
            <a:ext cx="75438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20">
            <a:extLst>
              <a:ext uri="{FF2B5EF4-FFF2-40B4-BE49-F238E27FC236}">
                <a16:creationId xmlns:a16="http://schemas.microsoft.com/office/drawing/2014/main" id="{2E9BFD55-0B5A-4F5B-85E3-6BD10E7491B2}"/>
              </a:ext>
            </a:extLst>
          </p:cNvPr>
          <p:cNvSpPr>
            <a:spLocks noChangeArrowheads="1"/>
          </p:cNvSpPr>
          <p:nvPr/>
        </p:nvSpPr>
        <p:spPr bwMode="auto">
          <a:xfrm>
            <a:off x="1676400" y="2076450"/>
            <a:ext cx="464820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buFont typeface="Arial" panose="020B0604020202020204" pitchFamily="34" charset="0"/>
              <a:buNone/>
            </a:pPr>
            <a:r>
              <a:rPr lang="zh-CN" altLang="en-US" sz="1600">
                <a:solidFill>
                  <a:srgbClr val="335338"/>
                </a:solidFill>
                <a:sym typeface="Verdana" panose="020B0604030504040204" pitchFamily="34" charset="0"/>
              </a:rPr>
              <a:t>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点击输入你想输入的文字内容</a:t>
            </a:r>
            <a:endParaRPr lang="zh-CN" altLang="en-US" sz="1600" b="1">
              <a:solidFill>
                <a:srgbClr val="335338"/>
              </a:solidFill>
              <a:latin typeface="楷体_GB2312" pitchFamily="49" charset="-122"/>
              <a:ea typeface="楷体_GB2312" pitchFamily="49" charset="-122"/>
              <a:sym typeface="楷体_GB2312" pitchFamily="49" charset="-122"/>
            </a:endParaRPr>
          </a:p>
        </p:txBody>
      </p:sp>
      <p:sp>
        <p:nvSpPr>
          <p:cNvPr id="11268" name="Text Box 21">
            <a:extLst>
              <a:ext uri="{FF2B5EF4-FFF2-40B4-BE49-F238E27FC236}">
                <a16:creationId xmlns:a16="http://schemas.microsoft.com/office/drawing/2014/main" id="{7660ECE0-A9FC-40C4-9984-522A428B7973}"/>
              </a:ext>
            </a:extLst>
          </p:cNvPr>
          <p:cNvSpPr>
            <a:spLocks noChangeArrowheads="1"/>
          </p:cNvSpPr>
          <p:nvPr/>
        </p:nvSpPr>
        <p:spPr bwMode="auto">
          <a:xfrm>
            <a:off x="1066800" y="2286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11269" name="Picture 25">
            <a:extLst>
              <a:ext uri="{FF2B5EF4-FFF2-40B4-BE49-F238E27FC236}">
                <a16:creationId xmlns:a16="http://schemas.microsoft.com/office/drawing/2014/main" id="{3D7633D3-45F1-4583-B1C9-338BDEAA64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9513" y="2590800"/>
            <a:ext cx="2884487" cy="402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314" name="Group 6">
            <a:extLst>
              <a:ext uri="{FF2B5EF4-FFF2-40B4-BE49-F238E27FC236}">
                <a16:creationId xmlns:a16="http://schemas.microsoft.com/office/drawing/2014/main" id="{615B130E-CF23-44F1-90E0-E223D30DC503}"/>
              </a:ext>
            </a:extLst>
          </p:cNvPr>
          <p:cNvGrpSpPr>
            <a:grpSpLocks/>
          </p:cNvGrpSpPr>
          <p:nvPr/>
        </p:nvGrpSpPr>
        <p:grpSpPr bwMode="auto">
          <a:xfrm>
            <a:off x="1447800" y="1752600"/>
            <a:ext cx="1752600" cy="4267200"/>
            <a:chOff x="0" y="0"/>
            <a:chExt cx="1104" cy="2688"/>
          </a:xfrm>
        </p:grpSpPr>
        <p:sp>
          <p:nvSpPr>
            <p:cNvPr id="13334" name="AutoShape 7">
              <a:extLst>
                <a:ext uri="{FF2B5EF4-FFF2-40B4-BE49-F238E27FC236}">
                  <a16:creationId xmlns:a16="http://schemas.microsoft.com/office/drawing/2014/main" id="{5F78900F-C47F-40F3-B31C-A0D4FB5BE468}"/>
                </a:ext>
              </a:extLst>
            </p:cNvPr>
            <p:cNvSpPr>
              <a:spLocks noChangeArrowheads="1"/>
            </p:cNvSpPr>
            <p:nvPr/>
          </p:nvSpPr>
          <p:spPr bwMode="auto">
            <a:xfrm>
              <a:off x="48" y="1008"/>
              <a:ext cx="1008" cy="1680"/>
            </a:xfrm>
            <a:prstGeom prst="roundRect">
              <a:avLst>
                <a:gd name="adj" fmla="val 7931"/>
              </a:avLst>
            </a:prstGeom>
            <a:gradFill rotWithShape="1">
              <a:gsLst>
                <a:gs pos="0">
                  <a:srgbClr val="3B5893"/>
                </a:gs>
                <a:gs pos="100000">
                  <a:srgbClr val="6699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35" name="Text Box 8">
              <a:extLst>
                <a:ext uri="{FF2B5EF4-FFF2-40B4-BE49-F238E27FC236}">
                  <a16:creationId xmlns:a16="http://schemas.microsoft.com/office/drawing/2014/main" id="{9596FF66-5CA6-4F35-9B0A-B7F2D429F9EB}"/>
                </a:ext>
              </a:extLst>
            </p:cNvPr>
            <p:cNvSpPr>
              <a:spLocks noChangeArrowheads="1"/>
            </p:cNvSpPr>
            <p:nvPr/>
          </p:nvSpPr>
          <p:spPr bwMode="auto">
            <a:xfrm>
              <a:off x="179" y="1440"/>
              <a:ext cx="72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a:solidFill>
                    <a:srgbClr val="FFFFFF"/>
                  </a:solidFill>
                </a:rPr>
                <a:t>Add your</a:t>
              </a:r>
              <a:endParaRPr lang="zh-CN" altLang="en-US">
                <a:solidFill>
                  <a:srgbClr val="FFFFFF"/>
                </a:solidFill>
              </a:endParaRPr>
            </a:p>
            <a:p>
              <a:pPr algn="ctr">
                <a:buFont typeface="Arial" panose="020B0604020202020204" pitchFamily="34" charset="0"/>
                <a:buNone/>
              </a:pPr>
              <a:r>
                <a:rPr lang="en-US" altLang="zh-CN">
                  <a:solidFill>
                    <a:srgbClr val="FFFFFF"/>
                  </a:solidFill>
                </a:rPr>
                <a:t>Text here</a:t>
              </a:r>
              <a:endParaRPr lang="zh-CN" altLang="en-US"/>
            </a:p>
          </p:txBody>
        </p:sp>
        <p:sp>
          <p:nvSpPr>
            <p:cNvPr id="13336" name="AutoShape 9">
              <a:extLst>
                <a:ext uri="{FF2B5EF4-FFF2-40B4-BE49-F238E27FC236}">
                  <a16:creationId xmlns:a16="http://schemas.microsoft.com/office/drawing/2014/main" id="{93D860C7-1929-4B59-ADFF-B9ADAEF07691}"/>
                </a:ext>
              </a:extLst>
            </p:cNvPr>
            <p:cNvSpPr>
              <a:spLocks noChangeArrowheads="1"/>
            </p:cNvSpPr>
            <p:nvPr/>
          </p:nvSpPr>
          <p:spPr bwMode="auto">
            <a:xfrm>
              <a:off x="0" y="0"/>
              <a:ext cx="1104" cy="1296"/>
            </a:xfrm>
            <a:prstGeom prst="roundRect">
              <a:avLst>
                <a:gd name="adj" fmla="val 17505"/>
              </a:avLst>
            </a:prstGeom>
            <a:solidFill>
              <a:srgbClr val="4E91D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37" name="AutoShape 10">
              <a:extLst>
                <a:ext uri="{FF2B5EF4-FFF2-40B4-BE49-F238E27FC236}">
                  <a16:creationId xmlns:a16="http://schemas.microsoft.com/office/drawing/2014/main" id="{5D4E0A2E-C8C3-4AA6-ACD2-9C5E4FE5E2F6}"/>
                </a:ext>
              </a:extLst>
            </p:cNvPr>
            <p:cNvSpPr>
              <a:spLocks noChangeArrowheads="1"/>
            </p:cNvSpPr>
            <p:nvPr/>
          </p:nvSpPr>
          <p:spPr bwMode="auto">
            <a:xfrm>
              <a:off x="26" y="940"/>
              <a:ext cx="1056" cy="322"/>
            </a:xfrm>
            <a:prstGeom prst="roundRect">
              <a:avLst>
                <a:gd name="adj" fmla="val 50000"/>
              </a:avLst>
            </a:prstGeom>
            <a:gradFill rotWithShape="1">
              <a:gsLst>
                <a:gs pos="0">
                  <a:srgbClr val="4E91D4"/>
                </a:gs>
                <a:gs pos="100000">
                  <a:srgbClr val="93BCE5"/>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38" name="AutoShape 11">
              <a:extLst>
                <a:ext uri="{FF2B5EF4-FFF2-40B4-BE49-F238E27FC236}">
                  <a16:creationId xmlns:a16="http://schemas.microsoft.com/office/drawing/2014/main" id="{F358EE56-C56C-4321-89B0-6CE5334495DC}"/>
                </a:ext>
              </a:extLst>
            </p:cNvPr>
            <p:cNvSpPr>
              <a:spLocks noChangeArrowheads="1"/>
            </p:cNvSpPr>
            <p:nvPr/>
          </p:nvSpPr>
          <p:spPr bwMode="auto">
            <a:xfrm>
              <a:off x="26" y="14"/>
              <a:ext cx="1056" cy="321"/>
            </a:xfrm>
            <a:prstGeom prst="roundRect">
              <a:avLst>
                <a:gd name="adj" fmla="val 50000"/>
              </a:avLst>
            </a:prstGeom>
            <a:gradFill rotWithShape="0">
              <a:gsLst>
                <a:gs pos="0">
                  <a:srgbClr val="CEE1F3"/>
                </a:gs>
                <a:gs pos="100000">
                  <a:srgbClr val="4E91D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39" name="Text Box 12">
              <a:extLst>
                <a:ext uri="{FF2B5EF4-FFF2-40B4-BE49-F238E27FC236}">
                  <a16:creationId xmlns:a16="http://schemas.microsoft.com/office/drawing/2014/main" id="{7E2E7B72-FC11-4D9B-B424-78F14A1D992B}"/>
                </a:ext>
              </a:extLst>
            </p:cNvPr>
            <p:cNvSpPr>
              <a:spLocks noChangeArrowheads="1"/>
            </p:cNvSpPr>
            <p:nvPr/>
          </p:nvSpPr>
          <p:spPr bwMode="auto">
            <a:xfrm>
              <a:off x="294" y="211"/>
              <a:ext cx="500"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4000" b="1">
                  <a:solidFill>
                    <a:srgbClr val="FFFFFF"/>
                  </a:solidFill>
                </a:rPr>
                <a:t>A</a:t>
              </a:r>
              <a:endParaRPr lang="zh-CN" altLang="en-US" sz="4000" b="1">
                <a:solidFill>
                  <a:srgbClr val="FFFFFF"/>
                </a:solidFill>
              </a:endParaRPr>
            </a:p>
            <a:p>
              <a:pPr algn="ctr">
                <a:buFont typeface="Arial" panose="020B0604020202020204" pitchFamily="34" charset="0"/>
                <a:buNone/>
              </a:pPr>
              <a:r>
                <a:rPr lang="zh-CN" altLang="en-US" sz="2400" b="1">
                  <a:solidFill>
                    <a:srgbClr val="FFFFFF"/>
                  </a:solidFill>
                </a:rPr>
                <a:t>标题</a:t>
              </a:r>
              <a:endParaRPr lang="zh-CN" altLang="en-US"/>
            </a:p>
          </p:txBody>
        </p:sp>
        <p:sp>
          <p:nvSpPr>
            <p:cNvPr id="13340" name="AutoShape 13">
              <a:extLst>
                <a:ext uri="{FF2B5EF4-FFF2-40B4-BE49-F238E27FC236}">
                  <a16:creationId xmlns:a16="http://schemas.microsoft.com/office/drawing/2014/main" id="{A1BD941D-8929-4A95-B195-2446CEC1F660}"/>
                </a:ext>
              </a:extLst>
            </p:cNvPr>
            <p:cNvSpPr>
              <a:spLocks noChangeArrowheads="1"/>
            </p:cNvSpPr>
            <p:nvPr/>
          </p:nvSpPr>
          <p:spPr bwMode="auto">
            <a:xfrm flipV="1">
              <a:off x="117" y="2478"/>
              <a:ext cx="864" cy="144"/>
            </a:xfrm>
            <a:prstGeom prst="roundRect">
              <a:avLst>
                <a:gd name="adj" fmla="val 50000"/>
              </a:avLst>
            </a:prstGeom>
            <a:gradFill rotWithShape="0">
              <a:gsLst>
                <a:gs pos="0">
                  <a:srgbClr val="B9D1FF"/>
                </a:gs>
                <a:gs pos="100000">
                  <a:srgbClr val="6699FF"/>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grpSp>
        <p:nvGrpSpPr>
          <p:cNvPr id="13315" name="Group 14">
            <a:extLst>
              <a:ext uri="{FF2B5EF4-FFF2-40B4-BE49-F238E27FC236}">
                <a16:creationId xmlns:a16="http://schemas.microsoft.com/office/drawing/2014/main" id="{2D866A89-F6C8-440B-9054-9D1732F69C69}"/>
              </a:ext>
            </a:extLst>
          </p:cNvPr>
          <p:cNvGrpSpPr>
            <a:grpSpLocks/>
          </p:cNvGrpSpPr>
          <p:nvPr/>
        </p:nvGrpSpPr>
        <p:grpSpPr bwMode="auto">
          <a:xfrm>
            <a:off x="6592888" y="2438400"/>
            <a:ext cx="1712912" cy="3581400"/>
            <a:chOff x="0" y="0"/>
            <a:chExt cx="1079" cy="2256"/>
          </a:xfrm>
        </p:grpSpPr>
        <p:sp>
          <p:nvSpPr>
            <p:cNvPr id="13327" name="AutoShape 15">
              <a:extLst>
                <a:ext uri="{FF2B5EF4-FFF2-40B4-BE49-F238E27FC236}">
                  <a16:creationId xmlns:a16="http://schemas.microsoft.com/office/drawing/2014/main" id="{5568C083-FD85-47B3-B862-FBBC108128B5}"/>
                </a:ext>
              </a:extLst>
            </p:cNvPr>
            <p:cNvSpPr>
              <a:spLocks noChangeArrowheads="1"/>
            </p:cNvSpPr>
            <p:nvPr/>
          </p:nvSpPr>
          <p:spPr bwMode="auto">
            <a:xfrm>
              <a:off x="39" y="864"/>
              <a:ext cx="1008" cy="1392"/>
            </a:xfrm>
            <a:prstGeom prst="roundRect">
              <a:avLst>
                <a:gd name="adj" fmla="val 7931"/>
              </a:avLst>
            </a:prstGeom>
            <a:gradFill rotWithShape="1">
              <a:gsLst>
                <a:gs pos="0">
                  <a:srgbClr val="6B5B0B"/>
                </a:gs>
                <a:gs pos="100000">
                  <a:srgbClr val="E8C51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28" name="Text Box 16">
              <a:extLst>
                <a:ext uri="{FF2B5EF4-FFF2-40B4-BE49-F238E27FC236}">
                  <a16:creationId xmlns:a16="http://schemas.microsoft.com/office/drawing/2014/main" id="{16F8A86B-0E8B-4245-90AB-7B4E2C31BE92}"/>
                </a:ext>
              </a:extLst>
            </p:cNvPr>
            <p:cNvSpPr>
              <a:spLocks noChangeArrowheads="1"/>
            </p:cNvSpPr>
            <p:nvPr/>
          </p:nvSpPr>
          <p:spPr bwMode="auto">
            <a:xfrm>
              <a:off x="175" y="1276"/>
              <a:ext cx="72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a:solidFill>
                    <a:srgbClr val="FFFFFF"/>
                  </a:solidFill>
                </a:rPr>
                <a:t>Add Your</a:t>
              </a:r>
              <a:endParaRPr lang="zh-CN" altLang="en-US">
                <a:solidFill>
                  <a:srgbClr val="FFFFFF"/>
                </a:solidFill>
              </a:endParaRPr>
            </a:p>
            <a:p>
              <a:pPr algn="ctr">
                <a:buFont typeface="Arial" panose="020B0604020202020204" pitchFamily="34" charset="0"/>
                <a:buNone/>
              </a:pPr>
              <a:r>
                <a:rPr lang="en-US" altLang="zh-CN">
                  <a:solidFill>
                    <a:srgbClr val="FFFFFF"/>
                  </a:solidFill>
                </a:rPr>
                <a:t>Text here</a:t>
              </a:r>
              <a:endParaRPr lang="zh-CN" altLang="en-US"/>
            </a:p>
          </p:txBody>
        </p:sp>
        <p:sp>
          <p:nvSpPr>
            <p:cNvPr id="13329" name="AutoShape 17">
              <a:extLst>
                <a:ext uri="{FF2B5EF4-FFF2-40B4-BE49-F238E27FC236}">
                  <a16:creationId xmlns:a16="http://schemas.microsoft.com/office/drawing/2014/main" id="{FC2B4701-09ED-4D55-855D-D7DBDEA6F4E5}"/>
                </a:ext>
              </a:extLst>
            </p:cNvPr>
            <p:cNvSpPr>
              <a:spLocks noChangeArrowheads="1"/>
            </p:cNvSpPr>
            <p:nvPr/>
          </p:nvSpPr>
          <p:spPr bwMode="auto">
            <a:xfrm>
              <a:off x="0" y="0"/>
              <a:ext cx="1079" cy="1198"/>
            </a:xfrm>
            <a:prstGeom prst="roundRect">
              <a:avLst>
                <a:gd name="adj" fmla="val 17505"/>
              </a:avLst>
            </a:prstGeom>
            <a:solidFill>
              <a:srgbClr val="B59F4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30" name="AutoShape 18">
              <a:extLst>
                <a:ext uri="{FF2B5EF4-FFF2-40B4-BE49-F238E27FC236}">
                  <a16:creationId xmlns:a16="http://schemas.microsoft.com/office/drawing/2014/main" id="{67A7B035-6FF6-4F97-B2BD-4D405C865EAB}"/>
                </a:ext>
              </a:extLst>
            </p:cNvPr>
            <p:cNvSpPr>
              <a:spLocks noChangeArrowheads="1"/>
            </p:cNvSpPr>
            <p:nvPr/>
          </p:nvSpPr>
          <p:spPr bwMode="auto">
            <a:xfrm>
              <a:off x="25" y="869"/>
              <a:ext cx="1033" cy="297"/>
            </a:xfrm>
            <a:prstGeom prst="roundRect">
              <a:avLst>
                <a:gd name="adj" fmla="val 50000"/>
              </a:avLst>
            </a:prstGeom>
            <a:gradFill rotWithShape="0">
              <a:gsLst>
                <a:gs pos="0">
                  <a:srgbClr val="B59F43"/>
                </a:gs>
                <a:gs pos="100000">
                  <a:srgbClr val="DBD0A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31" name="AutoShape 19">
              <a:extLst>
                <a:ext uri="{FF2B5EF4-FFF2-40B4-BE49-F238E27FC236}">
                  <a16:creationId xmlns:a16="http://schemas.microsoft.com/office/drawing/2014/main" id="{536CBF2D-10F9-4D57-9C5A-A2BDDF288AEE}"/>
                </a:ext>
              </a:extLst>
            </p:cNvPr>
            <p:cNvSpPr>
              <a:spLocks noChangeArrowheads="1"/>
            </p:cNvSpPr>
            <p:nvPr/>
          </p:nvSpPr>
          <p:spPr bwMode="auto">
            <a:xfrm>
              <a:off x="25" y="13"/>
              <a:ext cx="1033" cy="296"/>
            </a:xfrm>
            <a:prstGeom prst="roundRect">
              <a:avLst>
                <a:gd name="adj" fmla="val 50000"/>
              </a:avLst>
            </a:prstGeom>
            <a:gradFill rotWithShape="0">
              <a:gsLst>
                <a:gs pos="0">
                  <a:srgbClr val="EDE8D1"/>
                </a:gs>
                <a:gs pos="100000">
                  <a:srgbClr val="B59F4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32" name="Text Box 20">
              <a:extLst>
                <a:ext uri="{FF2B5EF4-FFF2-40B4-BE49-F238E27FC236}">
                  <a16:creationId xmlns:a16="http://schemas.microsoft.com/office/drawing/2014/main" id="{6C1CCEF4-AB03-4BAA-8E74-B17667B36711}"/>
                </a:ext>
              </a:extLst>
            </p:cNvPr>
            <p:cNvSpPr>
              <a:spLocks noChangeArrowheads="1"/>
            </p:cNvSpPr>
            <p:nvPr/>
          </p:nvSpPr>
          <p:spPr bwMode="auto">
            <a:xfrm>
              <a:off x="316" y="288"/>
              <a:ext cx="502" cy="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4000" b="1">
                  <a:solidFill>
                    <a:srgbClr val="FFFFFF"/>
                  </a:solidFill>
                </a:rPr>
                <a:t>C</a:t>
              </a:r>
              <a:endParaRPr lang="zh-CN" altLang="en-US" sz="4000" b="1">
                <a:solidFill>
                  <a:srgbClr val="FFFFFF"/>
                </a:solidFill>
              </a:endParaRPr>
            </a:p>
            <a:p>
              <a:pPr algn="ctr">
                <a:buFont typeface="Arial" panose="020B0604020202020204" pitchFamily="34" charset="0"/>
                <a:buNone/>
              </a:pPr>
              <a:r>
                <a:rPr lang="zh-CN" altLang="en-US" sz="2400" b="1">
                  <a:solidFill>
                    <a:srgbClr val="FFFFFF"/>
                  </a:solidFill>
                </a:rPr>
                <a:t>标题</a:t>
              </a:r>
              <a:endParaRPr lang="zh-CN" altLang="en-US"/>
            </a:p>
          </p:txBody>
        </p:sp>
        <p:sp>
          <p:nvSpPr>
            <p:cNvPr id="13333" name="AutoShape 21">
              <a:extLst>
                <a:ext uri="{FF2B5EF4-FFF2-40B4-BE49-F238E27FC236}">
                  <a16:creationId xmlns:a16="http://schemas.microsoft.com/office/drawing/2014/main" id="{2966D896-D43A-4E32-9526-282353C88310}"/>
                </a:ext>
              </a:extLst>
            </p:cNvPr>
            <p:cNvSpPr>
              <a:spLocks noChangeArrowheads="1"/>
            </p:cNvSpPr>
            <p:nvPr/>
          </p:nvSpPr>
          <p:spPr bwMode="auto">
            <a:xfrm flipV="1">
              <a:off x="119" y="2064"/>
              <a:ext cx="864" cy="144"/>
            </a:xfrm>
            <a:prstGeom prst="roundRect">
              <a:avLst>
                <a:gd name="adj" fmla="val 50000"/>
              </a:avLst>
            </a:prstGeom>
            <a:gradFill rotWithShape="0">
              <a:gsLst>
                <a:gs pos="0">
                  <a:srgbClr val="FBF5D5"/>
                </a:gs>
                <a:gs pos="100000">
                  <a:srgbClr val="E8C51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grpSp>
      <p:sp>
        <p:nvSpPr>
          <p:cNvPr id="13316" name="AutoShape 23">
            <a:extLst>
              <a:ext uri="{FF2B5EF4-FFF2-40B4-BE49-F238E27FC236}">
                <a16:creationId xmlns:a16="http://schemas.microsoft.com/office/drawing/2014/main" id="{3F02C87C-89F7-4F9C-8DAE-9D19315FD913}"/>
              </a:ext>
            </a:extLst>
          </p:cNvPr>
          <p:cNvSpPr>
            <a:spLocks noChangeArrowheads="1"/>
          </p:cNvSpPr>
          <p:nvPr/>
        </p:nvSpPr>
        <p:spPr bwMode="auto">
          <a:xfrm>
            <a:off x="4114800" y="3657600"/>
            <a:ext cx="1600200" cy="2362200"/>
          </a:xfrm>
          <a:prstGeom prst="roundRect">
            <a:avLst>
              <a:gd name="adj" fmla="val 7931"/>
            </a:avLst>
          </a:prstGeom>
          <a:gradFill rotWithShape="1">
            <a:gsLst>
              <a:gs pos="0">
                <a:srgbClr val="475E00"/>
              </a:gs>
              <a:gs pos="100000">
                <a:srgbClr val="99CC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17" name="AutoShape 24">
            <a:extLst>
              <a:ext uri="{FF2B5EF4-FFF2-40B4-BE49-F238E27FC236}">
                <a16:creationId xmlns:a16="http://schemas.microsoft.com/office/drawing/2014/main" id="{4FD78E51-1A17-45DB-991E-25FFC765F3CA}"/>
              </a:ext>
            </a:extLst>
          </p:cNvPr>
          <p:cNvSpPr>
            <a:spLocks noChangeArrowheads="1"/>
          </p:cNvSpPr>
          <p:nvPr/>
        </p:nvSpPr>
        <p:spPr bwMode="auto">
          <a:xfrm>
            <a:off x="4064000" y="2057400"/>
            <a:ext cx="1727200" cy="1981200"/>
          </a:xfrm>
          <a:prstGeom prst="roundRect">
            <a:avLst>
              <a:gd name="adj" fmla="val 17505"/>
            </a:avLst>
          </a:prstGeom>
          <a:solidFill>
            <a:srgbClr val="34B034"/>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18" name="AutoShape 25">
            <a:extLst>
              <a:ext uri="{FF2B5EF4-FFF2-40B4-BE49-F238E27FC236}">
                <a16:creationId xmlns:a16="http://schemas.microsoft.com/office/drawing/2014/main" id="{AFADC668-7262-428D-B44B-694B1F9C0ADD}"/>
              </a:ext>
            </a:extLst>
          </p:cNvPr>
          <p:cNvSpPr>
            <a:spLocks noChangeArrowheads="1"/>
          </p:cNvSpPr>
          <p:nvPr/>
        </p:nvSpPr>
        <p:spPr bwMode="auto">
          <a:xfrm>
            <a:off x="4105275" y="3495675"/>
            <a:ext cx="1651000" cy="492125"/>
          </a:xfrm>
          <a:prstGeom prst="roundRect">
            <a:avLst>
              <a:gd name="adj" fmla="val 50000"/>
            </a:avLst>
          </a:prstGeom>
          <a:gradFill rotWithShape="1">
            <a:gsLst>
              <a:gs pos="0">
                <a:srgbClr val="34B034"/>
              </a:gs>
              <a:gs pos="100000">
                <a:srgbClr val="A3DBA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19" name="AutoShape 26">
            <a:extLst>
              <a:ext uri="{FF2B5EF4-FFF2-40B4-BE49-F238E27FC236}">
                <a16:creationId xmlns:a16="http://schemas.microsoft.com/office/drawing/2014/main" id="{25E157CB-845B-4D49-924E-ACDEC661E099}"/>
              </a:ext>
            </a:extLst>
          </p:cNvPr>
          <p:cNvSpPr>
            <a:spLocks noChangeArrowheads="1"/>
          </p:cNvSpPr>
          <p:nvPr/>
        </p:nvSpPr>
        <p:spPr bwMode="auto">
          <a:xfrm>
            <a:off x="4105275" y="2081213"/>
            <a:ext cx="1651000" cy="490537"/>
          </a:xfrm>
          <a:prstGeom prst="roundRect">
            <a:avLst>
              <a:gd name="adj" fmla="val 50000"/>
            </a:avLst>
          </a:prstGeom>
          <a:gradFill rotWithShape="1">
            <a:gsLst>
              <a:gs pos="0">
                <a:srgbClr val="E0F3E0"/>
              </a:gs>
              <a:gs pos="100000">
                <a:srgbClr val="34B034"/>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3320" name="Text Box 27">
            <a:extLst>
              <a:ext uri="{FF2B5EF4-FFF2-40B4-BE49-F238E27FC236}">
                <a16:creationId xmlns:a16="http://schemas.microsoft.com/office/drawing/2014/main" id="{B7DD3273-1FE9-4187-A01D-F8979843AF02}"/>
              </a:ext>
            </a:extLst>
          </p:cNvPr>
          <p:cNvSpPr>
            <a:spLocks noChangeArrowheads="1"/>
          </p:cNvSpPr>
          <p:nvPr/>
        </p:nvSpPr>
        <p:spPr bwMode="auto">
          <a:xfrm>
            <a:off x="4356100" y="4267200"/>
            <a:ext cx="11493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a:solidFill>
                  <a:srgbClr val="FFFFFF"/>
                </a:solidFill>
              </a:rPr>
              <a:t>Add Your</a:t>
            </a:r>
            <a:endParaRPr lang="zh-CN" altLang="en-US">
              <a:solidFill>
                <a:srgbClr val="FFFFFF"/>
              </a:solidFill>
            </a:endParaRPr>
          </a:p>
          <a:p>
            <a:pPr algn="ctr">
              <a:buFont typeface="Arial" panose="020B0604020202020204" pitchFamily="34" charset="0"/>
              <a:buNone/>
            </a:pPr>
            <a:r>
              <a:rPr lang="en-US" altLang="zh-CN">
                <a:solidFill>
                  <a:srgbClr val="FFFFFF"/>
                </a:solidFill>
              </a:rPr>
              <a:t>Text here</a:t>
            </a:r>
            <a:endParaRPr lang="zh-CN" altLang="en-US"/>
          </a:p>
        </p:txBody>
      </p:sp>
      <p:sp>
        <p:nvSpPr>
          <p:cNvPr id="13321" name="Text Box 28">
            <a:extLst>
              <a:ext uri="{FF2B5EF4-FFF2-40B4-BE49-F238E27FC236}">
                <a16:creationId xmlns:a16="http://schemas.microsoft.com/office/drawing/2014/main" id="{0F9CC9DE-156A-48CD-9BBC-FF76919AA1D3}"/>
              </a:ext>
            </a:extLst>
          </p:cNvPr>
          <p:cNvSpPr>
            <a:spLocks noChangeArrowheads="1"/>
          </p:cNvSpPr>
          <p:nvPr/>
        </p:nvSpPr>
        <p:spPr bwMode="auto">
          <a:xfrm>
            <a:off x="4529138" y="2514600"/>
            <a:ext cx="7969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sz="4000" b="1">
                <a:solidFill>
                  <a:srgbClr val="FFFFFF"/>
                </a:solidFill>
              </a:rPr>
              <a:t>B</a:t>
            </a:r>
            <a:endParaRPr lang="zh-CN" altLang="en-US" sz="4000" b="1">
              <a:solidFill>
                <a:srgbClr val="FFFFFF"/>
              </a:solidFill>
            </a:endParaRPr>
          </a:p>
          <a:p>
            <a:pPr algn="ctr">
              <a:buFont typeface="Arial" panose="020B0604020202020204" pitchFamily="34" charset="0"/>
              <a:buNone/>
            </a:pPr>
            <a:r>
              <a:rPr lang="zh-CN" altLang="en-US" sz="2400" b="1">
                <a:solidFill>
                  <a:srgbClr val="FFFFFF"/>
                </a:solidFill>
              </a:rPr>
              <a:t>标题</a:t>
            </a:r>
            <a:endParaRPr lang="zh-CN" altLang="en-US"/>
          </a:p>
        </p:txBody>
      </p:sp>
      <p:sp>
        <p:nvSpPr>
          <p:cNvPr id="13322" name="AutoShape 29">
            <a:extLst>
              <a:ext uri="{FF2B5EF4-FFF2-40B4-BE49-F238E27FC236}">
                <a16:creationId xmlns:a16="http://schemas.microsoft.com/office/drawing/2014/main" id="{AE5A07D3-FFFC-4DB7-B4E4-B1216C10F8F5}"/>
              </a:ext>
            </a:extLst>
          </p:cNvPr>
          <p:cNvSpPr>
            <a:spLocks noChangeArrowheads="1"/>
          </p:cNvSpPr>
          <p:nvPr/>
        </p:nvSpPr>
        <p:spPr bwMode="auto">
          <a:xfrm flipV="1">
            <a:off x="4267200" y="5715000"/>
            <a:ext cx="1371600" cy="228600"/>
          </a:xfrm>
          <a:prstGeom prst="roundRect">
            <a:avLst>
              <a:gd name="adj" fmla="val 50000"/>
            </a:avLst>
          </a:prstGeom>
          <a:gradFill rotWithShape="0">
            <a:gsLst>
              <a:gs pos="0">
                <a:srgbClr val="DDEEAA"/>
              </a:gs>
              <a:gs pos="100000">
                <a:srgbClr val="99CC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pic>
        <p:nvPicPr>
          <p:cNvPr id="13323" name="Picture 28" descr="3">
            <a:extLst>
              <a:ext uri="{FF2B5EF4-FFF2-40B4-BE49-F238E27FC236}">
                <a16:creationId xmlns:a16="http://schemas.microsoft.com/office/drawing/2014/main" id="{D6CAB103-D14B-4066-8411-9D9942EF36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4572000"/>
            <a:ext cx="611188" cy="269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Picture 29" descr="6">
            <a:extLst>
              <a:ext uri="{FF2B5EF4-FFF2-40B4-BE49-F238E27FC236}">
                <a16:creationId xmlns:a16="http://schemas.microsoft.com/office/drawing/2014/main" id="{73717FA5-6616-4BCD-AA95-888F499B12D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1200" y="4586288"/>
            <a:ext cx="536575" cy="272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5" name="Picture 32" descr="47">
            <a:extLst>
              <a:ext uri="{FF2B5EF4-FFF2-40B4-BE49-F238E27FC236}">
                <a16:creationId xmlns:a16="http://schemas.microsoft.com/office/drawing/2014/main" id="{8939A196-0BC1-4FF1-A004-2845877E459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4495800"/>
            <a:ext cx="644525"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6" name="Text Box 33">
            <a:extLst>
              <a:ext uri="{FF2B5EF4-FFF2-40B4-BE49-F238E27FC236}">
                <a16:creationId xmlns:a16="http://schemas.microsoft.com/office/drawing/2014/main" id="{E3480860-6BB1-4249-9E8E-5DC45BEAD3D7}"/>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444">
            <a:extLst>
              <a:ext uri="{FF2B5EF4-FFF2-40B4-BE49-F238E27FC236}">
                <a16:creationId xmlns:a16="http://schemas.microsoft.com/office/drawing/2014/main" id="{934BCED3-AC04-45C7-A5FE-61E79FB8A8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063" y="2749550"/>
            <a:ext cx="4983162"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Rectangle 3">
            <a:extLst>
              <a:ext uri="{FF2B5EF4-FFF2-40B4-BE49-F238E27FC236}">
                <a16:creationId xmlns:a16="http://schemas.microsoft.com/office/drawing/2014/main" id="{8F228385-33F2-4FF0-886A-3A64BC769814}"/>
              </a:ext>
            </a:extLst>
          </p:cNvPr>
          <p:cNvSpPr>
            <a:spLocks noChangeArrowheads="1"/>
          </p:cNvSpPr>
          <p:nvPr/>
        </p:nvSpPr>
        <p:spPr bwMode="auto">
          <a:xfrm>
            <a:off x="1201738" y="3521075"/>
            <a:ext cx="3925887"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buFont typeface="Arial" panose="020B0604020202020204" pitchFamily="34" charset="0"/>
              <a:buNone/>
            </a:pPr>
            <a:r>
              <a:rPr lang="zh-CN" altLang="en-US" sz="1600">
                <a:solidFill>
                  <a:schemeClr val="accent2"/>
                </a:solidFill>
                <a:latin typeface="Gulim" panose="020B0600000101010101" pitchFamily="34" charset="-127"/>
                <a:ea typeface="楷体_GB2312" pitchFamily="49" charset="-122"/>
                <a:sym typeface="Gulim" panose="020B0600000101010101" pitchFamily="34" charset="-127"/>
              </a:rPr>
              <a:t>在这里输入内容，</a:t>
            </a:r>
            <a:r>
              <a:rPr lang="zh-CN" altLang="en-US" sz="1600">
                <a:solidFill>
                  <a:schemeClr val="accent2"/>
                </a:solidFill>
                <a:ea typeface="楷体_GB2312" pitchFamily="49" charset="-122"/>
              </a:rPr>
              <a:t>在这里输入内容</a:t>
            </a:r>
            <a:endParaRPr lang="en-US" altLang="zh-CN" sz="1600">
              <a:solidFill>
                <a:schemeClr val="accent2"/>
              </a:solidFill>
              <a:ea typeface="楷体_GB2312" pitchFamily="49" charset="-122"/>
            </a:endParaRPr>
          </a:p>
        </p:txBody>
      </p:sp>
      <p:grpSp>
        <p:nvGrpSpPr>
          <p:cNvPr id="9220" name="Group 4">
            <a:extLst>
              <a:ext uri="{FF2B5EF4-FFF2-40B4-BE49-F238E27FC236}">
                <a16:creationId xmlns:a16="http://schemas.microsoft.com/office/drawing/2014/main" id="{0D17DA07-64ED-4D59-86B3-EA23908E3E53}"/>
              </a:ext>
            </a:extLst>
          </p:cNvPr>
          <p:cNvGrpSpPr>
            <a:grpSpLocks/>
          </p:cNvGrpSpPr>
          <p:nvPr/>
        </p:nvGrpSpPr>
        <p:grpSpPr bwMode="auto">
          <a:xfrm>
            <a:off x="962025" y="1306513"/>
            <a:ext cx="4805363" cy="1493837"/>
            <a:chOff x="0" y="0"/>
            <a:chExt cx="2594" cy="836"/>
          </a:xfrm>
        </p:grpSpPr>
        <p:pic>
          <p:nvPicPr>
            <p:cNvPr id="15373" name="Picture 5" descr="222">
              <a:extLst>
                <a:ext uri="{FF2B5EF4-FFF2-40B4-BE49-F238E27FC236}">
                  <a16:creationId xmlns:a16="http://schemas.microsoft.com/office/drawing/2014/main" id="{CC4B9647-F371-4F90-A70A-226D46CC0D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594" cy="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4" name="Rectangle 6">
              <a:extLst>
                <a:ext uri="{FF2B5EF4-FFF2-40B4-BE49-F238E27FC236}">
                  <a16:creationId xmlns:a16="http://schemas.microsoft.com/office/drawing/2014/main" id="{D2C69EA6-63FE-4DE9-B033-7F1D3C6918BC}"/>
                </a:ext>
              </a:extLst>
            </p:cNvPr>
            <p:cNvSpPr>
              <a:spLocks noChangeArrowheads="1"/>
            </p:cNvSpPr>
            <p:nvPr/>
          </p:nvSpPr>
          <p:spPr bwMode="auto">
            <a:xfrm>
              <a:off x="140" y="413"/>
              <a:ext cx="2317" cy="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Font typeface="Arial" panose="020B0604020202020204" pitchFamily="34" charset="0"/>
                <a:buNone/>
              </a:pPr>
              <a:r>
                <a:rPr lang="zh-CN" altLang="en-US" sz="1600">
                  <a:solidFill>
                    <a:schemeClr val="accent2"/>
                  </a:solidFill>
                  <a:latin typeface="Gulim" panose="020B0600000101010101" pitchFamily="34" charset="-127"/>
                  <a:ea typeface="楷体_GB2312" pitchFamily="49" charset="-122"/>
                  <a:sym typeface="Gulim" panose="020B0600000101010101" pitchFamily="34" charset="-127"/>
                </a:rPr>
                <a:t>在这里输入内容，</a:t>
              </a:r>
              <a:r>
                <a:rPr lang="zh-CN" altLang="en-US" sz="1600">
                  <a:solidFill>
                    <a:schemeClr val="accent2"/>
                  </a:solidFill>
                  <a:ea typeface="楷体_GB2312" pitchFamily="49" charset="-122"/>
                </a:rPr>
                <a:t>在这里输入内容</a:t>
              </a:r>
              <a:endParaRPr lang="en-US" altLang="zh-CN" sz="1600">
                <a:solidFill>
                  <a:schemeClr val="accent2"/>
                </a:solidFill>
                <a:ea typeface="楷体_GB2312" pitchFamily="49" charset="-122"/>
              </a:endParaRPr>
            </a:p>
          </p:txBody>
        </p:sp>
      </p:grpSp>
      <p:grpSp>
        <p:nvGrpSpPr>
          <p:cNvPr id="9223" name="Group 7">
            <a:extLst>
              <a:ext uri="{FF2B5EF4-FFF2-40B4-BE49-F238E27FC236}">
                <a16:creationId xmlns:a16="http://schemas.microsoft.com/office/drawing/2014/main" id="{9D855ADB-AB3B-4EB6-8A64-B2A03A115100}"/>
              </a:ext>
            </a:extLst>
          </p:cNvPr>
          <p:cNvGrpSpPr>
            <a:grpSpLocks/>
          </p:cNvGrpSpPr>
          <p:nvPr/>
        </p:nvGrpSpPr>
        <p:grpSpPr bwMode="auto">
          <a:xfrm>
            <a:off x="935038" y="4237038"/>
            <a:ext cx="4827587" cy="1452562"/>
            <a:chOff x="0" y="0"/>
            <a:chExt cx="2594" cy="836"/>
          </a:xfrm>
        </p:grpSpPr>
        <p:pic>
          <p:nvPicPr>
            <p:cNvPr id="15371" name="Picture 8" descr="333">
              <a:extLst>
                <a:ext uri="{FF2B5EF4-FFF2-40B4-BE49-F238E27FC236}">
                  <a16:creationId xmlns:a16="http://schemas.microsoft.com/office/drawing/2014/main" id="{D508A447-B3C8-45C5-B223-FFEAD365064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594" cy="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2" name="Rectangle 9">
              <a:extLst>
                <a:ext uri="{FF2B5EF4-FFF2-40B4-BE49-F238E27FC236}">
                  <a16:creationId xmlns:a16="http://schemas.microsoft.com/office/drawing/2014/main" id="{B31FD4C1-0F3B-4010-8D8B-31D557F8A5ED}"/>
                </a:ext>
              </a:extLst>
            </p:cNvPr>
            <p:cNvSpPr>
              <a:spLocks noChangeArrowheads="1"/>
            </p:cNvSpPr>
            <p:nvPr/>
          </p:nvSpPr>
          <p:spPr bwMode="auto">
            <a:xfrm>
              <a:off x="186" y="413"/>
              <a:ext cx="2086"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atinLnBrk="1">
                <a:buFont typeface="Arial" panose="020B0604020202020204" pitchFamily="34" charset="0"/>
                <a:buNone/>
              </a:pPr>
              <a:r>
                <a:rPr lang="zh-CN" altLang="en-US" sz="1600">
                  <a:solidFill>
                    <a:schemeClr val="accent2"/>
                  </a:solidFill>
                  <a:latin typeface="Gulim" panose="020B0600000101010101" pitchFamily="34" charset="-127"/>
                  <a:ea typeface="楷体_GB2312" pitchFamily="49" charset="-122"/>
                  <a:sym typeface="Gulim" panose="020B0600000101010101" pitchFamily="34" charset="-127"/>
                </a:rPr>
                <a:t>在这里输入内容，</a:t>
              </a:r>
              <a:r>
                <a:rPr lang="zh-CN" altLang="en-US" sz="1600">
                  <a:solidFill>
                    <a:schemeClr val="accent2"/>
                  </a:solidFill>
                  <a:ea typeface="楷体_GB2312" pitchFamily="49" charset="-122"/>
                </a:rPr>
                <a:t>在这里输入内容</a:t>
              </a:r>
              <a:endParaRPr lang="en-US" altLang="zh-CN" sz="1600">
                <a:solidFill>
                  <a:schemeClr val="accent2"/>
                </a:solidFill>
                <a:ea typeface="楷体_GB2312" pitchFamily="49" charset="-122"/>
              </a:endParaRPr>
            </a:p>
          </p:txBody>
        </p:sp>
      </p:grpSp>
      <p:pic>
        <p:nvPicPr>
          <p:cNvPr id="15366" name="Picture 11" descr="思考">
            <a:extLst>
              <a:ext uri="{FF2B5EF4-FFF2-40B4-BE49-F238E27FC236}">
                <a16:creationId xmlns:a16="http://schemas.microsoft.com/office/drawing/2014/main" id="{28C21288-3912-4E2F-8A31-40534653EE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91200" y="762000"/>
            <a:ext cx="351155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Text Box 12">
            <a:extLst>
              <a:ext uri="{FF2B5EF4-FFF2-40B4-BE49-F238E27FC236}">
                <a16:creationId xmlns:a16="http://schemas.microsoft.com/office/drawing/2014/main" id="{4E3A08EF-8910-42C0-9B97-C4938C5D9A88}"/>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pic>
        <p:nvPicPr>
          <p:cNvPr id="15368" name="Picture 15" descr="png-0268">
            <a:extLst>
              <a:ext uri="{FF2B5EF4-FFF2-40B4-BE49-F238E27FC236}">
                <a16:creationId xmlns:a16="http://schemas.microsoft.com/office/drawing/2014/main" id="{DDAE6BDB-66D6-49C4-9092-4A5F2D5127B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32004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9" name="Picture 16" descr="png-0252">
            <a:extLst>
              <a:ext uri="{FF2B5EF4-FFF2-40B4-BE49-F238E27FC236}">
                <a16:creationId xmlns:a16="http://schemas.microsoft.com/office/drawing/2014/main" id="{B1D0F586-BEFC-4BA5-AC65-7F13BA1F0A7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76800" y="4876800"/>
            <a:ext cx="6858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70" name="Picture 17" descr="png-0276">
            <a:extLst>
              <a:ext uri="{FF2B5EF4-FFF2-40B4-BE49-F238E27FC236}">
                <a16:creationId xmlns:a16="http://schemas.microsoft.com/office/drawing/2014/main" id="{4B462A06-9ACC-414A-9E71-D4EFD2704F7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48200" y="1752600"/>
            <a:ext cx="990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2000">
    <p:cover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 calcmode="lin" valueType="num">
                                      <p:cBhvr>
                                        <p:cTn id="7" dur="500" fill="hold"/>
                                        <p:tgtEl>
                                          <p:spTgt spid="9220"/>
                                        </p:tgtEl>
                                        <p:attrNameLst>
                                          <p:attrName>ppt_x</p:attrName>
                                        </p:attrNameLst>
                                      </p:cBhvr>
                                      <p:tavLst>
                                        <p:tav tm="0">
                                          <p:val>
                                            <p:strVal val="#ppt_x-.2"/>
                                          </p:val>
                                        </p:tav>
                                        <p:tav tm="100000">
                                          <p:val>
                                            <p:strVal val="#ppt_x"/>
                                          </p:val>
                                        </p:tav>
                                      </p:tavLst>
                                    </p:anim>
                                    <p:anim calcmode="lin" valueType="num">
                                      <p:cBhvr>
                                        <p:cTn id="8" dur="500" fill="hold"/>
                                        <p:tgtEl>
                                          <p:spTgt spid="9220"/>
                                        </p:tgtEl>
                                        <p:attrNameLst>
                                          <p:attrName>ppt_y</p:attrName>
                                        </p:attrNameLst>
                                      </p:cBhvr>
                                      <p:tavLst>
                                        <p:tav tm="0">
                                          <p:val>
                                            <p:strVal val="#ppt_y"/>
                                          </p:val>
                                        </p:tav>
                                        <p:tav tm="100000">
                                          <p:val>
                                            <p:strVal val="#ppt_y"/>
                                          </p:val>
                                        </p:tav>
                                      </p:tavLst>
                                    </p:anim>
                                    <p:animEffect prLst="gradientSize: 0.1">
                                      <p:cBhvr>
                                        <p:cTn id="9" dur="500"/>
                                        <p:tgtEl>
                                          <p:spTgt spid="9220"/>
                                        </p:tgtEl>
                                      </p:cBhvr>
                                    </p:animEffect>
                                  </p:childTnLst>
                                </p:cTn>
                              </p:par>
                            </p:childTnLst>
                          </p:cTn>
                        </p:par>
                        <p:par>
                          <p:cTn id="10" fill="hold" nodeType="afterGroup">
                            <p:stCondLst>
                              <p:cond delay="500"/>
                            </p:stCondLst>
                            <p:childTnLst>
                              <p:par>
                                <p:cTn id="11" presetID="29" presetClass="entr" presetSubtype="0" fill="hold" nodeType="afterEffect">
                                  <p:stCondLst>
                                    <p:cond delay="0"/>
                                  </p:stCondLst>
                                  <p:childTnLst>
                                    <p:set>
                                      <p:cBhvr>
                                        <p:cTn id="12" dur="1" fill="hold">
                                          <p:stCondLst>
                                            <p:cond delay="0"/>
                                          </p:stCondLst>
                                        </p:cTn>
                                        <p:tgtEl>
                                          <p:spTgt spid="9223"/>
                                        </p:tgtEl>
                                        <p:attrNameLst>
                                          <p:attrName>style.visibility</p:attrName>
                                        </p:attrNameLst>
                                      </p:cBhvr>
                                      <p:to>
                                        <p:strVal val="visible"/>
                                      </p:to>
                                    </p:set>
                                    <p:anim calcmode="lin" valueType="num">
                                      <p:cBhvr>
                                        <p:cTn id="13" dur="500" fill="hold"/>
                                        <p:tgtEl>
                                          <p:spTgt spid="9223"/>
                                        </p:tgtEl>
                                        <p:attrNameLst>
                                          <p:attrName>ppt_x</p:attrName>
                                        </p:attrNameLst>
                                      </p:cBhvr>
                                      <p:tavLst>
                                        <p:tav tm="0">
                                          <p:val>
                                            <p:strVal val="#ppt_x-.2"/>
                                          </p:val>
                                        </p:tav>
                                        <p:tav tm="100000">
                                          <p:val>
                                            <p:strVal val="#ppt_x"/>
                                          </p:val>
                                        </p:tav>
                                      </p:tavLst>
                                    </p:anim>
                                    <p:anim calcmode="lin" valueType="num">
                                      <p:cBhvr>
                                        <p:cTn id="14" dur="500" fill="hold"/>
                                        <p:tgtEl>
                                          <p:spTgt spid="9223"/>
                                        </p:tgtEl>
                                        <p:attrNameLst>
                                          <p:attrName>ppt_y</p:attrName>
                                        </p:attrNameLst>
                                      </p:cBhvr>
                                      <p:tavLst>
                                        <p:tav tm="0">
                                          <p:val>
                                            <p:strVal val="#ppt_y"/>
                                          </p:val>
                                        </p:tav>
                                        <p:tav tm="100000">
                                          <p:val>
                                            <p:strVal val="#ppt_y"/>
                                          </p:val>
                                        </p:tav>
                                      </p:tavLst>
                                    </p:anim>
                                    <p:animEffect prLst="gradientSize: 0.1">
                                      <p:cBhvr>
                                        <p:cTn id="15" dur="500"/>
                                        <p:tgtEl>
                                          <p:spTgt spid="9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1">
            <a:extLst>
              <a:ext uri="{FF2B5EF4-FFF2-40B4-BE49-F238E27FC236}">
                <a16:creationId xmlns:a16="http://schemas.microsoft.com/office/drawing/2014/main" id="{F2F9C216-3A99-4C0C-9A67-7691550DA520}"/>
              </a:ext>
            </a:extLst>
          </p:cNvPr>
          <p:cNvPicPr>
            <a:picLocks noChangeAspect="1" noChangeArrowheads="1"/>
          </p:cNvPicPr>
          <p:nvPr/>
        </p:nvPicPr>
        <p:blipFill>
          <a:blip r:embed="rId3">
            <a:lum bright="-30000"/>
            <a:extLst>
              <a:ext uri="{28A0092B-C50C-407E-A947-70E740481C1C}">
                <a14:useLocalDpi xmlns:a14="http://schemas.microsoft.com/office/drawing/2010/main" val="0"/>
              </a:ext>
            </a:extLst>
          </a:blip>
          <a:srcRect/>
          <a:stretch>
            <a:fillRect/>
          </a:stretch>
        </p:blipFill>
        <p:spPr bwMode="auto">
          <a:xfrm>
            <a:off x="762000" y="4659313"/>
            <a:ext cx="1752600"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2">
            <a:extLst>
              <a:ext uri="{FF2B5EF4-FFF2-40B4-BE49-F238E27FC236}">
                <a16:creationId xmlns:a16="http://schemas.microsoft.com/office/drawing/2014/main" id="{60486AA7-17E2-4D37-98C1-D29AD7C652D0}"/>
              </a:ext>
            </a:extLst>
          </p:cNvPr>
          <p:cNvPicPr>
            <a:picLocks noChangeAspect="1" noChangeArrowheads="1"/>
          </p:cNvPicPr>
          <p:nvPr/>
        </p:nvPicPr>
        <p:blipFill>
          <a:blip r:embed="rId4">
            <a:lum bright="-30000"/>
            <a:extLst>
              <a:ext uri="{28A0092B-C50C-407E-A947-70E740481C1C}">
                <a14:useLocalDpi xmlns:a14="http://schemas.microsoft.com/office/drawing/2010/main" val="0"/>
              </a:ext>
            </a:extLst>
          </a:blip>
          <a:srcRect/>
          <a:stretch>
            <a:fillRect/>
          </a:stretch>
        </p:blipFill>
        <p:spPr bwMode="auto">
          <a:xfrm>
            <a:off x="2765425" y="4070350"/>
            <a:ext cx="1752600" cy="223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3">
            <a:extLst>
              <a:ext uri="{FF2B5EF4-FFF2-40B4-BE49-F238E27FC236}">
                <a16:creationId xmlns:a16="http://schemas.microsoft.com/office/drawing/2014/main" id="{C23E7311-C3FC-414D-987E-06F8573A68BB}"/>
              </a:ext>
            </a:extLst>
          </p:cNvPr>
          <p:cNvPicPr>
            <a:picLocks noChangeAspect="1" noChangeArrowheads="1"/>
          </p:cNvPicPr>
          <p:nvPr/>
        </p:nvPicPr>
        <p:blipFill>
          <a:blip r:embed="rId5">
            <a:lum bright="-30000"/>
            <a:extLst>
              <a:ext uri="{28A0092B-C50C-407E-A947-70E740481C1C}">
                <a14:useLocalDpi xmlns:a14="http://schemas.microsoft.com/office/drawing/2010/main" val="0"/>
              </a:ext>
            </a:extLst>
          </a:blip>
          <a:srcRect/>
          <a:stretch>
            <a:fillRect/>
          </a:stretch>
        </p:blipFill>
        <p:spPr bwMode="auto">
          <a:xfrm>
            <a:off x="4745038" y="3276600"/>
            <a:ext cx="173990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5" descr="4">
            <a:extLst>
              <a:ext uri="{FF2B5EF4-FFF2-40B4-BE49-F238E27FC236}">
                <a16:creationId xmlns:a16="http://schemas.microsoft.com/office/drawing/2014/main" id="{69C78E42-9DBC-4E7F-B52A-00EE7699E85F}"/>
              </a:ext>
            </a:extLst>
          </p:cNvPr>
          <p:cNvPicPr>
            <a:picLocks noChangeAspect="1" noChangeArrowheads="1"/>
          </p:cNvPicPr>
          <p:nvPr/>
        </p:nvPicPr>
        <p:blipFill>
          <a:blip r:embed="rId6">
            <a:lum bright="-30000"/>
            <a:extLst>
              <a:ext uri="{28A0092B-C50C-407E-A947-70E740481C1C}">
                <a14:useLocalDpi xmlns:a14="http://schemas.microsoft.com/office/drawing/2010/main" val="0"/>
              </a:ext>
            </a:extLst>
          </a:blip>
          <a:srcRect/>
          <a:stretch>
            <a:fillRect/>
          </a:stretch>
        </p:blipFill>
        <p:spPr bwMode="auto">
          <a:xfrm>
            <a:off x="6727825" y="2514600"/>
            <a:ext cx="1739900" cy="379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414" name="Group 7">
            <a:extLst>
              <a:ext uri="{FF2B5EF4-FFF2-40B4-BE49-F238E27FC236}">
                <a16:creationId xmlns:a16="http://schemas.microsoft.com/office/drawing/2014/main" id="{96EF2484-2F25-431B-A607-990FC0CA25DF}"/>
              </a:ext>
            </a:extLst>
          </p:cNvPr>
          <p:cNvGrpSpPr>
            <a:grpSpLocks/>
          </p:cNvGrpSpPr>
          <p:nvPr/>
        </p:nvGrpSpPr>
        <p:grpSpPr bwMode="auto">
          <a:xfrm>
            <a:off x="4748213" y="3213100"/>
            <a:ext cx="1728787" cy="533400"/>
            <a:chOff x="0" y="0"/>
            <a:chExt cx="1089" cy="336"/>
          </a:xfrm>
        </p:grpSpPr>
        <p:sp>
          <p:nvSpPr>
            <p:cNvPr id="17434" name="Oval 8">
              <a:extLst>
                <a:ext uri="{FF2B5EF4-FFF2-40B4-BE49-F238E27FC236}">
                  <a16:creationId xmlns:a16="http://schemas.microsoft.com/office/drawing/2014/main" id="{9F439267-5D5E-43CB-8CE2-102DB36E36BA}"/>
                </a:ext>
              </a:extLst>
            </p:cNvPr>
            <p:cNvSpPr>
              <a:spLocks noChangeArrowheads="1"/>
            </p:cNvSpPr>
            <p:nvPr/>
          </p:nvSpPr>
          <p:spPr bwMode="auto">
            <a:xfrm>
              <a:off x="3" y="27"/>
              <a:ext cx="1086" cy="309"/>
            </a:xfrm>
            <a:prstGeom prst="ellipse">
              <a:avLst/>
            </a:prstGeom>
            <a:gradFill rotWithShape="1">
              <a:gsLst>
                <a:gs pos="0">
                  <a:srgbClr val="658B0E"/>
                </a:gs>
                <a:gs pos="50000">
                  <a:srgbClr val="B0F319"/>
                </a:gs>
                <a:gs pos="100000">
                  <a:srgbClr val="658B0E"/>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17435" name="Oval 9">
              <a:extLst>
                <a:ext uri="{FF2B5EF4-FFF2-40B4-BE49-F238E27FC236}">
                  <a16:creationId xmlns:a16="http://schemas.microsoft.com/office/drawing/2014/main" id="{E3D1C1D4-7118-49F7-B1B9-9E816858E244}"/>
                </a:ext>
              </a:extLst>
            </p:cNvPr>
            <p:cNvSpPr>
              <a:spLocks noChangeArrowheads="1"/>
            </p:cNvSpPr>
            <p:nvPr/>
          </p:nvSpPr>
          <p:spPr bwMode="auto">
            <a:xfrm>
              <a:off x="0" y="0"/>
              <a:ext cx="1086" cy="309"/>
            </a:xfrm>
            <a:prstGeom prst="ellipse">
              <a:avLst/>
            </a:prstGeom>
            <a:gradFill rotWithShape="1">
              <a:gsLst>
                <a:gs pos="0">
                  <a:srgbClr val="E8FCBD"/>
                </a:gs>
                <a:gs pos="100000">
                  <a:srgbClr val="B0F319"/>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grpSp>
      <p:grpSp>
        <p:nvGrpSpPr>
          <p:cNvPr id="17415" name="Group 10">
            <a:extLst>
              <a:ext uri="{FF2B5EF4-FFF2-40B4-BE49-F238E27FC236}">
                <a16:creationId xmlns:a16="http://schemas.microsoft.com/office/drawing/2014/main" id="{5E508439-97A1-4BC0-B2B5-81814A1D3A50}"/>
              </a:ext>
            </a:extLst>
          </p:cNvPr>
          <p:cNvGrpSpPr>
            <a:grpSpLocks/>
          </p:cNvGrpSpPr>
          <p:nvPr/>
        </p:nvGrpSpPr>
        <p:grpSpPr bwMode="auto">
          <a:xfrm>
            <a:off x="6729413" y="2451100"/>
            <a:ext cx="1728787" cy="533400"/>
            <a:chOff x="0" y="0"/>
            <a:chExt cx="1089" cy="336"/>
          </a:xfrm>
        </p:grpSpPr>
        <p:sp>
          <p:nvSpPr>
            <p:cNvPr id="17432" name="Oval 11">
              <a:extLst>
                <a:ext uri="{FF2B5EF4-FFF2-40B4-BE49-F238E27FC236}">
                  <a16:creationId xmlns:a16="http://schemas.microsoft.com/office/drawing/2014/main" id="{E3AC3217-D748-4796-87DC-04BDFA28436B}"/>
                </a:ext>
              </a:extLst>
            </p:cNvPr>
            <p:cNvSpPr>
              <a:spLocks noChangeArrowheads="1"/>
            </p:cNvSpPr>
            <p:nvPr/>
          </p:nvSpPr>
          <p:spPr bwMode="auto">
            <a:xfrm>
              <a:off x="3" y="27"/>
              <a:ext cx="1086" cy="309"/>
            </a:xfrm>
            <a:prstGeom prst="ellipse">
              <a:avLst/>
            </a:prstGeom>
            <a:gradFill rotWithShape="1">
              <a:gsLst>
                <a:gs pos="0">
                  <a:srgbClr val="8D680D"/>
                </a:gs>
                <a:gs pos="50000">
                  <a:srgbClr val="F6B616"/>
                </a:gs>
                <a:gs pos="100000">
                  <a:srgbClr val="8D680D"/>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17433" name="Oval 12">
              <a:extLst>
                <a:ext uri="{FF2B5EF4-FFF2-40B4-BE49-F238E27FC236}">
                  <a16:creationId xmlns:a16="http://schemas.microsoft.com/office/drawing/2014/main" id="{7C40233B-04C5-4386-8115-F9D2AE76DB55}"/>
                </a:ext>
              </a:extLst>
            </p:cNvPr>
            <p:cNvSpPr>
              <a:spLocks noChangeArrowheads="1"/>
            </p:cNvSpPr>
            <p:nvPr/>
          </p:nvSpPr>
          <p:spPr bwMode="auto">
            <a:xfrm>
              <a:off x="0" y="0"/>
              <a:ext cx="1086" cy="309"/>
            </a:xfrm>
            <a:prstGeom prst="ellipse">
              <a:avLst/>
            </a:prstGeom>
            <a:gradFill rotWithShape="1">
              <a:gsLst>
                <a:gs pos="0">
                  <a:srgbClr val="FCEABC"/>
                </a:gs>
                <a:gs pos="100000">
                  <a:srgbClr val="F6B616"/>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grpSp>
      <p:grpSp>
        <p:nvGrpSpPr>
          <p:cNvPr id="17416" name="Group 13">
            <a:extLst>
              <a:ext uri="{FF2B5EF4-FFF2-40B4-BE49-F238E27FC236}">
                <a16:creationId xmlns:a16="http://schemas.microsoft.com/office/drawing/2014/main" id="{73D154C3-2C2D-44D3-9A85-396F35F37C44}"/>
              </a:ext>
            </a:extLst>
          </p:cNvPr>
          <p:cNvGrpSpPr>
            <a:grpSpLocks/>
          </p:cNvGrpSpPr>
          <p:nvPr/>
        </p:nvGrpSpPr>
        <p:grpSpPr bwMode="auto">
          <a:xfrm>
            <a:off x="781050" y="4584700"/>
            <a:ext cx="1728788" cy="533400"/>
            <a:chOff x="0" y="0"/>
            <a:chExt cx="1089" cy="336"/>
          </a:xfrm>
        </p:grpSpPr>
        <p:sp>
          <p:nvSpPr>
            <p:cNvPr id="17430" name="Oval 14">
              <a:extLst>
                <a:ext uri="{FF2B5EF4-FFF2-40B4-BE49-F238E27FC236}">
                  <a16:creationId xmlns:a16="http://schemas.microsoft.com/office/drawing/2014/main" id="{E26A1CCE-1CD1-43E5-ACBC-819B144AFFD9}"/>
                </a:ext>
              </a:extLst>
            </p:cNvPr>
            <p:cNvSpPr>
              <a:spLocks noChangeArrowheads="1"/>
            </p:cNvSpPr>
            <p:nvPr/>
          </p:nvSpPr>
          <p:spPr bwMode="auto">
            <a:xfrm>
              <a:off x="3" y="27"/>
              <a:ext cx="1086" cy="309"/>
            </a:xfrm>
            <a:prstGeom prst="ellipse">
              <a:avLst/>
            </a:prstGeom>
            <a:gradFill rotWithShape="1">
              <a:gsLst>
                <a:gs pos="0">
                  <a:srgbClr val="922E2E"/>
                </a:gs>
                <a:gs pos="50000">
                  <a:srgbClr val="FF5050"/>
                </a:gs>
                <a:gs pos="100000">
                  <a:srgbClr val="922E2E"/>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17431" name="Oval 15">
              <a:extLst>
                <a:ext uri="{FF2B5EF4-FFF2-40B4-BE49-F238E27FC236}">
                  <a16:creationId xmlns:a16="http://schemas.microsoft.com/office/drawing/2014/main" id="{15A27D2C-3743-45A1-9EC4-97A5D87E3C7B}"/>
                </a:ext>
              </a:extLst>
            </p:cNvPr>
            <p:cNvSpPr>
              <a:spLocks noChangeArrowheads="1"/>
            </p:cNvSpPr>
            <p:nvPr/>
          </p:nvSpPr>
          <p:spPr bwMode="auto">
            <a:xfrm>
              <a:off x="0" y="0"/>
              <a:ext cx="1086" cy="309"/>
            </a:xfrm>
            <a:prstGeom prst="ellipse">
              <a:avLst/>
            </a:prstGeom>
            <a:gradFill rotWithShape="1">
              <a:gsLst>
                <a:gs pos="0">
                  <a:srgbClr val="FFC7C7"/>
                </a:gs>
                <a:gs pos="100000">
                  <a:srgbClr val="FF505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grpSp>
      <p:grpSp>
        <p:nvGrpSpPr>
          <p:cNvPr id="17417" name="Group 16">
            <a:extLst>
              <a:ext uri="{FF2B5EF4-FFF2-40B4-BE49-F238E27FC236}">
                <a16:creationId xmlns:a16="http://schemas.microsoft.com/office/drawing/2014/main" id="{069361B3-25B0-4380-B5B6-AC5075490584}"/>
              </a:ext>
            </a:extLst>
          </p:cNvPr>
          <p:cNvGrpSpPr>
            <a:grpSpLocks/>
          </p:cNvGrpSpPr>
          <p:nvPr/>
        </p:nvGrpSpPr>
        <p:grpSpPr bwMode="auto">
          <a:xfrm>
            <a:off x="2767013" y="3975100"/>
            <a:ext cx="1728787" cy="533400"/>
            <a:chOff x="0" y="0"/>
            <a:chExt cx="1089" cy="336"/>
          </a:xfrm>
        </p:grpSpPr>
        <p:sp>
          <p:nvSpPr>
            <p:cNvPr id="17428" name="Oval 17">
              <a:extLst>
                <a:ext uri="{FF2B5EF4-FFF2-40B4-BE49-F238E27FC236}">
                  <a16:creationId xmlns:a16="http://schemas.microsoft.com/office/drawing/2014/main" id="{6F42746E-02C5-4F10-8DB6-D2AA9D8586C1}"/>
                </a:ext>
              </a:extLst>
            </p:cNvPr>
            <p:cNvSpPr>
              <a:spLocks noChangeArrowheads="1"/>
            </p:cNvSpPr>
            <p:nvPr/>
          </p:nvSpPr>
          <p:spPr bwMode="auto">
            <a:xfrm>
              <a:off x="3" y="27"/>
              <a:ext cx="1086" cy="309"/>
            </a:xfrm>
            <a:prstGeom prst="ellipse">
              <a:avLst/>
            </a:prstGeom>
            <a:gradFill rotWithShape="1">
              <a:gsLst>
                <a:gs pos="0">
                  <a:srgbClr val="0F4A8A"/>
                </a:gs>
                <a:gs pos="50000">
                  <a:srgbClr val="1B81F1"/>
                </a:gs>
                <a:gs pos="100000">
                  <a:srgbClr val="0F4A8A"/>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sp>
          <p:nvSpPr>
            <p:cNvPr id="17429" name="Oval 18">
              <a:extLst>
                <a:ext uri="{FF2B5EF4-FFF2-40B4-BE49-F238E27FC236}">
                  <a16:creationId xmlns:a16="http://schemas.microsoft.com/office/drawing/2014/main" id="{8A721804-06F2-429B-BC9D-B1F1824C1649}"/>
                </a:ext>
              </a:extLst>
            </p:cNvPr>
            <p:cNvSpPr>
              <a:spLocks noChangeArrowheads="1"/>
            </p:cNvSpPr>
            <p:nvPr/>
          </p:nvSpPr>
          <p:spPr bwMode="auto">
            <a:xfrm>
              <a:off x="0" y="0"/>
              <a:ext cx="1086" cy="309"/>
            </a:xfrm>
            <a:prstGeom prst="ellipse">
              <a:avLst/>
            </a:prstGeom>
            <a:gradFill rotWithShape="1">
              <a:gsLst>
                <a:gs pos="0">
                  <a:srgbClr val="B7D7FB"/>
                </a:gs>
                <a:gs pos="100000">
                  <a:srgbClr val="1B81F1"/>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b="1"/>
            </a:p>
          </p:txBody>
        </p:sp>
      </p:grpSp>
      <p:pic>
        <p:nvPicPr>
          <p:cNvPr id="17418" name="Picture 19" descr="062">
            <a:extLst>
              <a:ext uri="{FF2B5EF4-FFF2-40B4-BE49-F238E27FC236}">
                <a16:creationId xmlns:a16="http://schemas.microsoft.com/office/drawing/2014/main" id="{17306275-F741-4B44-9EC9-64A1C4487E3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05400" y="2209800"/>
            <a:ext cx="868363"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20" descr="3D_30">
            <a:extLst>
              <a:ext uri="{FF2B5EF4-FFF2-40B4-BE49-F238E27FC236}">
                <a16:creationId xmlns:a16="http://schemas.microsoft.com/office/drawing/2014/main" id="{2E3D8D7A-7D5A-456B-807C-CECBC7216FE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34200" y="1524000"/>
            <a:ext cx="1246188"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0" name="Picture 21" descr="118">
            <a:extLst>
              <a:ext uri="{FF2B5EF4-FFF2-40B4-BE49-F238E27FC236}">
                <a16:creationId xmlns:a16="http://schemas.microsoft.com/office/drawing/2014/main" id="{4C5BE61B-6F5F-49EA-BAD9-ED157F322AE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71800" y="31242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22" descr="013">
            <a:extLst>
              <a:ext uri="{FF2B5EF4-FFF2-40B4-BE49-F238E27FC236}">
                <a16:creationId xmlns:a16="http://schemas.microsoft.com/office/drawing/2014/main" id="{327BD5B2-153C-4290-BB5F-9DF2CDA1C18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43000" y="3657600"/>
            <a:ext cx="109855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2" name="Rectangle 24">
            <a:extLst>
              <a:ext uri="{FF2B5EF4-FFF2-40B4-BE49-F238E27FC236}">
                <a16:creationId xmlns:a16="http://schemas.microsoft.com/office/drawing/2014/main" id="{225AEC8B-7A88-4253-8862-0823D66FE1B6}"/>
              </a:ext>
            </a:extLst>
          </p:cNvPr>
          <p:cNvSpPr>
            <a:spLocks noChangeArrowheads="1"/>
          </p:cNvSpPr>
          <p:nvPr/>
        </p:nvSpPr>
        <p:spPr bwMode="auto">
          <a:xfrm>
            <a:off x="762000" y="5257800"/>
            <a:ext cx="1676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latin typeface="Calibri" panose="020F0502020204030204" pitchFamily="34" charset="0"/>
                <a:sym typeface="Calibri" panose="020F0502020204030204" pitchFamily="34" charset="0"/>
              </a:rPr>
              <a:t>Description of the contents</a:t>
            </a:r>
            <a:endParaRPr lang="zh-CN" altLang="en-US"/>
          </a:p>
        </p:txBody>
      </p:sp>
      <p:sp>
        <p:nvSpPr>
          <p:cNvPr id="17423" name="Rectangle 25">
            <a:extLst>
              <a:ext uri="{FF2B5EF4-FFF2-40B4-BE49-F238E27FC236}">
                <a16:creationId xmlns:a16="http://schemas.microsoft.com/office/drawing/2014/main" id="{57DAD4FE-D531-46A4-A5E0-8F1861B62755}"/>
              </a:ext>
            </a:extLst>
          </p:cNvPr>
          <p:cNvSpPr>
            <a:spLocks noChangeArrowheads="1"/>
          </p:cNvSpPr>
          <p:nvPr/>
        </p:nvSpPr>
        <p:spPr bwMode="auto">
          <a:xfrm>
            <a:off x="2759075" y="5257800"/>
            <a:ext cx="1676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latin typeface="Calibri" panose="020F0502020204030204" pitchFamily="34" charset="0"/>
                <a:sym typeface="Calibri" panose="020F0502020204030204" pitchFamily="34" charset="0"/>
              </a:rPr>
              <a:t>Description of the contents</a:t>
            </a:r>
            <a:endParaRPr lang="zh-CN" altLang="en-US"/>
          </a:p>
        </p:txBody>
      </p:sp>
      <p:sp>
        <p:nvSpPr>
          <p:cNvPr id="17424" name="Rectangle 26">
            <a:extLst>
              <a:ext uri="{FF2B5EF4-FFF2-40B4-BE49-F238E27FC236}">
                <a16:creationId xmlns:a16="http://schemas.microsoft.com/office/drawing/2014/main" id="{DD708BC2-6937-476D-A1DD-B6D6224AD6BC}"/>
              </a:ext>
            </a:extLst>
          </p:cNvPr>
          <p:cNvSpPr>
            <a:spLocks noChangeArrowheads="1"/>
          </p:cNvSpPr>
          <p:nvPr/>
        </p:nvSpPr>
        <p:spPr bwMode="auto">
          <a:xfrm>
            <a:off x="4765675" y="5257800"/>
            <a:ext cx="1676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latin typeface="Calibri" panose="020F0502020204030204" pitchFamily="34" charset="0"/>
                <a:sym typeface="Calibri" panose="020F0502020204030204" pitchFamily="34" charset="0"/>
              </a:rPr>
              <a:t>Description of the contents</a:t>
            </a:r>
            <a:endParaRPr lang="zh-CN" altLang="en-US"/>
          </a:p>
        </p:txBody>
      </p:sp>
      <p:sp>
        <p:nvSpPr>
          <p:cNvPr id="17425" name="Rectangle 27">
            <a:extLst>
              <a:ext uri="{FF2B5EF4-FFF2-40B4-BE49-F238E27FC236}">
                <a16:creationId xmlns:a16="http://schemas.microsoft.com/office/drawing/2014/main" id="{1C0235B3-18EC-417C-8D3C-C238957FAE34}"/>
              </a:ext>
            </a:extLst>
          </p:cNvPr>
          <p:cNvSpPr>
            <a:spLocks noChangeArrowheads="1"/>
          </p:cNvSpPr>
          <p:nvPr/>
        </p:nvSpPr>
        <p:spPr bwMode="auto">
          <a:xfrm>
            <a:off x="6751638" y="5257800"/>
            <a:ext cx="1676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Font typeface="Arial" panose="020B0604020202020204" pitchFamily="34" charset="0"/>
              <a:buNone/>
            </a:pPr>
            <a:r>
              <a:rPr lang="en-US" altLang="zh-CN" b="1">
                <a:latin typeface="Calibri" panose="020F0502020204030204" pitchFamily="34" charset="0"/>
                <a:sym typeface="Calibri" panose="020F0502020204030204" pitchFamily="34" charset="0"/>
              </a:rPr>
              <a:t>Description of the contents</a:t>
            </a:r>
            <a:endParaRPr lang="zh-CN" altLang="en-US"/>
          </a:p>
        </p:txBody>
      </p:sp>
      <p:sp>
        <p:nvSpPr>
          <p:cNvPr id="17426" name="Rectangle 20">
            <a:extLst>
              <a:ext uri="{FF2B5EF4-FFF2-40B4-BE49-F238E27FC236}">
                <a16:creationId xmlns:a16="http://schemas.microsoft.com/office/drawing/2014/main" id="{BBA0339D-FCEF-47C8-B103-F543D104FE74}"/>
              </a:ext>
            </a:extLst>
          </p:cNvPr>
          <p:cNvSpPr>
            <a:spLocks noChangeArrowheads="1"/>
          </p:cNvSpPr>
          <p:nvPr/>
        </p:nvSpPr>
        <p:spPr bwMode="auto">
          <a:xfrm>
            <a:off x="609600" y="2057400"/>
            <a:ext cx="3903663"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Clr>
                <a:srgbClr val="D7181F"/>
              </a:buClr>
              <a:buFont typeface="Wingdings" panose="05000000000000000000" pitchFamily="2" charset="2"/>
              <a:buNone/>
            </a:pPr>
            <a:r>
              <a:rPr lang="zh-CN" altLang="en-US" sz="1600" b="1"/>
              <a:t>在此处输入标题内容在此处输入标题内容在此处输入标题内容在此处输入标题内容</a:t>
            </a:r>
            <a:endParaRPr lang="en-US" altLang="zh-CN" sz="1600" b="1">
              <a:solidFill>
                <a:srgbClr val="000000"/>
              </a:solidFill>
              <a:latin typeface="Calibri" panose="020F0502020204030204" pitchFamily="34" charset="0"/>
              <a:sym typeface="Calibri" panose="020F0502020204030204" pitchFamily="34" charset="0"/>
            </a:endParaRPr>
          </a:p>
        </p:txBody>
      </p:sp>
      <p:sp>
        <p:nvSpPr>
          <p:cNvPr id="17427" name="Text Box 30">
            <a:extLst>
              <a:ext uri="{FF2B5EF4-FFF2-40B4-BE49-F238E27FC236}">
                <a16:creationId xmlns:a16="http://schemas.microsoft.com/office/drawing/2014/main" id="{7F7583F6-0E4D-46E6-A7F7-650CE8A7D6E8}"/>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3">
            <a:extLst>
              <a:ext uri="{FF2B5EF4-FFF2-40B4-BE49-F238E27FC236}">
                <a16:creationId xmlns:a16="http://schemas.microsoft.com/office/drawing/2014/main" id="{7C476F93-FB49-4D4E-B103-717CD48C016A}"/>
              </a:ext>
            </a:extLst>
          </p:cNvPr>
          <p:cNvSpPr>
            <a:spLocks noChangeArrowheads="1"/>
          </p:cNvSpPr>
          <p:nvPr/>
        </p:nvSpPr>
        <p:spPr bwMode="auto">
          <a:xfrm rot="2712372" flipH="1">
            <a:off x="4527550" y="1873250"/>
            <a:ext cx="2189163" cy="1795463"/>
          </a:xfrm>
          <a:prstGeom prst="upArrow">
            <a:avLst>
              <a:gd name="adj1" fmla="val 65037"/>
              <a:gd name="adj2" fmla="val 58056"/>
            </a:avLst>
          </a:prstGeom>
          <a:gradFill rotWithShape="1">
            <a:gsLst>
              <a:gs pos="0">
                <a:srgbClr val="CC99FF"/>
              </a:gs>
              <a:gs pos="100000">
                <a:srgbClr val="5D4774"/>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Arial" panose="020B0604020202020204" pitchFamily="34" charset="0"/>
            </a:endParaRPr>
          </a:p>
        </p:txBody>
      </p:sp>
      <p:sp>
        <p:nvSpPr>
          <p:cNvPr id="19459" name="AutoShape 4">
            <a:extLst>
              <a:ext uri="{FF2B5EF4-FFF2-40B4-BE49-F238E27FC236}">
                <a16:creationId xmlns:a16="http://schemas.microsoft.com/office/drawing/2014/main" id="{7A850A85-74D6-4DB6-98DA-5ABCEF9CEF98}"/>
              </a:ext>
            </a:extLst>
          </p:cNvPr>
          <p:cNvSpPr>
            <a:spLocks noChangeArrowheads="1"/>
          </p:cNvSpPr>
          <p:nvPr/>
        </p:nvSpPr>
        <p:spPr bwMode="auto">
          <a:xfrm>
            <a:off x="3459163" y="2894013"/>
            <a:ext cx="2030412" cy="2030412"/>
          </a:xfrm>
          <a:prstGeom prst="diamond">
            <a:avLst/>
          </a:prstGeom>
          <a:gradFill rotWithShape="1">
            <a:gsLst>
              <a:gs pos="0">
                <a:srgbClr val="101010"/>
              </a:gs>
              <a:gs pos="50000">
                <a:srgbClr val="FFFFFF"/>
              </a:gs>
              <a:gs pos="100000">
                <a:srgbClr val="10101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9460" name="AutoShape 5">
            <a:extLst>
              <a:ext uri="{FF2B5EF4-FFF2-40B4-BE49-F238E27FC236}">
                <a16:creationId xmlns:a16="http://schemas.microsoft.com/office/drawing/2014/main" id="{1F95B53E-1E94-4C06-B5C5-87328B8DE5F7}"/>
              </a:ext>
            </a:extLst>
          </p:cNvPr>
          <p:cNvSpPr>
            <a:spLocks noChangeArrowheads="1"/>
          </p:cNvSpPr>
          <p:nvPr/>
        </p:nvSpPr>
        <p:spPr bwMode="auto">
          <a:xfrm rot="-2712372">
            <a:off x="2252662" y="1873251"/>
            <a:ext cx="2189163" cy="1795462"/>
          </a:xfrm>
          <a:prstGeom prst="upArrow">
            <a:avLst>
              <a:gd name="adj1" fmla="val 65037"/>
              <a:gd name="adj2" fmla="val 58056"/>
            </a:avLst>
          </a:prstGeom>
          <a:gradFill rotWithShape="1">
            <a:gsLst>
              <a:gs pos="0">
                <a:srgbClr val="5D742F"/>
              </a:gs>
              <a:gs pos="100000">
                <a:srgbClr val="CCFF66"/>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Arial" panose="020B0604020202020204" pitchFamily="34" charset="0"/>
            </a:endParaRPr>
          </a:p>
        </p:txBody>
      </p:sp>
      <p:sp>
        <p:nvSpPr>
          <p:cNvPr id="19461" name="AutoShape 6">
            <a:extLst>
              <a:ext uri="{FF2B5EF4-FFF2-40B4-BE49-F238E27FC236}">
                <a16:creationId xmlns:a16="http://schemas.microsoft.com/office/drawing/2014/main" id="{51308734-DA8C-4331-9071-EB0724F72949}"/>
              </a:ext>
            </a:extLst>
          </p:cNvPr>
          <p:cNvSpPr>
            <a:spLocks noChangeArrowheads="1"/>
          </p:cNvSpPr>
          <p:nvPr/>
        </p:nvSpPr>
        <p:spPr bwMode="auto">
          <a:xfrm>
            <a:off x="3471863" y="2889250"/>
            <a:ext cx="2028825" cy="2028825"/>
          </a:xfrm>
          <a:prstGeom prst="diamond">
            <a:avLst/>
          </a:prstGeom>
          <a:solidFill>
            <a:srgbClr val="99CCFF">
              <a:alpha val="3803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p>
        </p:txBody>
      </p:sp>
      <p:sp>
        <p:nvSpPr>
          <p:cNvPr id="19462" name="AutoShape 7">
            <a:extLst>
              <a:ext uri="{FF2B5EF4-FFF2-40B4-BE49-F238E27FC236}">
                <a16:creationId xmlns:a16="http://schemas.microsoft.com/office/drawing/2014/main" id="{CCA36F55-B0AE-45A1-9B01-CE0953B9CE64}"/>
              </a:ext>
            </a:extLst>
          </p:cNvPr>
          <p:cNvSpPr>
            <a:spLocks noChangeArrowheads="1"/>
          </p:cNvSpPr>
          <p:nvPr/>
        </p:nvSpPr>
        <p:spPr bwMode="auto">
          <a:xfrm rot="-2712371" flipH="1" flipV="1">
            <a:off x="4506913" y="4179887"/>
            <a:ext cx="2230438" cy="1795463"/>
          </a:xfrm>
          <a:prstGeom prst="upArrow">
            <a:avLst>
              <a:gd name="adj1" fmla="val 65037"/>
              <a:gd name="adj2" fmla="val 58056"/>
            </a:avLst>
          </a:prstGeom>
          <a:gradFill rotWithShape="1">
            <a:gsLst>
              <a:gs pos="0">
                <a:srgbClr val="A2D4D4"/>
              </a:gs>
              <a:gs pos="100000">
                <a:srgbClr val="2F86B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Arial" panose="020B0604020202020204" pitchFamily="34" charset="0"/>
            </a:endParaRPr>
          </a:p>
        </p:txBody>
      </p:sp>
      <p:sp>
        <p:nvSpPr>
          <p:cNvPr id="19463" name="Rectangle 8">
            <a:extLst>
              <a:ext uri="{FF2B5EF4-FFF2-40B4-BE49-F238E27FC236}">
                <a16:creationId xmlns:a16="http://schemas.microsoft.com/office/drawing/2014/main" id="{EDD77B70-2D93-4F24-8752-880359D549F0}"/>
              </a:ext>
            </a:extLst>
          </p:cNvPr>
          <p:cNvSpPr>
            <a:spLocks noChangeArrowheads="1"/>
          </p:cNvSpPr>
          <p:nvPr/>
        </p:nvSpPr>
        <p:spPr bwMode="auto">
          <a:xfrm>
            <a:off x="4697413" y="4765675"/>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b="1">
                <a:solidFill>
                  <a:schemeClr val="bg1"/>
                </a:solidFill>
              </a:rPr>
              <a:t>Click to add Text</a:t>
            </a:r>
            <a:endParaRPr lang="zh-CN" altLang="en-US"/>
          </a:p>
        </p:txBody>
      </p:sp>
      <p:sp>
        <p:nvSpPr>
          <p:cNvPr id="19464" name="Rectangle 9">
            <a:extLst>
              <a:ext uri="{FF2B5EF4-FFF2-40B4-BE49-F238E27FC236}">
                <a16:creationId xmlns:a16="http://schemas.microsoft.com/office/drawing/2014/main" id="{085D73E2-0D5B-4E80-B4BC-3C0D157029EF}"/>
              </a:ext>
            </a:extLst>
          </p:cNvPr>
          <p:cNvSpPr>
            <a:spLocks noChangeArrowheads="1"/>
          </p:cNvSpPr>
          <p:nvPr/>
        </p:nvSpPr>
        <p:spPr bwMode="auto">
          <a:xfrm>
            <a:off x="2706688" y="26416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b="1">
                <a:solidFill>
                  <a:schemeClr val="bg1"/>
                </a:solidFill>
              </a:rPr>
              <a:t>Click to add Text</a:t>
            </a:r>
            <a:endParaRPr lang="zh-CN" altLang="en-US"/>
          </a:p>
        </p:txBody>
      </p:sp>
      <p:sp>
        <p:nvSpPr>
          <p:cNvPr id="19465" name="Rectangle 10">
            <a:extLst>
              <a:ext uri="{FF2B5EF4-FFF2-40B4-BE49-F238E27FC236}">
                <a16:creationId xmlns:a16="http://schemas.microsoft.com/office/drawing/2014/main" id="{901CEB31-9680-4AD5-B120-EC228A010F6A}"/>
              </a:ext>
            </a:extLst>
          </p:cNvPr>
          <p:cNvSpPr>
            <a:spLocks noChangeArrowheads="1"/>
          </p:cNvSpPr>
          <p:nvPr/>
        </p:nvSpPr>
        <p:spPr bwMode="auto">
          <a:xfrm>
            <a:off x="4697413" y="2641600"/>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b="1">
                <a:solidFill>
                  <a:schemeClr val="bg1"/>
                </a:solidFill>
              </a:rPr>
              <a:t>Click to add Text</a:t>
            </a:r>
            <a:endParaRPr lang="zh-CN" altLang="en-US"/>
          </a:p>
        </p:txBody>
      </p:sp>
      <p:sp>
        <p:nvSpPr>
          <p:cNvPr id="19466" name="AutoShape 11">
            <a:extLst>
              <a:ext uri="{FF2B5EF4-FFF2-40B4-BE49-F238E27FC236}">
                <a16:creationId xmlns:a16="http://schemas.microsoft.com/office/drawing/2014/main" id="{74AB664C-94AA-4E5B-90A8-CDDB2955D09B}"/>
              </a:ext>
            </a:extLst>
          </p:cNvPr>
          <p:cNvSpPr>
            <a:spLocks noChangeArrowheads="1"/>
          </p:cNvSpPr>
          <p:nvPr/>
        </p:nvSpPr>
        <p:spPr bwMode="auto">
          <a:xfrm rot="2712371" flipV="1">
            <a:off x="2251869" y="4148931"/>
            <a:ext cx="2168525" cy="1795463"/>
          </a:xfrm>
          <a:prstGeom prst="upArrow">
            <a:avLst>
              <a:gd name="adj1" fmla="val 65037"/>
              <a:gd name="adj2" fmla="val 58056"/>
            </a:avLst>
          </a:prstGeom>
          <a:gradFill rotWithShape="1">
            <a:gsLst>
              <a:gs pos="0">
                <a:srgbClr val="007400"/>
              </a:gs>
              <a:gs pos="100000">
                <a:srgbClr val="00FF00"/>
              </a:gs>
            </a:gsLst>
            <a:lin ang="27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endParaRPr lang="zh-CN" altLang="zh-CN">
              <a:solidFill>
                <a:srgbClr val="335338"/>
              </a:solidFill>
              <a:sym typeface="Arial" panose="020B0604020202020204" pitchFamily="34" charset="0"/>
            </a:endParaRPr>
          </a:p>
        </p:txBody>
      </p:sp>
      <p:sp>
        <p:nvSpPr>
          <p:cNvPr id="19467" name="Rectangle 12">
            <a:extLst>
              <a:ext uri="{FF2B5EF4-FFF2-40B4-BE49-F238E27FC236}">
                <a16:creationId xmlns:a16="http://schemas.microsoft.com/office/drawing/2014/main" id="{B6C6EFEA-00D9-4B0E-AD62-8B11846A4567}"/>
              </a:ext>
            </a:extLst>
          </p:cNvPr>
          <p:cNvSpPr>
            <a:spLocks noChangeArrowheads="1"/>
          </p:cNvSpPr>
          <p:nvPr/>
        </p:nvSpPr>
        <p:spPr bwMode="auto">
          <a:xfrm>
            <a:off x="2706688" y="4765675"/>
            <a:ext cx="1600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buFont typeface="Arial" panose="020B0604020202020204" pitchFamily="34" charset="0"/>
              <a:buNone/>
            </a:pPr>
            <a:r>
              <a:rPr lang="en-US" altLang="zh-CN" sz="1400" b="1">
                <a:solidFill>
                  <a:schemeClr val="bg1"/>
                </a:solidFill>
              </a:rPr>
              <a:t>Click to add Text</a:t>
            </a:r>
            <a:endParaRPr lang="zh-CN" altLang="en-US"/>
          </a:p>
        </p:txBody>
      </p:sp>
      <p:sp>
        <p:nvSpPr>
          <p:cNvPr id="19468" name="Text Box 13">
            <a:extLst>
              <a:ext uri="{FF2B5EF4-FFF2-40B4-BE49-F238E27FC236}">
                <a16:creationId xmlns:a16="http://schemas.microsoft.com/office/drawing/2014/main" id="{E12076EC-726B-4B7A-93E9-14B0449A2471}"/>
              </a:ext>
            </a:extLst>
          </p:cNvPr>
          <p:cNvSpPr>
            <a:spLocks noChangeArrowheads="1"/>
          </p:cNvSpPr>
          <p:nvPr/>
        </p:nvSpPr>
        <p:spPr bwMode="auto">
          <a:xfrm>
            <a:off x="533400" y="2128838"/>
            <a:ext cx="2189163"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en-US" altLang="zh-CN" sz="1400" b="1">
                <a:solidFill>
                  <a:srgbClr val="F4E59C"/>
                </a:solidFill>
              </a:rPr>
              <a:t>Add your title in here</a:t>
            </a:r>
            <a:endParaRPr lang="zh-CN" altLang="en-US" sz="1400" b="1">
              <a:solidFill>
                <a:srgbClr val="F4E59C"/>
              </a:solidFill>
            </a:endParaRPr>
          </a:p>
          <a:p>
            <a:pPr>
              <a:lnSpc>
                <a:spcPct val="60000"/>
              </a:lnSpc>
              <a:spcBef>
                <a:spcPct val="50000"/>
              </a:spcBef>
              <a:buClr>
                <a:srgbClr val="1F3F5F"/>
              </a:buClr>
              <a:buFont typeface="Arial" panose="020B0604020202020204" pitchFamily="34" charset="0"/>
              <a:buNone/>
            </a:pPr>
            <a:r>
              <a:rPr lang="en-US" altLang="zh-CN" sz="1200" b="1"/>
              <a:t>- Your text in here</a:t>
            </a:r>
            <a:endParaRPr lang="zh-CN" altLang="en-US" sz="1200" b="1"/>
          </a:p>
          <a:p>
            <a:pPr>
              <a:lnSpc>
                <a:spcPct val="60000"/>
              </a:lnSpc>
              <a:spcBef>
                <a:spcPct val="50000"/>
              </a:spcBef>
              <a:buClr>
                <a:srgbClr val="1F3F5F"/>
              </a:buClr>
              <a:buFont typeface="Arial" panose="020B0604020202020204" pitchFamily="34" charset="0"/>
              <a:buNone/>
            </a:pPr>
            <a:r>
              <a:rPr lang="en-US" altLang="zh-CN" sz="1200" b="1"/>
              <a:t>- Your text in here</a:t>
            </a:r>
            <a:endParaRPr lang="zh-CN" altLang="en-US" sz="1200" b="1"/>
          </a:p>
          <a:p>
            <a:pPr>
              <a:lnSpc>
                <a:spcPct val="60000"/>
              </a:lnSpc>
              <a:spcBef>
                <a:spcPct val="50000"/>
              </a:spcBef>
              <a:buClr>
                <a:srgbClr val="1F3F5F"/>
              </a:buClr>
              <a:buFont typeface="Arial" panose="020B0604020202020204" pitchFamily="34" charset="0"/>
              <a:buNone/>
            </a:pPr>
            <a:endParaRPr lang="zh-CN" altLang="en-US" sz="1200" b="1"/>
          </a:p>
        </p:txBody>
      </p:sp>
      <p:sp>
        <p:nvSpPr>
          <p:cNvPr id="19469" name="Text Box 14">
            <a:extLst>
              <a:ext uri="{FF2B5EF4-FFF2-40B4-BE49-F238E27FC236}">
                <a16:creationId xmlns:a16="http://schemas.microsoft.com/office/drawing/2014/main" id="{27419DF5-BAC9-4864-99B9-19324F07D494}"/>
              </a:ext>
            </a:extLst>
          </p:cNvPr>
          <p:cNvSpPr>
            <a:spLocks noChangeArrowheads="1"/>
          </p:cNvSpPr>
          <p:nvPr/>
        </p:nvSpPr>
        <p:spPr bwMode="auto">
          <a:xfrm>
            <a:off x="6477000" y="4791075"/>
            <a:ext cx="2189163"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en-US" altLang="zh-CN" sz="1400" b="1">
                <a:solidFill>
                  <a:schemeClr val="accent1"/>
                </a:solidFill>
              </a:rPr>
              <a:t>Add your title in here</a:t>
            </a:r>
            <a:endParaRPr lang="zh-CN" altLang="en-US" sz="1400" b="1">
              <a:solidFill>
                <a:schemeClr val="accent1"/>
              </a:solidFill>
            </a:endParaRPr>
          </a:p>
          <a:p>
            <a:pPr>
              <a:lnSpc>
                <a:spcPct val="60000"/>
              </a:lnSpc>
              <a:spcBef>
                <a:spcPct val="50000"/>
              </a:spcBef>
              <a:buClr>
                <a:srgbClr val="1F3F5F"/>
              </a:buClr>
              <a:buFont typeface="Arial" panose="020B0604020202020204" pitchFamily="34" charset="0"/>
              <a:buNone/>
            </a:pPr>
            <a:r>
              <a:rPr lang="en-US" altLang="zh-CN" sz="1200" b="1"/>
              <a:t>- Your text in here</a:t>
            </a:r>
            <a:endParaRPr lang="zh-CN" altLang="en-US" sz="1200" b="1"/>
          </a:p>
          <a:p>
            <a:pPr>
              <a:lnSpc>
                <a:spcPct val="60000"/>
              </a:lnSpc>
              <a:spcBef>
                <a:spcPct val="50000"/>
              </a:spcBef>
              <a:buClr>
                <a:srgbClr val="1F3F5F"/>
              </a:buClr>
              <a:buFont typeface="Arial" panose="020B0604020202020204" pitchFamily="34" charset="0"/>
              <a:buNone/>
            </a:pPr>
            <a:r>
              <a:rPr lang="en-US" altLang="zh-CN" sz="1200" b="1"/>
              <a:t>- Your text in here</a:t>
            </a:r>
            <a:endParaRPr lang="zh-CN" altLang="en-US" sz="1200" b="1"/>
          </a:p>
          <a:p>
            <a:pPr>
              <a:lnSpc>
                <a:spcPct val="60000"/>
              </a:lnSpc>
              <a:spcBef>
                <a:spcPct val="50000"/>
              </a:spcBef>
              <a:buClr>
                <a:srgbClr val="1F3F5F"/>
              </a:buClr>
              <a:buFont typeface="Arial" panose="020B0604020202020204" pitchFamily="34" charset="0"/>
              <a:buNone/>
            </a:pPr>
            <a:endParaRPr lang="zh-CN" altLang="en-US" sz="1200" b="1"/>
          </a:p>
        </p:txBody>
      </p:sp>
      <p:sp>
        <p:nvSpPr>
          <p:cNvPr id="19470" name="Text Box 15">
            <a:extLst>
              <a:ext uri="{FF2B5EF4-FFF2-40B4-BE49-F238E27FC236}">
                <a16:creationId xmlns:a16="http://schemas.microsoft.com/office/drawing/2014/main" id="{8CB47828-4C2E-4CC7-911A-5A9B74F5941A}"/>
              </a:ext>
            </a:extLst>
          </p:cNvPr>
          <p:cNvSpPr>
            <a:spLocks noChangeArrowheads="1"/>
          </p:cNvSpPr>
          <p:nvPr/>
        </p:nvSpPr>
        <p:spPr bwMode="auto">
          <a:xfrm>
            <a:off x="477838" y="4872038"/>
            <a:ext cx="2189162" cy="909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en-US" altLang="zh-CN" sz="1400" b="1">
                <a:solidFill>
                  <a:schemeClr val="tx2"/>
                </a:solidFill>
              </a:rPr>
              <a:t>Add your title in here</a:t>
            </a:r>
            <a:endParaRPr lang="zh-CN" altLang="en-US" sz="1400" b="1">
              <a:solidFill>
                <a:schemeClr val="tx2"/>
              </a:solidFill>
            </a:endParaRPr>
          </a:p>
          <a:p>
            <a:pPr>
              <a:lnSpc>
                <a:spcPct val="60000"/>
              </a:lnSpc>
              <a:spcBef>
                <a:spcPct val="50000"/>
              </a:spcBef>
              <a:buClr>
                <a:srgbClr val="1F3F5F"/>
              </a:buClr>
              <a:buFont typeface="Arial" panose="020B0604020202020204" pitchFamily="34" charset="0"/>
              <a:buNone/>
            </a:pPr>
            <a:r>
              <a:rPr lang="en-US" altLang="zh-CN" sz="1200" b="1"/>
              <a:t>- Your text in here</a:t>
            </a:r>
            <a:endParaRPr lang="zh-CN" altLang="en-US" sz="1200" b="1"/>
          </a:p>
          <a:p>
            <a:pPr>
              <a:lnSpc>
                <a:spcPct val="60000"/>
              </a:lnSpc>
              <a:spcBef>
                <a:spcPct val="50000"/>
              </a:spcBef>
              <a:buClr>
                <a:srgbClr val="1F3F5F"/>
              </a:buClr>
              <a:buFont typeface="Arial" panose="020B0604020202020204" pitchFamily="34" charset="0"/>
              <a:buNone/>
            </a:pPr>
            <a:r>
              <a:rPr lang="en-US" altLang="zh-CN" sz="1200" b="1"/>
              <a:t>- Your text in here</a:t>
            </a:r>
            <a:endParaRPr lang="zh-CN" altLang="en-US" sz="1200" b="1"/>
          </a:p>
          <a:p>
            <a:pPr>
              <a:lnSpc>
                <a:spcPct val="60000"/>
              </a:lnSpc>
              <a:spcBef>
                <a:spcPct val="50000"/>
              </a:spcBef>
              <a:buClr>
                <a:srgbClr val="1F3F5F"/>
              </a:buClr>
              <a:buFont typeface="Arial" panose="020B0604020202020204" pitchFamily="34" charset="0"/>
              <a:buNone/>
            </a:pPr>
            <a:endParaRPr lang="zh-CN" altLang="en-US" sz="1200" b="1"/>
          </a:p>
        </p:txBody>
      </p:sp>
      <p:sp>
        <p:nvSpPr>
          <p:cNvPr id="19471" name="Text Box 16">
            <a:extLst>
              <a:ext uri="{FF2B5EF4-FFF2-40B4-BE49-F238E27FC236}">
                <a16:creationId xmlns:a16="http://schemas.microsoft.com/office/drawing/2014/main" id="{93D0039F-8A92-4CCA-B3A0-39494418375C}"/>
              </a:ext>
            </a:extLst>
          </p:cNvPr>
          <p:cNvSpPr>
            <a:spLocks noChangeArrowheads="1"/>
          </p:cNvSpPr>
          <p:nvPr/>
        </p:nvSpPr>
        <p:spPr bwMode="auto">
          <a:xfrm>
            <a:off x="6477000" y="2124075"/>
            <a:ext cx="2189163"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Clr>
                <a:srgbClr val="1F3F5F"/>
              </a:buClr>
              <a:buFont typeface="Arial" panose="020B0604020202020204" pitchFamily="34" charset="0"/>
              <a:buNone/>
            </a:pPr>
            <a:r>
              <a:rPr lang="en-US" altLang="zh-CN" sz="1400" b="1">
                <a:solidFill>
                  <a:schemeClr val="tx2"/>
                </a:solidFill>
              </a:rPr>
              <a:t>Add your title in here</a:t>
            </a:r>
            <a:endParaRPr lang="zh-CN" altLang="en-US" sz="1400" b="1">
              <a:solidFill>
                <a:schemeClr val="tx2"/>
              </a:solidFill>
            </a:endParaRPr>
          </a:p>
          <a:p>
            <a:pPr>
              <a:lnSpc>
                <a:spcPct val="60000"/>
              </a:lnSpc>
              <a:spcBef>
                <a:spcPct val="50000"/>
              </a:spcBef>
              <a:buClr>
                <a:srgbClr val="1F3F5F"/>
              </a:buClr>
              <a:buFont typeface="Arial" panose="020B0604020202020204" pitchFamily="34" charset="0"/>
              <a:buNone/>
            </a:pPr>
            <a:r>
              <a:rPr lang="en-US" altLang="zh-CN" sz="1200" b="1"/>
              <a:t>- Your text in here</a:t>
            </a:r>
            <a:endParaRPr lang="zh-CN" altLang="en-US" sz="1200" b="1"/>
          </a:p>
          <a:p>
            <a:pPr>
              <a:lnSpc>
                <a:spcPct val="60000"/>
              </a:lnSpc>
              <a:spcBef>
                <a:spcPct val="50000"/>
              </a:spcBef>
              <a:buClr>
                <a:srgbClr val="1F3F5F"/>
              </a:buClr>
              <a:buFont typeface="Arial" panose="020B0604020202020204" pitchFamily="34" charset="0"/>
              <a:buNone/>
            </a:pPr>
            <a:r>
              <a:rPr lang="en-US" altLang="zh-CN" sz="1200" b="1"/>
              <a:t>- Your text in here</a:t>
            </a:r>
            <a:endParaRPr lang="zh-CN" altLang="en-US" sz="1200" b="1"/>
          </a:p>
          <a:p>
            <a:pPr>
              <a:lnSpc>
                <a:spcPct val="60000"/>
              </a:lnSpc>
              <a:spcBef>
                <a:spcPct val="50000"/>
              </a:spcBef>
              <a:buClr>
                <a:srgbClr val="1F3F5F"/>
              </a:buClr>
              <a:buFont typeface="Arial" panose="020B0604020202020204" pitchFamily="34" charset="0"/>
              <a:buNone/>
            </a:pPr>
            <a:endParaRPr lang="zh-CN" altLang="en-US" sz="1200" b="1"/>
          </a:p>
        </p:txBody>
      </p:sp>
      <p:pic>
        <p:nvPicPr>
          <p:cNvPr id="19472" name="Picture 17" descr="173">
            <a:extLst>
              <a:ext uri="{FF2B5EF4-FFF2-40B4-BE49-F238E27FC236}">
                <a16:creationId xmlns:a16="http://schemas.microsoft.com/office/drawing/2014/main" id="{F66ABD0D-15A0-48F7-9BEB-0F8CADD453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895600"/>
            <a:ext cx="1812925"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3" name="Text Box 22">
            <a:extLst>
              <a:ext uri="{FF2B5EF4-FFF2-40B4-BE49-F238E27FC236}">
                <a16:creationId xmlns:a16="http://schemas.microsoft.com/office/drawing/2014/main" id="{B35F3B0F-65FE-41B4-92D0-BE7B6A12E115}"/>
              </a:ext>
            </a:extLst>
          </p:cNvPr>
          <p:cNvSpPr>
            <a:spLocks noChangeArrowheads="1"/>
          </p:cNvSpPr>
          <p:nvPr/>
        </p:nvSpPr>
        <p:spPr bwMode="auto">
          <a:xfrm>
            <a:off x="1143000" y="304800"/>
            <a:ext cx="3527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None/>
            </a:pPr>
            <a:r>
              <a:rPr lang="zh-CN" altLang="en-US" sz="2800" b="1">
                <a:solidFill>
                  <a:srgbClr val="000000"/>
                </a:solidFill>
                <a:latin typeface="Times New Roman" panose="02020603050405020304" pitchFamily="18" charset="0"/>
                <a:ea typeface="方正行楷简体" panose="03000509000000000000" pitchFamily="65" charset="-122"/>
                <a:sym typeface="Times New Roman" panose="02020603050405020304" pitchFamily="18" charset="0"/>
              </a:rPr>
              <a:t>在此处输入标题内容</a:t>
            </a:r>
            <a:endParaRPr lang="zh-CN" altLang="en-US"/>
          </a:p>
        </p:txBody>
      </p:sp>
    </p:spTree>
  </p:cSld>
  <p:clrMapOvr>
    <a:masterClrMapping/>
  </p:clrMapOvr>
  <p:transition advTm="2000">
    <p:cover dir="u"/>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中国风 56 美乐辰.ppt"/>
</p:tagLst>
</file>

<file path=ppt/theme/theme1.xml><?xml version="1.0" encoding="utf-8"?>
<a:theme xmlns:a="http://schemas.openxmlformats.org/drawingml/2006/main" name="sample">
  <a:themeElements>
    <a:clrScheme name="">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Verdana"/>
        <a:cs typeface="Verdana"/>
      </a:majorFont>
      <a:minorFont>
        <a:latin typeface="Verdana"/>
        <a:ea typeface="Verdana"/>
        <a:cs typeface="Verdan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 typeface="Arial" pitchFamily="34" charset="0"/>
          <a:buNone/>
          <a:tabLst/>
          <a:defRPr kumimoji="0" lang="zh-CN" alt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theme>
</file>

<file path=ppt/theme/theme2.xml><?xml version="1.0" encoding="utf-8"?>
<a:theme xmlns:a="http://schemas.openxmlformats.org/drawingml/2006/main" name="Office 主题​​">
  <a:themeElements>
    <a:clrScheme name="">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Pages>0</Pages>
  <Words>2467</Words>
  <Characters>0</Characters>
  <Application>Microsoft Office PowerPoint</Application>
  <DocSecurity>0</DocSecurity>
  <PresentationFormat>全屏显示(4:3)</PresentationFormat>
  <Lines>0</Lines>
  <Paragraphs>522</Paragraphs>
  <Slides>45</Slides>
  <Notes>45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45</vt:i4>
      </vt:variant>
    </vt:vector>
  </HeadingPairs>
  <TitlesOfParts>
    <vt:vector size="62" baseType="lpstr">
      <vt:lpstr>Arial</vt:lpstr>
      <vt:lpstr>宋体</vt:lpstr>
      <vt:lpstr>Verdana</vt:lpstr>
      <vt:lpstr>Wingdings</vt:lpstr>
      <vt:lpstr>方正大黑简体</vt:lpstr>
      <vt:lpstr>Times New Roman</vt:lpstr>
      <vt:lpstr>方正行楷简体</vt:lpstr>
      <vt:lpstr>Gulim</vt:lpstr>
      <vt:lpstr>楷体_GB2312</vt:lpstr>
      <vt:lpstr>微软雅黑</vt:lpstr>
      <vt:lpstr>Calibri</vt:lpstr>
      <vt:lpstr>华文细黑</vt:lpstr>
      <vt:lpstr>黑体</vt:lpstr>
      <vt:lpstr>华文行楷</vt:lpstr>
      <vt:lpstr>仿宋_GB2312</vt:lpstr>
      <vt:lpstr>Wingdings 2</vt:lpstr>
      <vt:lpstr>sample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 56 美乐辰.ppt</dc:title>
  <dc:subject/>
  <dc:creator/>
  <cp:keywords/>
  <dc:description/>
  <cp:lastModifiedBy/>
  <cp:revision>1</cp:revision>
  <dcterms:created xsi:type="dcterms:W3CDTF">2016-11-29T15:08:29Z</dcterms:created>
  <dcterms:modified xsi:type="dcterms:W3CDTF">2019-03-28T07:38:48Z</dcterms:modified>
  <cp:category/>
</cp:coreProperties>
</file>