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80" r:id="rId2"/>
    <p:sldId id="259" r:id="rId3"/>
    <p:sldId id="260" r:id="rId4"/>
    <p:sldId id="278" r:id="rId5"/>
    <p:sldId id="270" r:id="rId6"/>
    <p:sldId id="262" r:id="rId7"/>
    <p:sldId id="285" r:id="rId8"/>
    <p:sldId id="258" r:id="rId9"/>
    <p:sldId id="276" r:id="rId10"/>
    <p:sldId id="273" r:id="rId11"/>
    <p:sldId id="277" r:id="rId12"/>
    <p:sldId id="263" r:id="rId13"/>
    <p:sldId id="274" r:id="rId14"/>
    <p:sldId id="264" r:id="rId15"/>
    <p:sldId id="265" r:id="rId16"/>
    <p:sldId id="275" r:id="rId17"/>
    <p:sldId id="284" r:id="rId18"/>
    <p:sldId id="286" r:id="rId19"/>
    <p:sldId id="26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pos="393">
          <p15:clr>
            <a:srgbClr val="A4A3A4"/>
          </p15:clr>
        </p15:guide>
        <p15:guide id="5" pos="7287">
          <p15:clr>
            <a:srgbClr val="A4A3A4"/>
          </p15:clr>
        </p15:guide>
        <p15:guide id="6" orient="horz" pos="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05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936" y="90"/>
      </p:cViewPr>
      <p:guideLst>
        <p:guide orient="horz" pos="2160"/>
        <p:guide pos="3840"/>
        <p:guide orient="horz" pos="3974"/>
        <p:guide pos="393"/>
        <p:guide pos="7287"/>
        <p:guide orient="horz" pos="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69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>
            <a:fillRect/>
          </a:stretch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宋体" panose="02010600030101010101" pitchFamily="2" charset="-122"/>
              </a:rPr>
              <a:t>THE DREAM AWAKES THE TIME</a:t>
            </a: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宋体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5" name="Axero-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51984" y="-21698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>
            <a:fillRect/>
          </a:stretch>
        </p:blipFill>
        <p:spPr>
          <a:xfrm>
            <a:off x="13792" y="0"/>
            <a:ext cx="798867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366"/>
            <a:ext cx="2602781" cy="287203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airplan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3422450"/>
            <a:ext cx="4121518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535633"/>
            <a:ext cx="4121526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45" y="535633"/>
            <a:ext cx="2851704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818" b="28"/>
          <a:stretch>
            <a:fillRect/>
          </a:stretch>
        </p:blipFill>
        <p:spPr>
          <a:xfrm>
            <a:off x="6960096" y="0"/>
            <a:ext cx="5231904" cy="6856062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ractur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2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2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2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2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/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restig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8343" r="12898"/>
          <a:stretch>
            <a:fillRect/>
          </a:stretch>
        </p:blipFill>
        <p:spPr>
          <a:xfrm>
            <a:off x="-24680" y="0"/>
            <a:ext cx="6120680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you do not Understand me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wind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r="25445" b="6628"/>
          <a:stretch>
            <a:fillRect/>
          </a:stretch>
        </p:blipFill>
        <p:spPr>
          <a:xfrm>
            <a:off x="0" y="0"/>
            <a:ext cx="4943872" cy="6858000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-1" fmla="*/ 0 w 10859678"/>
                <a:gd name="connsiteY0-2" fmla="*/ 3213922 h 3213922"/>
                <a:gd name="connsiteX1-3" fmla="*/ 2036190 w 10859678"/>
                <a:gd name="connsiteY1-4" fmla="*/ 1705633 h 3213922"/>
                <a:gd name="connsiteX2-5" fmla="*/ 5279010 w 10859678"/>
                <a:gd name="connsiteY2-6" fmla="*/ 2403216 h 3213922"/>
                <a:gd name="connsiteX3-7" fmla="*/ 7777113 w 10859678"/>
                <a:gd name="connsiteY3-8" fmla="*/ 1187159 h 3213922"/>
                <a:gd name="connsiteX4-9" fmla="*/ 9577633 w 10859678"/>
                <a:gd name="connsiteY4-10" fmla="*/ 46515 h 3213922"/>
                <a:gd name="connsiteX5-11" fmla="*/ 10859678 w 10859678"/>
                <a:gd name="connsiteY5-12" fmla="*/ 329319 h 3213922"/>
                <a:gd name="connsiteX0-13" fmla="*/ 0 w 10859678"/>
                <a:gd name="connsiteY0-14" fmla="*/ 3430678 h 3430678"/>
                <a:gd name="connsiteX1-15" fmla="*/ 2036190 w 10859678"/>
                <a:gd name="connsiteY1-16" fmla="*/ 1922389 h 3430678"/>
                <a:gd name="connsiteX2-17" fmla="*/ 5279010 w 10859678"/>
                <a:gd name="connsiteY2-18" fmla="*/ 2619972 h 3430678"/>
                <a:gd name="connsiteX3-19" fmla="*/ 7777113 w 10859678"/>
                <a:gd name="connsiteY3-20" fmla="*/ 1403915 h 3430678"/>
                <a:gd name="connsiteX4-21" fmla="*/ 8983744 w 10859678"/>
                <a:gd name="connsiteY4-22" fmla="*/ 27601 h 3430678"/>
                <a:gd name="connsiteX5-23" fmla="*/ 10859678 w 10859678"/>
                <a:gd name="connsiteY5-24" fmla="*/ 546075 h 3430678"/>
                <a:gd name="connsiteX0-25" fmla="*/ 0 w 10859678"/>
                <a:gd name="connsiteY0-26" fmla="*/ 3452030 h 3452030"/>
                <a:gd name="connsiteX1-27" fmla="*/ 2036190 w 10859678"/>
                <a:gd name="connsiteY1-28" fmla="*/ 1943741 h 3452030"/>
                <a:gd name="connsiteX2-29" fmla="*/ 5279010 w 10859678"/>
                <a:gd name="connsiteY2-30" fmla="*/ 2641324 h 3452030"/>
                <a:gd name="connsiteX3-31" fmla="*/ 7777113 w 10859678"/>
                <a:gd name="connsiteY3-32" fmla="*/ 1425267 h 3452030"/>
                <a:gd name="connsiteX4-33" fmla="*/ 8983744 w 10859678"/>
                <a:gd name="connsiteY4-34" fmla="*/ 48953 h 3452030"/>
                <a:gd name="connsiteX5-35" fmla="*/ 10859678 w 10859678"/>
                <a:gd name="connsiteY5-36" fmla="*/ 567427 h 3452030"/>
                <a:gd name="connsiteX0-37" fmla="*/ 0 w 10859678"/>
                <a:gd name="connsiteY0-38" fmla="*/ 3452030 h 3452030"/>
                <a:gd name="connsiteX1-39" fmla="*/ 2036190 w 10859678"/>
                <a:gd name="connsiteY1-40" fmla="*/ 1943741 h 3452030"/>
                <a:gd name="connsiteX2-41" fmla="*/ 5279010 w 10859678"/>
                <a:gd name="connsiteY2-42" fmla="*/ 2641324 h 3452030"/>
                <a:gd name="connsiteX3-43" fmla="*/ 7777113 w 10859678"/>
                <a:gd name="connsiteY3-44" fmla="*/ 1425267 h 3452030"/>
                <a:gd name="connsiteX4-45" fmla="*/ 8983744 w 10859678"/>
                <a:gd name="connsiteY4-46" fmla="*/ 48953 h 3452030"/>
                <a:gd name="connsiteX5-47" fmla="*/ 10859678 w 10859678"/>
                <a:gd name="connsiteY5-48" fmla="*/ 567427 h 3452030"/>
                <a:gd name="connsiteX0-49" fmla="*/ 0 w 10859678"/>
                <a:gd name="connsiteY0-50" fmla="*/ 3452030 h 3452030"/>
                <a:gd name="connsiteX1-51" fmla="*/ 2036190 w 10859678"/>
                <a:gd name="connsiteY1-52" fmla="*/ 1943741 h 3452030"/>
                <a:gd name="connsiteX2-53" fmla="*/ 5279010 w 10859678"/>
                <a:gd name="connsiteY2-54" fmla="*/ 2641324 h 3452030"/>
                <a:gd name="connsiteX3-55" fmla="*/ 7777113 w 10859678"/>
                <a:gd name="connsiteY3-56" fmla="*/ 1425267 h 3452030"/>
                <a:gd name="connsiteX4-57" fmla="*/ 8983744 w 10859678"/>
                <a:gd name="connsiteY4-58" fmla="*/ 48953 h 3452030"/>
                <a:gd name="connsiteX5-59" fmla="*/ 10859678 w 10859678"/>
                <a:gd name="connsiteY5-60" fmla="*/ 567427 h 3452030"/>
                <a:gd name="connsiteX0-61" fmla="*/ 0 w 10859678"/>
                <a:gd name="connsiteY0-62" fmla="*/ 3452030 h 3452030"/>
                <a:gd name="connsiteX1-63" fmla="*/ 2036190 w 10859678"/>
                <a:gd name="connsiteY1-64" fmla="*/ 1943741 h 3452030"/>
                <a:gd name="connsiteX2-65" fmla="*/ 5279010 w 10859678"/>
                <a:gd name="connsiteY2-66" fmla="*/ 2641324 h 3452030"/>
                <a:gd name="connsiteX3-67" fmla="*/ 7777113 w 10859678"/>
                <a:gd name="connsiteY3-68" fmla="*/ 1425267 h 3452030"/>
                <a:gd name="connsiteX4-69" fmla="*/ 8983744 w 10859678"/>
                <a:gd name="connsiteY4-70" fmla="*/ 48953 h 3452030"/>
                <a:gd name="connsiteX5-71" fmla="*/ 10859678 w 10859678"/>
                <a:gd name="connsiteY5-72" fmla="*/ 567427 h 3452030"/>
                <a:gd name="connsiteX0-73" fmla="*/ 0 w 10859678"/>
                <a:gd name="connsiteY0-74" fmla="*/ 3531472 h 3531472"/>
                <a:gd name="connsiteX1-75" fmla="*/ 2036190 w 10859678"/>
                <a:gd name="connsiteY1-76" fmla="*/ 2023183 h 3531472"/>
                <a:gd name="connsiteX2-77" fmla="*/ 5279010 w 10859678"/>
                <a:gd name="connsiteY2-78" fmla="*/ 2720766 h 3531472"/>
                <a:gd name="connsiteX3-79" fmla="*/ 7777113 w 10859678"/>
                <a:gd name="connsiteY3-80" fmla="*/ 1504709 h 3531472"/>
                <a:gd name="connsiteX4-81" fmla="*/ 9144000 w 10859678"/>
                <a:gd name="connsiteY4-82" fmla="*/ 43554 h 3531472"/>
                <a:gd name="connsiteX5-83" fmla="*/ 10859678 w 10859678"/>
                <a:gd name="connsiteY5-84" fmla="*/ 646869 h 3531472"/>
                <a:gd name="connsiteX0-85" fmla="*/ 0 w 10859678"/>
                <a:gd name="connsiteY0-86" fmla="*/ 3502408 h 3502408"/>
                <a:gd name="connsiteX1-87" fmla="*/ 2036190 w 10859678"/>
                <a:gd name="connsiteY1-88" fmla="*/ 1994119 h 3502408"/>
                <a:gd name="connsiteX2-89" fmla="*/ 5279010 w 10859678"/>
                <a:gd name="connsiteY2-90" fmla="*/ 2691702 h 3502408"/>
                <a:gd name="connsiteX3-91" fmla="*/ 7777113 w 10859678"/>
                <a:gd name="connsiteY3-92" fmla="*/ 1475645 h 3502408"/>
                <a:gd name="connsiteX4-93" fmla="*/ 9144000 w 10859678"/>
                <a:gd name="connsiteY4-94" fmla="*/ 14490 h 3502408"/>
                <a:gd name="connsiteX5-95" fmla="*/ 10859678 w 10859678"/>
                <a:gd name="connsiteY5-96" fmla="*/ 617805 h 3502408"/>
                <a:gd name="connsiteX0-97" fmla="*/ 0 w 10784263"/>
                <a:gd name="connsiteY0-98" fmla="*/ 3490946 h 3490946"/>
                <a:gd name="connsiteX1-99" fmla="*/ 2036190 w 10784263"/>
                <a:gd name="connsiteY1-100" fmla="*/ 1982657 h 3490946"/>
                <a:gd name="connsiteX2-101" fmla="*/ 5279010 w 10784263"/>
                <a:gd name="connsiteY2-102" fmla="*/ 2680240 h 3490946"/>
                <a:gd name="connsiteX3-103" fmla="*/ 7777113 w 10784263"/>
                <a:gd name="connsiteY3-104" fmla="*/ 1464183 h 3490946"/>
                <a:gd name="connsiteX4-105" fmla="*/ 9144000 w 10784263"/>
                <a:gd name="connsiteY4-106" fmla="*/ 3028 h 3490946"/>
                <a:gd name="connsiteX5-107" fmla="*/ 10784263 w 10784263"/>
                <a:gd name="connsiteY5-108" fmla="*/ 1087110 h 3490946"/>
                <a:gd name="connsiteX0-109" fmla="*/ 0 w 10784263"/>
                <a:gd name="connsiteY0-110" fmla="*/ 3491408 h 3491408"/>
                <a:gd name="connsiteX1-111" fmla="*/ 2036190 w 10784263"/>
                <a:gd name="connsiteY1-112" fmla="*/ 1983119 h 3491408"/>
                <a:gd name="connsiteX2-113" fmla="*/ 5279010 w 10784263"/>
                <a:gd name="connsiteY2-114" fmla="*/ 2680702 h 3491408"/>
                <a:gd name="connsiteX3-115" fmla="*/ 7777113 w 10784263"/>
                <a:gd name="connsiteY3-116" fmla="*/ 1464645 h 3491408"/>
                <a:gd name="connsiteX4-117" fmla="*/ 9144000 w 10784263"/>
                <a:gd name="connsiteY4-118" fmla="*/ 3490 h 3491408"/>
                <a:gd name="connsiteX5-119" fmla="*/ 10784263 w 10784263"/>
                <a:gd name="connsiteY5-120" fmla="*/ 1087572 h 3491408"/>
                <a:gd name="connsiteX0-121" fmla="*/ 0 w 11076494"/>
                <a:gd name="connsiteY0-122" fmla="*/ 3491828 h 3491828"/>
                <a:gd name="connsiteX1-123" fmla="*/ 2036190 w 11076494"/>
                <a:gd name="connsiteY1-124" fmla="*/ 1983539 h 3491828"/>
                <a:gd name="connsiteX2-125" fmla="*/ 5279010 w 11076494"/>
                <a:gd name="connsiteY2-126" fmla="*/ 2681122 h 3491828"/>
                <a:gd name="connsiteX3-127" fmla="*/ 7777113 w 11076494"/>
                <a:gd name="connsiteY3-128" fmla="*/ 1465065 h 3491828"/>
                <a:gd name="connsiteX4-129" fmla="*/ 9144000 w 11076494"/>
                <a:gd name="connsiteY4-130" fmla="*/ 3910 h 3491828"/>
                <a:gd name="connsiteX5-131" fmla="*/ 11076494 w 11076494"/>
                <a:gd name="connsiteY5-132" fmla="*/ 1069138 h 3491828"/>
                <a:gd name="connsiteX0-133" fmla="*/ 0 w 11076494"/>
                <a:gd name="connsiteY0-134" fmla="*/ 3491786 h 3491786"/>
                <a:gd name="connsiteX1-135" fmla="*/ 2036190 w 11076494"/>
                <a:gd name="connsiteY1-136" fmla="*/ 1983497 h 3491786"/>
                <a:gd name="connsiteX2-137" fmla="*/ 5279010 w 11076494"/>
                <a:gd name="connsiteY2-138" fmla="*/ 2681080 h 3491786"/>
                <a:gd name="connsiteX3-139" fmla="*/ 7777113 w 11076494"/>
                <a:gd name="connsiteY3-140" fmla="*/ 1465023 h 3491786"/>
                <a:gd name="connsiteX4-141" fmla="*/ 9144000 w 11076494"/>
                <a:gd name="connsiteY4-142" fmla="*/ 3868 h 3491786"/>
                <a:gd name="connsiteX5-143" fmla="*/ 11076494 w 11076494"/>
                <a:gd name="connsiteY5-144" fmla="*/ 1069096 h 3491786"/>
                <a:gd name="connsiteX0-145" fmla="*/ 0 w 11076494"/>
                <a:gd name="connsiteY0-146" fmla="*/ 3491786 h 3491786"/>
                <a:gd name="connsiteX1-147" fmla="*/ 2036190 w 11076494"/>
                <a:gd name="connsiteY1-148" fmla="*/ 1983497 h 3491786"/>
                <a:gd name="connsiteX2-149" fmla="*/ 5279010 w 11076494"/>
                <a:gd name="connsiteY2-150" fmla="*/ 2681080 h 3491786"/>
                <a:gd name="connsiteX3-151" fmla="*/ 7777113 w 11076494"/>
                <a:gd name="connsiteY3-152" fmla="*/ 1465023 h 3491786"/>
                <a:gd name="connsiteX4-153" fmla="*/ 9144000 w 11076494"/>
                <a:gd name="connsiteY4-154" fmla="*/ 3868 h 3491786"/>
                <a:gd name="connsiteX5-155" fmla="*/ 11076494 w 11076494"/>
                <a:gd name="connsiteY5-156" fmla="*/ 1069096 h 3491786"/>
                <a:gd name="connsiteX0-157" fmla="*/ 0 w 11076494"/>
                <a:gd name="connsiteY0-158" fmla="*/ 3491786 h 3491786"/>
                <a:gd name="connsiteX1-159" fmla="*/ 2036190 w 11076494"/>
                <a:gd name="connsiteY1-160" fmla="*/ 1983497 h 3491786"/>
                <a:gd name="connsiteX2-161" fmla="*/ 5344998 w 11076494"/>
                <a:gd name="connsiteY2-162" fmla="*/ 2747068 h 3491786"/>
                <a:gd name="connsiteX3-163" fmla="*/ 7777113 w 11076494"/>
                <a:gd name="connsiteY3-164" fmla="*/ 1465023 h 3491786"/>
                <a:gd name="connsiteX4-165" fmla="*/ 9144000 w 11076494"/>
                <a:gd name="connsiteY4-166" fmla="*/ 3868 h 3491786"/>
                <a:gd name="connsiteX5-167" fmla="*/ 11076494 w 11076494"/>
                <a:gd name="connsiteY5-168" fmla="*/ 1069096 h 3491786"/>
                <a:gd name="connsiteX0-169" fmla="*/ 0 w 11076494"/>
                <a:gd name="connsiteY0-170" fmla="*/ 3491786 h 3491786"/>
                <a:gd name="connsiteX1-171" fmla="*/ 2036190 w 11076494"/>
                <a:gd name="connsiteY1-172" fmla="*/ 1983497 h 3491786"/>
                <a:gd name="connsiteX2-173" fmla="*/ 5344998 w 11076494"/>
                <a:gd name="connsiteY2-174" fmla="*/ 2747068 h 3491786"/>
                <a:gd name="connsiteX3-175" fmla="*/ 7777113 w 11076494"/>
                <a:gd name="connsiteY3-176" fmla="*/ 1465023 h 3491786"/>
                <a:gd name="connsiteX4-177" fmla="*/ 9144000 w 11076494"/>
                <a:gd name="connsiteY4-178" fmla="*/ 3868 h 3491786"/>
                <a:gd name="connsiteX5-179" fmla="*/ 11076494 w 11076494"/>
                <a:gd name="connsiteY5-180" fmla="*/ 1069096 h 3491786"/>
                <a:gd name="connsiteX0-181" fmla="*/ 0 w 11076494"/>
                <a:gd name="connsiteY0-182" fmla="*/ 3491786 h 3491786"/>
                <a:gd name="connsiteX1-183" fmla="*/ 2036190 w 11076494"/>
                <a:gd name="connsiteY1-184" fmla="*/ 1983497 h 3491786"/>
                <a:gd name="connsiteX2-185" fmla="*/ 5344998 w 11076494"/>
                <a:gd name="connsiteY2-186" fmla="*/ 2747068 h 3491786"/>
                <a:gd name="connsiteX3-187" fmla="*/ 7777113 w 11076494"/>
                <a:gd name="connsiteY3-188" fmla="*/ 1465023 h 3491786"/>
                <a:gd name="connsiteX4-189" fmla="*/ 9144000 w 11076494"/>
                <a:gd name="connsiteY4-190" fmla="*/ 3868 h 3491786"/>
                <a:gd name="connsiteX5-191" fmla="*/ 11076494 w 11076494"/>
                <a:gd name="connsiteY5-192" fmla="*/ 1069096 h 3491786"/>
                <a:gd name="connsiteX0-193" fmla="*/ 0 w 11076494"/>
                <a:gd name="connsiteY0-194" fmla="*/ 3491786 h 3491786"/>
                <a:gd name="connsiteX1-195" fmla="*/ 2036190 w 11076494"/>
                <a:gd name="connsiteY1-196" fmla="*/ 1983497 h 3491786"/>
                <a:gd name="connsiteX2-197" fmla="*/ 5344998 w 11076494"/>
                <a:gd name="connsiteY2-198" fmla="*/ 2747068 h 3491786"/>
                <a:gd name="connsiteX3-199" fmla="*/ 7777113 w 11076494"/>
                <a:gd name="connsiteY3-200" fmla="*/ 1465023 h 3491786"/>
                <a:gd name="connsiteX4-201" fmla="*/ 9144000 w 11076494"/>
                <a:gd name="connsiteY4-202" fmla="*/ 3868 h 3491786"/>
                <a:gd name="connsiteX5-203" fmla="*/ 11076494 w 11076494"/>
                <a:gd name="connsiteY5-204" fmla="*/ 1069096 h 3491786"/>
                <a:gd name="connsiteX0-205" fmla="*/ 0 w 11076494"/>
                <a:gd name="connsiteY0-206" fmla="*/ 3491786 h 3491786"/>
                <a:gd name="connsiteX1-207" fmla="*/ 2036190 w 11076494"/>
                <a:gd name="connsiteY1-208" fmla="*/ 1983497 h 3491786"/>
                <a:gd name="connsiteX2-209" fmla="*/ 5344998 w 11076494"/>
                <a:gd name="connsiteY2-210" fmla="*/ 2747068 h 3491786"/>
                <a:gd name="connsiteX3-211" fmla="*/ 7777113 w 11076494"/>
                <a:gd name="connsiteY3-212" fmla="*/ 1465023 h 3491786"/>
                <a:gd name="connsiteX4-213" fmla="*/ 9144000 w 11076494"/>
                <a:gd name="connsiteY4-214" fmla="*/ 3868 h 3491786"/>
                <a:gd name="connsiteX5-215" fmla="*/ 11076494 w 11076494"/>
                <a:gd name="connsiteY5-216" fmla="*/ 1069096 h 3491786"/>
                <a:gd name="connsiteX0-217" fmla="*/ 0 w 11095348"/>
                <a:gd name="connsiteY0-218" fmla="*/ 3510071 h 3510071"/>
                <a:gd name="connsiteX1-219" fmla="*/ 2036190 w 11095348"/>
                <a:gd name="connsiteY1-220" fmla="*/ 2001782 h 3510071"/>
                <a:gd name="connsiteX2-221" fmla="*/ 5344998 w 11095348"/>
                <a:gd name="connsiteY2-222" fmla="*/ 2765353 h 3510071"/>
                <a:gd name="connsiteX3-223" fmla="*/ 7777113 w 11095348"/>
                <a:gd name="connsiteY3-224" fmla="*/ 1483308 h 3510071"/>
                <a:gd name="connsiteX4-225" fmla="*/ 9144000 w 11095348"/>
                <a:gd name="connsiteY4-226" fmla="*/ 22153 h 3510071"/>
                <a:gd name="connsiteX5-227" fmla="*/ 11095348 w 11095348"/>
                <a:gd name="connsiteY5-228" fmla="*/ 700882 h 3510071"/>
                <a:gd name="connsiteX0-229" fmla="*/ 0 w 11095348"/>
                <a:gd name="connsiteY0-230" fmla="*/ 3510071 h 3510071"/>
                <a:gd name="connsiteX1-231" fmla="*/ 2036190 w 11095348"/>
                <a:gd name="connsiteY1-232" fmla="*/ 2001782 h 3510071"/>
                <a:gd name="connsiteX2-233" fmla="*/ 5344998 w 11095348"/>
                <a:gd name="connsiteY2-234" fmla="*/ 2765353 h 3510071"/>
                <a:gd name="connsiteX3-235" fmla="*/ 7777113 w 11095348"/>
                <a:gd name="connsiteY3-236" fmla="*/ 1483308 h 3510071"/>
                <a:gd name="connsiteX4-237" fmla="*/ 9144000 w 11095348"/>
                <a:gd name="connsiteY4-238" fmla="*/ 22153 h 3510071"/>
                <a:gd name="connsiteX5-239" fmla="*/ 11095348 w 11095348"/>
                <a:gd name="connsiteY5-240" fmla="*/ 700882 h 3510071"/>
                <a:gd name="connsiteX0-241" fmla="*/ 0 w 11095348"/>
                <a:gd name="connsiteY0-242" fmla="*/ 3501940 h 3501940"/>
                <a:gd name="connsiteX1-243" fmla="*/ 2036190 w 11095348"/>
                <a:gd name="connsiteY1-244" fmla="*/ 1993651 h 3501940"/>
                <a:gd name="connsiteX2-245" fmla="*/ 5344998 w 11095348"/>
                <a:gd name="connsiteY2-246" fmla="*/ 2757222 h 3501940"/>
                <a:gd name="connsiteX3-247" fmla="*/ 7777113 w 11095348"/>
                <a:gd name="connsiteY3-248" fmla="*/ 1475177 h 3501940"/>
                <a:gd name="connsiteX4-249" fmla="*/ 9144000 w 11095348"/>
                <a:gd name="connsiteY4-250" fmla="*/ 14022 h 3501940"/>
                <a:gd name="connsiteX5-251" fmla="*/ 11095348 w 11095348"/>
                <a:gd name="connsiteY5-252" fmla="*/ 692751 h 3501940"/>
                <a:gd name="connsiteX0-253" fmla="*/ 0 w 11076495"/>
                <a:gd name="connsiteY0-254" fmla="*/ 3494111 h 3494111"/>
                <a:gd name="connsiteX1-255" fmla="*/ 2036190 w 11076495"/>
                <a:gd name="connsiteY1-256" fmla="*/ 1985822 h 3494111"/>
                <a:gd name="connsiteX2-257" fmla="*/ 5344998 w 11076495"/>
                <a:gd name="connsiteY2-258" fmla="*/ 2749393 h 3494111"/>
                <a:gd name="connsiteX3-259" fmla="*/ 7777113 w 11076495"/>
                <a:gd name="connsiteY3-260" fmla="*/ 1467348 h 3494111"/>
                <a:gd name="connsiteX4-261" fmla="*/ 9144000 w 11076495"/>
                <a:gd name="connsiteY4-262" fmla="*/ 6193 h 3494111"/>
                <a:gd name="connsiteX5-263" fmla="*/ 11076495 w 11076495"/>
                <a:gd name="connsiteY5-264" fmla="*/ 1834992 h 3494111"/>
                <a:gd name="connsiteX0-265" fmla="*/ 0 w 11076495"/>
                <a:gd name="connsiteY0-266" fmla="*/ 2678076 h 2678076"/>
                <a:gd name="connsiteX1-267" fmla="*/ 2036190 w 11076495"/>
                <a:gd name="connsiteY1-268" fmla="*/ 1169787 h 2678076"/>
                <a:gd name="connsiteX2-269" fmla="*/ 5344998 w 11076495"/>
                <a:gd name="connsiteY2-270" fmla="*/ 1933358 h 2678076"/>
                <a:gd name="connsiteX3-271" fmla="*/ 7777113 w 11076495"/>
                <a:gd name="connsiteY3-272" fmla="*/ 651313 h 2678076"/>
                <a:gd name="connsiteX4-273" fmla="*/ 9172280 w 11076495"/>
                <a:gd name="connsiteY4-274" fmla="*/ 10290 h 2678076"/>
                <a:gd name="connsiteX5-275" fmla="*/ 11076495 w 11076495"/>
                <a:gd name="connsiteY5-276" fmla="*/ 1018957 h 2678076"/>
                <a:gd name="connsiteX0-277" fmla="*/ 0 w 11076495"/>
                <a:gd name="connsiteY0-278" fmla="*/ 2678076 h 2678076"/>
                <a:gd name="connsiteX1-279" fmla="*/ 2036190 w 11076495"/>
                <a:gd name="connsiteY1-280" fmla="*/ 1169787 h 2678076"/>
                <a:gd name="connsiteX2-281" fmla="*/ 5344998 w 11076495"/>
                <a:gd name="connsiteY2-282" fmla="*/ 1933358 h 2678076"/>
                <a:gd name="connsiteX3-283" fmla="*/ 7777113 w 11076495"/>
                <a:gd name="connsiteY3-284" fmla="*/ 651313 h 2678076"/>
                <a:gd name="connsiteX4-285" fmla="*/ 9172280 w 11076495"/>
                <a:gd name="connsiteY4-286" fmla="*/ 10290 h 2678076"/>
                <a:gd name="connsiteX5-287" fmla="*/ 11076495 w 11076495"/>
                <a:gd name="connsiteY5-288" fmla="*/ 1018957 h 2678076"/>
                <a:gd name="connsiteX0-289" fmla="*/ 0 w 11076495"/>
                <a:gd name="connsiteY0-290" fmla="*/ 2678076 h 2678076"/>
                <a:gd name="connsiteX1-291" fmla="*/ 2036190 w 11076495"/>
                <a:gd name="connsiteY1-292" fmla="*/ 1169787 h 2678076"/>
                <a:gd name="connsiteX2-293" fmla="*/ 5344998 w 11076495"/>
                <a:gd name="connsiteY2-294" fmla="*/ 1933358 h 2678076"/>
                <a:gd name="connsiteX3-295" fmla="*/ 7635711 w 11076495"/>
                <a:gd name="connsiteY3-296" fmla="*/ 1009531 h 2678076"/>
                <a:gd name="connsiteX4-297" fmla="*/ 9172280 w 11076495"/>
                <a:gd name="connsiteY4-298" fmla="*/ 10290 h 2678076"/>
                <a:gd name="connsiteX5-299" fmla="*/ 11076495 w 11076495"/>
                <a:gd name="connsiteY5-300" fmla="*/ 1018957 h 2678076"/>
                <a:gd name="connsiteX0-301" fmla="*/ 0 w 11076495"/>
                <a:gd name="connsiteY0-302" fmla="*/ 2678076 h 2678076"/>
                <a:gd name="connsiteX1-303" fmla="*/ 2036190 w 11076495"/>
                <a:gd name="connsiteY1-304" fmla="*/ 1169787 h 2678076"/>
                <a:gd name="connsiteX2-305" fmla="*/ 5344998 w 11076495"/>
                <a:gd name="connsiteY2-306" fmla="*/ 1933358 h 2678076"/>
                <a:gd name="connsiteX3-307" fmla="*/ 7635711 w 11076495"/>
                <a:gd name="connsiteY3-308" fmla="*/ 1009531 h 2678076"/>
                <a:gd name="connsiteX4-309" fmla="*/ 9172280 w 11076495"/>
                <a:gd name="connsiteY4-310" fmla="*/ 10290 h 2678076"/>
                <a:gd name="connsiteX5-311" fmla="*/ 11076495 w 11076495"/>
                <a:gd name="connsiteY5-312" fmla="*/ 1018957 h 2678076"/>
                <a:gd name="connsiteX0-313" fmla="*/ 0 w 11076495"/>
                <a:gd name="connsiteY0-314" fmla="*/ 2678076 h 2678076"/>
                <a:gd name="connsiteX1-315" fmla="*/ 2036190 w 11076495"/>
                <a:gd name="connsiteY1-316" fmla="*/ 1169787 h 2678076"/>
                <a:gd name="connsiteX2-317" fmla="*/ 5344998 w 11076495"/>
                <a:gd name="connsiteY2-318" fmla="*/ 1933358 h 2678076"/>
                <a:gd name="connsiteX3-319" fmla="*/ 7635711 w 11076495"/>
                <a:gd name="connsiteY3-320" fmla="*/ 1009531 h 2678076"/>
                <a:gd name="connsiteX4-321" fmla="*/ 9172280 w 11076495"/>
                <a:gd name="connsiteY4-322" fmla="*/ 10290 h 2678076"/>
                <a:gd name="connsiteX5-323" fmla="*/ 11076495 w 11076495"/>
                <a:gd name="connsiteY5-324" fmla="*/ 1018957 h 2678076"/>
                <a:gd name="connsiteX0-325" fmla="*/ 0 w 11076495"/>
                <a:gd name="connsiteY0-326" fmla="*/ 2673264 h 2673264"/>
                <a:gd name="connsiteX1-327" fmla="*/ 2036190 w 11076495"/>
                <a:gd name="connsiteY1-328" fmla="*/ 1164975 h 2673264"/>
                <a:gd name="connsiteX2-329" fmla="*/ 5344998 w 11076495"/>
                <a:gd name="connsiteY2-330" fmla="*/ 1928546 h 2673264"/>
                <a:gd name="connsiteX3-331" fmla="*/ 7635711 w 11076495"/>
                <a:gd name="connsiteY3-332" fmla="*/ 1004719 h 2673264"/>
                <a:gd name="connsiteX4-333" fmla="*/ 9172280 w 11076495"/>
                <a:gd name="connsiteY4-334" fmla="*/ 5478 h 2673264"/>
                <a:gd name="connsiteX5-335" fmla="*/ 11076495 w 11076495"/>
                <a:gd name="connsiteY5-336" fmla="*/ 1014145 h 2673264"/>
                <a:gd name="connsiteX0-337" fmla="*/ 0 w 11076495"/>
                <a:gd name="connsiteY0-338" fmla="*/ 2673264 h 2673264"/>
                <a:gd name="connsiteX1-339" fmla="*/ 2036190 w 11076495"/>
                <a:gd name="connsiteY1-340" fmla="*/ 1164975 h 2673264"/>
                <a:gd name="connsiteX2-341" fmla="*/ 5344998 w 11076495"/>
                <a:gd name="connsiteY2-342" fmla="*/ 1928546 h 2673264"/>
                <a:gd name="connsiteX3-343" fmla="*/ 7635711 w 11076495"/>
                <a:gd name="connsiteY3-344" fmla="*/ 1004719 h 2673264"/>
                <a:gd name="connsiteX4-345" fmla="*/ 9172280 w 11076495"/>
                <a:gd name="connsiteY4-346" fmla="*/ 5478 h 2673264"/>
                <a:gd name="connsiteX5-347" fmla="*/ 11076495 w 11076495"/>
                <a:gd name="connsiteY5-348" fmla="*/ 1014145 h 2673264"/>
                <a:gd name="connsiteX0-349" fmla="*/ 0 w 11076495"/>
                <a:gd name="connsiteY0-350" fmla="*/ 2673264 h 2673264"/>
                <a:gd name="connsiteX1-351" fmla="*/ 2036190 w 11076495"/>
                <a:gd name="connsiteY1-352" fmla="*/ 1164975 h 2673264"/>
                <a:gd name="connsiteX2-353" fmla="*/ 5344998 w 11076495"/>
                <a:gd name="connsiteY2-354" fmla="*/ 1928546 h 2673264"/>
                <a:gd name="connsiteX3-355" fmla="*/ 7635711 w 11076495"/>
                <a:gd name="connsiteY3-356" fmla="*/ 1004719 h 2673264"/>
                <a:gd name="connsiteX4-357" fmla="*/ 9172280 w 11076495"/>
                <a:gd name="connsiteY4-358" fmla="*/ 5478 h 2673264"/>
                <a:gd name="connsiteX5-359" fmla="*/ 11076495 w 11076495"/>
                <a:gd name="connsiteY5-360" fmla="*/ 1014145 h 2673264"/>
                <a:gd name="connsiteX0-361" fmla="*/ 0 w 11076495"/>
                <a:gd name="connsiteY0-362" fmla="*/ 2673264 h 2673264"/>
                <a:gd name="connsiteX1-363" fmla="*/ 2036190 w 11076495"/>
                <a:gd name="connsiteY1-364" fmla="*/ 1164975 h 2673264"/>
                <a:gd name="connsiteX2-365" fmla="*/ 5344998 w 11076495"/>
                <a:gd name="connsiteY2-366" fmla="*/ 1928546 h 2673264"/>
                <a:gd name="connsiteX3-367" fmla="*/ 7635711 w 11076495"/>
                <a:gd name="connsiteY3-368" fmla="*/ 1004719 h 2673264"/>
                <a:gd name="connsiteX4-369" fmla="*/ 9172280 w 11076495"/>
                <a:gd name="connsiteY4-370" fmla="*/ 5478 h 2673264"/>
                <a:gd name="connsiteX5-371" fmla="*/ 11076495 w 11076495"/>
                <a:gd name="connsiteY5-372" fmla="*/ 1014145 h 2673264"/>
                <a:gd name="connsiteX0-373" fmla="*/ 0 w 11076495"/>
                <a:gd name="connsiteY0-374" fmla="*/ 2673264 h 2673264"/>
                <a:gd name="connsiteX1-375" fmla="*/ 2036190 w 11076495"/>
                <a:gd name="connsiteY1-376" fmla="*/ 1164975 h 2673264"/>
                <a:gd name="connsiteX2-377" fmla="*/ 5344998 w 11076495"/>
                <a:gd name="connsiteY2-378" fmla="*/ 1928546 h 2673264"/>
                <a:gd name="connsiteX3-379" fmla="*/ 7635711 w 11076495"/>
                <a:gd name="connsiteY3-380" fmla="*/ 1004719 h 2673264"/>
                <a:gd name="connsiteX4-381" fmla="*/ 9172280 w 11076495"/>
                <a:gd name="connsiteY4-382" fmla="*/ 5478 h 2673264"/>
                <a:gd name="connsiteX5-383" fmla="*/ 11076495 w 11076495"/>
                <a:gd name="connsiteY5-384" fmla="*/ 1014145 h 2673264"/>
                <a:gd name="connsiteX0-385" fmla="*/ 0 w 11076495"/>
                <a:gd name="connsiteY0-386" fmla="*/ 2673264 h 2673264"/>
                <a:gd name="connsiteX1-387" fmla="*/ 2036190 w 11076495"/>
                <a:gd name="connsiteY1-388" fmla="*/ 1164975 h 2673264"/>
                <a:gd name="connsiteX2-389" fmla="*/ 5344998 w 11076495"/>
                <a:gd name="connsiteY2-390" fmla="*/ 1928546 h 2673264"/>
                <a:gd name="connsiteX3-391" fmla="*/ 7635711 w 11076495"/>
                <a:gd name="connsiteY3-392" fmla="*/ 1004719 h 2673264"/>
                <a:gd name="connsiteX4-393" fmla="*/ 9172280 w 11076495"/>
                <a:gd name="connsiteY4-394" fmla="*/ 5478 h 2673264"/>
                <a:gd name="connsiteX5-395" fmla="*/ 11076495 w 11076495"/>
                <a:gd name="connsiteY5-396" fmla="*/ 1014145 h 2673264"/>
                <a:gd name="connsiteX0-397" fmla="*/ 0 w 11076495"/>
                <a:gd name="connsiteY0-398" fmla="*/ 2668288 h 2668288"/>
                <a:gd name="connsiteX1-399" fmla="*/ 2036190 w 11076495"/>
                <a:gd name="connsiteY1-400" fmla="*/ 1159999 h 2668288"/>
                <a:gd name="connsiteX2-401" fmla="*/ 5344998 w 11076495"/>
                <a:gd name="connsiteY2-402" fmla="*/ 1923570 h 2668288"/>
                <a:gd name="connsiteX3-403" fmla="*/ 7635711 w 11076495"/>
                <a:gd name="connsiteY3-404" fmla="*/ 999743 h 2668288"/>
                <a:gd name="connsiteX4-405" fmla="*/ 9172280 w 11076495"/>
                <a:gd name="connsiteY4-406" fmla="*/ 502 h 2668288"/>
                <a:gd name="connsiteX5-407" fmla="*/ 11076495 w 11076495"/>
                <a:gd name="connsiteY5-408" fmla="*/ 1009169 h 2668288"/>
                <a:gd name="connsiteX0-409" fmla="*/ 0 w 10878532"/>
                <a:gd name="connsiteY0-410" fmla="*/ 2669159 h 2669159"/>
                <a:gd name="connsiteX1-411" fmla="*/ 2036190 w 10878532"/>
                <a:gd name="connsiteY1-412" fmla="*/ 1160870 h 2669159"/>
                <a:gd name="connsiteX2-413" fmla="*/ 5344998 w 10878532"/>
                <a:gd name="connsiteY2-414" fmla="*/ 1924441 h 2669159"/>
                <a:gd name="connsiteX3-415" fmla="*/ 7635711 w 10878532"/>
                <a:gd name="connsiteY3-416" fmla="*/ 1000614 h 2669159"/>
                <a:gd name="connsiteX4-417" fmla="*/ 9172280 w 10878532"/>
                <a:gd name="connsiteY4-418" fmla="*/ 1373 h 2669159"/>
                <a:gd name="connsiteX5-419" fmla="*/ 10878532 w 10878532"/>
                <a:gd name="connsiteY5-420" fmla="*/ 764943 h 26691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575" y="979805"/>
            <a:ext cx="7210425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/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 r="1345" b="23115"/>
          <a:stretch>
            <a:fillRect/>
          </a:stretch>
        </p:blipFill>
        <p:spPr>
          <a:xfrm>
            <a:off x="4059726" y="3433936"/>
            <a:ext cx="406800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r="524" b="17374"/>
          <a:stretch>
            <a:fillRect/>
          </a:stretch>
        </p:blipFill>
        <p:spPr>
          <a:xfrm flipH="1">
            <a:off x="8138514" y="3820"/>
            <a:ext cx="4068000" cy="342508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8228" b="8228"/>
          <a:stretch>
            <a:fillRect/>
          </a:stretch>
        </p:blipFill>
        <p:spPr>
          <a:xfrm>
            <a:off x="-22788" y="-100"/>
            <a:ext cx="4057212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11648" b="3"/>
          <a:stretch>
            <a:fillRect/>
          </a:stretch>
        </p:blipFill>
        <p:spPr>
          <a:xfrm>
            <a:off x="1960" y="186"/>
            <a:ext cx="3717776" cy="685781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1607" r="7286" b="49"/>
          <a:stretch>
            <a:fillRect/>
          </a:stretch>
        </p:blipFill>
        <p:spPr>
          <a:xfrm>
            <a:off x="8471992" y="188"/>
            <a:ext cx="3717776" cy="6857813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>
            <a:fillRect/>
          </a:stretch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6092"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</p:grpSp>
      <p:graphicFrame>
        <p:nvGraphicFramePr>
          <p:cNvPr id="21" name="图表 20"/>
          <p:cNvGraphicFramePr/>
          <p:nvPr/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80" r="15345" b="2305"/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9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8504"/>
          <a:stretch>
            <a:fillRect/>
          </a:stretch>
        </p:blipFill>
        <p:spPr>
          <a:xfrm>
            <a:off x="3431704" y="3429000"/>
            <a:ext cx="8784976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/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9" name="图表 28"/>
            <p:cNvGraphicFramePr/>
            <p:nvPr/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图表 29"/>
            <p:cNvGraphicFramePr/>
            <p:nvPr/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图表 30"/>
            <p:cNvGraphicFramePr/>
            <p:nvPr/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宋体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Microsoft Office PowerPoint</Application>
  <PresentationFormat>宽屏</PresentationFormat>
  <Paragraphs>149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Microsoft YaHei UI</vt:lpstr>
      <vt:lpstr>宋体</vt:lpstr>
      <vt:lpstr>Aharoni</vt:lpstr>
      <vt:lpstr>Arial</vt:lpstr>
      <vt:lpstr>Arial Black</vt:lpstr>
      <vt:lpstr>Berlin Sans FB</vt:lpstr>
      <vt:lpstr>Bernard MT Condensed</vt:lpstr>
      <vt:lpstr>Bodoni MT</vt:lpstr>
      <vt:lpstr>Britannic Bold</vt:lpstr>
      <vt:lpstr>Browallia New</vt:lpstr>
      <vt:lpstr>Calibri</vt:lpstr>
      <vt:lpstr>Calibri Light</vt:lpstr>
      <vt:lpstr>Cambria Math</vt:lpstr>
      <vt:lpstr>Felix Titling</vt:lpstr>
      <vt:lpstr>Franklin Gothic Demi Cond</vt:lpstr>
      <vt:lpstr>Gloucester MT Extra Condensed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2016-07-13T13:08:00Z</dcterms:created>
  <dcterms:modified xsi:type="dcterms:W3CDTF">2017-06-12T06:37:47Z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