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96429" autoAdjust="0"/>
  </p:normalViewPr>
  <p:slideViewPr>
    <p:cSldViewPr>
      <p:cViewPr>
        <p:scale>
          <a:sx n="110" d="100"/>
          <a:sy n="110" d="100"/>
        </p:scale>
        <p:origin x="-1134" y="-684"/>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2016-10-07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2016-10-07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大气</a:t>
            </a:r>
            <a:r>
              <a:rPr lang="en-US" altLang="zh-CN"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风格年度总结</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文本框 42"/>
          <p:cNvSpPr txBox="1"/>
          <p:nvPr/>
        </p:nvSpPr>
        <p:spPr>
          <a:xfrm>
            <a:off x="3104297" y="3795886"/>
            <a:ext cx="2935419"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  日期：</a:t>
            </a:r>
            <a:r>
              <a:rPr lang="en-US" altLang="zh-CN"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2017.5.1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544246" y="368493"/>
            <a:ext cx="3905236"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2018</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完成情况</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2017</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成功展示</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存在不足</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明年计划</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2876670" y="2859782"/>
            <a:ext cx="3390672"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2312" y="653494"/>
            <a:ext cx="5039375" cy="1885190"/>
          </a:xfrm>
          <a:prstGeom prst="rect">
            <a:avLst/>
          </a:prstGeom>
        </p:spPr>
      </p:pic>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14:bounceEnd="44000">
                                          <p:cBhvr additive="base">
                                            <p:cTn id="13"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000" fill="hold"/>
                                            <p:tgtEl>
                                              <p:spTgt spid="40"/>
                                            </p:tgtEl>
                                            <p:attrNameLst>
                                              <p:attrName>ppt_x</p:attrName>
                                            </p:attrNameLst>
                                          </p:cBhvr>
                                          <p:tavLst>
                                            <p:tav tm="0">
                                              <p:val>
                                                <p:strVal val="1+#ppt_w/2"/>
                                              </p:val>
                                            </p:tav>
                                            <p:tav tm="100000">
                                              <p:val>
                                                <p:strVal val="#ppt_x"/>
                                              </p:val>
                                            </p:tav>
                                          </p:tavLst>
                                        </p:anim>
                                        <p:anim calcmode="lin" valueType="num">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工作概述</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9124</TotalTime>
  <Words>2897</Words>
  <Application>Microsoft Office PowerPoint</Application>
  <PresentationFormat>全屏显示(16:9)</PresentationFormat>
  <Paragraphs>620</Paragraphs>
  <Slides>48</Slides>
  <Notes>48</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演示文稿33</dc:title>
  <dc:creator>慧慧</dc:creator>
  <cp:lastModifiedBy>admin</cp:lastModifiedBy>
  <cp:revision>1972</cp:revision>
  <dcterms:created xsi:type="dcterms:W3CDTF">2014-06-06T07:22:15Z</dcterms:created>
  <dcterms:modified xsi:type="dcterms:W3CDTF">2016-10-07T05:54:30Z</dcterms:modified>
</cp:coreProperties>
</file>