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Default Extension="package" ContentType="application/vnd.openxmlformats-officedocument.package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77" r:id="rId1"/>
  </p:sldMasterIdLst>
  <p:notesMasterIdLst>
    <p:notesMasterId r:id="rId26"/>
  </p:notesMasterIdLst>
  <p:sldIdLst>
    <p:sldId id="256" r:id="rId2"/>
    <p:sldId id="274" r:id="rId3"/>
    <p:sldId id="275" r:id="rId4"/>
    <p:sldId id="258" r:id="rId5"/>
    <p:sldId id="268" r:id="rId6"/>
    <p:sldId id="288" r:id="rId7"/>
    <p:sldId id="289" r:id="rId8"/>
    <p:sldId id="284" r:id="rId9"/>
    <p:sldId id="260" r:id="rId10"/>
    <p:sldId id="285" r:id="rId11"/>
    <p:sldId id="269" r:id="rId12"/>
    <p:sldId id="270" r:id="rId13"/>
    <p:sldId id="290" r:id="rId14"/>
    <p:sldId id="283" r:id="rId15"/>
    <p:sldId id="281" r:id="rId16"/>
    <p:sldId id="282" r:id="rId17"/>
    <p:sldId id="287" r:id="rId18"/>
    <p:sldId id="262" r:id="rId19"/>
    <p:sldId id="263" r:id="rId20"/>
    <p:sldId id="272" r:id="rId21"/>
    <p:sldId id="265" r:id="rId22"/>
    <p:sldId id="273" r:id="rId23"/>
    <p:sldId id="271" r:id="rId24"/>
    <p:sldId id="286" r:id="rId25"/>
  </p:sldIdLst>
  <p:sldSz cx="12192000" cy="6858000"/>
  <p:notesSz cx="6858000" cy="9144000"/>
  <p:embeddedFontLst>
    <p:embeddedFont>
      <p:font typeface="Nakadai" charset="0"/>
      <p:regular r:id="rId27"/>
    </p:embeddedFont>
    <p:embeddedFont>
      <p:font typeface="Calibri" pitchFamily="34" charset="0"/>
      <p:regular r:id="rId28"/>
      <p:bold r:id="rId29"/>
      <p:italic r:id="rId30"/>
      <p:boldItalic r:id="rId31"/>
    </p:embeddedFont>
    <p:embeddedFont>
      <p:font typeface="微软雅黑 Light" charset="-122"/>
      <p:regular r:id="rId32"/>
    </p:embeddedFont>
    <p:embeddedFont>
      <p:font typeface="Microsoft YaHei UI Light" charset="-122"/>
      <p:regular r:id="rId33"/>
    </p:embeddedFont>
    <p:embeddedFont>
      <p:font typeface="微软雅黑" pitchFamily="34" charset="-122"/>
      <p:regular r:id="rId34"/>
      <p:bold r:id="rId35"/>
    </p:embeddedFont>
    <p:embeddedFont>
      <p:font typeface="Segoe UI Light 8" charset="0"/>
      <p:regular r:id="rId36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 xmlns="">
        <p14:section name="默认节" id="{AC2CC0E9-6C25-4AF5-BCEB-A62C537AD3DC}">
          <p14:sldIdLst>
            <p14:sldId id="256"/>
            <p14:sldId id="274"/>
            <p14:sldId id="275"/>
            <p14:sldId id="258"/>
            <p14:sldId id="268"/>
            <p14:sldId id="288"/>
            <p14:sldId id="289"/>
            <p14:sldId id="284"/>
            <p14:sldId id="260"/>
            <p14:sldId id="285"/>
            <p14:sldId id="269"/>
            <p14:sldId id="270"/>
            <p14:sldId id="290"/>
            <p14:sldId id="283"/>
            <p14:sldId id="281"/>
            <p14:sldId id="282"/>
            <p14:sldId id="287"/>
            <p14:sldId id="262"/>
            <p14:sldId id="263"/>
            <p14:sldId id="272"/>
            <p14:sldId id="265"/>
            <p14:sldId id="273"/>
            <p14:sldId id="271"/>
            <p14:sldId id="286"/>
            <p14:sldId id="291"/>
          </p14:sldIdLst>
        </p14:section>
      </p14:sectionLst>
    </p:ex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12529"/>
    <a:srgbClr val="000000"/>
    <a:srgbClr val="EFF4F4"/>
    <a:srgbClr val="DFE5E9"/>
    <a:srgbClr val="F6F6F8"/>
    <a:srgbClr val="C62B29"/>
    <a:srgbClr val="DEDEE0"/>
    <a:srgbClr val="C91E24"/>
    <a:srgbClr val="F2F6FC"/>
    <a:srgbClr val="D8342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1902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-690" y="-90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75" d="100"/>
        <a:sy n="75" d="100"/>
      </p:scale>
      <p:origin x="0" y="-7260"/>
    </p:cViewPr>
  </p:sorterViewPr>
  <p:notesViewPr>
    <p:cSldViewPr snapToGrid="0">
      <p:cViewPr varScale="1">
        <p:scale>
          <a:sx n="39" d="100"/>
          <a:sy n="39" d="100"/>
        </p:scale>
        <p:origin x="2880" y="44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8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7.fntdata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6.fntdata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2.fntdata"/><Relationship Id="rId36" Type="http://schemas.openxmlformats.org/officeDocument/2006/relationships/font" Target="fonts/font10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1.fntdata"/><Relationship Id="rId30" Type="http://schemas.openxmlformats.org/officeDocument/2006/relationships/font" Target="fonts/font4.fntdata"/><Relationship Id="rId35" Type="http://schemas.openxmlformats.org/officeDocument/2006/relationships/font" Target="fonts/font9.fntdata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package1.package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package2.package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package3.package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package4.package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package5.package"/><Relationship Id="rId1" Type="http://schemas.openxmlformats.org/officeDocument/2006/relationships/image" Target="../media/image22.png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>
        <c:manualLayout>
          <c:layoutTarget val="inner"/>
          <c:xMode val="edge"/>
          <c:yMode val="edge"/>
          <c:x val="0.17642160863850417"/>
          <c:y val="0.15276317918218776"/>
          <c:w val="0.65686056335795129"/>
          <c:h val="0.68938153566288507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chemeClr val="bg1"/>
            </a:solidFill>
            <a:effectLst>
              <a:outerShdw blurRad="203200" dist="114300" sx="102000" sy="102000" algn="ctr" rotWithShape="0">
                <a:prstClr val="black">
                  <a:alpha val="25000"/>
                </a:prstClr>
              </a:outerShdw>
            </a:effectLst>
          </c:spPr>
          <c:dPt>
            <c:idx val="0"/>
            <c:explosion val="7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>
                <a:outerShdw blurRad="203200" dist="114300" sx="102000" sy="102000" algn="ctr" rotWithShape="0">
                  <a:prstClr val="black">
                    <a:alpha val="25000"/>
                  </a:prstClr>
                </a:outerShdw>
              </a:effectLst>
            </c:spPr>
          </c:dPt>
          <c:dPt>
            <c:idx val="1"/>
            <c:explosion val="7"/>
            <c:spPr>
              <a:solidFill>
                <a:schemeClr val="bg1"/>
              </a:solidFill>
              <a:ln w="19050">
                <a:solidFill>
                  <a:schemeClr val="lt1"/>
                </a:solidFill>
              </a:ln>
              <a:effectLst>
                <a:outerShdw blurRad="203200" dist="114300" sx="102000" sy="102000" algn="ctr" rotWithShape="0">
                  <a:prstClr val="black">
                    <a:alpha val="25000"/>
                  </a:prstClr>
                </a:outerShdw>
              </a:effectLst>
            </c:spPr>
          </c:dPt>
          <c:dPt>
            <c:idx val="2"/>
            <c:explosion val="11"/>
            <c:spPr>
              <a:solidFill>
                <a:schemeClr val="bg1"/>
              </a:solidFill>
              <a:ln w="19050">
                <a:solidFill>
                  <a:schemeClr val="lt1"/>
                </a:solidFill>
              </a:ln>
              <a:effectLst>
                <a:outerShdw blurRad="203200" dist="114300" sx="102000" sy="102000" algn="ctr" rotWithShape="0">
                  <a:prstClr val="black">
                    <a:alpha val="25000"/>
                  </a:prstClr>
                </a:outerShdw>
              </a:effectLst>
            </c:spPr>
          </c:dPt>
          <c:dPt>
            <c:idx val="3"/>
            <c:explosion val="2"/>
            <c:spPr>
              <a:solidFill>
                <a:schemeClr val="bg1"/>
              </a:solidFill>
              <a:ln w="19050">
                <a:solidFill>
                  <a:schemeClr val="lt1"/>
                </a:solidFill>
              </a:ln>
              <a:effectLst>
                <a:outerShdw blurRad="203200" dist="114300" sx="102000" sy="102000" algn="ctr" rotWithShape="0">
                  <a:prstClr val="black">
                    <a:alpha val="25000"/>
                  </a:prstClr>
                </a:outerShdw>
              </a:effectLst>
            </c:spPr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8.2000000000000011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</c:ser>
        <c:dLbls/>
        <c:firstSliceAng val="0"/>
      </c:pieChart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Sheet1!$B$3</c:f>
              <c:strCache>
                <c:ptCount val="1"/>
                <c:pt idx="0">
                  <c:v>占比</c:v>
                </c:pt>
              </c:strCache>
            </c:strRef>
          </c:tx>
          <c:spPr>
            <a:ln>
              <a:noFill/>
            </a:ln>
          </c:spPr>
          <c:dPt>
            <c:idx val="0"/>
            <c:spPr>
              <a:solidFill>
                <a:schemeClr val="bg1"/>
              </a:solidFill>
              <a:ln w="19050">
                <a:noFill/>
              </a:ln>
              <a:effectLst/>
            </c:spPr>
          </c:dPt>
          <c:dPt>
            <c:idx val="1"/>
            <c:spPr>
              <a:noFill/>
              <a:ln w="19050">
                <a:noFill/>
              </a:ln>
              <a:effectLst/>
            </c:spPr>
          </c:dPt>
          <c:cat>
            <c:strRef>
              <c:f>Sheet1!$A$4:$A$5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Sheet1!$B$4:$B$5</c:f>
              <c:numCache>
                <c:formatCode>General</c:formatCode>
                <c:ptCount val="2"/>
                <c:pt idx="0">
                  <c:v>2</c:v>
                </c:pt>
                <c:pt idx="1">
                  <c:v>2.8</c:v>
                </c:pt>
              </c:numCache>
            </c:numRef>
          </c:val>
        </c:ser>
        <c:ser>
          <c:idx val="1"/>
          <c:order val="1"/>
          <c:tx>
            <c:strRef>
              <c:f>Sheet1!$C$3</c:f>
              <c:strCache>
                <c:ptCount val="1"/>
                <c:pt idx="0">
                  <c:v>辅助1</c:v>
                </c:pt>
              </c:strCache>
            </c:strRef>
          </c:tx>
          <c:dPt>
            <c:idx val="0"/>
            <c:spPr>
              <a:solidFill>
                <a:schemeClr val="bg1"/>
              </a:solidFill>
            </c:spPr>
          </c:dPt>
          <c:dPt>
            <c:idx val="1"/>
            <c:spPr>
              <a:solidFill>
                <a:schemeClr val="accent1"/>
              </a:solidFill>
            </c:spPr>
          </c:dPt>
          <c:cat>
            <c:strRef>
              <c:f>Sheet1!$A$4:$A$5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Sheet1!$C$4:$C$5</c:f>
              <c:numCache>
                <c:formatCode>General</c:formatCode>
                <c:ptCount val="2"/>
                <c:pt idx="0">
                  <c:v>2</c:v>
                </c:pt>
                <c:pt idx="1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Sheet1!$D$3</c:f>
              <c:strCache>
                <c:ptCount val="1"/>
                <c:pt idx="0">
                  <c:v>辅助2</c:v>
                </c:pt>
              </c:strCache>
            </c:strRef>
          </c:tx>
          <c:dPt>
            <c:idx val="0"/>
            <c:spPr>
              <a:solidFill>
                <a:schemeClr val="bg1"/>
              </a:solidFill>
            </c:spPr>
          </c:dPt>
          <c:dPt>
            <c:idx val="1"/>
            <c:spPr>
              <a:solidFill>
                <a:schemeClr val="accent1"/>
              </a:solidFill>
            </c:spPr>
          </c:dPt>
          <c:cat>
            <c:strRef>
              <c:f>Sheet1!$A$4:$A$5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Sheet1!$D$4:$D$5</c:f>
              <c:numCache>
                <c:formatCode>General</c:formatCode>
                <c:ptCount val="2"/>
                <c:pt idx="0">
                  <c:v>2</c:v>
                </c:pt>
                <c:pt idx="1">
                  <c:v>2.8</c:v>
                </c:pt>
              </c:numCache>
            </c:numRef>
          </c:val>
        </c:ser>
        <c:ser>
          <c:idx val="3"/>
          <c:order val="3"/>
          <c:tx>
            <c:strRef>
              <c:f>Sheet1!$E$3</c:f>
              <c:strCache>
                <c:ptCount val="1"/>
                <c:pt idx="0">
                  <c:v>辅助3</c:v>
                </c:pt>
              </c:strCache>
            </c:strRef>
          </c:tx>
          <c:dPt>
            <c:idx val="0"/>
            <c:spPr>
              <a:solidFill>
                <a:schemeClr val="bg1"/>
              </a:solidFill>
            </c:spPr>
          </c:dPt>
          <c:dPt>
            <c:idx val="1"/>
            <c:spPr>
              <a:noFill/>
            </c:spPr>
          </c:dPt>
          <c:cat>
            <c:strRef>
              <c:f>Sheet1!$A$4:$A$5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Sheet1!$E$4:$E$5</c:f>
              <c:numCache>
                <c:formatCode>General</c:formatCode>
                <c:ptCount val="2"/>
                <c:pt idx="0">
                  <c:v>2</c:v>
                </c:pt>
                <c:pt idx="1">
                  <c:v>2.8</c:v>
                </c:pt>
              </c:numCache>
            </c:numRef>
          </c:val>
        </c:ser>
        <c:dLbls/>
        <c:firstSliceAng val="0"/>
        <c:holeSize val="80"/>
      </c:doughnutChart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Sheet1!$B$3</c:f>
              <c:strCache>
                <c:ptCount val="1"/>
                <c:pt idx="0">
                  <c:v>占比</c:v>
                </c:pt>
              </c:strCache>
            </c:strRef>
          </c:tx>
          <c:spPr>
            <a:ln>
              <a:noFill/>
            </a:ln>
          </c:spPr>
          <c:dPt>
            <c:idx val="0"/>
            <c:spPr>
              <a:solidFill>
                <a:schemeClr val="bg1"/>
              </a:solidFill>
              <a:ln w="19050">
                <a:noFill/>
              </a:ln>
              <a:effectLst/>
            </c:spPr>
          </c:dPt>
          <c:dPt>
            <c:idx val="1"/>
            <c:spPr>
              <a:noFill/>
              <a:ln w="19050">
                <a:noFill/>
              </a:ln>
              <a:effectLst/>
            </c:spPr>
          </c:dPt>
          <c:cat>
            <c:strRef>
              <c:f>Sheet1!$A$4:$A$5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Sheet1!$B$4:$B$5</c:f>
              <c:numCache>
                <c:formatCode>General</c:formatCode>
                <c:ptCount val="2"/>
                <c:pt idx="0">
                  <c:v>7.2</c:v>
                </c:pt>
                <c:pt idx="1">
                  <c:v>2.8</c:v>
                </c:pt>
              </c:numCache>
            </c:numRef>
          </c:val>
        </c:ser>
        <c:ser>
          <c:idx val="1"/>
          <c:order val="1"/>
          <c:tx>
            <c:strRef>
              <c:f>Sheet1!$C$3</c:f>
              <c:strCache>
                <c:ptCount val="1"/>
                <c:pt idx="0">
                  <c:v>辅助1</c:v>
                </c:pt>
              </c:strCache>
            </c:strRef>
          </c:tx>
          <c:dPt>
            <c:idx val="0"/>
            <c:spPr>
              <a:solidFill>
                <a:schemeClr val="bg1"/>
              </a:solidFill>
            </c:spPr>
          </c:dPt>
          <c:dPt>
            <c:idx val="1"/>
            <c:spPr>
              <a:solidFill>
                <a:schemeClr val="accent1"/>
              </a:solidFill>
            </c:spPr>
          </c:dPt>
          <c:cat>
            <c:strRef>
              <c:f>Sheet1!$A$4:$A$5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Sheet1!$C$4:$C$5</c:f>
              <c:numCache>
                <c:formatCode>General</c:formatCode>
                <c:ptCount val="2"/>
                <c:pt idx="0">
                  <c:v>7.2</c:v>
                </c:pt>
                <c:pt idx="1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Sheet1!$D$3</c:f>
              <c:strCache>
                <c:ptCount val="1"/>
                <c:pt idx="0">
                  <c:v>辅助2</c:v>
                </c:pt>
              </c:strCache>
            </c:strRef>
          </c:tx>
          <c:dPt>
            <c:idx val="0"/>
            <c:spPr>
              <a:solidFill>
                <a:schemeClr val="bg1"/>
              </a:solidFill>
            </c:spPr>
          </c:dPt>
          <c:dPt>
            <c:idx val="1"/>
            <c:spPr>
              <a:solidFill>
                <a:schemeClr val="accent1"/>
              </a:solidFill>
            </c:spPr>
          </c:dPt>
          <c:cat>
            <c:strRef>
              <c:f>Sheet1!$A$4:$A$5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Sheet1!$D$4:$D$5</c:f>
              <c:numCache>
                <c:formatCode>General</c:formatCode>
                <c:ptCount val="2"/>
                <c:pt idx="0">
                  <c:v>7.2</c:v>
                </c:pt>
                <c:pt idx="1">
                  <c:v>2.8</c:v>
                </c:pt>
              </c:numCache>
            </c:numRef>
          </c:val>
        </c:ser>
        <c:ser>
          <c:idx val="3"/>
          <c:order val="3"/>
          <c:tx>
            <c:strRef>
              <c:f>Sheet1!$E$3</c:f>
              <c:strCache>
                <c:ptCount val="1"/>
                <c:pt idx="0">
                  <c:v>辅助3</c:v>
                </c:pt>
              </c:strCache>
            </c:strRef>
          </c:tx>
          <c:dPt>
            <c:idx val="0"/>
            <c:spPr>
              <a:solidFill>
                <a:schemeClr val="bg1"/>
              </a:solidFill>
            </c:spPr>
          </c:dPt>
          <c:dPt>
            <c:idx val="1"/>
            <c:spPr>
              <a:noFill/>
            </c:spPr>
          </c:dPt>
          <c:cat>
            <c:strRef>
              <c:f>Sheet1!$A$4:$A$5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Sheet1!$E$4:$E$5</c:f>
              <c:numCache>
                <c:formatCode>General</c:formatCode>
                <c:ptCount val="2"/>
                <c:pt idx="0">
                  <c:v>7.2</c:v>
                </c:pt>
                <c:pt idx="1">
                  <c:v>2.8</c:v>
                </c:pt>
              </c:numCache>
            </c:numRef>
          </c:val>
        </c:ser>
        <c:dLbls/>
        <c:firstSliceAng val="0"/>
        <c:holeSize val="80"/>
      </c:doughnutChart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Sheet1!$B$3</c:f>
              <c:strCache>
                <c:ptCount val="1"/>
                <c:pt idx="0">
                  <c:v>占比</c:v>
                </c:pt>
              </c:strCache>
            </c:strRef>
          </c:tx>
          <c:spPr>
            <a:ln>
              <a:noFill/>
            </a:ln>
          </c:spPr>
          <c:dPt>
            <c:idx val="0"/>
            <c:spPr>
              <a:solidFill>
                <a:schemeClr val="bg1"/>
              </a:solidFill>
              <a:ln w="19050">
                <a:noFill/>
              </a:ln>
              <a:effectLst/>
            </c:spPr>
          </c:dPt>
          <c:dPt>
            <c:idx val="1"/>
            <c:spPr>
              <a:noFill/>
              <a:ln w="19050">
                <a:noFill/>
              </a:ln>
              <a:effectLst/>
            </c:spPr>
          </c:dPt>
          <c:cat>
            <c:strRef>
              <c:f>Sheet1!$A$4:$A$5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Sheet1!$B$4:$B$5</c:f>
              <c:numCache>
                <c:formatCode>General</c:formatCode>
                <c:ptCount val="2"/>
                <c:pt idx="0">
                  <c:v>9</c:v>
                </c:pt>
                <c:pt idx="1">
                  <c:v>1</c:v>
                </c:pt>
              </c:numCache>
            </c:numRef>
          </c:val>
        </c:ser>
        <c:ser>
          <c:idx val="1"/>
          <c:order val="1"/>
          <c:tx>
            <c:strRef>
              <c:f>Sheet1!$C$3</c:f>
              <c:strCache>
                <c:ptCount val="1"/>
                <c:pt idx="0">
                  <c:v>辅助1</c:v>
                </c:pt>
              </c:strCache>
            </c:strRef>
          </c:tx>
          <c:dPt>
            <c:idx val="0"/>
            <c:spPr>
              <a:solidFill>
                <a:schemeClr val="bg1"/>
              </a:solidFill>
            </c:spPr>
          </c:dPt>
          <c:dPt>
            <c:idx val="1"/>
            <c:spPr>
              <a:solidFill>
                <a:schemeClr val="accent1"/>
              </a:solidFill>
            </c:spPr>
          </c:dPt>
          <c:cat>
            <c:strRef>
              <c:f>Sheet1!$A$4:$A$5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Sheet1!$C$4:$C$5</c:f>
              <c:numCache>
                <c:formatCode>General</c:formatCode>
                <c:ptCount val="2"/>
                <c:pt idx="0">
                  <c:v>9</c:v>
                </c:pt>
                <c:pt idx="1">
                  <c:v>1</c:v>
                </c:pt>
              </c:numCache>
            </c:numRef>
          </c:val>
        </c:ser>
        <c:ser>
          <c:idx val="2"/>
          <c:order val="2"/>
          <c:tx>
            <c:strRef>
              <c:f>Sheet1!$D$3</c:f>
              <c:strCache>
                <c:ptCount val="1"/>
                <c:pt idx="0">
                  <c:v>辅助2</c:v>
                </c:pt>
              </c:strCache>
            </c:strRef>
          </c:tx>
          <c:dPt>
            <c:idx val="0"/>
            <c:spPr>
              <a:solidFill>
                <a:schemeClr val="bg1"/>
              </a:solidFill>
            </c:spPr>
          </c:dPt>
          <c:dPt>
            <c:idx val="1"/>
            <c:spPr>
              <a:solidFill>
                <a:schemeClr val="accent1"/>
              </a:solidFill>
            </c:spPr>
          </c:dPt>
          <c:cat>
            <c:strRef>
              <c:f>Sheet1!$A$4:$A$5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Sheet1!$D$4:$D$5</c:f>
              <c:numCache>
                <c:formatCode>General</c:formatCode>
                <c:ptCount val="2"/>
                <c:pt idx="0">
                  <c:v>9</c:v>
                </c:pt>
                <c:pt idx="1">
                  <c:v>1</c:v>
                </c:pt>
              </c:numCache>
            </c:numRef>
          </c:val>
        </c:ser>
        <c:ser>
          <c:idx val="3"/>
          <c:order val="3"/>
          <c:tx>
            <c:strRef>
              <c:f>Sheet1!$E$3</c:f>
              <c:strCache>
                <c:ptCount val="1"/>
                <c:pt idx="0">
                  <c:v>辅助3</c:v>
                </c:pt>
              </c:strCache>
            </c:strRef>
          </c:tx>
          <c:dPt>
            <c:idx val="0"/>
            <c:spPr>
              <a:solidFill>
                <a:schemeClr val="bg1"/>
              </a:solidFill>
            </c:spPr>
          </c:dPt>
          <c:dPt>
            <c:idx val="1"/>
            <c:spPr>
              <a:noFill/>
            </c:spPr>
          </c:dPt>
          <c:cat>
            <c:strRef>
              <c:f>Sheet1!$A$4:$A$5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Sheet1!$E$4:$E$5</c:f>
              <c:numCache>
                <c:formatCode>General</c:formatCode>
                <c:ptCount val="2"/>
                <c:pt idx="0">
                  <c:v>9</c:v>
                </c:pt>
                <c:pt idx="1">
                  <c:v>1</c:v>
                </c:pt>
              </c:numCache>
            </c:numRef>
          </c:val>
        </c:ser>
        <c:dLbls/>
        <c:firstSliceAng val="0"/>
        <c:holeSize val="80"/>
      </c:doughnutChart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lineChart>
        <c:grouping val="standard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5400" cap="rnd">
              <a:solidFill>
                <a:schemeClr val="accent1"/>
              </a:solidFill>
              <a:round/>
            </a:ln>
            <a:effectLst/>
          </c:spPr>
          <c:marker>
            <c:symbol val="picture"/>
            <c:spPr>
              <a:blipFill>
                <a:blip xmlns:r="http://schemas.openxmlformats.org/officeDocument/2006/relationships" r:embed="rId1"/>
                <a:stretch>
                  <a:fillRect/>
                </a:stretch>
              </a:blipFill>
              <a:ln w="25400">
                <a:noFill/>
              </a:ln>
              <a:effectLst/>
            </c:spPr>
          </c:marker>
          <c:cat>
            <c:numRef>
              <c:f>Sheet1!$A$2:$A$25</c:f>
              <c:numCache>
                <c:formatCode>h:mm</c:formatCode>
                <c:ptCount val="24"/>
                <c:pt idx="0">
                  <c:v>0</c:v>
                </c:pt>
                <c:pt idx="1">
                  <c:v>4.1666666666666664E-2</c:v>
                </c:pt>
                <c:pt idx="2">
                  <c:v>8.3333333333333315E-2</c:v>
                </c:pt>
                <c:pt idx="3">
                  <c:v>0.125</c:v>
                </c:pt>
                <c:pt idx="4">
                  <c:v>0.16666666666666696</c:v>
                </c:pt>
                <c:pt idx="5">
                  <c:v>0.20833333333333304</c:v>
                </c:pt>
                <c:pt idx="6">
                  <c:v>0.25</c:v>
                </c:pt>
                <c:pt idx="7">
                  <c:v>0.29166666666666707</c:v>
                </c:pt>
                <c:pt idx="8">
                  <c:v>0.33333333333333298</c:v>
                </c:pt>
                <c:pt idx="9">
                  <c:v>0.37500000000000006</c:v>
                </c:pt>
                <c:pt idx="10">
                  <c:v>0.41666666666666707</c:v>
                </c:pt>
                <c:pt idx="11">
                  <c:v>0.45833333333333293</c:v>
                </c:pt>
                <c:pt idx="12">
                  <c:v>0.5</c:v>
                </c:pt>
                <c:pt idx="13">
                  <c:v>0.54166666666666696</c:v>
                </c:pt>
                <c:pt idx="14">
                  <c:v>0.58333333333333293</c:v>
                </c:pt>
                <c:pt idx="15">
                  <c:v>0.62500000000000011</c:v>
                </c:pt>
                <c:pt idx="16">
                  <c:v>0.66666666666666707</c:v>
                </c:pt>
                <c:pt idx="17">
                  <c:v>0.70833333333333304</c:v>
                </c:pt>
                <c:pt idx="18">
                  <c:v>0.75000000000000011</c:v>
                </c:pt>
                <c:pt idx="19">
                  <c:v>0.79166666666666696</c:v>
                </c:pt>
                <c:pt idx="20">
                  <c:v>0.83333333333333304</c:v>
                </c:pt>
                <c:pt idx="21">
                  <c:v>0.87500000000000011</c:v>
                </c:pt>
                <c:pt idx="22">
                  <c:v>0.91666666666666696</c:v>
                </c:pt>
                <c:pt idx="23">
                  <c:v>0.95833333333333304</c:v>
                </c:pt>
              </c:numCache>
            </c:numRef>
          </c:cat>
          <c:val>
            <c:numRef>
              <c:f>Sheet1!$B$2:$B$25</c:f>
              <c:numCache>
                <c:formatCode>General</c:formatCode>
                <c:ptCount val="2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2.4</c:v>
                </c:pt>
                <c:pt idx="5">
                  <c:v>4.4000000000000004</c:v>
                </c:pt>
                <c:pt idx="6">
                  <c:v>1.8</c:v>
                </c:pt>
                <c:pt idx="7">
                  <c:v>2.8</c:v>
                </c:pt>
                <c:pt idx="8">
                  <c:v>2</c:v>
                </c:pt>
                <c:pt idx="9">
                  <c:v>2</c:v>
                </c:pt>
                <c:pt idx="10">
                  <c:v>3</c:v>
                </c:pt>
                <c:pt idx="11">
                  <c:v>5</c:v>
                </c:pt>
                <c:pt idx="12">
                  <c:v>4.3</c:v>
                </c:pt>
                <c:pt idx="13">
                  <c:v>2.5</c:v>
                </c:pt>
                <c:pt idx="14">
                  <c:v>3.5</c:v>
                </c:pt>
                <c:pt idx="15">
                  <c:v>4.5</c:v>
                </c:pt>
                <c:pt idx="16">
                  <c:v>2.4</c:v>
                </c:pt>
                <c:pt idx="17">
                  <c:v>4.4000000000000004</c:v>
                </c:pt>
                <c:pt idx="18">
                  <c:v>1.8</c:v>
                </c:pt>
                <c:pt idx="19">
                  <c:v>2.8</c:v>
                </c:pt>
                <c:pt idx="20">
                  <c:v>2</c:v>
                </c:pt>
                <c:pt idx="21">
                  <c:v>2</c:v>
                </c:pt>
                <c:pt idx="22">
                  <c:v>3</c:v>
                </c:pt>
                <c:pt idx="23">
                  <c:v>5</c:v>
                </c:pt>
              </c:numCache>
            </c:numRef>
          </c:val>
        </c:ser>
        <c:dLbls/>
        <c:marker val="1"/>
        <c:axId val="209064320"/>
        <c:axId val="209065856"/>
      </c:lineChart>
      <c:catAx>
        <c:axId val="209064320"/>
        <c:scaling>
          <c:orientation val="minMax"/>
        </c:scaling>
        <c:axPos val="b"/>
        <c:numFmt formatCode="h:mm" sourceLinked="1"/>
        <c:majorTickMark val="none"/>
        <c:tickLblPos val="nextTo"/>
        <c:spPr>
          <a:noFill/>
          <a:ln w="38100" cap="flat" cmpd="sng" algn="ctr">
            <a:solidFill>
              <a:schemeClr val="bg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09065856"/>
        <c:crosses val="autoZero"/>
        <c:auto val="1"/>
        <c:lblAlgn val="ctr"/>
        <c:lblOffset val="100"/>
        <c:tickLblSkip val="3"/>
      </c:catAx>
      <c:valAx>
        <c:axId val="209065856"/>
        <c:scaling>
          <c:orientation val="minMax"/>
        </c:scaling>
        <c:delete val="1"/>
        <c:axPos val="l"/>
        <c:numFmt formatCode="General" sourceLinked="1"/>
        <c:majorTickMark val="none"/>
        <c:tickLblPos val="nextTo"/>
        <c:crossAx val="20906432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2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84AF40-9B93-4DF0-BB0F-78D9CA1B9CE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B260C7-3E46-4490-A829-3286FAB9ED4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544961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CFDCC-ED00-4642-B430-E02F68FA70F9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DD16BF-75AE-4ECB-A568-C8C2DF442D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968637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5" name="图片 444"/>
          <p:cNvPicPr>
            <a:picLocks noChangeAspect="1"/>
          </p:cNvPicPr>
          <p:nvPr userDrawn="1"/>
        </p:nvPicPr>
        <p:blipFill rotWithShape="1">
          <a:blip r:embed="rId2"/>
          <a:srcRect l="2676" t="13262" r="34397" b="22052"/>
          <a:stretch/>
        </p:blipFill>
        <p:spPr>
          <a:xfrm>
            <a:off x="-1" y="-1"/>
            <a:ext cx="12192001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400965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/>
        </p:nvGrpSpPr>
        <p:grpSpPr>
          <a:xfrm rot="10800000">
            <a:off x="-1" y="-2"/>
            <a:ext cx="2997200" cy="6858001"/>
            <a:chOff x="9766300" y="431800"/>
            <a:chExt cx="2425700" cy="6426200"/>
          </a:xfrm>
          <a:solidFill>
            <a:schemeClr val="accent1"/>
          </a:solidFill>
        </p:grpSpPr>
        <p:sp>
          <p:nvSpPr>
            <p:cNvPr id="7" name="矩形 6"/>
            <p:cNvSpPr/>
            <p:nvPr/>
          </p:nvSpPr>
          <p:spPr>
            <a:xfrm>
              <a:off x="9766300" y="2857500"/>
              <a:ext cx="2425700" cy="40005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直角三角形 7"/>
            <p:cNvSpPr/>
            <p:nvPr/>
          </p:nvSpPr>
          <p:spPr>
            <a:xfrm rot="16200000">
              <a:off x="9766300" y="431800"/>
              <a:ext cx="2425700" cy="2425700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445" name="图片 444"/>
          <p:cNvPicPr>
            <a:picLocks noChangeAspect="1"/>
          </p:cNvPicPr>
          <p:nvPr userDrawn="1"/>
        </p:nvPicPr>
        <p:blipFill rotWithShape="1">
          <a:blip r:embed="rId2"/>
          <a:srcRect l="2676" t="13262" r="34397" b="22052"/>
          <a:stretch/>
        </p:blipFill>
        <p:spPr>
          <a:xfrm>
            <a:off x="-1" y="-1"/>
            <a:ext cx="12192001" cy="6858001"/>
          </a:xfrm>
          <a:prstGeom prst="rect">
            <a:avLst/>
          </a:prstGeom>
        </p:spPr>
      </p:pic>
      <p:grpSp>
        <p:nvGrpSpPr>
          <p:cNvPr id="3" name="组合 2"/>
          <p:cNvGrpSpPr/>
          <p:nvPr userDrawn="1"/>
        </p:nvGrpSpPr>
        <p:grpSpPr>
          <a:xfrm>
            <a:off x="9194800" y="0"/>
            <a:ext cx="2997200" cy="6858001"/>
            <a:chOff x="9766300" y="431800"/>
            <a:chExt cx="2425700" cy="6426200"/>
          </a:xfrm>
        </p:grpSpPr>
        <p:sp>
          <p:nvSpPr>
            <p:cNvPr id="4" name="矩形 3"/>
            <p:cNvSpPr/>
            <p:nvPr/>
          </p:nvSpPr>
          <p:spPr>
            <a:xfrm>
              <a:off x="9766300" y="2857500"/>
              <a:ext cx="2425700" cy="4000500"/>
            </a:xfrm>
            <a:prstGeom prst="rect">
              <a:avLst/>
            </a:prstGeom>
            <a:solidFill>
              <a:srgbClr val="C125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直角三角形 4"/>
            <p:cNvSpPr/>
            <p:nvPr/>
          </p:nvSpPr>
          <p:spPr>
            <a:xfrm rot="16200000">
              <a:off x="9766300" y="431800"/>
              <a:ext cx="2425700" cy="2425700"/>
            </a:xfrm>
            <a:prstGeom prst="rtTriangle">
              <a:avLst/>
            </a:prstGeom>
            <a:solidFill>
              <a:srgbClr val="C125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4" name="图片 13"/>
          <p:cNvPicPr>
            <a:picLocks noChangeAspect="1"/>
          </p:cNvPicPr>
          <p:nvPr userDrawn="1"/>
        </p:nvPicPr>
        <p:blipFill rotWithShape="1">
          <a:blip r:embed="rId3"/>
          <a:srcRect l="50954" r="32437" b="30591"/>
          <a:stretch/>
        </p:blipFill>
        <p:spPr>
          <a:xfrm>
            <a:off x="9194800" y="2"/>
            <a:ext cx="2997200" cy="6857999"/>
          </a:xfrm>
          <a:custGeom>
            <a:avLst/>
            <a:gdLst>
              <a:gd name="connsiteX0" fmla="*/ 2997200 w 2997200"/>
              <a:gd name="connsiteY0" fmla="*/ 0 h 6857999"/>
              <a:gd name="connsiteX1" fmla="*/ 2997200 w 2997200"/>
              <a:gd name="connsiteY1" fmla="*/ 2588692 h 6857999"/>
              <a:gd name="connsiteX2" fmla="*/ 2997200 w 2997200"/>
              <a:gd name="connsiteY2" fmla="*/ 6857999 h 6857999"/>
              <a:gd name="connsiteX3" fmla="*/ 0 w 2997200"/>
              <a:gd name="connsiteY3" fmla="*/ 6857999 h 6857999"/>
              <a:gd name="connsiteX4" fmla="*/ 0 w 2997200"/>
              <a:gd name="connsiteY4" fmla="*/ 2588692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97200" h="6857999">
                <a:moveTo>
                  <a:pt x="2997200" y="0"/>
                </a:moveTo>
                <a:lnTo>
                  <a:pt x="2997200" y="2588692"/>
                </a:lnTo>
                <a:lnTo>
                  <a:pt x="2997200" y="6857999"/>
                </a:lnTo>
                <a:lnTo>
                  <a:pt x="0" y="6857999"/>
                </a:lnTo>
                <a:lnTo>
                  <a:pt x="0" y="2588692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xmlns="" val="10738020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角三角形 1"/>
          <p:cNvSpPr/>
          <p:nvPr userDrawn="1"/>
        </p:nvSpPr>
        <p:spPr>
          <a:xfrm rot="10800000">
            <a:off x="0" y="0"/>
            <a:ext cx="12192000" cy="6858000"/>
          </a:xfrm>
          <a:prstGeom prst="rtTriangle">
            <a:avLst/>
          </a:prstGeom>
          <a:solidFill>
            <a:srgbClr val="C125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45" name="图片 444"/>
          <p:cNvPicPr>
            <a:picLocks noChangeAspect="1"/>
          </p:cNvPicPr>
          <p:nvPr userDrawn="1"/>
        </p:nvPicPr>
        <p:blipFill rotWithShape="1">
          <a:blip r:embed="rId2"/>
          <a:srcRect l="2676" t="13262" r="34397" b="22052"/>
          <a:stretch/>
        </p:blipFill>
        <p:spPr>
          <a:xfrm>
            <a:off x="-1" y="-1"/>
            <a:ext cx="12192001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3840739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bg>
      <p:bgPr>
        <a:solidFill>
          <a:srgbClr val="C1252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/>
        </p:nvGrpSpPr>
        <p:grpSpPr>
          <a:xfrm>
            <a:off x="355600" y="142807"/>
            <a:ext cx="1549400" cy="389221"/>
            <a:chOff x="4749800" y="1847850"/>
            <a:chExt cx="2628900" cy="660400"/>
          </a:xfrm>
          <a:solidFill>
            <a:schemeClr val="bg2">
              <a:lumMod val="10000"/>
              <a:alpha val="20000"/>
            </a:schemeClr>
          </a:solidFill>
        </p:grpSpPr>
        <p:sp>
          <p:nvSpPr>
            <p:cNvPr id="9" name="椭圆 8"/>
            <p:cNvSpPr/>
            <p:nvPr/>
          </p:nvSpPr>
          <p:spPr>
            <a:xfrm>
              <a:off x="4749800" y="1847850"/>
              <a:ext cx="660400" cy="660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6718300" y="1847850"/>
              <a:ext cx="660400" cy="660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5357091" y="2137084"/>
              <a:ext cx="1477818" cy="5018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 userDrawn="1"/>
        </p:nvGrpSpPr>
        <p:grpSpPr>
          <a:xfrm>
            <a:off x="2681246" y="142807"/>
            <a:ext cx="1549400" cy="389221"/>
            <a:chOff x="4749800" y="1847850"/>
            <a:chExt cx="2628900" cy="660400"/>
          </a:xfrm>
          <a:solidFill>
            <a:schemeClr val="bg2">
              <a:lumMod val="10000"/>
              <a:alpha val="20000"/>
            </a:schemeClr>
          </a:solidFill>
        </p:grpSpPr>
        <p:sp>
          <p:nvSpPr>
            <p:cNvPr id="13" name="椭圆 12"/>
            <p:cNvSpPr/>
            <p:nvPr/>
          </p:nvSpPr>
          <p:spPr>
            <a:xfrm>
              <a:off x="4749800" y="1847850"/>
              <a:ext cx="660400" cy="660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6718300" y="1847850"/>
              <a:ext cx="660400" cy="660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5357091" y="2137084"/>
              <a:ext cx="1477818" cy="5018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6" name="组合 15"/>
          <p:cNvGrpSpPr/>
          <p:nvPr userDrawn="1"/>
        </p:nvGrpSpPr>
        <p:grpSpPr>
          <a:xfrm>
            <a:off x="4996316" y="142807"/>
            <a:ext cx="1549400" cy="389221"/>
            <a:chOff x="4749800" y="1847850"/>
            <a:chExt cx="2628900" cy="660400"/>
          </a:xfrm>
          <a:solidFill>
            <a:schemeClr val="bg2">
              <a:lumMod val="10000"/>
              <a:alpha val="20000"/>
            </a:schemeClr>
          </a:solidFill>
        </p:grpSpPr>
        <p:sp>
          <p:nvSpPr>
            <p:cNvPr id="17" name="椭圆 16"/>
            <p:cNvSpPr/>
            <p:nvPr/>
          </p:nvSpPr>
          <p:spPr>
            <a:xfrm>
              <a:off x="4749800" y="1847850"/>
              <a:ext cx="660400" cy="660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8" name="椭圆 17"/>
            <p:cNvSpPr/>
            <p:nvPr/>
          </p:nvSpPr>
          <p:spPr>
            <a:xfrm>
              <a:off x="6718300" y="1847850"/>
              <a:ext cx="660400" cy="660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5357091" y="2137084"/>
              <a:ext cx="1477818" cy="5018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 userDrawn="1"/>
        </p:nvGrpSpPr>
        <p:grpSpPr>
          <a:xfrm>
            <a:off x="6156495" y="841307"/>
            <a:ext cx="1549400" cy="389221"/>
            <a:chOff x="4749800" y="1847850"/>
            <a:chExt cx="2628900" cy="660400"/>
          </a:xfrm>
          <a:solidFill>
            <a:schemeClr val="bg2">
              <a:lumMod val="10000"/>
              <a:alpha val="20000"/>
            </a:schemeClr>
          </a:solidFill>
        </p:grpSpPr>
        <p:sp>
          <p:nvSpPr>
            <p:cNvPr id="21" name="椭圆 20"/>
            <p:cNvSpPr/>
            <p:nvPr/>
          </p:nvSpPr>
          <p:spPr>
            <a:xfrm>
              <a:off x="4749800" y="1847850"/>
              <a:ext cx="660400" cy="660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2" name="椭圆 21"/>
            <p:cNvSpPr/>
            <p:nvPr/>
          </p:nvSpPr>
          <p:spPr>
            <a:xfrm>
              <a:off x="6718300" y="1847850"/>
              <a:ext cx="660400" cy="660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3" name="矩形 22"/>
            <p:cNvSpPr/>
            <p:nvPr/>
          </p:nvSpPr>
          <p:spPr>
            <a:xfrm>
              <a:off x="5357091" y="2137084"/>
              <a:ext cx="1477818" cy="5018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24" name="椭圆 23"/>
          <p:cNvSpPr/>
          <p:nvPr userDrawn="1"/>
        </p:nvSpPr>
        <p:spPr>
          <a:xfrm>
            <a:off x="355601" y="841307"/>
            <a:ext cx="389221" cy="389221"/>
          </a:xfrm>
          <a:prstGeom prst="ellipse">
            <a:avLst/>
          </a:prstGeom>
          <a:solidFill>
            <a:schemeClr val="bg2">
              <a:lumMod val="1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 userDrawn="1"/>
        </p:nvSpPr>
        <p:spPr>
          <a:xfrm>
            <a:off x="0" y="1019425"/>
            <a:ext cx="424327" cy="32984"/>
          </a:xfrm>
          <a:prstGeom prst="rect">
            <a:avLst/>
          </a:prstGeom>
          <a:solidFill>
            <a:schemeClr val="bg2">
              <a:lumMod val="1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6" name="组合 25"/>
          <p:cNvGrpSpPr/>
          <p:nvPr userDrawn="1"/>
        </p:nvGrpSpPr>
        <p:grpSpPr>
          <a:xfrm>
            <a:off x="1515779" y="841307"/>
            <a:ext cx="1549400" cy="389221"/>
            <a:chOff x="4749800" y="1847850"/>
            <a:chExt cx="2628900" cy="660400"/>
          </a:xfrm>
          <a:solidFill>
            <a:schemeClr val="bg2">
              <a:lumMod val="10000"/>
              <a:alpha val="20000"/>
            </a:schemeClr>
          </a:solidFill>
        </p:grpSpPr>
        <p:sp>
          <p:nvSpPr>
            <p:cNvPr id="27" name="椭圆 26"/>
            <p:cNvSpPr/>
            <p:nvPr/>
          </p:nvSpPr>
          <p:spPr>
            <a:xfrm>
              <a:off x="4749800" y="1847850"/>
              <a:ext cx="660400" cy="660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8" name="椭圆 27"/>
            <p:cNvSpPr/>
            <p:nvPr/>
          </p:nvSpPr>
          <p:spPr>
            <a:xfrm>
              <a:off x="6718300" y="1847850"/>
              <a:ext cx="660400" cy="660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9" name="矩形 28"/>
            <p:cNvSpPr/>
            <p:nvPr/>
          </p:nvSpPr>
          <p:spPr>
            <a:xfrm>
              <a:off x="5357091" y="2137084"/>
              <a:ext cx="1477818" cy="5018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30" name="组合 29"/>
          <p:cNvGrpSpPr/>
          <p:nvPr userDrawn="1"/>
        </p:nvGrpSpPr>
        <p:grpSpPr>
          <a:xfrm>
            <a:off x="3836137" y="841307"/>
            <a:ext cx="1549400" cy="389221"/>
            <a:chOff x="4749800" y="1847850"/>
            <a:chExt cx="2628900" cy="660400"/>
          </a:xfrm>
          <a:solidFill>
            <a:schemeClr val="bg2">
              <a:lumMod val="10000"/>
              <a:alpha val="20000"/>
            </a:schemeClr>
          </a:solidFill>
        </p:grpSpPr>
        <p:sp>
          <p:nvSpPr>
            <p:cNvPr id="31" name="椭圆 30"/>
            <p:cNvSpPr/>
            <p:nvPr/>
          </p:nvSpPr>
          <p:spPr>
            <a:xfrm>
              <a:off x="4749800" y="1847850"/>
              <a:ext cx="660400" cy="660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2" name="椭圆 31"/>
            <p:cNvSpPr/>
            <p:nvPr/>
          </p:nvSpPr>
          <p:spPr>
            <a:xfrm>
              <a:off x="6718300" y="1847850"/>
              <a:ext cx="660400" cy="660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3" name="矩形 32"/>
            <p:cNvSpPr/>
            <p:nvPr/>
          </p:nvSpPr>
          <p:spPr>
            <a:xfrm>
              <a:off x="5357091" y="2137084"/>
              <a:ext cx="1477818" cy="5018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34" name="组合 33"/>
          <p:cNvGrpSpPr/>
          <p:nvPr userDrawn="1"/>
        </p:nvGrpSpPr>
        <p:grpSpPr>
          <a:xfrm>
            <a:off x="7316674" y="142807"/>
            <a:ext cx="1549400" cy="389221"/>
            <a:chOff x="4749800" y="1847850"/>
            <a:chExt cx="2628900" cy="660400"/>
          </a:xfrm>
          <a:solidFill>
            <a:schemeClr val="bg2">
              <a:lumMod val="10000"/>
              <a:alpha val="20000"/>
            </a:schemeClr>
          </a:solidFill>
        </p:grpSpPr>
        <p:sp>
          <p:nvSpPr>
            <p:cNvPr id="35" name="椭圆 34"/>
            <p:cNvSpPr/>
            <p:nvPr/>
          </p:nvSpPr>
          <p:spPr>
            <a:xfrm>
              <a:off x="4749800" y="1847850"/>
              <a:ext cx="660400" cy="660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6" name="椭圆 35"/>
            <p:cNvSpPr/>
            <p:nvPr/>
          </p:nvSpPr>
          <p:spPr>
            <a:xfrm>
              <a:off x="6718300" y="1847850"/>
              <a:ext cx="660400" cy="660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7" name="矩形 36"/>
            <p:cNvSpPr/>
            <p:nvPr/>
          </p:nvSpPr>
          <p:spPr>
            <a:xfrm>
              <a:off x="5357091" y="2137084"/>
              <a:ext cx="1477818" cy="5018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38" name="组合 37"/>
          <p:cNvGrpSpPr/>
          <p:nvPr userDrawn="1"/>
        </p:nvGrpSpPr>
        <p:grpSpPr>
          <a:xfrm>
            <a:off x="8476853" y="841307"/>
            <a:ext cx="1549400" cy="389221"/>
            <a:chOff x="4749800" y="1847850"/>
            <a:chExt cx="2628900" cy="660400"/>
          </a:xfrm>
          <a:solidFill>
            <a:schemeClr val="bg2">
              <a:lumMod val="10000"/>
              <a:alpha val="20000"/>
            </a:schemeClr>
          </a:solidFill>
        </p:grpSpPr>
        <p:sp>
          <p:nvSpPr>
            <p:cNvPr id="39" name="椭圆 38"/>
            <p:cNvSpPr/>
            <p:nvPr/>
          </p:nvSpPr>
          <p:spPr>
            <a:xfrm>
              <a:off x="4749800" y="1847850"/>
              <a:ext cx="660400" cy="660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0" name="椭圆 39"/>
            <p:cNvSpPr/>
            <p:nvPr/>
          </p:nvSpPr>
          <p:spPr>
            <a:xfrm>
              <a:off x="6718300" y="1847850"/>
              <a:ext cx="660400" cy="660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1" name="矩形 40"/>
            <p:cNvSpPr/>
            <p:nvPr/>
          </p:nvSpPr>
          <p:spPr>
            <a:xfrm>
              <a:off x="5357091" y="2137084"/>
              <a:ext cx="1477818" cy="5018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42" name="组合 41"/>
          <p:cNvGrpSpPr/>
          <p:nvPr userDrawn="1"/>
        </p:nvGrpSpPr>
        <p:grpSpPr>
          <a:xfrm>
            <a:off x="9637032" y="142807"/>
            <a:ext cx="1549400" cy="389221"/>
            <a:chOff x="4749800" y="1847850"/>
            <a:chExt cx="2628900" cy="660400"/>
          </a:xfrm>
          <a:solidFill>
            <a:schemeClr val="bg2">
              <a:lumMod val="10000"/>
              <a:alpha val="20000"/>
            </a:schemeClr>
          </a:solidFill>
        </p:grpSpPr>
        <p:sp>
          <p:nvSpPr>
            <p:cNvPr id="43" name="椭圆 42"/>
            <p:cNvSpPr/>
            <p:nvPr/>
          </p:nvSpPr>
          <p:spPr>
            <a:xfrm>
              <a:off x="4749800" y="1847850"/>
              <a:ext cx="660400" cy="660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>
              <a:off x="6718300" y="1847850"/>
              <a:ext cx="660400" cy="660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5" name="矩形 44"/>
            <p:cNvSpPr/>
            <p:nvPr/>
          </p:nvSpPr>
          <p:spPr>
            <a:xfrm>
              <a:off x="5357091" y="2137084"/>
              <a:ext cx="1477818" cy="5018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46" name="组合 45"/>
          <p:cNvGrpSpPr/>
          <p:nvPr userDrawn="1"/>
        </p:nvGrpSpPr>
        <p:grpSpPr>
          <a:xfrm>
            <a:off x="10797211" y="841307"/>
            <a:ext cx="1549400" cy="389221"/>
            <a:chOff x="4749800" y="1847850"/>
            <a:chExt cx="2628900" cy="660400"/>
          </a:xfrm>
          <a:solidFill>
            <a:schemeClr val="bg2">
              <a:lumMod val="10000"/>
              <a:alpha val="20000"/>
            </a:schemeClr>
          </a:solidFill>
        </p:grpSpPr>
        <p:sp>
          <p:nvSpPr>
            <p:cNvPr id="47" name="椭圆 46"/>
            <p:cNvSpPr/>
            <p:nvPr/>
          </p:nvSpPr>
          <p:spPr>
            <a:xfrm>
              <a:off x="4749800" y="1847850"/>
              <a:ext cx="660400" cy="660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6718300" y="1847850"/>
              <a:ext cx="660400" cy="660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>
              <a:off x="5357091" y="2137084"/>
              <a:ext cx="1477818" cy="5018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50" name="椭圆 49"/>
          <p:cNvSpPr/>
          <p:nvPr userDrawn="1"/>
        </p:nvSpPr>
        <p:spPr>
          <a:xfrm>
            <a:off x="11957388" y="142807"/>
            <a:ext cx="389221" cy="389221"/>
          </a:xfrm>
          <a:prstGeom prst="ellipse">
            <a:avLst/>
          </a:prstGeom>
          <a:solidFill>
            <a:schemeClr val="bg2">
              <a:lumMod val="1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51" name="组合 50"/>
          <p:cNvGrpSpPr/>
          <p:nvPr userDrawn="1"/>
        </p:nvGrpSpPr>
        <p:grpSpPr>
          <a:xfrm>
            <a:off x="355600" y="1539807"/>
            <a:ext cx="1549400" cy="389221"/>
            <a:chOff x="4749800" y="1847850"/>
            <a:chExt cx="2628900" cy="660400"/>
          </a:xfrm>
          <a:solidFill>
            <a:schemeClr val="bg2">
              <a:lumMod val="10000"/>
              <a:alpha val="20000"/>
            </a:schemeClr>
          </a:solidFill>
        </p:grpSpPr>
        <p:sp>
          <p:nvSpPr>
            <p:cNvPr id="52" name="椭圆 51"/>
            <p:cNvSpPr/>
            <p:nvPr/>
          </p:nvSpPr>
          <p:spPr>
            <a:xfrm>
              <a:off x="4749800" y="1847850"/>
              <a:ext cx="660400" cy="660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6718300" y="1847850"/>
              <a:ext cx="660400" cy="660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4" name="矩形 53"/>
            <p:cNvSpPr/>
            <p:nvPr/>
          </p:nvSpPr>
          <p:spPr>
            <a:xfrm>
              <a:off x="5357091" y="2137084"/>
              <a:ext cx="1477818" cy="5018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55" name="组合 54"/>
          <p:cNvGrpSpPr/>
          <p:nvPr userDrawn="1"/>
        </p:nvGrpSpPr>
        <p:grpSpPr>
          <a:xfrm>
            <a:off x="2681246" y="1539807"/>
            <a:ext cx="1549400" cy="389221"/>
            <a:chOff x="4749800" y="1847850"/>
            <a:chExt cx="2628900" cy="660400"/>
          </a:xfrm>
          <a:solidFill>
            <a:schemeClr val="bg2">
              <a:lumMod val="10000"/>
              <a:alpha val="20000"/>
            </a:schemeClr>
          </a:solidFill>
        </p:grpSpPr>
        <p:sp>
          <p:nvSpPr>
            <p:cNvPr id="56" name="椭圆 55"/>
            <p:cNvSpPr/>
            <p:nvPr/>
          </p:nvSpPr>
          <p:spPr>
            <a:xfrm>
              <a:off x="4749800" y="1847850"/>
              <a:ext cx="660400" cy="660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7" name="椭圆 56"/>
            <p:cNvSpPr/>
            <p:nvPr/>
          </p:nvSpPr>
          <p:spPr>
            <a:xfrm>
              <a:off x="6718300" y="1847850"/>
              <a:ext cx="660400" cy="660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8" name="矩形 57"/>
            <p:cNvSpPr/>
            <p:nvPr/>
          </p:nvSpPr>
          <p:spPr>
            <a:xfrm>
              <a:off x="5357091" y="2137084"/>
              <a:ext cx="1477818" cy="5018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59" name="组合 58"/>
          <p:cNvGrpSpPr/>
          <p:nvPr userDrawn="1"/>
        </p:nvGrpSpPr>
        <p:grpSpPr>
          <a:xfrm>
            <a:off x="4996316" y="1539807"/>
            <a:ext cx="1549400" cy="389221"/>
            <a:chOff x="4749800" y="1847850"/>
            <a:chExt cx="2628900" cy="660400"/>
          </a:xfrm>
          <a:solidFill>
            <a:schemeClr val="bg2">
              <a:lumMod val="10000"/>
              <a:alpha val="20000"/>
            </a:schemeClr>
          </a:solidFill>
        </p:grpSpPr>
        <p:sp>
          <p:nvSpPr>
            <p:cNvPr id="60" name="椭圆 59"/>
            <p:cNvSpPr/>
            <p:nvPr/>
          </p:nvSpPr>
          <p:spPr>
            <a:xfrm>
              <a:off x="4749800" y="1847850"/>
              <a:ext cx="660400" cy="660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1" name="椭圆 60"/>
            <p:cNvSpPr/>
            <p:nvPr/>
          </p:nvSpPr>
          <p:spPr>
            <a:xfrm>
              <a:off x="6718300" y="1847850"/>
              <a:ext cx="660400" cy="660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2" name="矩形 61"/>
            <p:cNvSpPr/>
            <p:nvPr/>
          </p:nvSpPr>
          <p:spPr>
            <a:xfrm>
              <a:off x="5357091" y="2137084"/>
              <a:ext cx="1477818" cy="5018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63" name="组合 62"/>
          <p:cNvGrpSpPr/>
          <p:nvPr userDrawn="1"/>
        </p:nvGrpSpPr>
        <p:grpSpPr>
          <a:xfrm>
            <a:off x="6156495" y="2238307"/>
            <a:ext cx="1549400" cy="389221"/>
            <a:chOff x="4749800" y="1847850"/>
            <a:chExt cx="2628900" cy="660400"/>
          </a:xfrm>
          <a:solidFill>
            <a:schemeClr val="bg2">
              <a:lumMod val="10000"/>
              <a:alpha val="20000"/>
            </a:schemeClr>
          </a:solidFill>
        </p:grpSpPr>
        <p:sp>
          <p:nvSpPr>
            <p:cNvPr id="64" name="椭圆 63"/>
            <p:cNvSpPr/>
            <p:nvPr/>
          </p:nvSpPr>
          <p:spPr>
            <a:xfrm>
              <a:off x="4749800" y="1847850"/>
              <a:ext cx="660400" cy="660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5" name="椭圆 64"/>
            <p:cNvSpPr/>
            <p:nvPr/>
          </p:nvSpPr>
          <p:spPr>
            <a:xfrm>
              <a:off x="6718300" y="1847850"/>
              <a:ext cx="660400" cy="660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6" name="矩形 65"/>
            <p:cNvSpPr/>
            <p:nvPr/>
          </p:nvSpPr>
          <p:spPr>
            <a:xfrm>
              <a:off x="5357091" y="2137084"/>
              <a:ext cx="1477818" cy="5018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67" name="椭圆 66"/>
          <p:cNvSpPr/>
          <p:nvPr userDrawn="1"/>
        </p:nvSpPr>
        <p:spPr>
          <a:xfrm>
            <a:off x="355601" y="2238307"/>
            <a:ext cx="389221" cy="389221"/>
          </a:xfrm>
          <a:prstGeom prst="ellipse">
            <a:avLst/>
          </a:prstGeom>
          <a:solidFill>
            <a:schemeClr val="bg2">
              <a:lumMod val="1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8" name="矩形 67"/>
          <p:cNvSpPr/>
          <p:nvPr userDrawn="1"/>
        </p:nvSpPr>
        <p:spPr>
          <a:xfrm>
            <a:off x="0" y="2416018"/>
            <a:ext cx="424327" cy="31227"/>
          </a:xfrm>
          <a:prstGeom prst="rect">
            <a:avLst/>
          </a:prstGeom>
          <a:solidFill>
            <a:schemeClr val="bg2">
              <a:lumMod val="1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69" name="组合 68"/>
          <p:cNvGrpSpPr/>
          <p:nvPr userDrawn="1"/>
        </p:nvGrpSpPr>
        <p:grpSpPr>
          <a:xfrm>
            <a:off x="1515779" y="2238307"/>
            <a:ext cx="1549400" cy="389221"/>
            <a:chOff x="4749800" y="1847850"/>
            <a:chExt cx="2628900" cy="660400"/>
          </a:xfrm>
          <a:solidFill>
            <a:schemeClr val="bg2">
              <a:lumMod val="10000"/>
              <a:alpha val="20000"/>
            </a:schemeClr>
          </a:solidFill>
        </p:grpSpPr>
        <p:sp>
          <p:nvSpPr>
            <p:cNvPr id="70" name="椭圆 69"/>
            <p:cNvSpPr/>
            <p:nvPr/>
          </p:nvSpPr>
          <p:spPr>
            <a:xfrm>
              <a:off x="4749800" y="1847850"/>
              <a:ext cx="660400" cy="660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1" name="椭圆 70"/>
            <p:cNvSpPr/>
            <p:nvPr/>
          </p:nvSpPr>
          <p:spPr>
            <a:xfrm>
              <a:off x="6718300" y="1847850"/>
              <a:ext cx="660400" cy="660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2" name="矩形 71"/>
            <p:cNvSpPr/>
            <p:nvPr/>
          </p:nvSpPr>
          <p:spPr>
            <a:xfrm>
              <a:off x="5357091" y="2137084"/>
              <a:ext cx="1477818" cy="5018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73" name="组合 72"/>
          <p:cNvGrpSpPr/>
          <p:nvPr userDrawn="1"/>
        </p:nvGrpSpPr>
        <p:grpSpPr>
          <a:xfrm>
            <a:off x="3836137" y="2238307"/>
            <a:ext cx="1549400" cy="389221"/>
            <a:chOff x="4749800" y="1847850"/>
            <a:chExt cx="2628900" cy="660400"/>
          </a:xfrm>
          <a:solidFill>
            <a:schemeClr val="bg2">
              <a:lumMod val="10000"/>
              <a:alpha val="20000"/>
            </a:schemeClr>
          </a:solidFill>
        </p:grpSpPr>
        <p:sp>
          <p:nvSpPr>
            <p:cNvPr id="74" name="椭圆 73"/>
            <p:cNvSpPr/>
            <p:nvPr/>
          </p:nvSpPr>
          <p:spPr>
            <a:xfrm>
              <a:off x="4749800" y="1847850"/>
              <a:ext cx="660400" cy="660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5" name="椭圆 74"/>
            <p:cNvSpPr/>
            <p:nvPr/>
          </p:nvSpPr>
          <p:spPr>
            <a:xfrm>
              <a:off x="6718300" y="1847850"/>
              <a:ext cx="660400" cy="660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6" name="矩形 75"/>
            <p:cNvSpPr/>
            <p:nvPr/>
          </p:nvSpPr>
          <p:spPr>
            <a:xfrm>
              <a:off x="5357091" y="2137084"/>
              <a:ext cx="1477818" cy="5018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77" name="组合 76"/>
          <p:cNvGrpSpPr/>
          <p:nvPr userDrawn="1"/>
        </p:nvGrpSpPr>
        <p:grpSpPr>
          <a:xfrm>
            <a:off x="7316674" y="1539807"/>
            <a:ext cx="1549400" cy="389221"/>
            <a:chOff x="4749800" y="1847850"/>
            <a:chExt cx="2628900" cy="660400"/>
          </a:xfrm>
          <a:solidFill>
            <a:schemeClr val="bg2">
              <a:lumMod val="10000"/>
              <a:alpha val="20000"/>
            </a:schemeClr>
          </a:solidFill>
        </p:grpSpPr>
        <p:sp>
          <p:nvSpPr>
            <p:cNvPr id="78" name="椭圆 77"/>
            <p:cNvSpPr/>
            <p:nvPr/>
          </p:nvSpPr>
          <p:spPr>
            <a:xfrm>
              <a:off x="4749800" y="1847850"/>
              <a:ext cx="660400" cy="660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9" name="椭圆 78"/>
            <p:cNvSpPr/>
            <p:nvPr/>
          </p:nvSpPr>
          <p:spPr>
            <a:xfrm>
              <a:off x="6718300" y="1847850"/>
              <a:ext cx="660400" cy="660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0" name="矩形 79"/>
            <p:cNvSpPr/>
            <p:nvPr/>
          </p:nvSpPr>
          <p:spPr>
            <a:xfrm>
              <a:off x="5357091" y="2137084"/>
              <a:ext cx="1477818" cy="5018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81" name="组合 80"/>
          <p:cNvGrpSpPr/>
          <p:nvPr userDrawn="1"/>
        </p:nvGrpSpPr>
        <p:grpSpPr>
          <a:xfrm>
            <a:off x="8476853" y="2238307"/>
            <a:ext cx="1549400" cy="389221"/>
            <a:chOff x="4749800" y="1847850"/>
            <a:chExt cx="2628900" cy="660400"/>
          </a:xfrm>
          <a:solidFill>
            <a:schemeClr val="bg2">
              <a:lumMod val="10000"/>
              <a:alpha val="20000"/>
            </a:schemeClr>
          </a:solidFill>
        </p:grpSpPr>
        <p:sp>
          <p:nvSpPr>
            <p:cNvPr id="82" name="椭圆 81"/>
            <p:cNvSpPr/>
            <p:nvPr/>
          </p:nvSpPr>
          <p:spPr>
            <a:xfrm>
              <a:off x="4749800" y="1847850"/>
              <a:ext cx="660400" cy="660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3" name="椭圆 82"/>
            <p:cNvSpPr/>
            <p:nvPr/>
          </p:nvSpPr>
          <p:spPr>
            <a:xfrm>
              <a:off x="6718300" y="1847850"/>
              <a:ext cx="660400" cy="660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4" name="矩形 83"/>
            <p:cNvSpPr/>
            <p:nvPr/>
          </p:nvSpPr>
          <p:spPr>
            <a:xfrm>
              <a:off x="5357091" y="2137084"/>
              <a:ext cx="1477818" cy="5018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85" name="组合 84"/>
          <p:cNvGrpSpPr/>
          <p:nvPr userDrawn="1"/>
        </p:nvGrpSpPr>
        <p:grpSpPr>
          <a:xfrm>
            <a:off x="9637032" y="1539807"/>
            <a:ext cx="1549400" cy="389221"/>
            <a:chOff x="4749800" y="1847850"/>
            <a:chExt cx="2628900" cy="660400"/>
          </a:xfrm>
          <a:solidFill>
            <a:schemeClr val="bg2">
              <a:lumMod val="10000"/>
              <a:alpha val="20000"/>
            </a:schemeClr>
          </a:solidFill>
        </p:grpSpPr>
        <p:sp>
          <p:nvSpPr>
            <p:cNvPr id="86" name="椭圆 85"/>
            <p:cNvSpPr/>
            <p:nvPr/>
          </p:nvSpPr>
          <p:spPr>
            <a:xfrm>
              <a:off x="4749800" y="1847850"/>
              <a:ext cx="660400" cy="660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7" name="椭圆 86"/>
            <p:cNvSpPr/>
            <p:nvPr/>
          </p:nvSpPr>
          <p:spPr>
            <a:xfrm>
              <a:off x="6718300" y="1847850"/>
              <a:ext cx="660400" cy="660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8" name="矩形 87"/>
            <p:cNvSpPr/>
            <p:nvPr/>
          </p:nvSpPr>
          <p:spPr>
            <a:xfrm>
              <a:off x="5357091" y="2137084"/>
              <a:ext cx="1477818" cy="5018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89" name="组合 88"/>
          <p:cNvGrpSpPr/>
          <p:nvPr userDrawn="1"/>
        </p:nvGrpSpPr>
        <p:grpSpPr>
          <a:xfrm>
            <a:off x="10797211" y="2238307"/>
            <a:ext cx="1549400" cy="389221"/>
            <a:chOff x="4749800" y="1847850"/>
            <a:chExt cx="2628900" cy="660400"/>
          </a:xfrm>
          <a:solidFill>
            <a:schemeClr val="bg2">
              <a:lumMod val="10000"/>
              <a:alpha val="20000"/>
            </a:schemeClr>
          </a:solidFill>
        </p:grpSpPr>
        <p:sp>
          <p:nvSpPr>
            <p:cNvPr id="90" name="椭圆 89"/>
            <p:cNvSpPr/>
            <p:nvPr/>
          </p:nvSpPr>
          <p:spPr>
            <a:xfrm>
              <a:off x="4749800" y="1847850"/>
              <a:ext cx="660400" cy="660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1" name="椭圆 90"/>
            <p:cNvSpPr/>
            <p:nvPr/>
          </p:nvSpPr>
          <p:spPr>
            <a:xfrm>
              <a:off x="6718300" y="1847850"/>
              <a:ext cx="660400" cy="660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2" name="矩形 91"/>
            <p:cNvSpPr/>
            <p:nvPr/>
          </p:nvSpPr>
          <p:spPr>
            <a:xfrm>
              <a:off x="5357091" y="2137084"/>
              <a:ext cx="1477818" cy="5018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93" name="椭圆 92"/>
          <p:cNvSpPr/>
          <p:nvPr userDrawn="1"/>
        </p:nvSpPr>
        <p:spPr>
          <a:xfrm>
            <a:off x="11957388" y="1539807"/>
            <a:ext cx="389221" cy="389221"/>
          </a:xfrm>
          <a:prstGeom prst="ellipse">
            <a:avLst/>
          </a:prstGeom>
          <a:solidFill>
            <a:schemeClr val="bg2">
              <a:lumMod val="1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94" name="组合 93"/>
          <p:cNvGrpSpPr/>
          <p:nvPr userDrawn="1"/>
        </p:nvGrpSpPr>
        <p:grpSpPr>
          <a:xfrm>
            <a:off x="355600" y="2936807"/>
            <a:ext cx="1549400" cy="389221"/>
            <a:chOff x="4749800" y="1847850"/>
            <a:chExt cx="2628900" cy="660400"/>
          </a:xfrm>
          <a:solidFill>
            <a:schemeClr val="bg2">
              <a:lumMod val="10000"/>
              <a:alpha val="20000"/>
            </a:schemeClr>
          </a:solidFill>
        </p:grpSpPr>
        <p:sp>
          <p:nvSpPr>
            <p:cNvPr id="95" name="椭圆 94"/>
            <p:cNvSpPr/>
            <p:nvPr/>
          </p:nvSpPr>
          <p:spPr>
            <a:xfrm>
              <a:off x="4749800" y="1847850"/>
              <a:ext cx="660400" cy="660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6" name="椭圆 95"/>
            <p:cNvSpPr/>
            <p:nvPr/>
          </p:nvSpPr>
          <p:spPr>
            <a:xfrm>
              <a:off x="6718300" y="1847850"/>
              <a:ext cx="660400" cy="660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7" name="矩形 96"/>
            <p:cNvSpPr/>
            <p:nvPr/>
          </p:nvSpPr>
          <p:spPr>
            <a:xfrm>
              <a:off x="5357091" y="2137084"/>
              <a:ext cx="1477818" cy="5018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98" name="组合 97"/>
          <p:cNvGrpSpPr/>
          <p:nvPr userDrawn="1"/>
        </p:nvGrpSpPr>
        <p:grpSpPr>
          <a:xfrm>
            <a:off x="2681246" y="2936807"/>
            <a:ext cx="1549400" cy="389221"/>
            <a:chOff x="4749800" y="1847850"/>
            <a:chExt cx="2628900" cy="660400"/>
          </a:xfrm>
          <a:solidFill>
            <a:schemeClr val="bg2">
              <a:lumMod val="10000"/>
              <a:alpha val="20000"/>
            </a:schemeClr>
          </a:solidFill>
        </p:grpSpPr>
        <p:sp>
          <p:nvSpPr>
            <p:cNvPr id="99" name="椭圆 98"/>
            <p:cNvSpPr/>
            <p:nvPr/>
          </p:nvSpPr>
          <p:spPr>
            <a:xfrm>
              <a:off x="4749800" y="1847850"/>
              <a:ext cx="660400" cy="660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0" name="椭圆 99"/>
            <p:cNvSpPr/>
            <p:nvPr/>
          </p:nvSpPr>
          <p:spPr>
            <a:xfrm>
              <a:off x="6718300" y="1847850"/>
              <a:ext cx="660400" cy="660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1" name="矩形 100"/>
            <p:cNvSpPr/>
            <p:nvPr/>
          </p:nvSpPr>
          <p:spPr>
            <a:xfrm>
              <a:off x="5357091" y="2137084"/>
              <a:ext cx="1477818" cy="5018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02" name="组合 101"/>
          <p:cNvGrpSpPr/>
          <p:nvPr userDrawn="1"/>
        </p:nvGrpSpPr>
        <p:grpSpPr>
          <a:xfrm>
            <a:off x="4996316" y="2936807"/>
            <a:ext cx="1549400" cy="389221"/>
            <a:chOff x="4749800" y="1847850"/>
            <a:chExt cx="2628900" cy="660400"/>
          </a:xfrm>
          <a:solidFill>
            <a:schemeClr val="bg2">
              <a:lumMod val="10000"/>
              <a:alpha val="20000"/>
            </a:schemeClr>
          </a:solidFill>
        </p:grpSpPr>
        <p:sp>
          <p:nvSpPr>
            <p:cNvPr id="103" name="椭圆 102"/>
            <p:cNvSpPr/>
            <p:nvPr/>
          </p:nvSpPr>
          <p:spPr>
            <a:xfrm>
              <a:off x="4749800" y="1847850"/>
              <a:ext cx="660400" cy="660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4" name="椭圆 103"/>
            <p:cNvSpPr/>
            <p:nvPr/>
          </p:nvSpPr>
          <p:spPr>
            <a:xfrm>
              <a:off x="6718300" y="1847850"/>
              <a:ext cx="660400" cy="660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5" name="矩形 104"/>
            <p:cNvSpPr/>
            <p:nvPr/>
          </p:nvSpPr>
          <p:spPr>
            <a:xfrm>
              <a:off x="5357091" y="2137084"/>
              <a:ext cx="1477818" cy="5018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06" name="组合 105"/>
          <p:cNvGrpSpPr/>
          <p:nvPr userDrawn="1"/>
        </p:nvGrpSpPr>
        <p:grpSpPr>
          <a:xfrm>
            <a:off x="6156495" y="3635307"/>
            <a:ext cx="1549400" cy="389221"/>
            <a:chOff x="4749800" y="1847850"/>
            <a:chExt cx="2628900" cy="660400"/>
          </a:xfrm>
          <a:solidFill>
            <a:schemeClr val="bg2">
              <a:lumMod val="10000"/>
              <a:alpha val="20000"/>
            </a:schemeClr>
          </a:solidFill>
        </p:grpSpPr>
        <p:sp>
          <p:nvSpPr>
            <p:cNvPr id="107" name="椭圆 106"/>
            <p:cNvSpPr/>
            <p:nvPr/>
          </p:nvSpPr>
          <p:spPr>
            <a:xfrm>
              <a:off x="4749800" y="1847850"/>
              <a:ext cx="660400" cy="660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8" name="椭圆 107"/>
            <p:cNvSpPr/>
            <p:nvPr/>
          </p:nvSpPr>
          <p:spPr>
            <a:xfrm>
              <a:off x="6718300" y="1847850"/>
              <a:ext cx="660400" cy="660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9" name="矩形 108"/>
            <p:cNvSpPr/>
            <p:nvPr/>
          </p:nvSpPr>
          <p:spPr>
            <a:xfrm>
              <a:off x="5357091" y="2137084"/>
              <a:ext cx="1477818" cy="5018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10" name="椭圆 109"/>
          <p:cNvSpPr/>
          <p:nvPr userDrawn="1"/>
        </p:nvSpPr>
        <p:spPr>
          <a:xfrm>
            <a:off x="355601" y="3635307"/>
            <a:ext cx="389221" cy="389221"/>
          </a:xfrm>
          <a:prstGeom prst="ellipse">
            <a:avLst/>
          </a:prstGeom>
          <a:solidFill>
            <a:schemeClr val="bg2">
              <a:lumMod val="1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1" name="矩形 110"/>
          <p:cNvSpPr/>
          <p:nvPr userDrawn="1"/>
        </p:nvSpPr>
        <p:spPr>
          <a:xfrm>
            <a:off x="0" y="3813425"/>
            <a:ext cx="424327" cy="32984"/>
          </a:xfrm>
          <a:prstGeom prst="rect">
            <a:avLst/>
          </a:prstGeom>
          <a:solidFill>
            <a:schemeClr val="bg2">
              <a:lumMod val="1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12" name="组合 111"/>
          <p:cNvGrpSpPr/>
          <p:nvPr userDrawn="1"/>
        </p:nvGrpSpPr>
        <p:grpSpPr>
          <a:xfrm>
            <a:off x="1515779" y="3635307"/>
            <a:ext cx="1549400" cy="389221"/>
            <a:chOff x="4749800" y="1847850"/>
            <a:chExt cx="2628900" cy="660400"/>
          </a:xfrm>
          <a:solidFill>
            <a:schemeClr val="bg2">
              <a:lumMod val="10000"/>
              <a:alpha val="20000"/>
            </a:schemeClr>
          </a:solidFill>
        </p:grpSpPr>
        <p:sp>
          <p:nvSpPr>
            <p:cNvPr id="113" name="椭圆 112"/>
            <p:cNvSpPr/>
            <p:nvPr/>
          </p:nvSpPr>
          <p:spPr>
            <a:xfrm>
              <a:off x="4749800" y="1847850"/>
              <a:ext cx="660400" cy="660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4" name="椭圆 113"/>
            <p:cNvSpPr/>
            <p:nvPr/>
          </p:nvSpPr>
          <p:spPr>
            <a:xfrm>
              <a:off x="6718300" y="1847850"/>
              <a:ext cx="660400" cy="660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5" name="矩形 114"/>
            <p:cNvSpPr/>
            <p:nvPr/>
          </p:nvSpPr>
          <p:spPr>
            <a:xfrm>
              <a:off x="5357091" y="2137084"/>
              <a:ext cx="1477818" cy="5018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16" name="组合 115"/>
          <p:cNvGrpSpPr/>
          <p:nvPr userDrawn="1"/>
        </p:nvGrpSpPr>
        <p:grpSpPr>
          <a:xfrm>
            <a:off x="3836137" y="3635307"/>
            <a:ext cx="1549400" cy="389221"/>
            <a:chOff x="4749800" y="1847850"/>
            <a:chExt cx="2628900" cy="660400"/>
          </a:xfrm>
          <a:solidFill>
            <a:schemeClr val="bg2">
              <a:lumMod val="10000"/>
              <a:alpha val="20000"/>
            </a:schemeClr>
          </a:solidFill>
        </p:grpSpPr>
        <p:sp>
          <p:nvSpPr>
            <p:cNvPr id="117" name="椭圆 116"/>
            <p:cNvSpPr/>
            <p:nvPr/>
          </p:nvSpPr>
          <p:spPr>
            <a:xfrm>
              <a:off x="4749800" y="1847850"/>
              <a:ext cx="660400" cy="660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8" name="椭圆 117"/>
            <p:cNvSpPr/>
            <p:nvPr/>
          </p:nvSpPr>
          <p:spPr>
            <a:xfrm>
              <a:off x="6718300" y="1847850"/>
              <a:ext cx="660400" cy="660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9" name="矩形 118"/>
            <p:cNvSpPr/>
            <p:nvPr/>
          </p:nvSpPr>
          <p:spPr>
            <a:xfrm>
              <a:off x="5357091" y="2137084"/>
              <a:ext cx="1477818" cy="5018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20" name="组合 119"/>
          <p:cNvGrpSpPr/>
          <p:nvPr userDrawn="1"/>
        </p:nvGrpSpPr>
        <p:grpSpPr>
          <a:xfrm>
            <a:off x="7316674" y="2936807"/>
            <a:ext cx="1549400" cy="389221"/>
            <a:chOff x="4749800" y="1847850"/>
            <a:chExt cx="2628900" cy="660400"/>
          </a:xfrm>
          <a:solidFill>
            <a:schemeClr val="bg2">
              <a:lumMod val="10000"/>
              <a:alpha val="20000"/>
            </a:schemeClr>
          </a:solidFill>
        </p:grpSpPr>
        <p:sp>
          <p:nvSpPr>
            <p:cNvPr id="121" name="椭圆 120"/>
            <p:cNvSpPr/>
            <p:nvPr/>
          </p:nvSpPr>
          <p:spPr>
            <a:xfrm>
              <a:off x="4749800" y="1847850"/>
              <a:ext cx="660400" cy="660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22" name="椭圆 121"/>
            <p:cNvSpPr/>
            <p:nvPr/>
          </p:nvSpPr>
          <p:spPr>
            <a:xfrm>
              <a:off x="6718300" y="1847850"/>
              <a:ext cx="660400" cy="660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23" name="矩形 122"/>
            <p:cNvSpPr/>
            <p:nvPr/>
          </p:nvSpPr>
          <p:spPr>
            <a:xfrm>
              <a:off x="5357091" y="2137084"/>
              <a:ext cx="1477818" cy="5018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24" name="组合 123"/>
          <p:cNvGrpSpPr/>
          <p:nvPr userDrawn="1"/>
        </p:nvGrpSpPr>
        <p:grpSpPr>
          <a:xfrm>
            <a:off x="8476853" y="3635307"/>
            <a:ext cx="1549400" cy="389221"/>
            <a:chOff x="4749800" y="1847850"/>
            <a:chExt cx="2628900" cy="660400"/>
          </a:xfrm>
          <a:solidFill>
            <a:schemeClr val="bg2">
              <a:lumMod val="10000"/>
              <a:alpha val="20000"/>
            </a:schemeClr>
          </a:solidFill>
        </p:grpSpPr>
        <p:sp>
          <p:nvSpPr>
            <p:cNvPr id="125" name="椭圆 124"/>
            <p:cNvSpPr/>
            <p:nvPr/>
          </p:nvSpPr>
          <p:spPr>
            <a:xfrm>
              <a:off x="4749800" y="1847850"/>
              <a:ext cx="660400" cy="660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26" name="椭圆 125"/>
            <p:cNvSpPr/>
            <p:nvPr/>
          </p:nvSpPr>
          <p:spPr>
            <a:xfrm>
              <a:off x="6718300" y="1847850"/>
              <a:ext cx="660400" cy="660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27" name="矩形 126"/>
            <p:cNvSpPr/>
            <p:nvPr/>
          </p:nvSpPr>
          <p:spPr>
            <a:xfrm>
              <a:off x="5357091" y="2137084"/>
              <a:ext cx="1477818" cy="5018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28" name="组合 127"/>
          <p:cNvGrpSpPr/>
          <p:nvPr userDrawn="1"/>
        </p:nvGrpSpPr>
        <p:grpSpPr>
          <a:xfrm>
            <a:off x="9637032" y="2936807"/>
            <a:ext cx="1549400" cy="389221"/>
            <a:chOff x="4749800" y="1847850"/>
            <a:chExt cx="2628900" cy="660400"/>
          </a:xfrm>
          <a:solidFill>
            <a:schemeClr val="bg2">
              <a:lumMod val="10000"/>
              <a:alpha val="20000"/>
            </a:schemeClr>
          </a:solidFill>
        </p:grpSpPr>
        <p:sp>
          <p:nvSpPr>
            <p:cNvPr id="129" name="椭圆 128"/>
            <p:cNvSpPr/>
            <p:nvPr/>
          </p:nvSpPr>
          <p:spPr>
            <a:xfrm>
              <a:off x="4749800" y="1847850"/>
              <a:ext cx="660400" cy="660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0" name="椭圆 129"/>
            <p:cNvSpPr/>
            <p:nvPr/>
          </p:nvSpPr>
          <p:spPr>
            <a:xfrm>
              <a:off x="6718300" y="1847850"/>
              <a:ext cx="660400" cy="660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1" name="矩形 130"/>
            <p:cNvSpPr/>
            <p:nvPr/>
          </p:nvSpPr>
          <p:spPr>
            <a:xfrm>
              <a:off x="5357091" y="2137084"/>
              <a:ext cx="1477818" cy="5018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32" name="组合 131"/>
          <p:cNvGrpSpPr/>
          <p:nvPr userDrawn="1"/>
        </p:nvGrpSpPr>
        <p:grpSpPr>
          <a:xfrm>
            <a:off x="10797211" y="3635307"/>
            <a:ext cx="1549400" cy="389221"/>
            <a:chOff x="4749800" y="1847850"/>
            <a:chExt cx="2628900" cy="660400"/>
          </a:xfrm>
          <a:solidFill>
            <a:schemeClr val="bg2">
              <a:lumMod val="10000"/>
              <a:alpha val="20000"/>
            </a:schemeClr>
          </a:solidFill>
        </p:grpSpPr>
        <p:sp>
          <p:nvSpPr>
            <p:cNvPr id="133" name="椭圆 132"/>
            <p:cNvSpPr/>
            <p:nvPr/>
          </p:nvSpPr>
          <p:spPr>
            <a:xfrm>
              <a:off x="4749800" y="1847850"/>
              <a:ext cx="660400" cy="660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4" name="椭圆 133"/>
            <p:cNvSpPr/>
            <p:nvPr/>
          </p:nvSpPr>
          <p:spPr>
            <a:xfrm>
              <a:off x="6718300" y="1847850"/>
              <a:ext cx="660400" cy="660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5" name="矩形 134"/>
            <p:cNvSpPr/>
            <p:nvPr/>
          </p:nvSpPr>
          <p:spPr>
            <a:xfrm>
              <a:off x="5357091" y="2137084"/>
              <a:ext cx="1477818" cy="5018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36" name="椭圆 135"/>
          <p:cNvSpPr/>
          <p:nvPr userDrawn="1"/>
        </p:nvSpPr>
        <p:spPr>
          <a:xfrm>
            <a:off x="11957388" y="2936807"/>
            <a:ext cx="389221" cy="389221"/>
          </a:xfrm>
          <a:prstGeom prst="ellipse">
            <a:avLst/>
          </a:prstGeom>
          <a:solidFill>
            <a:schemeClr val="bg2">
              <a:lumMod val="1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37" name="组合 136"/>
          <p:cNvGrpSpPr/>
          <p:nvPr userDrawn="1"/>
        </p:nvGrpSpPr>
        <p:grpSpPr>
          <a:xfrm>
            <a:off x="355600" y="4333807"/>
            <a:ext cx="1549400" cy="389221"/>
            <a:chOff x="4749800" y="1847850"/>
            <a:chExt cx="2628900" cy="660400"/>
          </a:xfrm>
          <a:solidFill>
            <a:schemeClr val="bg2">
              <a:lumMod val="10000"/>
              <a:alpha val="20000"/>
            </a:schemeClr>
          </a:solidFill>
        </p:grpSpPr>
        <p:sp>
          <p:nvSpPr>
            <p:cNvPr id="138" name="椭圆 137"/>
            <p:cNvSpPr/>
            <p:nvPr/>
          </p:nvSpPr>
          <p:spPr>
            <a:xfrm>
              <a:off x="4749800" y="1847850"/>
              <a:ext cx="660400" cy="660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9" name="椭圆 138"/>
            <p:cNvSpPr/>
            <p:nvPr/>
          </p:nvSpPr>
          <p:spPr>
            <a:xfrm>
              <a:off x="6718300" y="1847850"/>
              <a:ext cx="660400" cy="660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0" name="矩形 139"/>
            <p:cNvSpPr/>
            <p:nvPr/>
          </p:nvSpPr>
          <p:spPr>
            <a:xfrm>
              <a:off x="5357091" y="2137084"/>
              <a:ext cx="1477818" cy="5018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41" name="组合 140"/>
          <p:cNvGrpSpPr/>
          <p:nvPr userDrawn="1"/>
        </p:nvGrpSpPr>
        <p:grpSpPr>
          <a:xfrm>
            <a:off x="2681246" y="4333807"/>
            <a:ext cx="1549400" cy="389221"/>
            <a:chOff x="4749800" y="1847850"/>
            <a:chExt cx="2628900" cy="660400"/>
          </a:xfrm>
          <a:solidFill>
            <a:schemeClr val="bg2">
              <a:lumMod val="10000"/>
              <a:alpha val="20000"/>
            </a:schemeClr>
          </a:solidFill>
        </p:grpSpPr>
        <p:sp>
          <p:nvSpPr>
            <p:cNvPr id="142" name="椭圆 141"/>
            <p:cNvSpPr/>
            <p:nvPr/>
          </p:nvSpPr>
          <p:spPr>
            <a:xfrm>
              <a:off x="4749800" y="1847850"/>
              <a:ext cx="660400" cy="660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3" name="椭圆 142"/>
            <p:cNvSpPr/>
            <p:nvPr/>
          </p:nvSpPr>
          <p:spPr>
            <a:xfrm>
              <a:off x="6718300" y="1847850"/>
              <a:ext cx="660400" cy="660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4" name="矩形 143"/>
            <p:cNvSpPr/>
            <p:nvPr/>
          </p:nvSpPr>
          <p:spPr>
            <a:xfrm>
              <a:off x="5357091" y="2137084"/>
              <a:ext cx="1477818" cy="5018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45" name="组合 144"/>
          <p:cNvGrpSpPr/>
          <p:nvPr userDrawn="1"/>
        </p:nvGrpSpPr>
        <p:grpSpPr>
          <a:xfrm>
            <a:off x="4996316" y="4333807"/>
            <a:ext cx="1549400" cy="389221"/>
            <a:chOff x="4749800" y="1847850"/>
            <a:chExt cx="2628900" cy="660400"/>
          </a:xfrm>
          <a:solidFill>
            <a:schemeClr val="bg2">
              <a:lumMod val="10000"/>
              <a:alpha val="20000"/>
            </a:schemeClr>
          </a:solidFill>
        </p:grpSpPr>
        <p:sp>
          <p:nvSpPr>
            <p:cNvPr id="146" name="椭圆 145"/>
            <p:cNvSpPr/>
            <p:nvPr/>
          </p:nvSpPr>
          <p:spPr>
            <a:xfrm>
              <a:off x="4749800" y="1847850"/>
              <a:ext cx="660400" cy="660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7" name="椭圆 146"/>
            <p:cNvSpPr/>
            <p:nvPr/>
          </p:nvSpPr>
          <p:spPr>
            <a:xfrm>
              <a:off x="6718300" y="1847850"/>
              <a:ext cx="660400" cy="660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8" name="矩形 147"/>
            <p:cNvSpPr/>
            <p:nvPr/>
          </p:nvSpPr>
          <p:spPr>
            <a:xfrm>
              <a:off x="5357091" y="2137084"/>
              <a:ext cx="1477818" cy="5018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49" name="组合 148"/>
          <p:cNvGrpSpPr/>
          <p:nvPr userDrawn="1"/>
        </p:nvGrpSpPr>
        <p:grpSpPr>
          <a:xfrm>
            <a:off x="6156495" y="5032307"/>
            <a:ext cx="1549400" cy="389221"/>
            <a:chOff x="4749800" y="1847850"/>
            <a:chExt cx="2628900" cy="660400"/>
          </a:xfrm>
          <a:solidFill>
            <a:schemeClr val="bg2">
              <a:lumMod val="10000"/>
              <a:alpha val="20000"/>
            </a:schemeClr>
          </a:solidFill>
        </p:grpSpPr>
        <p:sp>
          <p:nvSpPr>
            <p:cNvPr id="150" name="椭圆 149"/>
            <p:cNvSpPr/>
            <p:nvPr/>
          </p:nvSpPr>
          <p:spPr>
            <a:xfrm>
              <a:off x="4749800" y="1847850"/>
              <a:ext cx="660400" cy="660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1" name="椭圆 150"/>
            <p:cNvSpPr/>
            <p:nvPr/>
          </p:nvSpPr>
          <p:spPr>
            <a:xfrm>
              <a:off x="6718300" y="1847850"/>
              <a:ext cx="660400" cy="660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2" name="矩形 151"/>
            <p:cNvSpPr/>
            <p:nvPr/>
          </p:nvSpPr>
          <p:spPr>
            <a:xfrm>
              <a:off x="5357091" y="2137084"/>
              <a:ext cx="1477818" cy="5018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53" name="椭圆 152"/>
          <p:cNvSpPr/>
          <p:nvPr userDrawn="1"/>
        </p:nvSpPr>
        <p:spPr>
          <a:xfrm>
            <a:off x="355601" y="5032307"/>
            <a:ext cx="389221" cy="389221"/>
          </a:xfrm>
          <a:prstGeom prst="ellipse">
            <a:avLst/>
          </a:prstGeom>
          <a:solidFill>
            <a:schemeClr val="bg2">
              <a:lumMod val="1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4" name="矩形 153"/>
          <p:cNvSpPr/>
          <p:nvPr userDrawn="1"/>
        </p:nvSpPr>
        <p:spPr>
          <a:xfrm>
            <a:off x="0" y="5210018"/>
            <a:ext cx="424327" cy="31227"/>
          </a:xfrm>
          <a:prstGeom prst="rect">
            <a:avLst/>
          </a:prstGeom>
          <a:solidFill>
            <a:schemeClr val="bg2">
              <a:lumMod val="1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55" name="组合 154"/>
          <p:cNvGrpSpPr/>
          <p:nvPr userDrawn="1"/>
        </p:nvGrpSpPr>
        <p:grpSpPr>
          <a:xfrm>
            <a:off x="1515779" y="5032307"/>
            <a:ext cx="1549400" cy="389221"/>
            <a:chOff x="4749800" y="1847850"/>
            <a:chExt cx="2628900" cy="660400"/>
          </a:xfrm>
          <a:solidFill>
            <a:schemeClr val="bg2">
              <a:lumMod val="10000"/>
              <a:alpha val="20000"/>
            </a:schemeClr>
          </a:solidFill>
        </p:grpSpPr>
        <p:sp>
          <p:nvSpPr>
            <p:cNvPr id="156" name="椭圆 155"/>
            <p:cNvSpPr/>
            <p:nvPr/>
          </p:nvSpPr>
          <p:spPr>
            <a:xfrm>
              <a:off x="4749800" y="1847850"/>
              <a:ext cx="660400" cy="660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7" name="椭圆 156"/>
            <p:cNvSpPr/>
            <p:nvPr/>
          </p:nvSpPr>
          <p:spPr>
            <a:xfrm>
              <a:off x="6718300" y="1847850"/>
              <a:ext cx="660400" cy="660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8" name="矩形 157"/>
            <p:cNvSpPr/>
            <p:nvPr/>
          </p:nvSpPr>
          <p:spPr>
            <a:xfrm>
              <a:off x="5357091" y="2137084"/>
              <a:ext cx="1477818" cy="5018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59" name="组合 158"/>
          <p:cNvGrpSpPr/>
          <p:nvPr userDrawn="1"/>
        </p:nvGrpSpPr>
        <p:grpSpPr>
          <a:xfrm>
            <a:off x="3836137" y="5032307"/>
            <a:ext cx="1549400" cy="389221"/>
            <a:chOff x="4749800" y="1847850"/>
            <a:chExt cx="2628900" cy="660400"/>
          </a:xfrm>
          <a:solidFill>
            <a:schemeClr val="bg2">
              <a:lumMod val="10000"/>
              <a:alpha val="20000"/>
            </a:schemeClr>
          </a:solidFill>
        </p:grpSpPr>
        <p:sp>
          <p:nvSpPr>
            <p:cNvPr id="160" name="椭圆 159"/>
            <p:cNvSpPr/>
            <p:nvPr/>
          </p:nvSpPr>
          <p:spPr>
            <a:xfrm>
              <a:off x="4749800" y="1847850"/>
              <a:ext cx="660400" cy="660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61" name="椭圆 160"/>
            <p:cNvSpPr/>
            <p:nvPr/>
          </p:nvSpPr>
          <p:spPr>
            <a:xfrm>
              <a:off x="6718300" y="1847850"/>
              <a:ext cx="660400" cy="660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62" name="矩形 161"/>
            <p:cNvSpPr/>
            <p:nvPr/>
          </p:nvSpPr>
          <p:spPr>
            <a:xfrm>
              <a:off x="5357091" y="2137084"/>
              <a:ext cx="1477818" cy="5018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63" name="组合 162"/>
          <p:cNvGrpSpPr/>
          <p:nvPr userDrawn="1"/>
        </p:nvGrpSpPr>
        <p:grpSpPr>
          <a:xfrm>
            <a:off x="7316674" y="4333807"/>
            <a:ext cx="1549400" cy="389221"/>
            <a:chOff x="4749800" y="1847850"/>
            <a:chExt cx="2628900" cy="660400"/>
          </a:xfrm>
          <a:solidFill>
            <a:schemeClr val="bg2">
              <a:lumMod val="10000"/>
              <a:alpha val="20000"/>
            </a:schemeClr>
          </a:solidFill>
        </p:grpSpPr>
        <p:sp>
          <p:nvSpPr>
            <p:cNvPr id="164" name="椭圆 163"/>
            <p:cNvSpPr/>
            <p:nvPr/>
          </p:nvSpPr>
          <p:spPr>
            <a:xfrm>
              <a:off x="4749800" y="1847850"/>
              <a:ext cx="660400" cy="660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65" name="椭圆 164"/>
            <p:cNvSpPr/>
            <p:nvPr/>
          </p:nvSpPr>
          <p:spPr>
            <a:xfrm>
              <a:off x="6718300" y="1847850"/>
              <a:ext cx="660400" cy="660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66" name="矩形 165"/>
            <p:cNvSpPr/>
            <p:nvPr/>
          </p:nvSpPr>
          <p:spPr>
            <a:xfrm>
              <a:off x="5357091" y="2137084"/>
              <a:ext cx="1477818" cy="5018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67" name="组合 166"/>
          <p:cNvGrpSpPr/>
          <p:nvPr userDrawn="1"/>
        </p:nvGrpSpPr>
        <p:grpSpPr>
          <a:xfrm>
            <a:off x="8476853" y="5032307"/>
            <a:ext cx="1549400" cy="389221"/>
            <a:chOff x="4749800" y="1847850"/>
            <a:chExt cx="2628900" cy="660400"/>
          </a:xfrm>
          <a:solidFill>
            <a:schemeClr val="bg2">
              <a:lumMod val="10000"/>
              <a:alpha val="20000"/>
            </a:schemeClr>
          </a:solidFill>
        </p:grpSpPr>
        <p:sp>
          <p:nvSpPr>
            <p:cNvPr id="168" name="椭圆 167"/>
            <p:cNvSpPr/>
            <p:nvPr/>
          </p:nvSpPr>
          <p:spPr>
            <a:xfrm>
              <a:off x="4749800" y="1847850"/>
              <a:ext cx="660400" cy="660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69" name="椭圆 168"/>
            <p:cNvSpPr/>
            <p:nvPr/>
          </p:nvSpPr>
          <p:spPr>
            <a:xfrm>
              <a:off x="6718300" y="1847850"/>
              <a:ext cx="660400" cy="660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70" name="矩形 169"/>
            <p:cNvSpPr/>
            <p:nvPr/>
          </p:nvSpPr>
          <p:spPr>
            <a:xfrm>
              <a:off x="5357091" y="2137084"/>
              <a:ext cx="1477818" cy="5018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71" name="组合 170"/>
          <p:cNvGrpSpPr/>
          <p:nvPr userDrawn="1"/>
        </p:nvGrpSpPr>
        <p:grpSpPr>
          <a:xfrm>
            <a:off x="9637032" y="4333807"/>
            <a:ext cx="1549400" cy="389221"/>
            <a:chOff x="4749800" y="1847850"/>
            <a:chExt cx="2628900" cy="660400"/>
          </a:xfrm>
          <a:solidFill>
            <a:schemeClr val="bg2">
              <a:lumMod val="10000"/>
              <a:alpha val="20000"/>
            </a:schemeClr>
          </a:solidFill>
        </p:grpSpPr>
        <p:sp>
          <p:nvSpPr>
            <p:cNvPr id="172" name="椭圆 171"/>
            <p:cNvSpPr/>
            <p:nvPr/>
          </p:nvSpPr>
          <p:spPr>
            <a:xfrm>
              <a:off x="4749800" y="1847850"/>
              <a:ext cx="660400" cy="660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73" name="椭圆 172"/>
            <p:cNvSpPr/>
            <p:nvPr/>
          </p:nvSpPr>
          <p:spPr>
            <a:xfrm>
              <a:off x="6718300" y="1847850"/>
              <a:ext cx="660400" cy="660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74" name="矩形 173"/>
            <p:cNvSpPr/>
            <p:nvPr/>
          </p:nvSpPr>
          <p:spPr>
            <a:xfrm>
              <a:off x="5357091" y="2137084"/>
              <a:ext cx="1477818" cy="5018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75" name="组合 174"/>
          <p:cNvGrpSpPr/>
          <p:nvPr userDrawn="1"/>
        </p:nvGrpSpPr>
        <p:grpSpPr>
          <a:xfrm>
            <a:off x="10797211" y="5032307"/>
            <a:ext cx="1549400" cy="389221"/>
            <a:chOff x="4749800" y="1847850"/>
            <a:chExt cx="2628900" cy="660400"/>
          </a:xfrm>
          <a:solidFill>
            <a:schemeClr val="bg2">
              <a:lumMod val="10000"/>
              <a:alpha val="20000"/>
            </a:schemeClr>
          </a:solidFill>
        </p:grpSpPr>
        <p:sp>
          <p:nvSpPr>
            <p:cNvPr id="176" name="椭圆 175"/>
            <p:cNvSpPr/>
            <p:nvPr/>
          </p:nvSpPr>
          <p:spPr>
            <a:xfrm>
              <a:off x="4749800" y="1847850"/>
              <a:ext cx="660400" cy="660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77" name="椭圆 176"/>
            <p:cNvSpPr/>
            <p:nvPr/>
          </p:nvSpPr>
          <p:spPr>
            <a:xfrm>
              <a:off x="6718300" y="1847850"/>
              <a:ext cx="660400" cy="660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78" name="矩形 177"/>
            <p:cNvSpPr/>
            <p:nvPr/>
          </p:nvSpPr>
          <p:spPr>
            <a:xfrm>
              <a:off x="5357091" y="2137084"/>
              <a:ext cx="1477818" cy="5018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79" name="椭圆 178"/>
          <p:cNvSpPr/>
          <p:nvPr userDrawn="1"/>
        </p:nvSpPr>
        <p:spPr>
          <a:xfrm>
            <a:off x="11957388" y="4333807"/>
            <a:ext cx="389221" cy="389221"/>
          </a:xfrm>
          <a:prstGeom prst="ellipse">
            <a:avLst/>
          </a:prstGeom>
          <a:solidFill>
            <a:schemeClr val="bg2">
              <a:lumMod val="1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80" name="组合 179"/>
          <p:cNvGrpSpPr/>
          <p:nvPr userDrawn="1"/>
        </p:nvGrpSpPr>
        <p:grpSpPr>
          <a:xfrm>
            <a:off x="355600" y="5682517"/>
            <a:ext cx="1549400" cy="389221"/>
            <a:chOff x="4749800" y="1847850"/>
            <a:chExt cx="2628900" cy="660400"/>
          </a:xfrm>
          <a:solidFill>
            <a:schemeClr val="bg2">
              <a:lumMod val="10000"/>
              <a:alpha val="20000"/>
            </a:schemeClr>
          </a:solidFill>
        </p:grpSpPr>
        <p:sp>
          <p:nvSpPr>
            <p:cNvPr id="181" name="椭圆 180"/>
            <p:cNvSpPr/>
            <p:nvPr/>
          </p:nvSpPr>
          <p:spPr>
            <a:xfrm>
              <a:off x="4749800" y="1847850"/>
              <a:ext cx="660400" cy="660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82" name="椭圆 181"/>
            <p:cNvSpPr/>
            <p:nvPr/>
          </p:nvSpPr>
          <p:spPr>
            <a:xfrm>
              <a:off x="6718300" y="1847850"/>
              <a:ext cx="660400" cy="660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83" name="矩形 182"/>
            <p:cNvSpPr/>
            <p:nvPr/>
          </p:nvSpPr>
          <p:spPr>
            <a:xfrm>
              <a:off x="5357091" y="2137084"/>
              <a:ext cx="1477818" cy="5018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84" name="组合 183"/>
          <p:cNvGrpSpPr/>
          <p:nvPr userDrawn="1"/>
        </p:nvGrpSpPr>
        <p:grpSpPr>
          <a:xfrm>
            <a:off x="2681246" y="5682517"/>
            <a:ext cx="1549400" cy="389221"/>
            <a:chOff x="4749800" y="1847850"/>
            <a:chExt cx="2628900" cy="660400"/>
          </a:xfrm>
          <a:solidFill>
            <a:schemeClr val="bg2">
              <a:lumMod val="10000"/>
              <a:alpha val="20000"/>
            </a:schemeClr>
          </a:solidFill>
        </p:grpSpPr>
        <p:sp>
          <p:nvSpPr>
            <p:cNvPr id="185" name="椭圆 184"/>
            <p:cNvSpPr/>
            <p:nvPr/>
          </p:nvSpPr>
          <p:spPr>
            <a:xfrm>
              <a:off x="4749800" y="1847850"/>
              <a:ext cx="660400" cy="660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86" name="椭圆 185"/>
            <p:cNvSpPr/>
            <p:nvPr/>
          </p:nvSpPr>
          <p:spPr>
            <a:xfrm>
              <a:off x="6718300" y="1847850"/>
              <a:ext cx="660400" cy="660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87" name="矩形 186"/>
            <p:cNvSpPr/>
            <p:nvPr/>
          </p:nvSpPr>
          <p:spPr>
            <a:xfrm>
              <a:off x="5357091" y="2137084"/>
              <a:ext cx="1477818" cy="5018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88" name="组合 187"/>
          <p:cNvGrpSpPr/>
          <p:nvPr userDrawn="1"/>
        </p:nvGrpSpPr>
        <p:grpSpPr>
          <a:xfrm>
            <a:off x="4996316" y="5682517"/>
            <a:ext cx="1549400" cy="389221"/>
            <a:chOff x="4749800" y="1847850"/>
            <a:chExt cx="2628900" cy="660400"/>
          </a:xfrm>
          <a:solidFill>
            <a:schemeClr val="bg2">
              <a:lumMod val="10000"/>
              <a:alpha val="20000"/>
            </a:schemeClr>
          </a:solidFill>
        </p:grpSpPr>
        <p:sp>
          <p:nvSpPr>
            <p:cNvPr id="189" name="椭圆 188"/>
            <p:cNvSpPr/>
            <p:nvPr/>
          </p:nvSpPr>
          <p:spPr>
            <a:xfrm>
              <a:off x="4749800" y="1847850"/>
              <a:ext cx="660400" cy="660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90" name="椭圆 189"/>
            <p:cNvSpPr/>
            <p:nvPr/>
          </p:nvSpPr>
          <p:spPr>
            <a:xfrm>
              <a:off x="6718300" y="1847850"/>
              <a:ext cx="660400" cy="660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91" name="矩形 190"/>
            <p:cNvSpPr/>
            <p:nvPr/>
          </p:nvSpPr>
          <p:spPr>
            <a:xfrm>
              <a:off x="5357091" y="2137084"/>
              <a:ext cx="1477818" cy="5018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92" name="组合 191"/>
          <p:cNvGrpSpPr/>
          <p:nvPr userDrawn="1"/>
        </p:nvGrpSpPr>
        <p:grpSpPr>
          <a:xfrm>
            <a:off x="6156495" y="6381017"/>
            <a:ext cx="1549400" cy="389221"/>
            <a:chOff x="4749800" y="1847850"/>
            <a:chExt cx="2628900" cy="660400"/>
          </a:xfrm>
          <a:solidFill>
            <a:schemeClr val="bg2">
              <a:lumMod val="10000"/>
              <a:alpha val="20000"/>
            </a:schemeClr>
          </a:solidFill>
        </p:grpSpPr>
        <p:sp>
          <p:nvSpPr>
            <p:cNvPr id="193" name="椭圆 192"/>
            <p:cNvSpPr/>
            <p:nvPr/>
          </p:nvSpPr>
          <p:spPr>
            <a:xfrm>
              <a:off x="4749800" y="1847850"/>
              <a:ext cx="660400" cy="660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94" name="椭圆 193"/>
            <p:cNvSpPr/>
            <p:nvPr/>
          </p:nvSpPr>
          <p:spPr>
            <a:xfrm>
              <a:off x="6718300" y="1847850"/>
              <a:ext cx="660400" cy="660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95" name="矩形 194"/>
            <p:cNvSpPr/>
            <p:nvPr/>
          </p:nvSpPr>
          <p:spPr>
            <a:xfrm>
              <a:off x="5357091" y="2137084"/>
              <a:ext cx="1477818" cy="5018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96" name="椭圆 195"/>
          <p:cNvSpPr/>
          <p:nvPr userDrawn="1"/>
        </p:nvSpPr>
        <p:spPr>
          <a:xfrm>
            <a:off x="355601" y="6381017"/>
            <a:ext cx="389221" cy="389221"/>
          </a:xfrm>
          <a:prstGeom prst="ellipse">
            <a:avLst/>
          </a:prstGeom>
          <a:solidFill>
            <a:schemeClr val="bg2">
              <a:lumMod val="1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97" name="矩形 196"/>
          <p:cNvSpPr/>
          <p:nvPr userDrawn="1"/>
        </p:nvSpPr>
        <p:spPr>
          <a:xfrm>
            <a:off x="0" y="6558728"/>
            <a:ext cx="424327" cy="31227"/>
          </a:xfrm>
          <a:prstGeom prst="rect">
            <a:avLst/>
          </a:prstGeom>
          <a:solidFill>
            <a:schemeClr val="bg2">
              <a:lumMod val="1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98" name="组合 197"/>
          <p:cNvGrpSpPr/>
          <p:nvPr userDrawn="1"/>
        </p:nvGrpSpPr>
        <p:grpSpPr>
          <a:xfrm>
            <a:off x="1515779" y="6381017"/>
            <a:ext cx="1549400" cy="389221"/>
            <a:chOff x="4749800" y="1847850"/>
            <a:chExt cx="2628900" cy="660400"/>
          </a:xfrm>
          <a:solidFill>
            <a:schemeClr val="bg2">
              <a:lumMod val="10000"/>
              <a:alpha val="20000"/>
            </a:schemeClr>
          </a:solidFill>
        </p:grpSpPr>
        <p:sp>
          <p:nvSpPr>
            <p:cNvPr id="199" name="椭圆 198"/>
            <p:cNvSpPr/>
            <p:nvPr/>
          </p:nvSpPr>
          <p:spPr>
            <a:xfrm>
              <a:off x="4749800" y="1847850"/>
              <a:ext cx="660400" cy="660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00" name="椭圆 199"/>
            <p:cNvSpPr/>
            <p:nvPr/>
          </p:nvSpPr>
          <p:spPr>
            <a:xfrm>
              <a:off x="6718300" y="1847850"/>
              <a:ext cx="660400" cy="660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01" name="矩形 200"/>
            <p:cNvSpPr/>
            <p:nvPr/>
          </p:nvSpPr>
          <p:spPr>
            <a:xfrm>
              <a:off x="5357091" y="2137084"/>
              <a:ext cx="1477818" cy="5018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202" name="组合 201"/>
          <p:cNvGrpSpPr/>
          <p:nvPr userDrawn="1"/>
        </p:nvGrpSpPr>
        <p:grpSpPr>
          <a:xfrm>
            <a:off x="3836137" y="6381017"/>
            <a:ext cx="1549400" cy="389221"/>
            <a:chOff x="4749800" y="1847850"/>
            <a:chExt cx="2628900" cy="660400"/>
          </a:xfrm>
          <a:solidFill>
            <a:schemeClr val="bg2">
              <a:lumMod val="10000"/>
              <a:alpha val="20000"/>
            </a:schemeClr>
          </a:solidFill>
        </p:grpSpPr>
        <p:sp>
          <p:nvSpPr>
            <p:cNvPr id="203" name="椭圆 202"/>
            <p:cNvSpPr/>
            <p:nvPr/>
          </p:nvSpPr>
          <p:spPr>
            <a:xfrm>
              <a:off x="4749800" y="1847850"/>
              <a:ext cx="660400" cy="660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04" name="椭圆 203"/>
            <p:cNvSpPr/>
            <p:nvPr/>
          </p:nvSpPr>
          <p:spPr>
            <a:xfrm>
              <a:off x="6718300" y="1847850"/>
              <a:ext cx="660400" cy="660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05" name="矩形 204"/>
            <p:cNvSpPr/>
            <p:nvPr/>
          </p:nvSpPr>
          <p:spPr>
            <a:xfrm>
              <a:off x="5357091" y="2137084"/>
              <a:ext cx="1477818" cy="5018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206" name="组合 205"/>
          <p:cNvGrpSpPr/>
          <p:nvPr userDrawn="1"/>
        </p:nvGrpSpPr>
        <p:grpSpPr>
          <a:xfrm>
            <a:off x="7316674" y="5682517"/>
            <a:ext cx="1549400" cy="389221"/>
            <a:chOff x="4749800" y="1847850"/>
            <a:chExt cx="2628900" cy="660400"/>
          </a:xfrm>
          <a:solidFill>
            <a:schemeClr val="bg2">
              <a:lumMod val="10000"/>
              <a:alpha val="20000"/>
            </a:schemeClr>
          </a:solidFill>
        </p:grpSpPr>
        <p:sp>
          <p:nvSpPr>
            <p:cNvPr id="207" name="椭圆 206"/>
            <p:cNvSpPr/>
            <p:nvPr/>
          </p:nvSpPr>
          <p:spPr>
            <a:xfrm>
              <a:off x="4749800" y="1847850"/>
              <a:ext cx="660400" cy="660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08" name="椭圆 207"/>
            <p:cNvSpPr/>
            <p:nvPr/>
          </p:nvSpPr>
          <p:spPr>
            <a:xfrm>
              <a:off x="6718300" y="1847850"/>
              <a:ext cx="660400" cy="660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09" name="矩形 208"/>
            <p:cNvSpPr/>
            <p:nvPr/>
          </p:nvSpPr>
          <p:spPr>
            <a:xfrm>
              <a:off x="5357091" y="2137084"/>
              <a:ext cx="1477818" cy="5018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210" name="组合 209"/>
          <p:cNvGrpSpPr/>
          <p:nvPr userDrawn="1"/>
        </p:nvGrpSpPr>
        <p:grpSpPr>
          <a:xfrm>
            <a:off x="8476853" y="6381017"/>
            <a:ext cx="1549400" cy="389221"/>
            <a:chOff x="4749800" y="1847850"/>
            <a:chExt cx="2628900" cy="660400"/>
          </a:xfrm>
          <a:solidFill>
            <a:schemeClr val="bg2">
              <a:lumMod val="10000"/>
              <a:alpha val="20000"/>
            </a:schemeClr>
          </a:solidFill>
        </p:grpSpPr>
        <p:sp>
          <p:nvSpPr>
            <p:cNvPr id="211" name="椭圆 210"/>
            <p:cNvSpPr/>
            <p:nvPr/>
          </p:nvSpPr>
          <p:spPr>
            <a:xfrm>
              <a:off x="4749800" y="1847850"/>
              <a:ext cx="660400" cy="660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12" name="椭圆 211"/>
            <p:cNvSpPr/>
            <p:nvPr/>
          </p:nvSpPr>
          <p:spPr>
            <a:xfrm>
              <a:off x="6718300" y="1847850"/>
              <a:ext cx="660400" cy="660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13" name="矩形 212"/>
            <p:cNvSpPr/>
            <p:nvPr/>
          </p:nvSpPr>
          <p:spPr>
            <a:xfrm>
              <a:off x="5357091" y="2137084"/>
              <a:ext cx="1477818" cy="5018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214" name="组合 213"/>
          <p:cNvGrpSpPr/>
          <p:nvPr userDrawn="1"/>
        </p:nvGrpSpPr>
        <p:grpSpPr>
          <a:xfrm>
            <a:off x="9637032" y="5682517"/>
            <a:ext cx="1549400" cy="389221"/>
            <a:chOff x="4749800" y="1847850"/>
            <a:chExt cx="2628900" cy="660400"/>
          </a:xfrm>
          <a:solidFill>
            <a:schemeClr val="bg2">
              <a:lumMod val="10000"/>
              <a:alpha val="20000"/>
            </a:schemeClr>
          </a:solidFill>
        </p:grpSpPr>
        <p:sp>
          <p:nvSpPr>
            <p:cNvPr id="215" name="椭圆 214"/>
            <p:cNvSpPr/>
            <p:nvPr/>
          </p:nvSpPr>
          <p:spPr>
            <a:xfrm>
              <a:off x="4749800" y="1847850"/>
              <a:ext cx="660400" cy="660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16" name="椭圆 215"/>
            <p:cNvSpPr/>
            <p:nvPr/>
          </p:nvSpPr>
          <p:spPr>
            <a:xfrm>
              <a:off x="6718300" y="1847850"/>
              <a:ext cx="660400" cy="660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17" name="矩形 216"/>
            <p:cNvSpPr/>
            <p:nvPr/>
          </p:nvSpPr>
          <p:spPr>
            <a:xfrm>
              <a:off x="5357091" y="2137084"/>
              <a:ext cx="1477818" cy="5018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218" name="组合 217"/>
          <p:cNvGrpSpPr/>
          <p:nvPr userDrawn="1"/>
        </p:nvGrpSpPr>
        <p:grpSpPr>
          <a:xfrm>
            <a:off x="10797211" y="6381017"/>
            <a:ext cx="1549400" cy="389221"/>
            <a:chOff x="4749800" y="1847850"/>
            <a:chExt cx="2628900" cy="660400"/>
          </a:xfrm>
          <a:solidFill>
            <a:schemeClr val="bg2">
              <a:lumMod val="10000"/>
              <a:alpha val="20000"/>
            </a:schemeClr>
          </a:solidFill>
        </p:grpSpPr>
        <p:sp>
          <p:nvSpPr>
            <p:cNvPr id="219" name="椭圆 218"/>
            <p:cNvSpPr/>
            <p:nvPr/>
          </p:nvSpPr>
          <p:spPr>
            <a:xfrm>
              <a:off x="4749800" y="1847850"/>
              <a:ext cx="660400" cy="660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20" name="椭圆 219"/>
            <p:cNvSpPr/>
            <p:nvPr/>
          </p:nvSpPr>
          <p:spPr>
            <a:xfrm>
              <a:off x="6718300" y="1847850"/>
              <a:ext cx="660400" cy="660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21" name="矩形 220"/>
            <p:cNvSpPr/>
            <p:nvPr/>
          </p:nvSpPr>
          <p:spPr>
            <a:xfrm>
              <a:off x="5357091" y="2137084"/>
              <a:ext cx="1477818" cy="5018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222" name="椭圆 221"/>
          <p:cNvSpPr/>
          <p:nvPr userDrawn="1"/>
        </p:nvSpPr>
        <p:spPr>
          <a:xfrm>
            <a:off x="11957388" y="5682517"/>
            <a:ext cx="389221" cy="389221"/>
          </a:xfrm>
          <a:prstGeom prst="ellipse">
            <a:avLst/>
          </a:prstGeom>
          <a:solidFill>
            <a:schemeClr val="bg2">
              <a:lumMod val="1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193352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C1252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10977537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图片与标题">
    <p:bg>
      <p:bgPr>
        <a:solidFill>
          <a:srgbClr val="C1252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 rotWithShape="1">
          <a:blip r:embed="rId2"/>
          <a:srcRect r="32437" b="30591"/>
          <a:stretch/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2527476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图片与标题">
    <p:bg>
      <p:bgPr>
        <a:solidFill>
          <a:srgbClr val="C1252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0" name="组合 519"/>
          <p:cNvGrpSpPr/>
          <p:nvPr userDrawn="1"/>
        </p:nvGrpSpPr>
        <p:grpSpPr>
          <a:xfrm>
            <a:off x="1" y="-156556"/>
            <a:ext cx="13784878" cy="7545760"/>
            <a:chOff x="1" y="-156556"/>
            <a:chExt cx="13784878" cy="7545760"/>
          </a:xfrm>
        </p:grpSpPr>
        <p:sp>
          <p:nvSpPr>
            <p:cNvPr id="4" name="Freeform 405"/>
            <p:cNvSpPr>
              <a:spLocks noEditPoints="1"/>
            </p:cNvSpPr>
            <p:nvPr/>
          </p:nvSpPr>
          <p:spPr bwMode="auto">
            <a:xfrm>
              <a:off x="5910603" y="558125"/>
              <a:ext cx="176170" cy="192944"/>
            </a:xfrm>
            <a:custGeom>
              <a:avLst/>
              <a:gdLst>
                <a:gd name="T0" fmla="*/ 0 w 84"/>
                <a:gd name="T1" fmla="*/ 42 h 83"/>
                <a:gd name="T2" fmla="*/ 42 w 84"/>
                <a:gd name="T3" fmla="*/ 83 h 83"/>
                <a:gd name="T4" fmla="*/ 84 w 84"/>
                <a:gd name="T5" fmla="*/ 42 h 83"/>
                <a:gd name="T6" fmla="*/ 42 w 84"/>
                <a:gd name="T7" fmla="*/ 0 h 83"/>
                <a:gd name="T8" fmla="*/ 0 w 84"/>
                <a:gd name="T9" fmla="*/ 42 h 83"/>
                <a:gd name="T10" fmla="*/ 61 w 84"/>
                <a:gd name="T11" fmla="*/ 42 h 83"/>
                <a:gd name="T12" fmla="*/ 42 w 84"/>
                <a:gd name="T13" fmla="*/ 61 h 83"/>
                <a:gd name="T14" fmla="*/ 23 w 84"/>
                <a:gd name="T15" fmla="*/ 42 h 83"/>
                <a:gd name="T16" fmla="*/ 42 w 84"/>
                <a:gd name="T17" fmla="*/ 22 h 83"/>
                <a:gd name="T18" fmla="*/ 61 w 84"/>
                <a:gd name="T19" fmla="*/ 42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4" h="83">
                  <a:moveTo>
                    <a:pt x="0" y="42"/>
                  </a:moveTo>
                  <a:cubicBezTo>
                    <a:pt x="0" y="65"/>
                    <a:pt x="19" y="83"/>
                    <a:pt x="42" y="83"/>
                  </a:cubicBezTo>
                  <a:cubicBezTo>
                    <a:pt x="65" y="83"/>
                    <a:pt x="84" y="65"/>
                    <a:pt x="84" y="42"/>
                  </a:cubicBezTo>
                  <a:cubicBezTo>
                    <a:pt x="84" y="19"/>
                    <a:pt x="65" y="0"/>
                    <a:pt x="42" y="0"/>
                  </a:cubicBezTo>
                  <a:cubicBezTo>
                    <a:pt x="19" y="0"/>
                    <a:pt x="0" y="19"/>
                    <a:pt x="0" y="42"/>
                  </a:cubicBezTo>
                  <a:close/>
                  <a:moveTo>
                    <a:pt x="61" y="42"/>
                  </a:moveTo>
                  <a:cubicBezTo>
                    <a:pt x="61" y="52"/>
                    <a:pt x="53" y="61"/>
                    <a:pt x="42" y="61"/>
                  </a:cubicBezTo>
                  <a:cubicBezTo>
                    <a:pt x="31" y="61"/>
                    <a:pt x="23" y="52"/>
                    <a:pt x="23" y="42"/>
                  </a:cubicBezTo>
                  <a:cubicBezTo>
                    <a:pt x="23" y="31"/>
                    <a:pt x="31" y="22"/>
                    <a:pt x="42" y="22"/>
                  </a:cubicBezTo>
                  <a:cubicBezTo>
                    <a:pt x="53" y="22"/>
                    <a:pt x="61" y="31"/>
                    <a:pt x="61" y="42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6" name="Freeform 407"/>
            <p:cNvSpPr>
              <a:spLocks noEditPoints="1"/>
            </p:cNvSpPr>
            <p:nvPr/>
          </p:nvSpPr>
          <p:spPr bwMode="auto">
            <a:xfrm>
              <a:off x="356790" y="302178"/>
              <a:ext cx="4962130" cy="875140"/>
            </a:xfrm>
            <a:custGeom>
              <a:avLst/>
              <a:gdLst>
                <a:gd name="T0" fmla="*/ 2359 w 2359"/>
                <a:gd name="T1" fmla="*/ 180 h 376"/>
                <a:gd name="T2" fmla="*/ 2312 w 2359"/>
                <a:gd name="T3" fmla="*/ 176 h 376"/>
                <a:gd name="T4" fmla="*/ 2083 w 2359"/>
                <a:gd name="T5" fmla="*/ 157 h 376"/>
                <a:gd name="T6" fmla="*/ 2063 w 2359"/>
                <a:gd name="T7" fmla="*/ 193 h 376"/>
                <a:gd name="T8" fmla="*/ 1571 w 2359"/>
                <a:gd name="T9" fmla="*/ 244 h 376"/>
                <a:gd name="T10" fmla="*/ 1324 w 2359"/>
                <a:gd name="T11" fmla="*/ 280 h 376"/>
                <a:gd name="T12" fmla="*/ 1257 w 2359"/>
                <a:gd name="T13" fmla="*/ 250 h 376"/>
                <a:gd name="T14" fmla="*/ 1235 w 2359"/>
                <a:gd name="T15" fmla="*/ 134 h 376"/>
                <a:gd name="T16" fmla="*/ 1201 w 2359"/>
                <a:gd name="T17" fmla="*/ 97 h 376"/>
                <a:gd name="T18" fmla="*/ 1193 w 2359"/>
                <a:gd name="T19" fmla="*/ 52 h 376"/>
                <a:gd name="T20" fmla="*/ 1103 w 2359"/>
                <a:gd name="T21" fmla="*/ 71 h 376"/>
                <a:gd name="T22" fmla="*/ 1072 w 2359"/>
                <a:gd name="T23" fmla="*/ 49 h 376"/>
                <a:gd name="T24" fmla="*/ 877 w 2359"/>
                <a:gd name="T25" fmla="*/ 0 h 376"/>
                <a:gd name="T26" fmla="*/ 478 w 2359"/>
                <a:gd name="T27" fmla="*/ 135 h 376"/>
                <a:gd name="T28" fmla="*/ 57 w 2359"/>
                <a:gd name="T29" fmla="*/ 99 h 376"/>
                <a:gd name="T30" fmla="*/ 25 w 2359"/>
                <a:gd name="T31" fmla="*/ 158 h 376"/>
                <a:gd name="T32" fmla="*/ 9 w 2359"/>
                <a:gd name="T33" fmla="*/ 233 h 376"/>
                <a:gd name="T34" fmla="*/ 22 w 2359"/>
                <a:gd name="T35" fmla="*/ 284 h 376"/>
                <a:gd name="T36" fmla="*/ 0 w 2359"/>
                <a:gd name="T37" fmla="*/ 360 h 376"/>
                <a:gd name="T38" fmla="*/ 40 w 2359"/>
                <a:gd name="T39" fmla="*/ 318 h 376"/>
                <a:gd name="T40" fmla="*/ 400 w 2359"/>
                <a:gd name="T41" fmla="*/ 329 h 376"/>
                <a:gd name="T42" fmla="*/ 404 w 2359"/>
                <a:gd name="T43" fmla="*/ 376 h 376"/>
                <a:gd name="T44" fmla="*/ 411 w 2359"/>
                <a:gd name="T45" fmla="*/ 330 h 376"/>
                <a:gd name="T46" fmla="*/ 40 w 2359"/>
                <a:gd name="T47" fmla="*/ 307 h 376"/>
                <a:gd name="T48" fmla="*/ 33 w 2359"/>
                <a:gd name="T49" fmla="*/ 284 h 376"/>
                <a:gd name="T50" fmla="*/ 50 w 2359"/>
                <a:gd name="T51" fmla="*/ 233 h 376"/>
                <a:gd name="T52" fmla="*/ 35 w 2359"/>
                <a:gd name="T53" fmla="*/ 158 h 376"/>
                <a:gd name="T54" fmla="*/ 61 w 2359"/>
                <a:gd name="T55" fmla="*/ 110 h 376"/>
                <a:gd name="T56" fmla="*/ 473 w 2359"/>
                <a:gd name="T57" fmla="*/ 145 h 376"/>
                <a:gd name="T58" fmla="*/ 888 w 2359"/>
                <a:gd name="T59" fmla="*/ 11 h 376"/>
                <a:gd name="T60" fmla="*/ 1061 w 2359"/>
                <a:gd name="T61" fmla="*/ 49 h 376"/>
                <a:gd name="T62" fmla="*/ 1040 w 2359"/>
                <a:gd name="T63" fmla="*/ 123 h 376"/>
                <a:gd name="T64" fmla="*/ 1103 w 2359"/>
                <a:gd name="T65" fmla="*/ 82 h 376"/>
                <a:gd name="T66" fmla="*/ 1190 w 2359"/>
                <a:gd name="T67" fmla="*/ 98 h 376"/>
                <a:gd name="T68" fmla="*/ 1154 w 2359"/>
                <a:gd name="T69" fmla="*/ 134 h 376"/>
                <a:gd name="T70" fmla="*/ 1227 w 2359"/>
                <a:gd name="T71" fmla="*/ 235 h 376"/>
                <a:gd name="T72" fmla="*/ 1289 w 2359"/>
                <a:gd name="T73" fmla="*/ 261 h 376"/>
                <a:gd name="T74" fmla="*/ 1539 w 2359"/>
                <a:gd name="T75" fmla="*/ 291 h 376"/>
                <a:gd name="T76" fmla="*/ 2017 w 2359"/>
                <a:gd name="T77" fmla="*/ 255 h 376"/>
                <a:gd name="T78" fmla="*/ 2083 w 2359"/>
                <a:gd name="T79" fmla="*/ 204 h 376"/>
                <a:gd name="T80" fmla="*/ 2313 w 2359"/>
                <a:gd name="T81" fmla="*/ 187 h 376"/>
                <a:gd name="T82" fmla="*/ 2335 w 2359"/>
                <a:gd name="T83" fmla="*/ 171 h 376"/>
                <a:gd name="T84" fmla="*/ 2335 w 2359"/>
                <a:gd name="T85" fmla="*/ 190 h 376"/>
                <a:gd name="T86" fmla="*/ 2335 w 2359"/>
                <a:gd name="T87" fmla="*/ 171 h 376"/>
                <a:gd name="T88" fmla="*/ 404 w 2359"/>
                <a:gd name="T89" fmla="*/ 362 h 376"/>
                <a:gd name="T90" fmla="*/ 404 w 2359"/>
                <a:gd name="T91" fmla="*/ 343 h 376"/>
                <a:gd name="T92" fmla="*/ 1193 w 2359"/>
                <a:gd name="T93" fmla="*/ 85 h 376"/>
                <a:gd name="T94" fmla="*/ 1193 w 2359"/>
                <a:gd name="T95" fmla="*/ 65 h 376"/>
                <a:gd name="T96" fmla="*/ 1193 w 2359"/>
                <a:gd name="T97" fmla="*/ 85 h 376"/>
                <a:gd name="T98" fmla="*/ 2073 w 2359"/>
                <a:gd name="T99" fmla="*/ 180 h 376"/>
                <a:gd name="T100" fmla="*/ 2093 w 2359"/>
                <a:gd name="T101" fmla="*/ 180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359" h="376">
                  <a:moveTo>
                    <a:pt x="2335" y="204"/>
                  </a:moveTo>
                  <a:cubicBezTo>
                    <a:pt x="2348" y="204"/>
                    <a:pt x="2359" y="193"/>
                    <a:pt x="2359" y="180"/>
                  </a:cubicBezTo>
                  <a:cubicBezTo>
                    <a:pt x="2359" y="167"/>
                    <a:pt x="2348" y="157"/>
                    <a:pt x="2335" y="157"/>
                  </a:cubicBezTo>
                  <a:cubicBezTo>
                    <a:pt x="2324" y="157"/>
                    <a:pt x="2314" y="165"/>
                    <a:pt x="2312" y="176"/>
                  </a:cubicBezTo>
                  <a:cubicBezTo>
                    <a:pt x="2106" y="176"/>
                    <a:pt x="2106" y="176"/>
                    <a:pt x="2106" y="176"/>
                  </a:cubicBezTo>
                  <a:cubicBezTo>
                    <a:pt x="2104" y="165"/>
                    <a:pt x="2095" y="157"/>
                    <a:pt x="2083" y="157"/>
                  </a:cubicBezTo>
                  <a:cubicBezTo>
                    <a:pt x="2070" y="157"/>
                    <a:pt x="2060" y="167"/>
                    <a:pt x="2060" y="180"/>
                  </a:cubicBezTo>
                  <a:cubicBezTo>
                    <a:pt x="2060" y="185"/>
                    <a:pt x="2061" y="189"/>
                    <a:pt x="2063" y="193"/>
                  </a:cubicBezTo>
                  <a:cubicBezTo>
                    <a:pt x="2052" y="204"/>
                    <a:pt x="2015" y="242"/>
                    <a:pt x="2012" y="244"/>
                  </a:cubicBezTo>
                  <a:cubicBezTo>
                    <a:pt x="2008" y="244"/>
                    <a:pt x="1571" y="244"/>
                    <a:pt x="1571" y="244"/>
                  </a:cubicBezTo>
                  <a:cubicBezTo>
                    <a:pt x="1571" y="244"/>
                    <a:pt x="1538" y="277"/>
                    <a:pt x="1535" y="280"/>
                  </a:cubicBezTo>
                  <a:cubicBezTo>
                    <a:pt x="1530" y="280"/>
                    <a:pt x="1328" y="280"/>
                    <a:pt x="1324" y="280"/>
                  </a:cubicBezTo>
                  <a:cubicBezTo>
                    <a:pt x="1321" y="277"/>
                    <a:pt x="1294" y="250"/>
                    <a:pt x="1294" y="250"/>
                  </a:cubicBezTo>
                  <a:cubicBezTo>
                    <a:pt x="1294" y="250"/>
                    <a:pt x="1261" y="250"/>
                    <a:pt x="1257" y="250"/>
                  </a:cubicBezTo>
                  <a:cubicBezTo>
                    <a:pt x="1255" y="248"/>
                    <a:pt x="1242" y="234"/>
                    <a:pt x="1235" y="227"/>
                  </a:cubicBezTo>
                  <a:cubicBezTo>
                    <a:pt x="1235" y="134"/>
                    <a:pt x="1235" y="134"/>
                    <a:pt x="1235" y="134"/>
                  </a:cubicBezTo>
                  <a:cubicBezTo>
                    <a:pt x="1201" y="134"/>
                    <a:pt x="1201" y="134"/>
                    <a:pt x="1201" y="134"/>
                  </a:cubicBezTo>
                  <a:cubicBezTo>
                    <a:pt x="1201" y="97"/>
                    <a:pt x="1201" y="97"/>
                    <a:pt x="1201" y="97"/>
                  </a:cubicBezTo>
                  <a:cubicBezTo>
                    <a:pt x="1210" y="94"/>
                    <a:pt x="1217" y="85"/>
                    <a:pt x="1217" y="75"/>
                  </a:cubicBezTo>
                  <a:cubicBezTo>
                    <a:pt x="1217" y="62"/>
                    <a:pt x="1206" y="52"/>
                    <a:pt x="1193" y="52"/>
                  </a:cubicBezTo>
                  <a:cubicBezTo>
                    <a:pt x="1181" y="52"/>
                    <a:pt x="1172" y="60"/>
                    <a:pt x="1170" y="71"/>
                  </a:cubicBezTo>
                  <a:cubicBezTo>
                    <a:pt x="1103" y="71"/>
                    <a:pt x="1103" y="71"/>
                    <a:pt x="1103" y="71"/>
                  </a:cubicBezTo>
                  <a:cubicBezTo>
                    <a:pt x="1103" y="49"/>
                    <a:pt x="1103" y="49"/>
                    <a:pt x="1103" y="49"/>
                  </a:cubicBezTo>
                  <a:cubicBezTo>
                    <a:pt x="1072" y="49"/>
                    <a:pt x="1072" y="49"/>
                    <a:pt x="1072" y="49"/>
                  </a:cubicBezTo>
                  <a:cubicBezTo>
                    <a:pt x="1072" y="0"/>
                    <a:pt x="1072" y="0"/>
                    <a:pt x="1072" y="0"/>
                  </a:cubicBezTo>
                  <a:cubicBezTo>
                    <a:pt x="877" y="0"/>
                    <a:pt x="877" y="0"/>
                    <a:pt x="877" y="0"/>
                  </a:cubicBezTo>
                  <a:cubicBezTo>
                    <a:pt x="877" y="0"/>
                    <a:pt x="877" y="124"/>
                    <a:pt x="877" y="135"/>
                  </a:cubicBezTo>
                  <a:cubicBezTo>
                    <a:pt x="866" y="135"/>
                    <a:pt x="482" y="135"/>
                    <a:pt x="478" y="135"/>
                  </a:cubicBezTo>
                  <a:cubicBezTo>
                    <a:pt x="475" y="132"/>
                    <a:pt x="442" y="99"/>
                    <a:pt x="442" y="99"/>
                  </a:cubicBezTo>
                  <a:cubicBezTo>
                    <a:pt x="57" y="99"/>
                    <a:pt x="57" y="99"/>
                    <a:pt x="57" y="99"/>
                  </a:cubicBezTo>
                  <a:cubicBezTo>
                    <a:pt x="25" y="131"/>
                    <a:pt x="25" y="131"/>
                    <a:pt x="25" y="131"/>
                  </a:cubicBezTo>
                  <a:cubicBezTo>
                    <a:pt x="25" y="158"/>
                    <a:pt x="25" y="158"/>
                    <a:pt x="25" y="158"/>
                  </a:cubicBezTo>
                  <a:cubicBezTo>
                    <a:pt x="9" y="158"/>
                    <a:pt x="9" y="158"/>
                    <a:pt x="9" y="158"/>
                  </a:cubicBezTo>
                  <a:cubicBezTo>
                    <a:pt x="9" y="233"/>
                    <a:pt x="9" y="233"/>
                    <a:pt x="9" y="233"/>
                  </a:cubicBezTo>
                  <a:cubicBezTo>
                    <a:pt x="22" y="233"/>
                    <a:pt x="22" y="233"/>
                    <a:pt x="22" y="233"/>
                  </a:cubicBezTo>
                  <a:cubicBezTo>
                    <a:pt x="22" y="284"/>
                    <a:pt x="22" y="284"/>
                    <a:pt x="22" y="284"/>
                  </a:cubicBezTo>
                  <a:cubicBezTo>
                    <a:pt x="0" y="284"/>
                    <a:pt x="0" y="284"/>
                    <a:pt x="0" y="284"/>
                  </a:cubicBezTo>
                  <a:cubicBezTo>
                    <a:pt x="0" y="360"/>
                    <a:pt x="0" y="360"/>
                    <a:pt x="0" y="360"/>
                  </a:cubicBezTo>
                  <a:cubicBezTo>
                    <a:pt x="40" y="360"/>
                    <a:pt x="40" y="360"/>
                    <a:pt x="40" y="360"/>
                  </a:cubicBezTo>
                  <a:cubicBezTo>
                    <a:pt x="40" y="318"/>
                    <a:pt x="40" y="318"/>
                    <a:pt x="40" y="318"/>
                  </a:cubicBezTo>
                  <a:cubicBezTo>
                    <a:pt x="91" y="318"/>
                    <a:pt x="390" y="318"/>
                    <a:pt x="400" y="318"/>
                  </a:cubicBezTo>
                  <a:cubicBezTo>
                    <a:pt x="400" y="322"/>
                    <a:pt x="400" y="326"/>
                    <a:pt x="400" y="329"/>
                  </a:cubicBezTo>
                  <a:cubicBezTo>
                    <a:pt x="389" y="331"/>
                    <a:pt x="381" y="341"/>
                    <a:pt x="381" y="352"/>
                  </a:cubicBezTo>
                  <a:cubicBezTo>
                    <a:pt x="381" y="365"/>
                    <a:pt x="391" y="376"/>
                    <a:pt x="404" y="376"/>
                  </a:cubicBezTo>
                  <a:cubicBezTo>
                    <a:pt x="417" y="376"/>
                    <a:pt x="428" y="365"/>
                    <a:pt x="428" y="352"/>
                  </a:cubicBezTo>
                  <a:cubicBezTo>
                    <a:pt x="428" y="342"/>
                    <a:pt x="421" y="333"/>
                    <a:pt x="411" y="330"/>
                  </a:cubicBezTo>
                  <a:cubicBezTo>
                    <a:pt x="411" y="307"/>
                    <a:pt x="411" y="307"/>
                    <a:pt x="411" y="307"/>
                  </a:cubicBezTo>
                  <a:cubicBezTo>
                    <a:pt x="40" y="307"/>
                    <a:pt x="40" y="307"/>
                    <a:pt x="40" y="307"/>
                  </a:cubicBezTo>
                  <a:cubicBezTo>
                    <a:pt x="40" y="284"/>
                    <a:pt x="40" y="284"/>
                    <a:pt x="40" y="284"/>
                  </a:cubicBezTo>
                  <a:cubicBezTo>
                    <a:pt x="33" y="284"/>
                    <a:pt x="33" y="284"/>
                    <a:pt x="33" y="284"/>
                  </a:cubicBezTo>
                  <a:cubicBezTo>
                    <a:pt x="33" y="233"/>
                    <a:pt x="33" y="233"/>
                    <a:pt x="33" y="233"/>
                  </a:cubicBezTo>
                  <a:cubicBezTo>
                    <a:pt x="50" y="233"/>
                    <a:pt x="50" y="233"/>
                    <a:pt x="50" y="233"/>
                  </a:cubicBezTo>
                  <a:cubicBezTo>
                    <a:pt x="50" y="158"/>
                    <a:pt x="50" y="158"/>
                    <a:pt x="50" y="158"/>
                  </a:cubicBezTo>
                  <a:cubicBezTo>
                    <a:pt x="35" y="158"/>
                    <a:pt x="35" y="158"/>
                    <a:pt x="35" y="158"/>
                  </a:cubicBezTo>
                  <a:cubicBezTo>
                    <a:pt x="35" y="150"/>
                    <a:pt x="35" y="138"/>
                    <a:pt x="35" y="136"/>
                  </a:cubicBezTo>
                  <a:cubicBezTo>
                    <a:pt x="38" y="133"/>
                    <a:pt x="58" y="113"/>
                    <a:pt x="61" y="110"/>
                  </a:cubicBezTo>
                  <a:cubicBezTo>
                    <a:pt x="66" y="110"/>
                    <a:pt x="433" y="110"/>
                    <a:pt x="438" y="110"/>
                  </a:cubicBezTo>
                  <a:cubicBezTo>
                    <a:pt x="441" y="113"/>
                    <a:pt x="473" y="145"/>
                    <a:pt x="473" y="145"/>
                  </a:cubicBezTo>
                  <a:cubicBezTo>
                    <a:pt x="888" y="145"/>
                    <a:pt x="888" y="145"/>
                    <a:pt x="888" y="145"/>
                  </a:cubicBezTo>
                  <a:cubicBezTo>
                    <a:pt x="888" y="145"/>
                    <a:pt x="888" y="21"/>
                    <a:pt x="888" y="11"/>
                  </a:cubicBezTo>
                  <a:cubicBezTo>
                    <a:pt x="898" y="11"/>
                    <a:pt x="1051" y="11"/>
                    <a:pt x="1061" y="11"/>
                  </a:cubicBezTo>
                  <a:cubicBezTo>
                    <a:pt x="1061" y="17"/>
                    <a:pt x="1061" y="38"/>
                    <a:pt x="1061" y="49"/>
                  </a:cubicBezTo>
                  <a:cubicBezTo>
                    <a:pt x="1040" y="49"/>
                    <a:pt x="1040" y="49"/>
                    <a:pt x="1040" y="49"/>
                  </a:cubicBezTo>
                  <a:cubicBezTo>
                    <a:pt x="1040" y="123"/>
                    <a:pt x="1040" y="123"/>
                    <a:pt x="1040" y="123"/>
                  </a:cubicBezTo>
                  <a:cubicBezTo>
                    <a:pt x="1103" y="123"/>
                    <a:pt x="1103" y="123"/>
                    <a:pt x="1103" y="123"/>
                  </a:cubicBezTo>
                  <a:cubicBezTo>
                    <a:pt x="1103" y="82"/>
                    <a:pt x="1103" y="82"/>
                    <a:pt x="1103" y="82"/>
                  </a:cubicBezTo>
                  <a:cubicBezTo>
                    <a:pt x="1171" y="82"/>
                    <a:pt x="1171" y="82"/>
                    <a:pt x="1171" y="82"/>
                  </a:cubicBezTo>
                  <a:cubicBezTo>
                    <a:pt x="1173" y="91"/>
                    <a:pt x="1181" y="97"/>
                    <a:pt x="1190" y="98"/>
                  </a:cubicBezTo>
                  <a:cubicBezTo>
                    <a:pt x="1190" y="134"/>
                    <a:pt x="1190" y="134"/>
                    <a:pt x="1190" y="134"/>
                  </a:cubicBezTo>
                  <a:cubicBezTo>
                    <a:pt x="1154" y="134"/>
                    <a:pt x="1154" y="134"/>
                    <a:pt x="1154" y="134"/>
                  </a:cubicBezTo>
                  <a:cubicBezTo>
                    <a:pt x="1154" y="235"/>
                    <a:pt x="1154" y="235"/>
                    <a:pt x="1154" y="235"/>
                  </a:cubicBezTo>
                  <a:cubicBezTo>
                    <a:pt x="1227" y="235"/>
                    <a:pt x="1227" y="235"/>
                    <a:pt x="1227" y="235"/>
                  </a:cubicBezTo>
                  <a:cubicBezTo>
                    <a:pt x="1253" y="261"/>
                    <a:pt x="1253" y="261"/>
                    <a:pt x="1253" y="261"/>
                  </a:cubicBezTo>
                  <a:cubicBezTo>
                    <a:pt x="1253" y="261"/>
                    <a:pt x="1285" y="261"/>
                    <a:pt x="1289" y="261"/>
                  </a:cubicBezTo>
                  <a:cubicBezTo>
                    <a:pt x="1292" y="264"/>
                    <a:pt x="1319" y="291"/>
                    <a:pt x="1319" y="291"/>
                  </a:cubicBezTo>
                  <a:cubicBezTo>
                    <a:pt x="1539" y="291"/>
                    <a:pt x="1539" y="291"/>
                    <a:pt x="1539" y="291"/>
                  </a:cubicBezTo>
                  <a:cubicBezTo>
                    <a:pt x="1539" y="291"/>
                    <a:pt x="1572" y="258"/>
                    <a:pt x="1575" y="255"/>
                  </a:cubicBezTo>
                  <a:cubicBezTo>
                    <a:pt x="1580" y="255"/>
                    <a:pt x="2017" y="255"/>
                    <a:pt x="2017" y="255"/>
                  </a:cubicBezTo>
                  <a:cubicBezTo>
                    <a:pt x="2071" y="201"/>
                    <a:pt x="2071" y="201"/>
                    <a:pt x="2071" y="201"/>
                  </a:cubicBezTo>
                  <a:cubicBezTo>
                    <a:pt x="2075" y="203"/>
                    <a:pt x="2079" y="204"/>
                    <a:pt x="2083" y="204"/>
                  </a:cubicBezTo>
                  <a:cubicBezTo>
                    <a:pt x="2094" y="204"/>
                    <a:pt x="2103" y="197"/>
                    <a:pt x="2106" y="187"/>
                  </a:cubicBezTo>
                  <a:cubicBezTo>
                    <a:pt x="2313" y="187"/>
                    <a:pt x="2313" y="187"/>
                    <a:pt x="2313" y="187"/>
                  </a:cubicBezTo>
                  <a:cubicBezTo>
                    <a:pt x="2316" y="197"/>
                    <a:pt x="2325" y="204"/>
                    <a:pt x="2335" y="204"/>
                  </a:cubicBezTo>
                  <a:close/>
                  <a:moveTo>
                    <a:pt x="2335" y="171"/>
                  </a:moveTo>
                  <a:cubicBezTo>
                    <a:pt x="2341" y="171"/>
                    <a:pt x="2345" y="175"/>
                    <a:pt x="2345" y="180"/>
                  </a:cubicBezTo>
                  <a:cubicBezTo>
                    <a:pt x="2345" y="186"/>
                    <a:pt x="2341" y="190"/>
                    <a:pt x="2335" y="190"/>
                  </a:cubicBezTo>
                  <a:cubicBezTo>
                    <a:pt x="2330" y="190"/>
                    <a:pt x="2326" y="186"/>
                    <a:pt x="2326" y="180"/>
                  </a:cubicBezTo>
                  <a:cubicBezTo>
                    <a:pt x="2326" y="175"/>
                    <a:pt x="2330" y="171"/>
                    <a:pt x="2335" y="171"/>
                  </a:cubicBezTo>
                  <a:close/>
                  <a:moveTo>
                    <a:pt x="414" y="352"/>
                  </a:moveTo>
                  <a:cubicBezTo>
                    <a:pt x="414" y="358"/>
                    <a:pt x="409" y="362"/>
                    <a:pt x="404" y="362"/>
                  </a:cubicBezTo>
                  <a:cubicBezTo>
                    <a:pt x="399" y="362"/>
                    <a:pt x="394" y="358"/>
                    <a:pt x="394" y="352"/>
                  </a:cubicBezTo>
                  <a:cubicBezTo>
                    <a:pt x="394" y="347"/>
                    <a:pt x="399" y="343"/>
                    <a:pt x="404" y="343"/>
                  </a:cubicBezTo>
                  <a:cubicBezTo>
                    <a:pt x="409" y="343"/>
                    <a:pt x="414" y="347"/>
                    <a:pt x="414" y="352"/>
                  </a:cubicBezTo>
                  <a:close/>
                  <a:moveTo>
                    <a:pt x="1193" y="85"/>
                  </a:moveTo>
                  <a:cubicBezTo>
                    <a:pt x="1188" y="85"/>
                    <a:pt x="1183" y="80"/>
                    <a:pt x="1183" y="75"/>
                  </a:cubicBezTo>
                  <a:cubicBezTo>
                    <a:pt x="1183" y="70"/>
                    <a:pt x="1188" y="65"/>
                    <a:pt x="1193" y="65"/>
                  </a:cubicBezTo>
                  <a:cubicBezTo>
                    <a:pt x="1198" y="65"/>
                    <a:pt x="1203" y="70"/>
                    <a:pt x="1203" y="75"/>
                  </a:cubicBezTo>
                  <a:cubicBezTo>
                    <a:pt x="1203" y="80"/>
                    <a:pt x="1198" y="85"/>
                    <a:pt x="1193" y="85"/>
                  </a:cubicBezTo>
                  <a:close/>
                  <a:moveTo>
                    <a:pt x="2083" y="190"/>
                  </a:moveTo>
                  <a:cubicBezTo>
                    <a:pt x="2078" y="190"/>
                    <a:pt x="2073" y="186"/>
                    <a:pt x="2073" y="180"/>
                  </a:cubicBezTo>
                  <a:cubicBezTo>
                    <a:pt x="2073" y="175"/>
                    <a:pt x="2078" y="171"/>
                    <a:pt x="2083" y="171"/>
                  </a:cubicBezTo>
                  <a:cubicBezTo>
                    <a:pt x="2088" y="171"/>
                    <a:pt x="2093" y="175"/>
                    <a:pt x="2093" y="180"/>
                  </a:cubicBezTo>
                  <a:cubicBezTo>
                    <a:pt x="2093" y="186"/>
                    <a:pt x="2088" y="190"/>
                    <a:pt x="2083" y="190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7" name="Freeform 408"/>
            <p:cNvSpPr>
              <a:spLocks noEditPoints="1"/>
            </p:cNvSpPr>
            <p:nvPr/>
          </p:nvSpPr>
          <p:spPr bwMode="auto">
            <a:xfrm>
              <a:off x="3810796" y="1312182"/>
              <a:ext cx="2034856" cy="440031"/>
            </a:xfrm>
            <a:custGeom>
              <a:avLst/>
              <a:gdLst>
                <a:gd name="T0" fmla="*/ 24 w 967"/>
                <a:gd name="T1" fmla="*/ 0 h 189"/>
                <a:gd name="T2" fmla="*/ 0 w 967"/>
                <a:gd name="T3" fmla="*/ 24 h 189"/>
                <a:gd name="T4" fmla="*/ 24 w 967"/>
                <a:gd name="T5" fmla="*/ 47 h 189"/>
                <a:gd name="T6" fmla="*/ 46 w 967"/>
                <a:gd name="T7" fmla="*/ 31 h 189"/>
                <a:gd name="T8" fmla="*/ 309 w 967"/>
                <a:gd name="T9" fmla="*/ 31 h 189"/>
                <a:gd name="T10" fmla="*/ 394 w 967"/>
                <a:gd name="T11" fmla="*/ 116 h 189"/>
                <a:gd name="T12" fmla="*/ 394 w 967"/>
                <a:gd name="T13" fmla="*/ 115 h 189"/>
                <a:gd name="T14" fmla="*/ 409 w 967"/>
                <a:gd name="T15" fmla="*/ 121 h 189"/>
                <a:gd name="T16" fmla="*/ 432 w 967"/>
                <a:gd name="T17" fmla="*/ 103 h 189"/>
                <a:gd name="T18" fmla="*/ 877 w 967"/>
                <a:gd name="T19" fmla="*/ 103 h 189"/>
                <a:gd name="T20" fmla="*/ 924 w 967"/>
                <a:gd name="T21" fmla="*/ 151 h 189"/>
                <a:gd name="T22" fmla="*/ 919 w 967"/>
                <a:gd name="T23" fmla="*/ 165 h 189"/>
                <a:gd name="T24" fmla="*/ 943 w 967"/>
                <a:gd name="T25" fmla="*/ 189 h 189"/>
                <a:gd name="T26" fmla="*/ 967 w 967"/>
                <a:gd name="T27" fmla="*/ 165 h 189"/>
                <a:gd name="T28" fmla="*/ 943 w 967"/>
                <a:gd name="T29" fmla="*/ 142 h 189"/>
                <a:gd name="T30" fmla="*/ 933 w 967"/>
                <a:gd name="T31" fmla="*/ 144 h 189"/>
                <a:gd name="T32" fmla="*/ 882 w 967"/>
                <a:gd name="T33" fmla="*/ 92 h 189"/>
                <a:gd name="T34" fmla="*/ 432 w 967"/>
                <a:gd name="T35" fmla="*/ 92 h 189"/>
                <a:gd name="T36" fmla="*/ 409 w 967"/>
                <a:gd name="T37" fmla="*/ 74 h 189"/>
                <a:gd name="T38" fmla="*/ 386 w 967"/>
                <a:gd name="T39" fmla="*/ 93 h 189"/>
                <a:gd name="T40" fmla="*/ 314 w 967"/>
                <a:gd name="T41" fmla="*/ 20 h 189"/>
                <a:gd name="T42" fmla="*/ 47 w 967"/>
                <a:gd name="T43" fmla="*/ 20 h 189"/>
                <a:gd name="T44" fmla="*/ 24 w 967"/>
                <a:gd name="T45" fmla="*/ 0 h 189"/>
                <a:gd name="T46" fmla="*/ 24 w 967"/>
                <a:gd name="T47" fmla="*/ 33 h 189"/>
                <a:gd name="T48" fmla="*/ 14 w 967"/>
                <a:gd name="T49" fmla="*/ 24 h 189"/>
                <a:gd name="T50" fmla="*/ 24 w 967"/>
                <a:gd name="T51" fmla="*/ 14 h 189"/>
                <a:gd name="T52" fmla="*/ 33 w 967"/>
                <a:gd name="T53" fmla="*/ 24 h 189"/>
                <a:gd name="T54" fmla="*/ 24 w 967"/>
                <a:gd name="T55" fmla="*/ 33 h 189"/>
                <a:gd name="T56" fmla="*/ 953 w 967"/>
                <a:gd name="T57" fmla="*/ 165 h 189"/>
                <a:gd name="T58" fmla="*/ 943 w 967"/>
                <a:gd name="T59" fmla="*/ 175 h 189"/>
                <a:gd name="T60" fmla="*/ 933 w 967"/>
                <a:gd name="T61" fmla="*/ 165 h 189"/>
                <a:gd name="T62" fmla="*/ 943 w 967"/>
                <a:gd name="T63" fmla="*/ 155 h 189"/>
                <a:gd name="T64" fmla="*/ 953 w 967"/>
                <a:gd name="T65" fmla="*/ 165 h 189"/>
                <a:gd name="T66" fmla="*/ 409 w 967"/>
                <a:gd name="T67" fmla="*/ 88 h 189"/>
                <a:gd name="T68" fmla="*/ 419 w 967"/>
                <a:gd name="T69" fmla="*/ 97 h 189"/>
                <a:gd name="T70" fmla="*/ 409 w 967"/>
                <a:gd name="T71" fmla="*/ 107 h 189"/>
                <a:gd name="T72" fmla="*/ 400 w 967"/>
                <a:gd name="T73" fmla="*/ 97 h 189"/>
                <a:gd name="T74" fmla="*/ 409 w 967"/>
                <a:gd name="T75" fmla="*/ 88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967" h="189">
                  <a:moveTo>
                    <a:pt x="24" y="0"/>
                  </a:moveTo>
                  <a:cubicBezTo>
                    <a:pt x="11" y="0"/>
                    <a:pt x="0" y="11"/>
                    <a:pt x="0" y="24"/>
                  </a:cubicBezTo>
                  <a:cubicBezTo>
                    <a:pt x="0" y="37"/>
                    <a:pt x="11" y="47"/>
                    <a:pt x="24" y="47"/>
                  </a:cubicBezTo>
                  <a:cubicBezTo>
                    <a:pt x="34" y="47"/>
                    <a:pt x="43" y="41"/>
                    <a:pt x="46" y="31"/>
                  </a:cubicBezTo>
                  <a:cubicBezTo>
                    <a:pt x="80" y="31"/>
                    <a:pt x="305" y="31"/>
                    <a:pt x="309" y="31"/>
                  </a:cubicBezTo>
                  <a:cubicBezTo>
                    <a:pt x="313" y="34"/>
                    <a:pt x="394" y="116"/>
                    <a:pt x="394" y="116"/>
                  </a:cubicBezTo>
                  <a:cubicBezTo>
                    <a:pt x="394" y="115"/>
                    <a:pt x="394" y="115"/>
                    <a:pt x="394" y="115"/>
                  </a:cubicBezTo>
                  <a:cubicBezTo>
                    <a:pt x="398" y="119"/>
                    <a:pt x="404" y="121"/>
                    <a:pt x="409" y="121"/>
                  </a:cubicBezTo>
                  <a:cubicBezTo>
                    <a:pt x="420" y="121"/>
                    <a:pt x="429" y="113"/>
                    <a:pt x="432" y="103"/>
                  </a:cubicBezTo>
                  <a:cubicBezTo>
                    <a:pt x="483" y="103"/>
                    <a:pt x="873" y="103"/>
                    <a:pt x="877" y="103"/>
                  </a:cubicBezTo>
                  <a:cubicBezTo>
                    <a:pt x="879" y="106"/>
                    <a:pt x="911" y="138"/>
                    <a:pt x="924" y="151"/>
                  </a:cubicBezTo>
                  <a:cubicBezTo>
                    <a:pt x="921" y="155"/>
                    <a:pt x="919" y="160"/>
                    <a:pt x="919" y="165"/>
                  </a:cubicBezTo>
                  <a:cubicBezTo>
                    <a:pt x="919" y="178"/>
                    <a:pt x="930" y="189"/>
                    <a:pt x="943" y="189"/>
                  </a:cubicBezTo>
                  <a:cubicBezTo>
                    <a:pt x="956" y="189"/>
                    <a:pt x="967" y="178"/>
                    <a:pt x="967" y="165"/>
                  </a:cubicBezTo>
                  <a:cubicBezTo>
                    <a:pt x="967" y="152"/>
                    <a:pt x="956" y="142"/>
                    <a:pt x="943" y="142"/>
                  </a:cubicBezTo>
                  <a:cubicBezTo>
                    <a:pt x="939" y="142"/>
                    <a:pt x="936" y="142"/>
                    <a:pt x="933" y="144"/>
                  </a:cubicBezTo>
                  <a:cubicBezTo>
                    <a:pt x="882" y="92"/>
                    <a:pt x="882" y="92"/>
                    <a:pt x="882" y="92"/>
                  </a:cubicBezTo>
                  <a:cubicBezTo>
                    <a:pt x="432" y="92"/>
                    <a:pt x="432" y="92"/>
                    <a:pt x="432" y="92"/>
                  </a:cubicBezTo>
                  <a:cubicBezTo>
                    <a:pt x="430" y="82"/>
                    <a:pt x="421" y="74"/>
                    <a:pt x="409" y="74"/>
                  </a:cubicBezTo>
                  <a:cubicBezTo>
                    <a:pt x="398" y="74"/>
                    <a:pt x="388" y="82"/>
                    <a:pt x="386" y="93"/>
                  </a:cubicBezTo>
                  <a:cubicBezTo>
                    <a:pt x="314" y="20"/>
                    <a:pt x="314" y="20"/>
                    <a:pt x="314" y="20"/>
                  </a:cubicBezTo>
                  <a:cubicBezTo>
                    <a:pt x="47" y="20"/>
                    <a:pt x="47" y="20"/>
                    <a:pt x="47" y="20"/>
                  </a:cubicBezTo>
                  <a:cubicBezTo>
                    <a:pt x="45" y="9"/>
                    <a:pt x="36" y="0"/>
                    <a:pt x="24" y="0"/>
                  </a:cubicBezTo>
                  <a:close/>
                  <a:moveTo>
                    <a:pt x="24" y="33"/>
                  </a:moveTo>
                  <a:cubicBezTo>
                    <a:pt x="18" y="33"/>
                    <a:pt x="14" y="29"/>
                    <a:pt x="14" y="24"/>
                  </a:cubicBezTo>
                  <a:cubicBezTo>
                    <a:pt x="14" y="18"/>
                    <a:pt x="18" y="14"/>
                    <a:pt x="24" y="14"/>
                  </a:cubicBezTo>
                  <a:cubicBezTo>
                    <a:pt x="29" y="14"/>
                    <a:pt x="33" y="18"/>
                    <a:pt x="33" y="24"/>
                  </a:cubicBezTo>
                  <a:cubicBezTo>
                    <a:pt x="33" y="29"/>
                    <a:pt x="29" y="33"/>
                    <a:pt x="24" y="33"/>
                  </a:cubicBezTo>
                  <a:close/>
                  <a:moveTo>
                    <a:pt x="953" y="165"/>
                  </a:moveTo>
                  <a:cubicBezTo>
                    <a:pt x="953" y="171"/>
                    <a:pt x="948" y="175"/>
                    <a:pt x="943" y="175"/>
                  </a:cubicBezTo>
                  <a:cubicBezTo>
                    <a:pt x="938" y="175"/>
                    <a:pt x="933" y="171"/>
                    <a:pt x="933" y="165"/>
                  </a:cubicBezTo>
                  <a:cubicBezTo>
                    <a:pt x="933" y="160"/>
                    <a:pt x="938" y="155"/>
                    <a:pt x="943" y="155"/>
                  </a:cubicBezTo>
                  <a:cubicBezTo>
                    <a:pt x="948" y="155"/>
                    <a:pt x="953" y="160"/>
                    <a:pt x="953" y="165"/>
                  </a:cubicBezTo>
                  <a:close/>
                  <a:moveTo>
                    <a:pt x="409" y="88"/>
                  </a:moveTo>
                  <a:cubicBezTo>
                    <a:pt x="415" y="88"/>
                    <a:pt x="419" y="92"/>
                    <a:pt x="419" y="97"/>
                  </a:cubicBezTo>
                  <a:cubicBezTo>
                    <a:pt x="419" y="103"/>
                    <a:pt x="415" y="107"/>
                    <a:pt x="409" y="107"/>
                  </a:cubicBezTo>
                  <a:cubicBezTo>
                    <a:pt x="404" y="107"/>
                    <a:pt x="400" y="103"/>
                    <a:pt x="400" y="97"/>
                  </a:cubicBezTo>
                  <a:cubicBezTo>
                    <a:pt x="400" y="92"/>
                    <a:pt x="404" y="88"/>
                    <a:pt x="409" y="88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8" name="Freeform 409"/>
            <p:cNvSpPr>
              <a:spLocks noEditPoints="1"/>
            </p:cNvSpPr>
            <p:nvPr/>
          </p:nvSpPr>
          <p:spPr bwMode="auto">
            <a:xfrm>
              <a:off x="3158609" y="1230476"/>
              <a:ext cx="2221702" cy="524690"/>
            </a:xfrm>
            <a:custGeom>
              <a:avLst/>
              <a:gdLst>
                <a:gd name="T0" fmla="*/ 47 w 1056"/>
                <a:gd name="T1" fmla="*/ 24 h 225"/>
                <a:gd name="T2" fmla="*/ 23 w 1056"/>
                <a:gd name="T3" fmla="*/ 0 h 225"/>
                <a:gd name="T4" fmla="*/ 0 w 1056"/>
                <a:gd name="T5" fmla="*/ 24 h 225"/>
                <a:gd name="T6" fmla="*/ 16 w 1056"/>
                <a:gd name="T7" fmla="*/ 47 h 225"/>
                <a:gd name="T8" fmla="*/ 16 w 1056"/>
                <a:gd name="T9" fmla="*/ 102 h 225"/>
                <a:gd name="T10" fmla="*/ 572 w 1056"/>
                <a:gd name="T11" fmla="*/ 102 h 225"/>
                <a:gd name="T12" fmla="*/ 679 w 1056"/>
                <a:gd name="T13" fmla="*/ 209 h 225"/>
                <a:gd name="T14" fmla="*/ 1010 w 1056"/>
                <a:gd name="T15" fmla="*/ 209 h 225"/>
                <a:gd name="T16" fmla="*/ 1033 w 1056"/>
                <a:gd name="T17" fmla="*/ 225 h 225"/>
                <a:gd name="T18" fmla="*/ 1056 w 1056"/>
                <a:gd name="T19" fmla="*/ 202 h 225"/>
                <a:gd name="T20" fmla="*/ 1033 w 1056"/>
                <a:gd name="T21" fmla="*/ 178 h 225"/>
                <a:gd name="T22" fmla="*/ 1009 w 1056"/>
                <a:gd name="T23" fmla="*/ 198 h 225"/>
                <a:gd name="T24" fmla="*/ 683 w 1056"/>
                <a:gd name="T25" fmla="*/ 198 h 225"/>
                <a:gd name="T26" fmla="*/ 576 w 1056"/>
                <a:gd name="T27" fmla="*/ 91 h 225"/>
                <a:gd name="T28" fmla="*/ 27 w 1056"/>
                <a:gd name="T29" fmla="*/ 91 h 225"/>
                <a:gd name="T30" fmla="*/ 27 w 1056"/>
                <a:gd name="T31" fmla="*/ 47 h 225"/>
                <a:gd name="T32" fmla="*/ 47 w 1056"/>
                <a:gd name="T33" fmla="*/ 24 h 225"/>
                <a:gd name="T34" fmla="*/ 1033 w 1056"/>
                <a:gd name="T35" fmla="*/ 192 h 225"/>
                <a:gd name="T36" fmla="*/ 1042 w 1056"/>
                <a:gd name="T37" fmla="*/ 202 h 225"/>
                <a:gd name="T38" fmla="*/ 1033 w 1056"/>
                <a:gd name="T39" fmla="*/ 211 h 225"/>
                <a:gd name="T40" fmla="*/ 1023 w 1056"/>
                <a:gd name="T41" fmla="*/ 202 h 225"/>
                <a:gd name="T42" fmla="*/ 1033 w 1056"/>
                <a:gd name="T43" fmla="*/ 192 h 225"/>
                <a:gd name="T44" fmla="*/ 14 w 1056"/>
                <a:gd name="T45" fmla="*/ 24 h 225"/>
                <a:gd name="T46" fmla="*/ 23 w 1056"/>
                <a:gd name="T47" fmla="*/ 14 h 225"/>
                <a:gd name="T48" fmla="*/ 33 w 1056"/>
                <a:gd name="T49" fmla="*/ 24 h 225"/>
                <a:gd name="T50" fmla="*/ 23 w 1056"/>
                <a:gd name="T51" fmla="*/ 34 h 225"/>
                <a:gd name="T52" fmla="*/ 14 w 1056"/>
                <a:gd name="T53" fmla="*/ 24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056" h="225">
                  <a:moveTo>
                    <a:pt x="47" y="24"/>
                  </a:moveTo>
                  <a:cubicBezTo>
                    <a:pt x="47" y="11"/>
                    <a:pt x="36" y="0"/>
                    <a:pt x="23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35"/>
                    <a:pt x="7" y="44"/>
                    <a:pt x="16" y="47"/>
                  </a:cubicBezTo>
                  <a:cubicBezTo>
                    <a:pt x="16" y="102"/>
                    <a:pt x="16" y="102"/>
                    <a:pt x="16" y="102"/>
                  </a:cubicBezTo>
                  <a:cubicBezTo>
                    <a:pt x="16" y="102"/>
                    <a:pt x="567" y="102"/>
                    <a:pt x="572" y="102"/>
                  </a:cubicBezTo>
                  <a:cubicBezTo>
                    <a:pt x="575" y="105"/>
                    <a:pt x="679" y="209"/>
                    <a:pt x="679" y="209"/>
                  </a:cubicBezTo>
                  <a:cubicBezTo>
                    <a:pt x="1010" y="209"/>
                    <a:pt x="1010" y="209"/>
                    <a:pt x="1010" y="209"/>
                  </a:cubicBezTo>
                  <a:cubicBezTo>
                    <a:pt x="1013" y="218"/>
                    <a:pt x="1022" y="225"/>
                    <a:pt x="1033" y="225"/>
                  </a:cubicBezTo>
                  <a:cubicBezTo>
                    <a:pt x="1046" y="225"/>
                    <a:pt x="1056" y="215"/>
                    <a:pt x="1056" y="202"/>
                  </a:cubicBezTo>
                  <a:cubicBezTo>
                    <a:pt x="1056" y="189"/>
                    <a:pt x="1046" y="178"/>
                    <a:pt x="1033" y="178"/>
                  </a:cubicBezTo>
                  <a:cubicBezTo>
                    <a:pt x="1021" y="178"/>
                    <a:pt x="1011" y="187"/>
                    <a:pt x="1009" y="198"/>
                  </a:cubicBezTo>
                  <a:cubicBezTo>
                    <a:pt x="965" y="198"/>
                    <a:pt x="687" y="198"/>
                    <a:pt x="683" y="198"/>
                  </a:cubicBezTo>
                  <a:cubicBezTo>
                    <a:pt x="680" y="195"/>
                    <a:pt x="576" y="91"/>
                    <a:pt x="576" y="91"/>
                  </a:cubicBezTo>
                  <a:cubicBezTo>
                    <a:pt x="576" y="91"/>
                    <a:pt x="38" y="91"/>
                    <a:pt x="27" y="91"/>
                  </a:cubicBezTo>
                  <a:cubicBezTo>
                    <a:pt x="27" y="84"/>
                    <a:pt x="27" y="57"/>
                    <a:pt x="27" y="47"/>
                  </a:cubicBezTo>
                  <a:cubicBezTo>
                    <a:pt x="38" y="45"/>
                    <a:pt x="47" y="36"/>
                    <a:pt x="47" y="24"/>
                  </a:cubicBezTo>
                  <a:close/>
                  <a:moveTo>
                    <a:pt x="1033" y="192"/>
                  </a:moveTo>
                  <a:cubicBezTo>
                    <a:pt x="1038" y="192"/>
                    <a:pt x="1042" y="196"/>
                    <a:pt x="1042" y="202"/>
                  </a:cubicBezTo>
                  <a:cubicBezTo>
                    <a:pt x="1042" y="207"/>
                    <a:pt x="1038" y="211"/>
                    <a:pt x="1033" y="211"/>
                  </a:cubicBezTo>
                  <a:cubicBezTo>
                    <a:pt x="1027" y="211"/>
                    <a:pt x="1023" y="207"/>
                    <a:pt x="1023" y="202"/>
                  </a:cubicBezTo>
                  <a:cubicBezTo>
                    <a:pt x="1023" y="196"/>
                    <a:pt x="1027" y="192"/>
                    <a:pt x="1033" y="192"/>
                  </a:cubicBezTo>
                  <a:close/>
                  <a:moveTo>
                    <a:pt x="14" y="24"/>
                  </a:moveTo>
                  <a:cubicBezTo>
                    <a:pt x="14" y="19"/>
                    <a:pt x="18" y="14"/>
                    <a:pt x="23" y="14"/>
                  </a:cubicBezTo>
                  <a:cubicBezTo>
                    <a:pt x="29" y="14"/>
                    <a:pt x="33" y="19"/>
                    <a:pt x="33" y="24"/>
                  </a:cubicBezTo>
                  <a:cubicBezTo>
                    <a:pt x="33" y="29"/>
                    <a:pt x="29" y="34"/>
                    <a:pt x="23" y="34"/>
                  </a:cubicBezTo>
                  <a:cubicBezTo>
                    <a:pt x="18" y="34"/>
                    <a:pt x="14" y="29"/>
                    <a:pt x="14" y="24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9" name="Freeform 410"/>
            <p:cNvSpPr>
              <a:spLocks noEditPoints="1"/>
            </p:cNvSpPr>
            <p:nvPr/>
          </p:nvSpPr>
          <p:spPr bwMode="auto">
            <a:xfrm>
              <a:off x="4214741" y="749100"/>
              <a:ext cx="229555" cy="109269"/>
            </a:xfrm>
            <a:custGeom>
              <a:avLst/>
              <a:gdLst>
                <a:gd name="T0" fmla="*/ 40 w 109"/>
                <a:gd name="T1" fmla="*/ 40 h 47"/>
                <a:gd name="T2" fmla="*/ 109 w 109"/>
                <a:gd name="T3" fmla="*/ 40 h 47"/>
                <a:gd name="T4" fmla="*/ 109 w 109"/>
                <a:gd name="T5" fmla="*/ 8 h 47"/>
                <a:gd name="T6" fmla="*/ 41 w 109"/>
                <a:gd name="T7" fmla="*/ 8 h 47"/>
                <a:gd name="T8" fmla="*/ 23 w 109"/>
                <a:gd name="T9" fmla="*/ 0 h 47"/>
                <a:gd name="T10" fmla="*/ 0 w 109"/>
                <a:gd name="T11" fmla="*/ 23 h 47"/>
                <a:gd name="T12" fmla="*/ 23 w 109"/>
                <a:gd name="T13" fmla="*/ 47 h 47"/>
                <a:gd name="T14" fmla="*/ 40 w 109"/>
                <a:gd name="T15" fmla="*/ 40 h 47"/>
                <a:gd name="T16" fmla="*/ 13 w 109"/>
                <a:gd name="T17" fmla="*/ 23 h 47"/>
                <a:gd name="T18" fmla="*/ 23 w 109"/>
                <a:gd name="T19" fmla="*/ 13 h 47"/>
                <a:gd name="T20" fmla="*/ 33 w 109"/>
                <a:gd name="T21" fmla="*/ 23 h 47"/>
                <a:gd name="T22" fmla="*/ 23 w 109"/>
                <a:gd name="T23" fmla="*/ 33 h 47"/>
                <a:gd name="T24" fmla="*/ 13 w 109"/>
                <a:gd name="T25" fmla="*/ 2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9" h="47">
                  <a:moveTo>
                    <a:pt x="40" y="40"/>
                  </a:moveTo>
                  <a:cubicBezTo>
                    <a:pt x="109" y="40"/>
                    <a:pt x="109" y="40"/>
                    <a:pt x="109" y="40"/>
                  </a:cubicBezTo>
                  <a:cubicBezTo>
                    <a:pt x="109" y="8"/>
                    <a:pt x="109" y="8"/>
                    <a:pt x="109" y="8"/>
                  </a:cubicBezTo>
                  <a:cubicBezTo>
                    <a:pt x="41" y="8"/>
                    <a:pt x="41" y="8"/>
                    <a:pt x="41" y="8"/>
                  </a:cubicBezTo>
                  <a:cubicBezTo>
                    <a:pt x="37" y="3"/>
                    <a:pt x="30" y="0"/>
                    <a:pt x="23" y="0"/>
                  </a:cubicBezTo>
                  <a:cubicBezTo>
                    <a:pt x="10" y="0"/>
                    <a:pt x="0" y="10"/>
                    <a:pt x="0" y="23"/>
                  </a:cubicBezTo>
                  <a:cubicBezTo>
                    <a:pt x="0" y="36"/>
                    <a:pt x="10" y="47"/>
                    <a:pt x="23" y="47"/>
                  </a:cubicBezTo>
                  <a:cubicBezTo>
                    <a:pt x="30" y="47"/>
                    <a:pt x="36" y="44"/>
                    <a:pt x="40" y="40"/>
                  </a:cubicBezTo>
                  <a:close/>
                  <a:moveTo>
                    <a:pt x="13" y="23"/>
                  </a:moveTo>
                  <a:cubicBezTo>
                    <a:pt x="13" y="18"/>
                    <a:pt x="18" y="13"/>
                    <a:pt x="23" y="13"/>
                  </a:cubicBezTo>
                  <a:cubicBezTo>
                    <a:pt x="28" y="13"/>
                    <a:pt x="33" y="18"/>
                    <a:pt x="33" y="23"/>
                  </a:cubicBezTo>
                  <a:cubicBezTo>
                    <a:pt x="33" y="28"/>
                    <a:pt x="28" y="33"/>
                    <a:pt x="23" y="33"/>
                  </a:cubicBezTo>
                  <a:cubicBezTo>
                    <a:pt x="18" y="33"/>
                    <a:pt x="13" y="28"/>
                    <a:pt x="13" y="23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11" name="Freeform 412"/>
            <p:cNvSpPr>
              <a:spLocks noEditPoints="1"/>
            </p:cNvSpPr>
            <p:nvPr/>
          </p:nvSpPr>
          <p:spPr bwMode="auto">
            <a:xfrm>
              <a:off x="1422710" y="264771"/>
              <a:ext cx="99652" cy="109269"/>
            </a:xfrm>
            <a:custGeom>
              <a:avLst/>
              <a:gdLst>
                <a:gd name="T0" fmla="*/ 47 w 47"/>
                <a:gd name="T1" fmla="*/ 23 h 47"/>
                <a:gd name="T2" fmla="*/ 23 w 47"/>
                <a:gd name="T3" fmla="*/ 0 h 47"/>
                <a:gd name="T4" fmla="*/ 0 w 47"/>
                <a:gd name="T5" fmla="*/ 23 h 47"/>
                <a:gd name="T6" fmla="*/ 23 w 47"/>
                <a:gd name="T7" fmla="*/ 47 h 47"/>
                <a:gd name="T8" fmla="*/ 47 w 47"/>
                <a:gd name="T9" fmla="*/ 23 h 47"/>
                <a:gd name="T10" fmla="*/ 14 w 47"/>
                <a:gd name="T11" fmla="*/ 23 h 47"/>
                <a:gd name="T12" fmla="*/ 23 w 47"/>
                <a:gd name="T13" fmla="*/ 13 h 47"/>
                <a:gd name="T14" fmla="*/ 33 w 47"/>
                <a:gd name="T15" fmla="*/ 23 h 47"/>
                <a:gd name="T16" fmla="*/ 23 w 47"/>
                <a:gd name="T17" fmla="*/ 33 h 47"/>
                <a:gd name="T18" fmla="*/ 14 w 47"/>
                <a:gd name="T19" fmla="*/ 2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" h="47">
                  <a:moveTo>
                    <a:pt x="47" y="23"/>
                  </a:moveTo>
                  <a:cubicBezTo>
                    <a:pt x="47" y="10"/>
                    <a:pt x="36" y="0"/>
                    <a:pt x="23" y="0"/>
                  </a:cubicBezTo>
                  <a:cubicBezTo>
                    <a:pt x="10" y="0"/>
                    <a:pt x="0" y="10"/>
                    <a:pt x="0" y="23"/>
                  </a:cubicBezTo>
                  <a:cubicBezTo>
                    <a:pt x="0" y="36"/>
                    <a:pt x="10" y="47"/>
                    <a:pt x="23" y="47"/>
                  </a:cubicBezTo>
                  <a:cubicBezTo>
                    <a:pt x="36" y="47"/>
                    <a:pt x="47" y="36"/>
                    <a:pt x="47" y="23"/>
                  </a:cubicBezTo>
                  <a:close/>
                  <a:moveTo>
                    <a:pt x="14" y="23"/>
                  </a:moveTo>
                  <a:cubicBezTo>
                    <a:pt x="14" y="18"/>
                    <a:pt x="18" y="13"/>
                    <a:pt x="23" y="13"/>
                  </a:cubicBezTo>
                  <a:cubicBezTo>
                    <a:pt x="29" y="13"/>
                    <a:pt x="33" y="18"/>
                    <a:pt x="33" y="23"/>
                  </a:cubicBezTo>
                  <a:cubicBezTo>
                    <a:pt x="33" y="28"/>
                    <a:pt x="29" y="33"/>
                    <a:pt x="23" y="33"/>
                  </a:cubicBezTo>
                  <a:cubicBezTo>
                    <a:pt x="18" y="33"/>
                    <a:pt x="14" y="28"/>
                    <a:pt x="14" y="23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12" name="Freeform 413"/>
            <p:cNvSpPr>
              <a:spLocks noEditPoints="1"/>
            </p:cNvSpPr>
            <p:nvPr/>
          </p:nvSpPr>
          <p:spPr bwMode="auto">
            <a:xfrm>
              <a:off x="232226" y="1293478"/>
              <a:ext cx="98761" cy="274651"/>
            </a:xfrm>
            <a:custGeom>
              <a:avLst/>
              <a:gdLst>
                <a:gd name="T0" fmla="*/ 47 w 47"/>
                <a:gd name="T1" fmla="*/ 23 h 118"/>
                <a:gd name="T2" fmla="*/ 24 w 47"/>
                <a:gd name="T3" fmla="*/ 0 h 118"/>
                <a:gd name="T4" fmla="*/ 0 w 47"/>
                <a:gd name="T5" fmla="*/ 23 h 118"/>
                <a:gd name="T6" fmla="*/ 9 w 47"/>
                <a:gd name="T7" fmla="*/ 42 h 118"/>
                <a:gd name="T8" fmla="*/ 3 w 47"/>
                <a:gd name="T9" fmla="*/ 42 h 118"/>
                <a:gd name="T10" fmla="*/ 3 w 47"/>
                <a:gd name="T11" fmla="*/ 118 h 118"/>
                <a:gd name="T12" fmla="*/ 44 w 47"/>
                <a:gd name="T13" fmla="*/ 118 h 118"/>
                <a:gd name="T14" fmla="*/ 44 w 47"/>
                <a:gd name="T15" fmla="*/ 42 h 118"/>
                <a:gd name="T16" fmla="*/ 38 w 47"/>
                <a:gd name="T17" fmla="*/ 42 h 118"/>
                <a:gd name="T18" fmla="*/ 47 w 47"/>
                <a:gd name="T19" fmla="*/ 23 h 118"/>
                <a:gd name="T20" fmla="*/ 24 w 47"/>
                <a:gd name="T21" fmla="*/ 14 h 118"/>
                <a:gd name="T22" fmla="*/ 33 w 47"/>
                <a:gd name="T23" fmla="*/ 23 h 118"/>
                <a:gd name="T24" fmla="*/ 24 w 47"/>
                <a:gd name="T25" fmla="*/ 33 h 118"/>
                <a:gd name="T26" fmla="*/ 14 w 47"/>
                <a:gd name="T27" fmla="*/ 23 h 118"/>
                <a:gd name="T28" fmla="*/ 24 w 47"/>
                <a:gd name="T29" fmla="*/ 14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7" h="118">
                  <a:moveTo>
                    <a:pt x="47" y="23"/>
                  </a:moveTo>
                  <a:cubicBezTo>
                    <a:pt x="47" y="10"/>
                    <a:pt x="37" y="0"/>
                    <a:pt x="24" y="0"/>
                  </a:cubicBezTo>
                  <a:cubicBezTo>
                    <a:pt x="11" y="0"/>
                    <a:pt x="0" y="10"/>
                    <a:pt x="0" y="23"/>
                  </a:cubicBezTo>
                  <a:cubicBezTo>
                    <a:pt x="0" y="31"/>
                    <a:pt x="4" y="38"/>
                    <a:pt x="9" y="42"/>
                  </a:cubicBezTo>
                  <a:cubicBezTo>
                    <a:pt x="3" y="42"/>
                    <a:pt x="3" y="42"/>
                    <a:pt x="3" y="42"/>
                  </a:cubicBezTo>
                  <a:cubicBezTo>
                    <a:pt x="3" y="118"/>
                    <a:pt x="3" y="118"/>
                    <a:pt x="3" y="118"/>
                  </a:cubicBezTo>
                  <a:cubicBezTo>
                    <a:pt x="44" y="118"/>
                    <a:pt x="44" y="118"/>
                    <a:pt x="44" y="118"/>
                  </a:cubicBezTo>
                  <a:cubicBezTo>
                    <a:pt x="44" y="42"/>
                    <a:pt x="44" y="42"/>
                    <a:pt x="44" y="42"/>
                  </a:cubicBezTo>
                  <a:cubicBezTo>
                    <a:pt x="38" y="42"/>
                    <a:pt x="38" y="42"/>
                    <a:pt x="38" y="42"/>
                  </a:cubicBezTo>
                  <a:cubicBezTo>
                    <a:pt x="43" y="38"/>
                    <a:pt x="47" y="31"/>
                    <a:pt x="47" y="23"/>
                  </a:cubicBezTo>
                  <a:close/>
                  <a:moveTo>
                    <a:pt x="24" y="14"/>
                  </a:moveTo>
                  <a:cubicBezTo>
                    <a:pt x="29" y="14"/>
                    <a:pt x="33" y="18"/>
                    <a:pt x="33" y="23"/>
                  </a:cubicBezTo>
                  <a:cubicBezTo>
                    <a:pt x="33" y="29"/>
                    <a:pt x="29" y="33"/>
                    <a:pt x="24" y="33"/>
                  </a:cubicBezTo>
                  <a:cubicBezTo>
                    <a:pt x="18" y="33"/>
                    <a:pt x="14" y="29"/>
                    <a:pt x="14" y="23"/>
                  </a:cubicBezTo>
                  <a:cubicBezTo>
                    <a:pt x="14" y="18"/>
                    <a:pt x="18" y="14"/>
                    <a:pt x="24" y="14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13" name="Freeform 414"/>
            <p:cNvSpPr>
              <a:spLocks noEditPoints="1"/>
            </p:cNvSpPr>
            <p:nvPr/>
          </p:nvSpPr>
          <p:spPr bwMode="auto">
            <a:xfrm>
              <a:off x="366578" y="1293478"/>
              <a:ext cx="99652" cy="274651"/>
            </a:xfrm>
            <a:custGeom>
              <a:avLst/>
              <a:gdLst>
                <a:gd name="T0" fmla="*/ 47 w 47"/>
                <a:gd name="T1" fmla="*/ 23 h 118"/>
                <a:gd name="T2" fmla="*/ 23 w 47"/>
                <a:gd name="T3" fmla="*/ 0 h 118"/>
                <a:gd name="T4" fmla="*/ 0 w 47"/>
                <a:gd name="T5" fmla="*/ 23 h 118"/>
                <a:gd name="T6" fmla="*/ 9 w 47"/>
                <a:gd name="T7" fmla="*/ 42 h 118"/>
                <a:gd name="T8" fmla="*/ 2 w 47"/>
                <a:gd name="T9" fmla="*/ 42 h 118"/>
                <a:gd name="T10" fmla="*/ 2 w 47"/>
                <a:gd name="T11" fmla="*/ 118 h 118"/>
                <a:gd name="T12" fmla="*/ 43 w 47"/>
                <a:gd name="T13" fmla="*/ 118 h 118"/>
                <a:gd name="T14" fmla="*/ 43 w 47"/>
                <a:gd name="T15" fmla="*/ 42 h 118"/>
                <a:gd name="T16" fmla="*/ 38 w 47"/>
                <a:gd name="T17" fmla="*/ 42 h 118"/>
                <a:gd name="T18" fmla="*/ 47 w 47"/>
                <a:gd name="T19" fmla="*/ 23 h 118"/>
                <a:gd name="T20" fmla="*/ 23 w 47"/>
                <a:gd name="T21" fmla="*/ 14 h 118"/>
                <a:gd name="T22" fmla="*/ 33 w 47"/>
                <a:gd name="T23" fmla="*/ 23 h 118"/>
                <a:gd name="T24" fmla="*/ 23 w 47"/>
                <a:gd name="T25" fmla="*/ 33 h 118"/>
                <a:gd name="T26" fmla="*/ 14 w 47"/>
                <a:gd name="T27" fmla="*/ 23 h 118"/>
                <a:gd name="T28" fmla="*/ 23 w 47"/>
                <a:gd name="T29" fmla="*/ 14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7" h="118">
                  <a:moveTo>
                    <a:pt x="47" y="23"/>
                  </a:moveTo>
                  <a:cubicBezTo>
                    <a:pt x="47" y="10"/>
                    <a:pt x="36" y="0"/>
                    <a:pt x="23" y="0"/>
                  </a:cubicBezTo>
                  <a:cubicBezTo>
                    <a:pt x="10" y="0"/>
                    <a:pt x="0" y="10"/>
                    <a:pt x="0" y="23"/>
                  </a:cubicBezTo>
                  <a:cubicBezTo>
                    <a:pt x="0" y="31"/>
                    <a:pt x="4" y="38"/>
                    <a:pt x="9" y="42"/>
                  </a:cubicBezTo>
                  <a:cubicBezTo>
                    <a:pt x="2" y="42"/>
                    <a:pt x="2" y="42"/>
                    <a:pt x="2" y="42"/>
                  </a:cubicBezTo>
                  <a:cubicBezTo>
                    <a:pt x="2" y="118"/>
                    <a:pt x="2" y="118"/>
                    <a:pt x="2" y="118"/>
                  </a:cubicBezTo>
                  <a:cubicBezTo>
                    <a:pt x="43" y="118"/>
                    <a:pt x="43" y="118"/>
                    <a:pt x="43" y="118"/>
                  </a:cubicBezTo>
                  <a:cubicBezTo>
                    <a:pt x="43" y="42"/>
                    <a:pt x="43" y="42"/>
                    <a:pt x="43" y="42"/>
                  </a:cubicBezTo>
                  <a:cubicBezTo>
                    <a:pt x="38" y="42"/>
                    <a:pt x="38" y="42"/>
                    <a:pt x="38" y="42"/>
                  </a:cubicBezTo>
                  <a:cubicBezTo>
                    <a:pt x="43" y="38"/>
                    <a:pt x="47" y="31"/>
                    <a:pt x="47" y="23"/>
                  </a:cubicBezTo>
                  <a:close/>
                  <a:moveTo>
                    <a:pt x="23" y="14"/>
                  </a:moveTo>
                  <a:cubicBezTo>
                    <a:pt x="29" y="14"/>
                    <a:pt x="33" y="18"/>
                    <a:pt x="33" y="23"/>
                  </a:cubicBezTo>
                  <a:cubicBezTo>
                    <a:pt x="33" y="29"/>
                    <a:pt x="29" y="33"/>
                    <a:pt x="23" y="33"/>
                  </a:cubicBezTo>
                  <a:cubicBezTo>
                    <a:pt x="18" y="33"/>
                    <a:pt x="14" y="29"/>
                    <a:pt x="14" y="23"/>
                  </a:cubicBezTo>
                  <a:cubicBezTo>
                    <a:pt x="14" y="18"/>
                    <a:pt x="18" y="14"/>
                    <a:pt x="23" y="14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14" name="Freeform 415"/>
            <p:cNvSpPr>
              <a:spLocks noEditPoints="1"/>
            </p:cNvSpPr>
            <p:nvPr/>
          </p:nvSpPr>
          <p:spPr bwMode="auto">
            <a:xfrm>
              <a:off x="495591" y="1293478"/>
              <a:ext cx="98761" cy="274651"/>
            </a:xfrm>
            <a:custGeom>
              <a:avLst/>
              <a:gdLst>
                <a:gd name="T0" fmla="*/ 47 w 47"/>
                <a:gd name="T1" fmla="*/ 23 h 118"/>
                <a:gd name="T2" fmla="*/ 23 w 47"/>
                <a:gd name="T3" fmla="*/ 0 h 118"/>
                <a:gd name="T4" fmla="*/ 0 w 47"/>
                <a:gd name="T5" fmla="*/ 23 h 118"/>
                <a:gd name="T6" fmla="*/ 9 w 47"/>
                <a:gd name="T7" fmla="*/ 42 h 118"/>
                <a:gd name="T8" fmla="*/ 5 w 47"/>
                <a:gd name="T9" fmla="*/ 42 h 118"/>
                <a:gd name="T10" fmla="*/ 5 w 47"/>
                <a:gd name="T11" fmla="*/ 118 h 118"/>
                <a:gd name="T12" fmla="*/ 46 w 47"/>
                <a:gd name="T13" fmla="*/ 118 h 118"/>
                <a:gd name="T14" fmla="*/ 46 w 47"/>
                <a:gd name="T15" fmla="*/ 42 h 118"/>
                <a:gd name="T16" fmla="*/ 38 w 47"/>
                <a:gd name="T17" fmla="*/ 42 h 118"/>
                <a:gd name="T18" fmla="*/ 47 w 47"/>
                <a:gd name="T19" fmla="*/ 23 h 118"/>
                <a:gd name="T20" fmla="*/ 23 w 47"/>
                <a:gd name="T21" fmla="*/ 14 h 118"/>
                <a:gd name="T22" fmla="*/ 33 w 47"/>
                <a:gd name="T23" fmla="*/ 23 h 118"/>
                <a:gd name="T24" fmla="*/ 23 w 47"/>
                <a:gd name="T25" fmla="*/ 33 h 118"/>
                <a:gd name="T26" fmla="*/ 14 w 47"/>
                <a:gd name="T27" fmla="*/ 23 h 118"/>
                <a:gd name="T28" fmla="*/ 23 w 47"/>
                <a:gd name="T29" fmla="*/ 14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7" h="118">
                  <a:moveTo>
                    <a:pt x="47" y="23"/>
                  </a:moveTo>
                  <a:cubicBezTo>
                    <a:pt x="47" y="10"/>
                    <a:pt x="36" y="0"/>
                    <a:pt x="23" y="0"/>
                  </a:cubicBezTo>
                  <a:cubicBezTo>
                    <a:pt x="10" y="0"/>
                    <a:pt x="0" y="10"/>
                    <a:pt x="0" y="23"/>
                  </a:cubicBezTo>
                  <a:cubicBezTo>
                    <a:pt x="0" y="31"/>
                    <a:pt x="4" y="38"/>
                    <a:pt x="9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118"/>
                    <a:pt x="5" y="118"/>
                    <a:pt x="5" y="118"/>
                  </a:cubicBezTo>
                  <a:cubicBezTo>
                    <a:pt x="46" y="118"/>
                    <a:pt x="46" y="118"/>
                    <a:pt x="46" y="118"/>
                  </a:cubicBezTo>
                  <a:cubicBezTo>
                    <a:pt x="46" y="42"/>
                    <a:pt x="46" y="42"/>
                    <a:pt x="46" y="42"/>
                  </a:cubicBezTo>
                  <a:cubicBezTo>
                    <a:pt x="38" y="42"/>
                    <a:pt x="38" y="42"/>
                    <a:pt x="38" y="42"/>
                  </a:cubicBezTo>
                  <a:cubicBezTo>
                    <a:pt x="43" y="38"/>
                    <a:pt x="47" y="31"/>
                    <a:pt x="47" y="23"/>
                  </a:cubicBezTo>
                  <a:close/>
                  <a:moveTo>
                    <a:pt x="23" y="14"/>
                  </a:moveTo>
                  <a:cubicBezTo>
                    <a:pt x="29" y="14"/>
                    <a:pt x="33" y="18"/>
                    <a:pt x="33" y="23"/>
                  </a:cubicBezTo>
                  <a:cubicBezTo>
                    <a:pt x="33" y="29"/>
                    <a:pt x="29" y="33"/>
                    <a:pt x="23" y="33"/>
                  </a:cubicBezTo>
                  <a:cubicBezTo>
                    <a:pt x="18" y="33"/>
                    <a:pt x="14" y="29"/>
                    <a:pt x="14" y="23"/>
                  </a:cubicBezTo>
                  <a:cubicBezTo>
                    <a:pt x="14" y="18"/>
                    <a:pt x="18" y="14"/>
                    <a:pt x="23" y="14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15" name="Freeform 416"/>
            <p:cNvSpPr>
              <a:spLocks noEditPoints="1"/>
            </p:cNvSpPr>
            <p:nvPr/>
          </p:nvSpPr>
          <p:spPr bwMode="auto">
            <a:xfrm>
              <a:off x="1490330" y="1228508"/>
              <a:ext cx="98761" cy="109269"/>
            </a:xfrm>
            <a:custGeom>
              <a:avLst/>
              <a:gdLst>
                <a:gd name="T0" fmla="*/ 47 w 47"/>
                <a:gd name="T1" fmla="*/ 24 h 47"/>
                <a:gd name="T2" fmla="*/ 23 w 47"/>
                <a:gd name="T3" fmla="*/ 0 h 47"/>
                <a:gd name="T4" fmla="*/ 0 w 47"/>
                <a:gd name="T5" fmla="*/ 24 h 47"/>
                <a:gd name="T6" fmla="*/ 23 w 47"/>
                <a:gd name="T7" fmla="*/ 47 h 47"/>
                <a:gd name="T8" fmla="*/ 47 w 47"/>
                <a:gd name="T9" fmla="*/ 24 h 47"/>
                <a:gd name="T10" fmla="*/ 13 w 47"/>
                <a:gd name="T11" fmla="*/ 24 h 47"/>
                <a:gd name="T12" fmla="*/ 23 w 47"/>
                <a:gd name="T13" fmla="*/ 14 h 47"/>
                <a:gd name="T14" fmla="*/ 33 w 47"/>
                <a:gd name="T15" fmla="*/ 24 h 47"/>
                <a:gd name="T16" fmla="*/ 23 w 47"/>
                <a:gd name="T17" fmla="*/ 33 h 47"/>
                <a:gd name="T18" fmla="*/ 13 w 47"/>
                <a:gd name="T19" fmla="*/ 2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" h="47">
                  <a:moveTo>
                    <a:pt x="47" y="24"/>
                  </a:moveTo>
                  <a:cubicBezTo>
                    <a:pt x="47" y="11"/>
                    <a:pt x="36" y="0"/>
                    <a:pt x="23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37"/>
                    <a:pt x="10" y="47"/>
                    <a:pt x="23" y="47"/>
                  </a:cubicBezTo>
                  <a:cubicBezTo>
                    <a:pt x="36" y="47"/>
                    <a:pt x="47" y="37"/>
                    <a:pt x="47" y="24"/>
                  </a:cubicBezTo>
                  <a:close/>
                  <a:moveTo>
                    <a:pt x="13" y="24"/>
                  </a:moveTo>
                  <a:cubicBezTo>
                    <a:pt x="13" y="18"/>
                    <a:pt x="18" y="14"/>
                    <a:pt x="23" y="14"/>
                  </a:cubicBezTo>
                  <a:cubicBezTo>
                    <a:pt x="28" y="14"/>
                    <a:pt x="33" y="18"/>
                    <a:pt x="33" y="24"/>
                  </a:cubicBezTo>
                  <a:cubicBezTo>
                    <a:pt x="33" y="29"/>
                    <a:pt x="28" y="33"/>
                    <a:pt x="23" y="33"/>
                  </a:cubicBezTo>
                  <a:cubicBezTo>
                    <a:pt x="18" y="33"/>
                    <a:pt x="13" y="29"/>
                    <a:pt x="13" y="24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16" name="Freeform 417"/>
            <p:cNvSpPr>
              <a:spLocks noEditPoints="1"/>
            </p:cNvSpPr>
            <p:nvPr/>
          </p:nvSpPr>
          <p:spPr bwMode="auto">
            <a:xfrm>
              <a:off x="693115" y="1061158"/>
              <a:ext cx="1828433" cy="561113"/>
            </a:xfrm>
            <a:custGeom>
              <a:avLst/>
              <a:gdLst>
                <a:gd name="T0" fmla="*/ 846 w 869"/>
                <a:gd name="T1" fmla="*/ 178 h 241"/>
                <a:gd name="T2" fmla="*/ 743 w 869"/>
                <a:gd name="T3" fmla="*/ 199 h 241"/>
                <a:gd name="T4" fmla="*/ 725 w 869"/>
                <a:gd name="T5" fmla="*/ 159 h 241"/>
                <a:gd name="T6" fmla="*/ 675 w 869"/>
                <a:gd name="T7" fmla="*/ 148 h 241"/>
                <a:gd name="T8" fmla="*/ 635 w 869"/>
                <a:gd name="T9" fmla="*/ 220 h 241"/>
                <a:gd name="T10" fmla="*/ 675 w 869"/>
                <a:gd name="T11" fmla="*/ 170 h 241"/>
                <a:gd name="T12" fmla="*/ 714 w 869"/>
                <a:gd name="T13" fmla="*/ 178 h 241"/>
                <a:gd name="T14" fmla="*/ 712 w 869"/>
                <a:gd name="T15" fmla="*/ 223 h 241"/>
                <a:gd name="T16" fmla="*/ 254 w 869"/>
                <a:gd name="T17" fmla="*/ 230 h 241"/>
                <a:gd name="T18" fmla="*/ 265 w 869"/>
                <a:gd name="T19" fmla="*/ 218 h 241"/>
                <a:gd name="T20" fmla="*/ 253 w 869"/>
                <a:gd name="T21" fmla="*/ 142 h 241"/>
                <a:gd name="T22" fmla="*/ 200 w 869"/>
                <a:gd name="T23" fmla="*/ 34 h 241"/>
                <a:gd name="T24" fmla="*/ 179 w 869"/>
                <a:gd name="T25" fmla="*/ 0 h 241"/>
                <a:gd name="T26" fmla="*/ 47 w 869"/>
                <a:gd name="T27" fmla="*/ 20 h 241"/>
                <a:gd name="T28" fmla="*/ 0 w 869"/>
                <a:gd name="T29" fmla="*/ 24 h 241"/>
                <a:gd name="T30" fmla="*/ 46 w 869"/>
                <a:gd name="T31" fmla="*/ 31 h 241"/>
                <a:gd name="T32" fmla="*/ 179 w 869"/>
                <a:gd name="T33" fmla="*/ 47 h 241"/>
                <a:gd name="T34" fmla="*/ 242 w 869"/>
                <a:gd name="T35" fmla="*/ 92 h 241"/>
                <a:gd name="T36" fmla="*/ 224 w 869"/>
                <a:gd name="T37" fmla="*/ 142 h 241"/>
                <a:gd name="T38" fmla="*/ 243 w 869"/>
                <a:gd name="T39" fmla="*/ 218 h 241"/>
                <a:gd name="T40" fmla="*/ 723 w 869"/>
                <a:gd name="T41" fmla="*/ 241 h 241"/>
                <a:gd name="T42" fmla="*/ 742 w 869"/>
                <a:gd name="T43" fmla="*/ 210 h 241"/>
                <a:gd name="T44" fmla="*/ 846 w 869"/>
                <a:gd name="T45" fmla="*/ 225 h 241"/>
                <a:gd name="T46" fmla="*/ 24 w 869"/>
                <a:gd name="T47" fmla="*/ 33 h 241"/>
                <a:gd name="T48" fmla="*/ 24 w 869"/>
                <a:gd name="T49" fmla="*/ 14 h 241"/>
                <a:gd name="T50" fmla="*/ 24 w 869"/>
                <a:gd name="T51" fmla="*/ 33 h 241"/>
                <a:gd name="T52" fmla="*/ 169 w 869"/>
                <a:gd name="T53" fmla="*/ 24 h 241"/>
                <a:gd name="T54" fmla="*/ 189 w 869"/>
                <a:gd name="T55" fmla="*/ 24 h 241"/>
                <a:gd name="T56" fmla="*/ 720 w 869"/>
                <a:gd name="T57" fmla="*/ 211 h 241"/>
                <a:gd name="T58" fmla="*/ 720 w 869"/>
                <a:gd name="T59" fmla="*/ 191 h 241"/>
                <a:gd name="T60" fmla="*/ 720 w 869"/>
                <a:gd name="T61" fmla="*/ 211 h 241"/>
                <a:gd name="T62" fmla="*/ 836 w 869"/>
                <a:gd name="T63" fmla="*/ 201 h 241"/>
                <a:gd name="T64" fmla="*/ 856 w 869"/>
                <a:gd name="T65" fmla="*/ 201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69" h="241">
                  <a:moveTo>
                    <a:pt x="869" y="201"/>
                  </a:moveTo>
                  <a:cubicBezTo>
                    <a:pt x="869" y="188"/>
                    <a:pt x="859" y="178"/>
                    <a:pt x="846" y="178"/>
                  </a:cubicBezTo>
                  <a:cubicBezTo>
                    <a:pt x="834" y="178"/>
                    <a:pt x="824" y="187"/>
                    <a:pt x="823" y="199"/>
                  </a:cubicBezTo>
                  <a:cubicBezTo>
                    <a:pt x="743" y="199"/>
                    <a:pt x="743" y="199"/>
                    <a:pt x="743" y="199"/>
                  </a:cubicBezTo>
                  <a:cubicBezTo>
                    <a:pt x="742" y="189"/>
                    <a:pt x="735" y="181"/>
                    <a:pt x="725" y="178"/>
                  </a:cubicBezTo>
                  <a:cubicBezTo>
                    <a:pt x="725" y="159"/>
                    <a:pt x="725" y="159"/>
                    <a:pt x="725" y="159"/>
                  </a:cubicBezTo>
                  <a:cubicBezTo>
                    <a:pt x="675" y="159"/>
                    <a:pt x="675" y="159"/>
                    <a:pt x="675" y="159"/>
                  </a:cubicBezTo>
                  <a:cubicBezTo>
                    <a:pt x="675" y="148"/>
                    <a:pt x="675" y="148"/>
                    <a:pt x="675" y="148"/>
                  </a:cubicBezTo>
                  <a:cubicBezTo>
                    <a:pt x="635" y="148"/>
                    <a:pt x="635" y="148"/>
                    <a:pt x="635" y="148"/>
                  </a:cubicBezTo>
                  <a:cubicBezTo>
                    <a:pt x="635" y="220"/>
                    <a:pt x="635" y="220"/>
                    <a:pt x="635" y="220"/>
                  </a:cubicBezTo>
                  <a:cubicBezTo>
                    <a:pt x="675" y="220"/>
                    <a:pt x="675" y="220"/>
                    <a:pt x="675" y="220"/>
                  </a:cubicBezTo>
                  <a:cubicBezTo>
                    <a:pt x="675" y="170"/>
                    <a:pt x="675" y="170"/>
                    <a:pt x="675" y="170"/>
                  </a:cubicBezTo>
                  <a:cubicBezTo>
                    <a:pt x="685" y="170"/>
                    <a:pt x="707" y="170"/>
                    <a:pt x="714" y="170"/>
                  </a:cubicBezTo>
                  <a:cubicBezTo>
                    <a:pt x="714" y="172"/>
                    <a:pt x="714" y="175"/>
                    <a:pt x="714" y="178"/>
                  </a:cubicBezTo>
                  <a:cubicBezTo>
                    <a:pt x="704" y="181"/>
                    <a:pt x="696" y="190"/>
                    <a:pt x="696" y="201"/>
                  </a:cubicBezTo>
                  <a:cubicBezTo>
                    <a:pt x="696" y="212"/>
                    <a:pt x="703" y="220"/>
                    <a:pt x="712" y="223"/>
                  </a:cubicBezTo>
                  <a:cubicBezTo>
                    <a:pt x="712" y="225"/>
                    <a:pt x="712" y="228"/>
                    <a:pt x="712" y="230"/>
                  </a:cubicBezTo>
                  <a:cubicBezTo>
                    <a:pt x="702" y="230"/>
                    <a:pt x="264" y="230"/>
                    <a:pt x="254" y="230"/>
                  </a:cubicBezTo>
                  <a:cubicBezTo>
                    <a:pt x="254" y="227"/>
                    <a:pt x="254" y="222"/>
                    <a:pt x="254" y="218"/>
                  </a:cubicBezTo>
                  <a:cubicBezTo>
                    <a:pt x="265" y="218"/>
                    <a:pt x="265" y="218"/>
                    <a:pt x="265" y="218"/>
                  </a:cubicBezTo>
                  <a:cubicBezTo>
                    <a:pt x="265" y="142"/>
                    <a:pt x="265" y="142"/>
                    <a:pt x="265" y="142"/>
                  </a:cubicBezTo>
                  <a:cubicBezTo>
                    <a:pt x="253" y="142"/>
                    <a:pt x="253" y="142"/>
                    <a:pt x="253" y="142"/>
                  </a:cubicBezTo>
                  <a:cubicBezTo>
                    <a:pt x="253" y="88"/>
                    <a:pt x="253" y="88"/>
                    <a:pt x="253" y="88"/>
                  </a:cubicBezTo>
                  <a:cubicBezTo>
                    <a:pt x="200" y="34"/>
                    <a:pt x="200" y="34"/>
                    <a:pt x="200" y="34"/>
                  </a:cubicBezTo>
                  <a:cubicBezTo>
                    <a:pt x="201" y="31"/>
                    <a:pt x="202" y="27"/>
                    <a:pt x="202" y="24"/>
                  </a:cubicBezTo>
                  <a:cubicBezTo>
                    <a:pt x="202" y="11"/>
                    <a:pt x="192" y="0"/>
                    <a:pt x="179" y="0"/>
                  </a:cubicBezTo>
                  <a:cubicBezTo>
                    <a:pt x="167" y="0"/>
                    <a:pt x="157" y="9"/>
                    <a:pt x="156" y="20"/>
                  </a:cubicBezTo>
                  <a:cubicBezTo>
                    <a:pt x="47" y="20"/>
                    <a:pt x="47" y="20"/>
                    <a:pt x="47" y="20"/>
                  </a:cubicBezTo>
                  <a:cubicBezTo>
                    <a:pt x="45" y="9"/>
                    <a:pt x="35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37"/>
                    <a:pt x="11" y="47"/>
                    <a:pt x="24" y="47"/>
                  </a:cubicBezTo>
                  <a:cubicBezTo>
                    <a:pt x="34" y="47"/>
                    <a:pt x="43" y="40"/>
                    <a:pt x="46" y="31"/>
                  </a:cubicBezTo>
                  <a:cubicBezTo>
                    <a:pt x="157" y="31"/>
                    <a:pt x="157" y="31"/>
                    <a:pt x="157" y="31"/>
                  </a:cubicBezTo>
                  <a:cubicBezTo>
                    <a:pt x="160" y="40"/>
                    <a:pt x="169" y="47"/>
                    <a:pt x="179" y="47"/>
                  </a:cubicBezTo>
                  <a:cubicBezTo>
                    <a:pt x="184" y="47"/>
                    <a:pt x="189" y="45"/>
                    <a:pt x="193" y="43"/>
                  </a:cubicBezTo>
                  <a:cubicBezTo>
                    <a:pt x="203" y="53"/>
                    <a:pt x="240" y="90"/>
                    <a:pt x="242" y="92"/>
                  </a:cubicBezTo>
                  <a:cubicBezTo>
                    <a:pt x="242" y="95"/>
                    <a:pt x="242" y="127"/>
                    <a:pt x="242" y="142"/>
                  </a:cubicBezTo>
                  <a:cubicBezTo>
                    <a:pt x="224" y="142"/>
                    <a:pt x="224" y="142"/>
                    <a:pt x="224" y="142"/>
                  </a:cubicBezTo>
                  <a:cubicBezTo>
                    <a:pt x="224" y="218"/>
                    <a:pt x="224" y="218"/>
                    <a:pt x="224" y="218"/>
                  </a:cubicBezTo>
                  <a:cubicBezTo>
                    <a:pt x="243" y="218"/>
                    <a:pt x="243" y="218"/>
                    <a:pt x="243" y="218"/>
                  </a:cubicBezTo>
                  <a:cubicBezTo>
                    <a:pt x="243" y="241"/>
                    <a:pt x="243" y="241"/>
                    <a:pt x="243" y="241"/>
                  </a:cubicBezTo>
                  <a:cubicBezTo>
                    <a:pt x="723" y="241"/>
                    <a:pt x="723" y="241"/>
                    <a:pt x="723" y="241"/>
                  </a:cubicBezTo>
                  <a:cubicBezTo>
                    <a:pt x="723" y="224"/>
                    <a:pt x="723" y="224"/>
                    <a:pt x="723" y="224"/>
                  </a:cubicBezTo>
                  <a:cubicBezTo>
                    <a:pt x="732" y="223"/>
                    <a:pt x="739" y="217"/>
                    <a:pt x="742" y="210"/>
                  </a:cubicBezTo>
                  <a:cubicBezTo>
                    <a:pt x="824" y="210"/>
                    <a:pt x="824" y="210"/>
                    <a:pt x="824" y="210"/>
                  </a:cubicBezTo>
                  <a:cubicBezTo>
                    <a:pt x="827" y="218"/>
                    <a:pt x="836" y="225"/>
                    <a:pt x="846" y="225"/>
                  </a:cubicBezTo>
                  <a:cubicBezTo>
                    <a:pt x="859" y="225"/>
                    <a:pt x="869" y="214"/>
                    <a:pt x="869" y="201"/>
                  </a:cubicBezTo>
                  <a:close/>
                  <a:moveTo>
                    <a:pt x="24" y="33"/>
                  </a:moveTo>
                  <a:cubicBezTo>
                    <a:pt x="18" y="33"/>
                    <a:pt x="14" y="29"/>
                    <a:pt x="14" y="24"/>
                  </a:cubicBezTo>
                  <a:cubicBezTo>
                    <a:pt x="14" y="18"/>
                    <a:pt x="18" y="14"/>
                    <a:pt x="24" y="14"/>
                  </a:cubicBezTo>
                  <a:cubicBezTo>
                    <a:pt x="29" y="14"/>
                    <a:pt x="33" y="18"/>
                    <a:pt x="33" y="24"/>
                  </a:cubicBezTo>
                  <a:cubicBezTo>
                    <a:pt x="33" y="29"/>
                    <a:pt x="29" y="33"/>
                    <a:pt x="24" y="33"/>
                  </a:cubicBezTo>
                  <a:close/>
                  <a:moveTo>
                    <a:pt x="179" y="33"/>
                  </a:moveTo>
                  <a:cubicBezTo>
                    <a:pt x="174" y="33"/>
                    <a:pt x="169" y="29"/>
                    <a:pt x="169" y="24"/>
                  </a:cubicBezTo>
                  <a:cubicBezTo>
                    <a:pt x="169" y="18"/>
                    <a:pt x="174" y="14"/>
                    <a:pt x="179" y="14"/>
                  </a:cubicBezTo>
                  <a:cubicBezTo>
                    <a:pt x="184" y="14"/>
                    <a:pt x="189" y="18"/>
                    <a:pt x="189" y="24"/>
                  </a:cubicBezTo>
                  <a:cubicBezTo>
                    <a:pt x="189" y="29"/>
                    <a:pt x="184" y="33"/>
                    <a:pt x="179" y="33"/>
                  </a:cubicBezTo>
                  <a:close/>
                  <a:moveTo>
                    <a:pt x="720" y="211"/>
                  </a:moveTo>
                  <a:cubicBezTo>
                    <a:pt x="714" y="211"/>
                    <a:pt x="710" y="206"/>
                    <a:pt x="710" y="201"/>
                  </a:cubicBezTo>
                  <a:cubicBezTo>
                    <a:pt x="710" y="196"/>
                    <a:pt x="714" y="191"/>
                    <a:pt x="720" y="191"/>
                  </a:cubicBezTo>
                  <a:cubicBezTo>
                    <a:pt x="725" y="191"/>
                    <a:pt x="729" y="196"/>
                    <a:pt x="729" y="201"/>
                  </a:cubicBezTo>
                  <a:cubicBezTo>
                    <a:pt x="729" y="206"/>
                    <a:pt x="725" y="211"/>
                    <a:pt x="720" y="211"/>
                  </a:cubicBezTo>
                  <a:close/>
                  <a:moveTo>
                    <a:pt x="846" y="211"/>
                  </a:moveTo>
                  <a:cubicBezTo>
                    <a:pt x="840" y="211"/>
                    <a:pt x="836" y="206"/>
                    <a:pt x="836" y="201"/>
                  </a:cubicBezTo>
                  <a:cubicBezTo>
                    <a:pt x="836" y="196"/>
                    <a:pt x="840" y="191"/>
                    <a:pt x="846" y="191"/>
                  </a:cubicBezTo>
                  <a:cubicBezTo>
                    <a:pt x="851" y="191"/>
                    <a:pt x="856" y="196"/>
                    <a:pt x="856" y="201"/>
                  </a:cubicBezTo>
                  <a:cubicBezTo>
                    <a:pt x="856" y="206"/>
                    <a:pt x="851" y="211"/>
                    <a:pt x="846" y="211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17" name="Freeform 418"/>
            <p:cNvSpPr>
              <a:spLocks noEditPoints="1"/>
            </p:cNvSpPr>
            <p:nvPr/>
          </p:nvSpPr>
          <p:spPr bwMode="auto">
            <a:xfrm>
              <a:off x="1764374" y="1822105"/>
              <a:ext cx="211760" cy="498111"/>
            </a:xfrm>
            <a:custGeom>
              <a:avLst/>
              <a:gdLst>
                <a:gd name="T0" fmla="*/ 23 w 101"/>
                <a:gd name="T1" fmla="*/ 167 h 214"/>
                <a:gd name="T2" fmla="*/ 0 w 101"/>
                <a:gd name="T3" fmla="*/ 190 h 214"/>
                <a:gd name="T4" fmla="*/ 23 w 101"/>
                <a:gd name="T5" fmla="*/ 214 h 214"/>
                <a:gd name="T6" fmla="*/ 47 w 101"/>
                <a:gd name="T7" fmla="*/ 190 h 214"/>
                <a:gd name="T8" fmla="*/ 40 w 101"/>
                <a:gd name="T9" fmla="*/ 173 h 214"/>
                <a:gd name="T10" fmla="*/ 95 w 101"/>
                <a:gd name="T11" fmla="*/ 113 h 214"/>
                <a:gd name="T12" fmla="*/ 101 w 101"/>
                <a:gd name="T13" fmla="*/ 113 h 214"/>
                <a:gd name="T14" fmla="*/ 101 w 101"/>
                <a:gd name="T15" fmla="*/ 107 h 214"/>
                <a:gd name="T16" fmla="*/ 101 w 101"/>
                <a:gd name="T17" fmla="*/ 107 h 214"/>
                <a:gd name="T18" fmla="*/ 101 w 101"/>
                <a:gd name="T19" fmla="*/ 106 h 214"/>
                <a:gd name="T20" fmla="*/ 101 w 101"/>
                <a:gd name="T21" fmla="*/ 0 h 214"/>
                <a:gd name="T22" fmla="*/ 68 w 101"/>
                <a:gd name="T23" fmla="*/ 0 h 214"/>
                <a:gd name="T24" fmla="*/ 68 w 101"/>
                <a:gd name="T25" fmla="*/ 113 h 214"/>
                <a:gd name="T26" fmla="*/ 80 w 101"/>
                <a:gd name="T27" fmla="*/ 113 h 214"/>
                <a:gd name="T28" fmla="*/ 30 w 101"/>
                <a:gd name="T29" fmla="*/ 168 h 214"/>
                <a:gd name="T30" fmla="*/ 23 w 101"/>
                <a:gd name="T31" fmla="*/ 167 h 214"/>
                <a:gd name="T32" fmla="*/ 23 w 101"/>
                <a:gd name="T33" fmla="*/ 200 h 214"/>
                <a:gd name="T34" fmla="*/ 14 w 101"/>
                <a:gd name="T35" fmla="*/ 190 h 214"/>
                <a:gd name="T36" fmla="*/ 23 w 101"/>
                <a:gd name="T37" fmla="*/ 180 h 214"/>
                <a:gd name="T38" fmla="*/ 33 w 101"/>
                <a:gd name="T39" fmla="*/ 190 h 214"/>
                <a:gd name="T40" fmla="*/ 23 w 101"/>
                <a:gd name="T41" fmla="*/ 200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1" h="214">
                  <a:moveTo>
                    <a:pt x="23" y="167"/>
                  </a:moveTo>
                  <a:cubicBezTo>
                    <a:pt x="10" y="167"/>
                    <a:pt x="0" y="177"/>
                    <a:pt x="0" y="190"/>
                  </a:cubicBezTo>
                  <a:cubicBezTo>
                    <a:pt x="0" y="203"/>
                    <a:pt x="10" y="214"/>
                    <a:pt x="23" y="214"/>
                  </a:cubicBezTo>
                  <a:cubicBezTo>
                    <a:pt x="36" y="214"/>
                    <a:pt x="47" y="203"/>
                    <a:pt x="47" y="190"/>
                  </a:cubicBezTo>
                  <a:cubicBezTo>
                    <a:pt x="47" y="184"/>
                    <a:pt x="44" y="178"/>
                    <a:pt x="40" y="173"/>
                  </a:cubicBezTo>
                  <a:cubicBezTo>
                    <a:pt x="95" y="113"/>
                    <a:pt x="95" y="113"/>
                    <a:pt x="95" y="113"/>
                  </a:cubicBezTo>
                  <a:cubicBezTo>
                    <a:pt x="101" y="113"/>
                    <a:pt x="101" y="113"/>
                    <a:pt x="101" y="113"/>
                  </a:cubicBezTo>
                  <a:cubicBezTo>
                    <a:pt x="101" y="107"/>
                    <a:pt x="101" y="107"/>
                    <a:pt x="101" y="107"/>
                  </a:cubicBezTo>
                  <a:cubicBezTo>
                    <a:pt x="101" y="107"/>
                    <a:pt x="101" y="107"/>
                    <a:pt x="101" y="107"/>
                  </a:cubicBezTo>
                  <a:cubicBezTo>
                    <a:pt x="101" y="106"/>
                    <a:pt x="101" y="106"/>
                    <a:pt x="101" y="106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68" y="113"/>
                    <a:pt x="68" y="113"/>
                    <a:pt x="68" y="113"/>
                  </a:cubicBezTo>
                  <a:cubicBezTo>
                    <a:pt x="80" y="113"/>
                    <a:pt x="80" y="113"/>
                    <a:pt x="80" y="113"/>
                  </a:cubicBezTo>
                  <a:cubicBezTo>
                    <a:pt x="30" y="168"/>
                    <a:pt x="30" y="168"/>
                    <a:pt x="30" y="168"/>
                  </a:cubicBezTo>
                  <a:cubicBezTo>
                    <a:pt x="28" y="167"/>
                    <a:pt x="26" y="167"/>
                    <a:pt x="23" y="167"/>
                  </a:cubicBezTo>
                  <a:close/>
                  <a:moveTo>
                    <a:pt x="23" y="200"/>
                  </a:moveTo>
                  <a:cubicBezTo>
                    <a:pt x="18" y="200"/>
                    <a:pt x="14" y="196"/>
                    <a:pt x="14" y="190"/>
                  </a:cubicBezTo>
                  <a:cubicBezTo>
                    <a:pt x="14" y="185"/>
                    <a:pt x="18" y="180"/>
                    <a:pt x="23" y="180"/>
                  </a:cubicBezTo>
                  <a:cubicBezTo>
                    <a:pt x="29" y="180"/>
                    <a:pt x="33" y="185"/>
                    <a:pt x="33" y="190"/>
                  </a:cubicBezTo>
                  <a:cubicBezTo>
                    <a:pt x="33" y="196"/>
                    <a:pt x="29" y="200"/>
                    <a:pt x="23" y="200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18" name="Freeform 419"/>
            <p:cNvSpPr>
              <a:spLocks noEditPoints="1"/>
            </p:cNvSpPr>
            <p:nvPr/>
          </p:nvSpPr>
          <p:spPr bwMode="auto">
            <a:xfrm>
              <a:off x="169053" y="2033754"/>
              <a:ext cx="892418" cy="109269"/>
            </a:xfrm>
            <a:custGeom>
              <a:avLst/>
              <a:gdLst>
                <a:gd name="T0" fmla="*/ 46 w 424"/>
                <a:gd name="T1" fmla="*/ 29 h 47"/>
                <a:gd name="T2" fmla="*/ 377 w 424"/>
                <a:gd name="T3" fmla="*/ 29 h 47"/>
                <a:gd name="T4" fmla="*/ 400 w 424"/>
                <a:gd name="T5" fmla="*/ 47 h 47"/>
                <a:gd name="T6" fmla="*/ 424 w 424"/>
                <a:gd name="T7" fmla="*/ 24 h 47"/>
                <a:gd name="T8" fmla="*/ 400 w 424"/>
                <a:gd name="T9" fmla="*/ 0 h 47"/>
                <a:gd name="T10" fmla="*/ 377 w 424"/>
                <a:gd name="T11" fmla="*/ 18 h 47"/>
                <a:gd name="T12" fmla="*/ 46 w 424"/>
                <a:gd name="T13" fmla="*/ 18 h 47"/>
                <a:gd name="T14" fmla="*/ 23 w 424"/>
                <a:gd name="T15" fmla="*/ 0 h 47"/>
                <a:gd name="T16" fmla="*/ 0 w 424"/>
                <a:gd name="T17" fmla="*/ 24 h 47"/>
                <a:gd name="T18" fmla="*/ 23 w 424"/>
                <a:gd name="T19" fmla="*/ 47 h 47"/>
                <a:gd name="T20" fmla="*/ 46 w 424"/>
                <a:gd name="T21" fmla="*/ 29 h 47"/>
                <a:gd name="T22" fmla="*/ 400 w 424"/>
                <a:gd name="T23" fmla="*/ 14 h 47"/>
                <a:gd name="T24" fmla="*/ 410 w 424"/>
                <a:gd name="T25" fmla="*/ 24 h 47"/>
                <a:gd name="T26" fmla="*/ 400 w 424"/>
                <a:gd name="T27" fmla="*/ 33 h 47"/>
                <a:gd name="T28" fmla="*/ 391 w 424"/>
                <a:gd name="T29" fmla="*/ 24 h 47"/>
                <a:gd name="T30" fmla="*/ 400 w 424"/>
                <a:gd name="T31" fmla="*/ 14 h 47"/>
                <a:gd name="T32" fmla="*/ 13 w 424"/>
                <a:gd name="T33" fmla="*/ 24 h 47"/>
                <a:gd name="T34" fmla="*/ 23 w 424"/>
                <a:gd name="T35" fmla="*/ 14 h 47"/>
                <a:gd name="T36" fmla="*/ 33 w 424"/>
                <a:gd name="T37" fmla="*/ 24 h 47"/>
                <a:gd name="T38" fmla="*/ 23 w 424"/>
                <a:gd name="T39" fmla="*/ 33 h 47"/>
                <a:gd name="T40" fmla="*/ 13 w 424"/>
                <a:gd name="T41" fmla="*/ 2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24" h="47">
                  <a:moveTo>
                    <a:pt x="46" y="29"/>
                  </a:moveTo>
                  <a:cubicBezTo>
                    <a:pt x="377" y="29"/>
                    <a:pt x="377" y="29"/>
                    <a:pt x="377" y="29"/>
                  </a:cubicBezTo>
                  <a:cubicBezTo>
                    <a:pt x="380" y="39"/>
                    <a:pt x="389" y="47"/>
                    <a:pt x="400" y="47"/>
                  </a:cubicBezTo>
                  <a:cubicBezTo>
                    <a:pt x="413" y="47"/>
                    <a:pt x="424" y="37"/>
                    <a:pt x="424" y="24"/>
                  </a:cubicBezTo>
                  <a:cubicBezTo>
                    <a:pt x="424" y="11"/>
                    <a:pt x="413" y="0"/>
                    <a:pt x="400" y="0"/>
                  </a:cubicBezTo>
                  <a:cubicBezTo>
                    <a:pt x="389" y="0"/>
                    <a:pt x="380" y="8"/>
                    <a:pt x="377" y="18"/>
                  </a:cubicBezTo>
                  <a:cubicBezTo>
                    <a:pt x="46" y="18"/>
                    <a:pt x="46" y="18"/>
                    <a:pt x="46" y="18"/>
                  </a:cubicBezTo>
                  <a:cubicBezTo>
                    <a:pt x="43" y="8"/>
                    <a:pt x="34" y="0"/>
                    <a:pt x="23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37"/>
                    <a:pt x="10" y="47"/>
                    <a:pt x="23" y="47"/>
                  </a:cubicBezTo>
                  <a:cubicBezTo>
                    <a:pt x="34" y="47"/>
                    <a:pt x="43" y="39"/>
                    <a:pt x="46" y="29"/>
                  </a:cubicBezTo>
                  <a:close/>
                  <a:moveTo>
                    <a:pt x="400" y="14"/>
                  </a:moveTo>
                  <a:cubicBezTo>
                    <a:pt x="406" y="14"/>
                    <a:pt x="410" y="18"/>
                    <a:pt x="410" y="24"/>
                  </a:cubicBezTo>
                  <a:cubicBezTo>
                    <a:pt x="410" y="29"/>
                    <a:pt x="406" y="33"/>
                    <a:pt x="400" y="33"/>
                  </a:cubicBezTo>
                  <a:cubicBezTo>
                    <a:pt x="395" y="33"/>
                    <a:pt x="391" y="29"/>
                    <a:pt x="391" y="24"/>
                  </a:cubicBezTo>
                  <a:cubicBezTo>
                    <a:pt x="391" y="18"/>
                    <a:pt x="395" y="14"/>
                    <a:pt x="400" y="14"/>
                  </a:cubicBezTo>
                  <a:close/>
                  <a:moveTo>
                    <a:pt x="13" y="24"/>
                  </a:moveTo>
                  <a:cubicBezTo>
                    <a:pt x="13" y="18"/>
                    <a:pt x="18" y="14"/>
                    <a:pt x="23" y="14"/>
                  </a:cubicBezTo>
                  <a:cubicBezTo>
                    <a:pt x="28" y="14"/>
                    <a:pt x="33" y="18"/>
                    <a:pt x="33" y="24"/>
                  </a:cubicBezTo>
                  <a:cubicBezTo>
                    <a:pt x="33" y="29"/>
                    <a:pt x="28" y="33"/>
                    <a:pt x="23" y="33"/>
                  </a:cubicBezTo>
                  <a:cubicBezTo>
                    <a:pt x="18" y="33"/>
                    <a:pt x="13" y="29"/>
                    <a:pt x="13" y="24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19" name="Freeform 420"/>
            <p:cNvSpPr>
              <a:spLocks noEditPoints="1"/>
            </p:cNvSpPr>
            <p:nvPr/>
          </p:nvSpPr>
          <p:spPr bwMode="auto">
            <a:xfrm>
              <a:off x="566771" y="2853766"/>
              <a:ext cx="101432" cy="109269"/>
            </a:xfrm>
            <a:custGeom>
              <a:avLst/>
              <a:gdLst>
                <a:gd name="T0" fmla="*/ 48 w 48"/>
                <a:gd name="T1" fmla="*/ 23 h 47"/>
                <a:gd name="T2" fmla="*/ 24 w 48"/>
                <a:gd name="T3" fmla="*/ 0 h 47"/>
                <a:gd name="T4" fmla="*/ 0 w 48"/>
                <a:gd name="T5" fmla="*/ 23 h 47"/>
                <a:gd name="T6" fmla="*/ 24 w 48"/>
                <a:gd name="T7" fmla="*/ 47 h 47"/>
                <a:gd name="T8" fmla="*/ 48 w 48"/>
                <a:gd name="T9" fmla="*/ 23 h 47"/>
                <a:gd name="T10" fmla="*/ 14 w 48"/>
                <a:gd name="T11" fmla="*/ 23 h 47"/>
                <a:gd name="T12" fmla="*/ 24 w 48"/>
                <a:gd name="T13" fmla="*/ 13 h 47"/>
                <a:gd name="T14" fmla="*/ 34 w 48"/>
                <a:gd name="T15" fmla="*/ 23 h 47"/>
                <a:gd name="T16" fmla="*/ 24 w 48"/>
                <a:gd name="T17" fmla="*/ 33 h 47"/>
                <a:gd name="T18" fmla="*/ 14 w 48"/>
                <a:gd name="T19" fmla="*/ 2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8" h="47">
                  <a:moveTo>
                    <a:pt x="48" y="23"/>
                  </a:moveTo>
                  <a:cubicBezTo>
                    <a:pt x="48" y="10"/>
                    <a:pt x="37" y="0"/>
                    <a:pt x="24" y="0"/>
                  </a:cubicBezTo>
                  <a:cubicBezTo>
                    <a:pt x="11" y="0"/>
                    <a:pt x="0" y="10"/>
                    <a:pt x="0" y="23"/>
                  </a:cubicBezTo>
                  <a:cubicBezTo>
                    <a:pt x="0" y="36"/>
                    <a:pt x="11" y="47"/>
                    <a:pt x="24" y="47"/>
                  </a:cubicBezTo>
                  <a:cubicBezTo>
                    <a:pt x="37" y="47"/>
                    <a:pt x="48" y="36"/>
                    <a:pt x="48" y="23"/>
                  </a:cubicBezTo>
                  <a:close/>
                  <a:moveTo>
                    <a:pt x="14" y="23"/>
                  </a:moveTo>
                  <a:cubicBezTo>
                    <a:pt x="14" y="18"/>
                    <a:pt x="19" y="13"/>
                    <a:pt x="24" y="13"/>
                  </a:cubicBezTo>
                  <a:cubicBezTo>
                    <a:pt x="29" y="13"/>
                    <a:pt x="34" y="18"/>
                    <a:pt x="34" y="23"/>
                  </a:cubicBezTo>
                  <a:cubicBezTo>
                    <a:pt x="34" y="28"/>
                    <a:pt x="29" y="33"/>
                    <a:pt x="24" y="33"/>
                  </a:cubicBezTo>
                  <a:cubicBezTo>
                    <a:pt x="19" y="33"/>
                    <a:pt x="14" y="28"/>
                    <a:pt x="14" y="23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20" name="Freeform 421"/>
            <p:cNvSpPr>
              <a:spLocks noEditPoints="1"/>
            </p:cNvSpPr>
            <p:nvPr/>
          </p:nvSpPr>
          <p:spPr bwMode="auto">
            <a:xfrm>
              <a:off x="429750" y="3167793"/>
              <a:ext cx="99652" cy="112223"/>
            </a:xfrm>
            <a:custGeom>
              <a:avLst/>
              <a:gdLst>
                <a:gd name="T0" fmla="*/ 0 w 47"/>
                <a:gd name="T1" fmla="*/ 24 h 48"/>
                <a:gd name="T2" fmla="*/ 24 w 47"/>
                <a:gd name="T3" fmla="*/ 48 h 48"/>
                <a:gd name="T4" fmla="*/ 47 w 47"/>
                <a:gd name="T5" fmla="*/ 24 h 48"/>
                <a:gd name="T6" fmla="*/ 24 w 47"/>
                <a:gd name="T7" fmla="*/ 0 h 48"/>
                <a:gd name="T8" fmla="*/ 0 w 47"/>
                <a:gd name="T9" fmla="*/ 24 h 48"/>
                <a:gd name="T10" fmla="*/ 34 w 47"/>
                <a:gd name="T11" fmla="*/ 24 h 48"/>
                <a:gd name="T12" fmla="*/ 24 w 47"/>
                <a:gd name="T13" fmla="*/ 34 h 48"/>
                <a:gd name="T14" fmla="*/ 14 w 47"/>
                <a:gd name="T15" fmla="*/ 24 h 48"/>
                <a:gd name="T16" fmla="*/ 24 w 47"/>
                <a:gd name="T17" fmla="*/ 14 h 48"/>
                <a:gd name="T18" fmla="*/ 34 w 47"/>
                <a:gd name="T19" fmla="*/ 2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" h="48">
                  <a:moveTo>
                    <a:pt x="0" y="24"/>
                  </a:moveTo>
                  <a:cubicBezTo>
                    <a:pt x="0" y="37"/>
                    <a:pt x="11" y="48"/>
                    <a:pt x="24" y="48"/>
                  </a:cubicBezTo>
                  <a:cubicBezTo>
                    <a:pt x="37" y="48"/>
                    <a:pt x="47" y="37"/>
                    <a:pt x="47" y="24"/>
                  </a:cubicBezTo>
                  <a:cubicBezTo>
                    <a:pt x="47" y="11"/>
                    <a:pt x="37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lose/>
                  <a:moveTo>
                    <a:pt x="34" y="24"/>
                  </a:moveTo>
                  <a:cubicBezTo>
                    <a:pt x="34" y="29"/>
                    <a:pt x="29" y="34"/>
                    <a:pt x="24" y="34"/>
                  </a:cubicBezTo>
                  <a:cubicBezTo>
                    <a:pt x="19" y="34"/>
                    <a:pt x="14" y="29"/>
                    <a:pt x="14" y="24"/>
                  </a:cubicBezTo>
                  <a:cubicBezTo>
                    <a:pt x="14" y="19"/>
                    <a:pt x="19" y="14"/>
                    <a:pt x="24" y="14"/>
                  </a:cubicBezTo>
                  <a:cubicBezTo>
                    <a:pt x="29" y="14"/>
                    <a:pt x="34" y="19"/>
                    <a:pt x="34" y="24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21" name="Freeform 422"/>
            <p:cNvSpPr>
              <a:spLocks noEditPoints="1"/>
            </p:cNvSpPr>
            <p:nvPr/>
          </p:nvSpPr>
          <p:spPr bwMode="auto">
            <a:xfrm>
              <a:off x="169053" y="3498554"/>
              <a:ext cx="1157563" cy="109269"/>
            </a:xfrm>
            <a:custGeom>
              <a:avLst/>
              <a:gdLst>
                <a:gd name="T0" fmla="*/ 526 w 550"/>
                <a:gd name="T1" fmla="*/ 47 h 47"/>
                <a:gd name="T2" fmla="*/ 550 w 550"/>
                <a:gd name="T3" fmla="*/ 23 h 47"/>
                <a:gd name="T4" fmla="*/ 526 w 550"/>
                <a:gd name="T5" fmla="*/ 0 h 47"/>
                <a:gd name="T6" fmla="*/ 503 w 550"/>
                <a:gd name="T7" fmla="*/ 19 h 47"/>
                <a:gd name="T8" fmla="*/ 46 w 550"/>
                <a:gd name="T9" fmla="*/ 19 h 47"/>
                <a:gd name="T10" fmla="*/ 23 w 550"/>
                <a:gd name="T11" fmla="*/ 0 h 47"/>
                <a:gd name="T12" fmla="*/ 0 w 550"/>
                <a:gd name="T13" fmla="*/ 23 h 47"/>
                <a:gd name="T14" fmla="*/ 23 w 550"/>
                <a:gd name="T15" fmla="*/ 47 h 47"/>
                <a:gd name="T16" fmla="*/ 46 w 550"/>
                <a:gd name="T17" fmla="*/ 30 h 47"/>
                <a:gd name="T18" fmla="*/ 504 w 550"/>
                <a:gd name="T19" fmla="*/ 30 h 47"/>
                <a:gd name="T20" fmla="*/ 526 w 550"/>
                <a:gd name="T21" fmla="*/ 47 h 47"/>
                <a:gd name="T22" fmla="*/ 526 w 550"/>
                <a:gd name="T23" fmla="*/ 14 h 47"/>
                <a:gd name="T24" fmla="*/ 536 w 550"/>
                <a:gd name="T25" fmla="*/ 23 h 47"/>
                <a:gd name="T26" fmla="*/ 526 w 550"/>
                <a:gd name="T27" fmla="*/ 33 h 47"/>
                <a:gd name="T28" fmla="*/ 517 w 550"/>
                <a:gd name="T29" fmla="*/ 23 h 47"/>
                <a:gd name="T30" fmla="*/ 526 w 550"/>
                <a:gd name="T31" fmla="*/ 14 h 47"/>
                <a:gd name="T32" fmla="*/ 23 w 550"/>
                <a:gd name="T33" fmla="*/ 33 h 47"/>
                <a:gd name="T34" fmla="*/ 13 w 550"/>
                <a:gd name="T35" fmla="*/ 23 h 47"/>
                <a:gd name="T36" fmla="*/ 23 w 550"/>
                <a:gd name="T37" fmla="*/ 14 h 47"/>
                <a:gd name="T38" fmla="*/ 33 w 550"/>
                <a:gd name="T39" fmla="*/ 23 h 47"/>
                <a:gd name="T40" fmla="*/ 23 w 550"/>
                <a:gd name="T41" fmla="*/ 3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50" h="47">
                  <a:moveTo>
                    <a:pt x="526" y="47"/>
                  </a:moveTo>
                  <a:cubicBezTo>
                    <a:pt x="539" y="47"/>
                    <a:pt x="550" y="36"/>
                    <a:pt x="550" y="23"/>
                  </a:cubicBezTo>
                  <a:cubicBezTo>
                    <a:pt x="550" y="10"/>
                    <a:pt x="539" y="0"/>
                    <a:pt x="526" y="0"/>
                  </a:cubicBezTo>
                  <a:cubicBezTo>
                    <a:pt x="515" y="0"/>
                    <a:pt x="506" y="8"/>
                    <a:pt x="503" y="19"/>
                  </a:cubicBezTo>
                  <a:cubicBezTo>
                    <a:pt x="46" y="19"/>
                    <a:pt x="46" y="19"/>
                    <a:pt x="46" y="19"/>
                  </a:cubicBezTo>
                  <a:cubicBezTo>
                    <a:pt x="44" y="8"/>
                    <a:pt x="34" y="0"/>
                    <a:pt x="23" y="0"/>
                  </a:cubicBezTo>
                  <a:cubicBezTo>
                    <a:pt x="10" y="0"/>
                    <a:pt x="0" y="10"/>
                    <a:pt x="0" y="23"/>
                  </a:cubicBezTo>
                  <a:cubicBezTo>
                    <a:pt x="0" y="36"/>
                    <a:pt x="10" y="47"/>
                    <a:pt x="23" y="47"/>
                  </a:cubicBezTo>
                  <a:cubicBezTo>
                    <a:pt x="34" y="47"/>
                    <a:pt x="43" y="40"/>
                    <a:pt x="46" y="30"/>
                  </a:cubicBezTo>
                  <a:cubicBezTo>
                    <a:pt x="504" y="30"/>
                    <a:pt x="504" y="30"/>
                    <a:pt x="504" y="30"/>
                  </a:cubicBezTo>
                  <a:cubicBezTo>
                    <a:pt x="506" y="40"/>
                    <a:pt x="516" y="47"/>
                    <a:pt x="526" y="47"/>
                  </a:cubicBezTo>
                  <a:close/>
                  <a:moveTo>
                    <a:pt x="526" y="14"/>
                  </a:moveTo>
                  <a:cubicBezTo>
                    <a:pt x="532" y="14"/>
                    <a:pt x="536" y="18"/>
                    <a:pt x="536" y="23"/>
                  </a:cubicBezTo>
                  <a:cubicBezTo>
                    <a:pt x="536" y="29"/>
                    <a:pt x="532" y="33"/>
                    <a:pt x="526" y="33"/>
                  </a:cubicBezTo>
                  <a:cubicBezTo>
                    <a:pt x="521" y="33"/>
                    <a:pt x="517" y="29"/>
                    <a:pt x="517" y="23"/>
                  </a:cubicBezTo>
                  <a:cubicBezTo>
                    <a:pt x="517" y="18"/>
                    <a:pt x="521" y="14"/>
                    <a:pt x="526" y="14"/>
                  </a:cubicBezTo>
                  <a:close/>
                  <a:moveTo>
                    <a:pt x="23" y="33"/>
                  </a:moveTo>
                  <a:cubicBezTo>
                    <a:pt x="18" y="33"/>
                    <a:pt x="13" y="29"/>
                    <a:pt x="13" y="23"/>
                  </a:cubicBezTo>
                  <a:cubicBezTo>
                    <a:pt x="13" y="18"/>
                    <a:pt x="18" y="14"/>
                    <a:pt x="23" y="14"/>
                  </a:cubicBezTo>
                  <a:cubicBezTo>
                    <a:pt x="28" y="14"/>
                    <a:pt x="33" y="18"/>
                    <a:pt x="33" y="23"/>
                  </a:cubicBezTo>
                  <a:cubicBezTo>
                    <a:pt x="33" y="29"/>
                    <a:pt x="28" y="33"/>
                    <a:pt x="23" y="33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22" name="Freeform 423"/>
            <p:cNvSpPr>
              <a:spLocks noEditPoints="1"/>
            </p:cNvSpPr>
            <p:nvPr/>
          </p:nvSpPr>
          <p:spPr bwMode="auto">
            <a:xfrm>
              <a:off x="566771" y="3810611"/>
              <a:ext cx="101432" cy="109269"/>
            </a:xfrm>
            <a:custGeom>
              <a:avLst/>
              <a:gdLst>
                <a:gd name="T0" fmla="*/ 0 w 48"/>
                <a:gd name="T1" fmla="*/ 24 h 47"/>
                <a:gd name="T2" fmla="*/ 24 w 48"/>
                <a:gd name="T3" fmla="*/ 47 h 47"/>
                <a:gd name="T4" fmla="*/ 48 w 48"/>
                <a:gd name="T5" fmla="*/ 24 h 47"/>
                <a:gd name="T6" fmla="*/ 24 w 48"/>
                <a:gd name="T7" fmla="*/ 0 h 47"/>
                <a:gd name="T8" fmla="*/ 0 w 48"/>
                <a:gd name="T9" fmla="*/ 24 h 47"/>
                <a:gd name="T10" fmla="*/ 34 w 48"/>
                <a:gd name="T11" fmla="*/ 24 h 47"/>
                <a:gd name="T12" fmla="*/ 24 w 48"/>
                <a:gd name="T13" fmla="*/ 34 h 47"/>
                <a:gd name="T14" fmla="*/ 14 w 48"/>
                <a:gd name="T15" fmla="*/ 24 h 47"/>
                <a:gd name="T16" fmla="*/ 24 w 48"/>
                <a:gd name="T17" fmla="*/ 14 h 47"/>
                <a:gd name="T18" fmla="*/ 34 w 48"/>
                <a:gd name="T19" fmla="*/ 2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8" h="47">
                  <a:moveTo>
                    <a:pt x="0" y="24"/>
                  </a:moveTo>
                  <a:cubicBezTo>
                    <a:pt x="0" y="37"/>
                    <a:pt x="11" y="47"/>
                    <a:pt x="24" y="47"/>
                  </a:cubicBezTo>
                  <a:cubicBezTo>
                    <a:pt x="37" y="47"/>
                    <a:pt x="48" y="37"/>
                    <a:pt x="48" y="24"/>
                  </a:cubicBezTo>
                  <a:cubicBezTo>
                    <a:pt x="48" y="11"/>
                    <a:pt x="37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lose/>
                  <a:moveTo>
                    <a:pt x="34" y="24"/>
                  </a:moveTo>
                  <a:cubicBezTo>
                    <a:pt x="34" y="29"/>
                    <a:pt x="29" y="34"/>
                    <a:pt x="24" y="34"/>
                  </a:cubicBezTo>
                  <a:cubicBezTo>
                    <a:pt x="19" y="34"/>
                    <a:pt x="14" y="29"/>
                    <a:pt x="14" y="24"/>
                  </a:cubicBezTo>
                  <a:cubicBezTo>
                    <a:pt x="14" y="19"/>
                    <a:pt x="19" y="14"/>
                    <a:pt x="24" y="14"/>
                  </a:cubicBezTo>
                  <a:cubicBezTo>
                    <a:pt x="29" y="14"/>
                    <a:pt x="34" y="19"/>
                    <a:pt x="34" y="24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23" name="Freeform 424"/>
            <p:cNvSpPr>
              <a:spLocks noEditPoints="1"/>
            </p:cNvSpPr>
            <p:nvPr/>
          </p:nvSpPr>
          <p:spPr bwMode="auto">
            <a:xfrm>
              <a:off x="93424" y="4702487"/>
              <a:ext cx="439535" cy="109269"/>
            </a:xfrm>
            <a:custGeom>
              <a:avLst/>
              <a:gdLst>
                <a:gd name="T0" fmla="*/ 185 w 209"/>
                <a:gd name="T1" fmla="*/ 0 h 47"/>
                <a:gd name="T2" fmla="*/ 162 w 209"/>
                <a:gd name="T3" fmla="*/ 18 h 47"/>
                <a:gd name="T4" fmla="*/ 0 w 209"/>
                <a:gd name="T5" fmla="*/ 18 h 47"/>
                <a:gd name="T6" fmla="*/ 0 w 209"/>
                <a:gd name="T7" fmla="*/ 29 h 47"/>
                <a:gd name="T8" fmla="*/ 162 w 209"/>
                <a:gd name="T9" fmla="*/ 29 h 47"/>
                <a:gd name="T10" fmla="*/ 185 w 209"/>
                <a:gd name="T11" fmla="*/ 47 h 47"/>
                <a:gd name="T12" fmla="*/ 209 w 209"/>
                <a:gd name="T13" fmla="*/ 24 h 47"/>
                <a:gd name="T14" fmla="*/ 185 w 209"/>
                <a:gd name="T15" fmla="*/ 0 h 47"/>
                <a:gd name="T16" fmla="*/ 185 w 209"/>
                <a:gd name="T17" fmla="*/ 33 h 47"/>
                <a:gd name="T18" fmla="*/ 176 w 209"/>
                <a:gd name="T19" fmla="*/ 24 h 47"/>
                <a:gd name="T20" fmla="*/ 185 w 209"/>
                <a:gd name="T21" fmla="*/ 14 h 47"/>
                <a:gd name="T22" fmla="*/ 195 w 209"/>
                <a:gd name="T23" fmla="*/ 24 h 47"/>
                <a:gd name="T24" fmla="*/ 185 w 209"/>
                <a:gd name="T25" fmla="*/ 3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9" h="47">
                  <a:moveTo>
                    <a:pt x="185" y="0"/>
                  </a:moveTo>
                  <a:cubicBezTo>
                    <a:pt x="174" y="0"/>
                    <a:pt x="165" y="8"/>
                    <a:pt x="162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162" y="29"/>
                    <a:pt x="162" y="29"/>
                    <a:pt x="162" y="29"/>
                  </a:cubicBezTo>
                  <a:cubicBezTo>
                    <a:pt x="165" y="39"/>
                    <a:pt x="174" y="47"/>
                    <a:pt x="185" y="47"/>
                  </a:cubicBezTo>
                  <a:cubicBezTo>
                    <a:pt x="198" y="47"/>
                    <a:pt x="209" y="37"/>
                    <a:pt x="209" y="24"/>
                  </a:cubicBezTo>
                  <a:cubicBezTo>
                    <a:pt x="209" y="11"/>
                    <a:pt x="198" y="0"/>
                    <a:pt x="185" y="0"/>
                  </a:cubicBezTo>
                  <a:close/>
                  <a:moveTo>
                    <a:pt x="185" y="33"/>
                  </a:moveTo>
                  <a:cubicBezTo>
                    <a:pt x="180" y="33"/>
                    <a:pt x="176" y="29"/>
                    <a:pt x="176" y="24"/>
                  </a:cubicBezTo>
                  <a:cubicBezTo>
                    <a:pt x="176" y="18"/>
                    <a:pt x="180" y="14"/>
                    <a:pt x="185" y="14"/>
                  </a:cubicBezTo>
                  <a:cubicBezTo>
                    <a:pt x="191" y="14"/>
                    <a:pt x="195" y="18"/>
                    <a:pt x="195" y="24"/>
                  </a:cubicBezTo>
                  <a:cubicBezTo>
                    <a:pt x="195" y="29"/>
                    <a:pt x="191" y="33"/>
                    <a:pt x="185" y="33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24" name="Freeform 425"/>
            <p:cNvSpPr>
              <a:spLocks/>
            </p:cNvSpPr>
            <p:nvPr/>
          </p:nvSpPr>
          <p:spPr bwMode="auto">
            <a:xfrm>
              <a:off x="93424" y="4858023"/>
              <a:ext cx="707351" cy="72847"/>
            </a:xfrm>
            <a:custGeom>
              <a:avLst/>
              <a:gdLst>
                <a:gd name="T0" fmla="*/ 303 w 336"/>
                <a:gd name="T1" fmla="*/ 23 h 31"/>
                <a:gd name="T2" fmla="*/ 313 w 336"/>
                <a:gd name="T3" fmla="*/ 13 h 31"/>
                <a:gd name="T4" fmla="*/ 323 w 336"/>
                <a:gd name="T5" fmla="*/ 23 h 31"/>
                <a:gd name="T6" fmla="*/ 318 w 336"/>
                <a:gd name="T7" fmla="*/ 31 h 31"/>
                <a:gd name="T8" fmla="*/ 335 w 336"/>
                <a:gd name="T9" fmla="*/ 31 h 31"/>
                <a:gd name="T10" fmla="*/ 336 w 336"/>
                <a:gd name="T11" fmla="*/ 23 h 31"/>
                <a:gd name="T12" fmla="*/ 313 w 336"/>
                <a:gd name="T13" fmla="*/ 0 h 31"/>
                <a:gd name="T14" fmla="*/ 290 w 336"/>
                <a:gd name="T15" fmla="*/ 20 h 31"/>
                <a:gd name="T16" fmla="*/ 0 w 336"/>
                <a:gd name="T17" fmla="*/ 20 h 31"/>
                <a:gd name="T18" fmla="*/ 0 w 336"/>
                <a:gd name="T19" fmla="*/ 31 h 31"/>
                <a:gd name="T20" fmla="*/ 291 w 336"/>
                <a:gd name="T21" fmla="*/ 31 h 31"/>
                <a:gd name="T22" fmla="*/ 291 w 336"/>
                <a:gd name="T23" fmla="*/ 31 h 31"/>
                <a:gd name="T24" fmla="*/ 307 w 336"/>
                <a:gd name="T25" fmla="*/ 31 h 31"/>
                <a:gd name="T26" fmla="*/ 303 w 336"/>
                <a:gd name="T27" fmla="*/ 23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36" h="31">
                  <a:moveTo>
                    <a:pt x="303" y="23"/>
                  </a:moveTo>
                  <a:cubicBezTo>
                    <a:pt x="303" y="18"/>
                    <a:pt x="307" y="13"/>
                    <a:pt x="313" y="13"/>
                  </a:cubicBezTo>
                  <a:cubicBezTo>
                    <a:pt x="318" y="13"/>
                    <a:pt x="323" y="18"/>
                    <a:pt x="323" y="23"/>
                  </a:cubicBezTo>
                  <a:cubicBezTo>
                    <a:pt x="323" y="26"/>
                    <a:pt x="321" y="29"/>
                    <a:pt x="318" y="31"/>
                  </a:cubicBezTo>
                  <a:cubicBezTo>
                    <a:pt x="335" y="31"/>
                    <a:pt x="335" y="31"/>
                    <a:pt x="335" y="31"/>
                  </a:cubicBezTo>
                  <a:cubicBezTo>
                    <a:pt x="336" y="29"/>
                    <a:pt x="336" y="26"/>
                    <a:pt x="336" y="23"/>
                  </a:cubicBezTo>
                  <a:cubicBezTo>
                    <a:pt x="336" y="10"/>
                    <a:pt x="326" y="0"/>
                    <a:pt x="313" y="0"/>
                  </a:cubicBezTo>
                  <a:cubicBezTo>
                    <a:pt x="301" y="0"/>
                    <a:pt x="291" y="8"/>
                    <a:pt x="29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291" y="31"/>
                    <a:pt x="291" y="31"/>
                    <a:pt x="291" y="31"/>
                  </a:cubicBezTo>
                  <a:cubicBezTo>
                    <a:pt x="291" y="31"/>
                    <a:pt x="291" y="31"/>
                    <a:pt x="291" y="31"/>
                  </a:cubicBezTo>
                  <a:cubicBezTo>
                    <a:pt x="307" y="31"/>
                    <a:pt x="307" y="31"/>
                    <a:pt x="307" y="31"/>
                  </a:cubicBezTo>
                  <a:cubicBezTo>
                    <a:pt x="305" y="29"/>
                    <a:pt x="303" y="26"/>
                    <a:pt x="303" y="23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25" name="Freeform 426"/>
            <p:cNvSpPr>
              <a:spLocks noEditPoints="1"/>
            </p:cNvSpPr>
            <p:nvPr/>
          </p:nvSpPr>
          <p:spPr bwMode="auto">
            <a:xfrm>
              <a:off x="1631801" y="3892318"/>
              <a:ext cx="98761" cy="435109"/>
            </a:xfrm>
            <a:custGeom>
              <a:avLst/>
              <a:gdLst>
                <a:gd name="T0" fmla="*/ 0 w 47"/>
                <a:gd name="T1" fmla="*/ 164 h 187"/>
                <a:gd name="T2" fmla="*/ 23 w 47"/>
                <a:gd name="T3" fmla="*/ 187 h 187"/>
                <a:gd name="T4" fmla="*/ 47 w 47"/>
                <a:gd name="T5" fmla="*/ 164 h 187"/>
                <a:gd name="T6" fmla="*/ 29 w 47"/>
                <a:gd name="T7" fmla="*/ 141 h 187"/>
                <a:gd name="T8" fmla="*/ 29 w 47"/>
                <a:gd name="T9" fmla="*/ 113 h 187"/>
                <a:gd name="T10" fmla="*/ 42 w 47"/>
                <a:gd name="T11" fmla="*/ 113 h 187"/>
                <a:gd name="T12" fmla="*/ 42 w 47"/>
                <a:gd name="T13" fmla="*/ 0 h 187"/>
                <a:gd name="T14" fmla="*/ 5 w 47"/>
                <a:gd name="T15" fmla="*/ 0 h 187"/>
                <a:gd name="T16" fmla="*/ 5 w 47"/>
                <a:gd name="T17" fmla="*/ 113 h 187"/>
                <a:gd name="T18" fmla="*/ 18 w 47"/>
                <a:gd name="T19" fmla="*/ 113 h 187"/>
                <a:gd name="T20" fmla="*/ 18 w 47"/>
                <a:gd name="T21" fmla="*/ 141 h 187"/>
                <a:gd name="T22" fmla="*/ 0 w 47"/>
                <a:gd name="T23" fmla="*/ 164 h 187"/>
                <a:gd name="T24" fmla="*/ 33 w 47"/>
                <a:gd name="T25" fmla="*/ 164 h 187"/>
                <a:gd name="T26" fmla="*/ 23 w 47"/>
                <a:gd name="T27" fmla="*/ 173 h 187"/>
                <a:gd name="T28" fmla="*/ 14 w 47"/>
                <a:gd name="T29" fmla="*/ 164 h 187"/>
                <a:gd name="T30" fmla="*/ 23 w 47"/>
                <a:gd name="T31" fmla="*/ 154 h 187"/>
                <a:gd name="T32" fmla="*/ 33 w 47"/>
                <a:gd name="T33" fmla="*/ 164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7" h="187">
                  <a:moveTo>
                    <a:pt x="0" y="164"/>
                  </a:moveTo>
                  <a:cubicBezTo>
                    <a:pt x="0" y="177"/>
                    <a:pt x="10" y="187"/>
                    <a:pt x="23" y="187"/>
                  </a:cubicBezTo>
                  <a:cubicBezTo>
                    <a:pt x="36" y="187"/>
                    <a:pt x="47" y="177"/>
                    <a:pt x="47" y="164"/>
                  </a:cubicBezTo>
                  <a:cubicBezTo>
                    <a:pt x="47" y="152"/>
                    <a:pt x="39" y="143"/>
                    <a:pt x="29" y="141"/>
                  </a:cubicBezTo>
                  <a:cubicBezTo>
                    <a:pt x="29" y="113"/>
                    <a:pt x="29" y="113"/>
                    <a:pt x="29" y="113"/>
                  </a:cubicBezTo>
                  <a:cubicBezTo>
                    <a:pt x="42" y="113"/>
                    <a:pt x="42" y="113"/>
                    <a:pt x="42" y="113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13"/>
                    <a:pt x="5" y="113"/>
                    <a:pt x="5" y="113"/>
                  </a:cubicBezTo>
                  <a:cubicBezTo>
                    <a:pt x="18" y="113"/>
                    <a:pt x="18" y="113"/>
                    <a:pt x="18" y="113"/>
                  </a:cubicBezTo>
                  <a:cubicBezTo>
                    <a:pt x="18" y="141"/>
                    <a:pt x="18" y="141"/>
                    <a:pt x="18" y="141"/>
                  </a:cubicBezTo>
                  <a:cubicBezTo>
                    <a:pt x="7" y="143"/>
                    <a:pt x="0" y="152"/>
                    <a:pt x="0" y="164"/>
                  </a:cubicBezTo>
                  <a:close/>
                  <a:moveTo>
                    <a:pt x="33" y="164"/>
                  </a:moveTo>
                  <a:cubicBezTo>
                    <a:pt x="33" y="169"/>
                    <a:pt x="29" y="173"/>
                    <a:pt x="23" y="173"/>
                  </a:cubicBezTo>
                  <a:cubicBezTo>
                    <a:pt x="18" y="173"/>
                    <a:pt x="14" y="169"/>
                    <a:pt x="14" y="164"/>
                  </a:cubicBezTo>
                  <a:cubicBezTo>
                    <a:pt x="14" y="158"/>
                    <a:pt x="18" y="154"/>
                    <a:pt x="23" y="154"/>
                  </a:cubicBezTo>
                  <a:cubicBezTo>
                    <a:pt x="29" y="154"/>
                    <a:pt x="33" y="158"/>
                    <a:pt x="33" y="164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26" name="Freeform 427"/>
            <p:cNvSpPr>
              <a:spLocks noEditPoints="1"/>
            </p:cNvSpPr>
            <p:nvPr/>
          </p:nvSpPr>
          <p:spPr bwMode="auto">
            <a:xfrm>
              <a:off x="1764374" y="3892318"/>
              <a:ext cx="98761" cy="435109"/>
            </a:xfrm>
            <a:custGeom>
              <a:avLst/>
              <a:gdLst>
                <a:gd name="T0" fmla="*/ 0 w 47"/>
                <a:gd name="T1" fmla="*/ 164 h 187"/>
                <a:gd name="T2" fmla="*/ 23 w 47"/>
                <a:gd name="T3" fmla="*/ 187 h 187"/>
                <a:gd name="T4" fmla="*/ 47 w 47"/>
                <a:gd name="T5" fmla="*/ 164 h 187"/>
                <a:gd name="T6" fmla="*/ 29 w 47"/>
                <a:gd name="T7" fmla="*/ 141 h 187"/>
                <a:gd name="T8" fmla="*/ 29 w 47"/>
                <a:gd name="T9" fmla="*/ 113 h 187"/>
                <a:gd name="T10" fmla="*/ 42 w 47"/>
                <a:gd name="T11" fmla="*/ 113 h 187"/>
                <a:gd name="T12" fmla="*/ 42 w 47"/>
                <a:gd name="T13" fmla="*/ 0 h 187"/>
                <a:gd name="T14" fmla="*/ 5 w 47"/>
                <a:gd name="T15" fmla="*/ 0 h 187"/>
                <a:gd name="T16" fmla="*/ 5 w 47"/>
                <a:gd name="T17" fmla="*/ 113 h 187"/>
                <a:gd name="T18" fmla="*/ 18 w 47"/>
                <a:gd name="T19" fmla="*/ 113 h 187"/>
                <a:gd name="T20" fmla="*/ 18 w 47"/>
                <a:gd name="T21" fmla="*/ 141 h 187"/>
                <a:gd name="T22" fmla="*/ 0 w 47"/>
                <a:gd name="T23" fmla="*/ 164 h 187"/>
                <a:gd name="T24" fmla="*/ 33 w 47"/>
                <a:gd name="T25" fmla="*/ 164 h 187"/>
                <a:gd name="T26" fmla="*/ 23 w 47"/>
                <a:gd name="T27" fmla="*/ 173 h 187"/>
                <a:gd name="T28" fmla="*/ 14 w 47"/>
                <a:gd name="T29" fmla="*/ 164 h 187"/>
                <a:gd name="T30" fmla="*/ 23 w 47"/>
                <a:gd name="T31" fmla="*/ 154 h 187"/>
                <a:gd name="T32" fmla="*/ 33 w 47"/>
                <a:gd name="T33" fmla="*/ 164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7" h="187">
                  <a:moveTo>
                    <a:pt x="0" y="164"/>
                  </a:moveTo>
                  <a:cubicBezTo>
                    <a:pt x="0" y="177"/>
                    <a:pt x="10" y="187"/>
                    <a:pt x="23" y="187"/>
                  </a:cubicBezTo>
                  <a:cubicBezTo>
                    <a:pt x="36" y="187"/>
                    <a:pt x="47" y="177"/>
                    <a:pt x="47" y="164"/>
                  </a:cubicBezTo>
                  <a:cubicBezTo>
                    <a:pt x="47" y="152"/>
                    <a:pt x="39" y="143"/>
                    <a:pt x="29" y="141"/>
                  </a:cubicBezTo>
                  <a:cubicBezTo>
                    <a:pt x="29" y="113"/>
                    <a:pt x="29" y="113"/>
                    <a:pt x="29" y="113"/>
                  </a:cubicBezTo>
                  <a:cubicBezTo>
                    <a:pt x="42" y="113"/>
                    <a:pt x="42" y="113"/>
                    <a:pt x="42" y="113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13"/>
                    <a:pt x="5" y="113"/>
                    <a:pt x="5" y="113"/>
                  </a:cubicBezTo>
                  <a:cubicBezTo>
                    <a:pt x="18" y="113"/>
                    <a:pt x="18" y="113"/>
                    <a:pt x="18" y="113"/>
                  </a:cubicBezTo>
                  <a:cubicBezTo>
                    <a:pt x="18" y="141"/>
                    <a:pt x="18" y="141"/>
                    <a:pt x="18" y="141"/>
                  </a:cubicBezTo>
                  <a:cubicBezTo>
                    <a:pt x="8" y="143"/>
                    <a:pt x="0" y="152"/>
                    <a:pt x="0" y="164"/>
                  </a:cubicBezTo>
                  <a:close/>
                  <a:moveTo>
                    <a:pt x="33" y="164"/>
                  </a:moveTo>
                  <a:cubicBezTo>
                    <a:pt x="33" y="169"/>
                    <a:pt x="29" y="173"/>
                    <a:pt x="23" y="173"/>
                  </a:cubicBezTo>
                  <a:cubicBezTo>
                    <a:pt x="18" y="173"/>
                    <a:pt x="14" y="169"/>
                    <a:pt x="14" y="164"/>
                  </a:cubicBezTo>
                  <a:cubicBezTo>
                    <a:pt x="14" y="158"/>
                    <a:pt x="18" y="154"/>
                    <a:pt x="23" y="154"/>
                  </a:cubicBezTo>
                  <a:cubicBezTo>
                    <a:pt x="29" y="154"/>
                    <a:pt x="33" y="158"/>
                    <a:pt x="33" y="164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27" name="Freeform 428"/>
            <p:cNvSpPr>
              <a:spLocks noEditPoints="1"/>
            </p:cNvSpPr>
            <p:nvPr/>
          </p:nvSpPr>
          <p:spPr bwMode="auto">
            <a:xfrm>
              <a:off x="2287545" y="4460322"/>
              <a:ext cx="2912148" cy="314025"/>
            </a:xfrm>
            <a:custGeom>
              <a:avLst/>
              <a:gdLst>
                <a:gd name="T0" fmla="*/ 24 w 1384"/>
                <a:gd name="T1" fmla="*/ 47 h 135"/>
                <a:gd name="T2" fmla="*/ 29 w 1384"/>
                <a:gd name="T3" fmla="*/ 47 h 135"/>
                <a:gd name="T4" fmla="*/ 117 w 1384"/>
                <a:gd name="T5" fmla="*/ 135 h 135"/>
                <a:gd name="T6" fmla="*/ 1166 w 1384"/>
                <a:gd name="T7" fmla="*/ 135 h 135"/>
                <a:gd name="T8" fmla="*/ 1194 w 1384"/>
                <a:gd name="T9" fmla="*/ 106 h 135"/>
                <a:gd name="T10" fmla="*/ 1384 w 1384"/>
                <a:gd name="T11" fmla="*/ 106 h 135"/>
                <a:gd name="T12" fmla="*/ 1384 w 1384"/>
                <a:gd name="T13" fmla="*/ 95 h 135"/>
                <a:gd name="T14" fmla="*/ 1190 w 1384"/>
                <a:gd name="T15" fmla="*/ 95 h 135"/>
                <a:gd name="T16" fmla="*/ 1161 w 1384"/>
                <a:gd name="T17" fmla="*/ 124 h 135"/>
                <a:gd name="T18" fmla="*/ 121 w 1384"/>
                <a:gd name="T19" fmla="*/ 124 h 135"/>
                <a:gd name="T20" fmla="*/ 39 w 1384"/>
                <a:gd name="T21" fmla="*/ 42 h 135"/>
                <a:gd name="T22" fmla="*/ 48 w 1384"/>
                <a:gd name="T23" fmla="*/ 24 h 135"/>
                <a:gd name="T24" fmla="*/ 24 w 1384"/>
                <a:gd name="T25" fmla="*/ 0 h 135"/>
                <a:gd name="T26" fmla="*/ 0 w 1384"/>
                <a:gd name="T27" fmla="*/ 24 h 135"/>
                <a:gd name="T28" fmla="*/ 24 w 1384"/>
                <a:gd name="T29" fmla="*/ 47 h 135"/>
                <a:gd name="T30" fmla="*/ 24 w 1384"/>
                <a:gd name="T31" fmla="*/ 14 h 135"/>
                <a:gd name="T32" fmla="*/ 34 w 1384"/>
                <a:gd name="T33" fmla="*/ 24 h 135"/>
                <a:gd name="T34" fmla="*/ 24 w 1384"/>
                <a:gd name="T35" fmla="*/ 33 h 135"/>
                <a:gd name="T36" fmla="*/ 14 w 1384"/>
                <a:gd name="T37" fmla="*/ 24 h 135"/>
                <a:gd name="T38" fmla="*/ 24 w 1384"/>
                <a:gd name="T39" fmla="*/ 14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84" h="135">
                  <a:moveTo>
                    <a:pt x="24" y="47"/>
                  </a:moveTo>
                  <a:cubicBezTo>
                    <a:pt x="26" y="47"/>
                    <a:pt x="27" y="47"/>
                    <a:pt x="29" y="47"/>
                  </a:cubicBezTo>
                  <a:cubicBezTo>
                    <a:pt x="117" y="135"/>
                    <a:pt x="117" y="135"/>
                    <a:pt x="117" y="135"/>
                  </a:cubicBezTo>
                  <a:cubicBezTo>
                    <a:pt x="1166" y="135"/>
                    <a:pt x="1166" y="135"/>
                    <a:pt x="1166" y="135"/>
                  </a:cubicBezTo>
                  <a:cubicBezTo>
                    <a:pt x="1166" y="135"/>
                    <a:pt x="1191" y="109"/>
                    <a:pt x="1194" y="106"/>
                  </a:cubicBezTo>
                  <a:cubicBezTo>
                    <a:pt x="1199" y="106"/>
                    <a:pt x="1384" y="106"/>
                    <a:pt x="1384" y="106"/>
                  </a:cubicBezTo>
                  <a:cubicBezTo>
                    <a:pt x="1384" y="95"/>
                    <a:pt x="1384" y="95"/>
                    <a:pt x="1384" y="95"/>
                  </a:cubicBezTo>
                  <a:cubicBezTo>
                    <a:pt x="1190" y="95"/>
                    <a:pt x="1190" y="95"/>
                    <a:pt x="1190" y="95"/>
                  </a:cubicBezTo>
                  <a:cubicBezTo>
                    <a:pt x="1190" y="95"/>
                    <a:pt x="1164" y="121"/>
                    <a:pt x="1161" y="124"/>
                  </a:cubicBezTo>
                  <a:cubicBezTo>
                    <a:pt x="1157" y="124"/>
                    <a:pt x="126" y="124"/>
                    <a:pt x="121" y="124"/>
                  </a:cubicBezTo>
                  <a:cubicBezTo>
                    <a:pt x="118" y="121"/>
                    <a:pt x="55" y="58"/>
                    <a:pt x="39" y="42"/>
                  </a:cubicBezTo>
                  <a:cubicBezTo>
                    <a:pt x="44" y="37"/>
                    <a:pt x="48" y="31"/>
                    <a:pt x="48" y="24"/>
                  </a:cubicBezTo>
                  <a:cubicBezTo>
                    <a:pt x="48" y="11"/>
                    <a:pt x="37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37"/>
                    <a:pt x="11" y="47"/>
                    <a:pt x="24" y="47"/>
                  </a:cubicBezTo>
                  <a:close/>
                  <a:moveTo>
                    <a:pt x="24" y="14"/>
                  </a:moveTo>
                  <a:cubicBezTo>
                    <a:pt x="29" y="14"/>
                    <a:pt x="34" y="18"/>
                    <a:pt x="34" y="24"/>
                  </a:cubicBezTo>
                  <a:cubicBezTo>
                    <a:pt x="34" y="29"/>
                    <a:pt x="29" y="33"/>
                    <a:pt x="24" y="33"/>
                  </a:cubicBezTo>
                  <a:cubicBezTo>
                    <a:pt x="19" y="33"/>
                    <a:pt x="14" y="29"/>
                    <a:pt x="14" y="24"/>
                  </a:cubicBezTo>
                  <a:cubicBezTo>
                    <a:pt x="14" y="18"/>
                    <a:pt x="19" y="14"/>
                    <a:pt x="24" y="14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28" name="Freeform 429"/>
            <p:cNvSpPr>
              <a:spLocks noEditPoints="1"/>
            </p:cNvSpPr>
            <p:nvPr/>
          </p:nvSpPr>
          <p:spPr bwMode="auto">
            <a:xfrm>
              <a:off x="2571376" y="3892318"/>
              <a:ext cx="1018763" cy="607380"/>
            </a:xfrm>
            <a:custGeom>
              <a:avLst/>
              <a:gdLst>
                <a:gd name="T0" fmla="*/ 460 w 484"/>
                <a:gd name="T1" fmla="*/ 261 h 261"/>
                <a:gd name="T2" fmla="*/ 484 w 484"/>
                <a:gd name="T3" fmla="*/ 237 h 261"/>
                <a:gd name="T4" fmla="*/ 460 w 484"/>
                <a:gd name="T5" fmla="*/ 213 h 261"/>
                <a:gd name="T6" fmla="*/ 443 w 484"/>
                <a:gd name="T7" fmla="*/ 221 h 261"/>
                <a:gd name="T8" fmla="*/ 411 w 484"/>
                <a:gd name="T9" fmla="*/ 189 h 261"/>
                <a:gd name="T10" fmla="*/ 82 w 484"/>
                <a:gd name="T11" fmla="*/ 189 h 261"/>
                <a:gd name="T12" fmla="*/ 25 w 484"/>
                <a:gd name="T13" fmla="*/ 133 h 261"/>
                <a:gd name="T14" fmla="*/ 25 w 484"/>
                <a:gd name="T15" fmla="*/ 113 h 261"/>
                <a:gd name="T16" fmla="*/ 37 w 484"/>
                <a:gd name="T17" fmla="*/ 113 h 261"/>
                <a:gd name="T18" fmla="*/ 37 w 484"/>
                <a:gd name="T19" fmla="*/ 0 h 261"/>
                <a:gd name="T20" fmla="*/ 0 w 484"/>
                <a:gd name="T21" fmla="*/ 0 h 261"/>
                <a:gd name="T22" fmla="*/ 0 w 484"/>
                <a:gd name="T23" fmla="*/ 113 h 261"/>
                <a:gd name="T24" fmla="*/ 14 w 484"/>
                <a:gd name="T25" fmla="*/ 113 h 261"/>
                <a:gd name="T26" fmla="*/ 14 w 484"/>
                <a:gd name="T27" fmla="*/ 137 h 261"/>
                <a:gd name="T28" fmla="*/ 77 w 484"/>
                <a:gd name="T29" fmla="*/ 200 h 261"/>
                <a:gd name="T30" fmla="*/ 407 w 484"/>
                <a:gd name="T31" fmla="*/ 200 h 261"/>
                <a:gd name="T32" fmla="*/ 438 w 484"/>
                <a:gd name="T33" fmla="*/ 231 h 261"/>
                <a:gd name="T34" fmla="*/ 437 w 484"/>
                <a:gd name="T35" fmla="*/ 237 h 261"/>
                <a:gd name="T36" fmla="*/ 460 w 484"/>
                <a:gd name="T37" fmla="*/ 261 h 261"/>
                <a:gd name="T38" fmla="*/ 460 w 484"/>
                <a:gd name="T39" fmla="*/ 227 h 261"/>
                <a:gd name="T40" fmla="*/ 470 w 484"/>
                <a:gd name="T41" fmla="*/ 237 h 261"/>
                <a:gd name="T42" fmla="*/ 460 w 484"/>
                <a:gd name="T43" fmla="*/ 247 h 261"/>
                <a:gd name="T44" fmla="*/ 451 w 484"/>
                <a:gd name="T45" fmla="*/ 237 h 261"/>
                <a:gd name="T46" fmla="*/ 460 w 484"/>
                <a:gd name="T47" fmla="*/ 227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84" h="261">
                  <a:moveTo>
                    <a:pt x="460" y="261"/>
                  </a:moveTo>
                  <a:cubicBezTo>
                    <a:pt x="473" y="261"/>
                    <a:pt x="484" y="250"/>
                    <a:pt x="484" y="237"/>
                  </a:cubicBezTo>
                  <a:cubicBezTo>
                    <a:pt x="484" y="224"/>
                    <a:pt x="473" y="213"/>
                    <a:pt x="460" y="213"/>
                  </a:cubicBezTo>
                  <a:cubicBezTo>
                    <a:pt x="453" y="213"/>
                    <a:pt x="447" y="216"/>
                    <a:pt x="443" y="221"/>
                  </a:cubicBezTo>
                  <a:cubicBezTo>
                    <a:pt x="411" y="189"/>
                    <a:pt x="411" y="189"/>
                    <a:pt x="411" y="189"/>
                  </a:cubicBezTo>
                  <a:cubicBezTo>
                    <a:pt x="411" y="189"/>
                    <a:pt x="86" y="189"/>
                    <a:pt x="82" y="189"/>
                  </a:cubicBezTo>
                  <a:cubicBezTo>
                    <a:pt x="79" y="186"/>
                    <a:pt x="28" y="136"/>
                    <a:pt x="25" y="133"/>
                  </a:cubicBezTo>
                  <a:cubicBezTo>
                    <a:pt x="25" y="130"/>
                    <a:pt x="25" y="120"/>
                    <a:pt x="25" y="113"/>
                  </a:cubicBezTo>
                  <a:cubicBezTo>
                    <a:pt x="37" y="113"/>
                    <a:pt x="37" y="113"/>
                    <a:pt x="37" y="113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14" y="113"/>
                    <a:pt x="14" y="113"/>
                    <a:pt x="14" y="113"/>
                  </a:cubicBezTo>
                  <a:cubicBezTo>
                    <a:pt x="14" y="137"/>
                    <a:pt x="14" y="137"/>
                    <a:pt x="14" y="137"/>
                  </a:cubicBezTo>
                  <a:cubicBezTo>
                    <a:pt x="77" y="200"/>
                    <a:pt x="77" y="200"/>
                    <a:pt x="77" y="200"/>
                  </a:cubicBezTo>
                  <a:cubicBezTo>
                    <a:pt x="77" y="200"/>
                    <a:pt x="402" y="200"/>
                    <a:pt x="407" y="200"/>
                  </a:cubicBezTo>
                  <a:cubicBezTo>
                    <a:pt x="409" y="203"/>
                    <a:pt x="432" y="225"/>
                    <a:pt x="438" y="231"/>
                  </a:cubicBezTo>
                  <a:cubicBezTo>
                    <a:pt x="437" y="233"/>
                    <a:pt x="437" y="235"/>
                    <a:pt x="437" y="237"/>
                  </a:cubicBezTo>
                  <a:cubicBezTo>
                    <a:pt x="437" y="250"/>
                    <a:pt x="447" y="261"/>
                    <a:pt x="460" y="261"/>
                  </a:cubicBezTo>
                  <a:close/>
                  <a:moveTo>
                    <a:pt x="460" y="227"/>
                  </a:moveTo>
                  <a:cubicBezTo>
                    <a:pt x="466" y="227"/>
                    <a:pt x="470" y="232"/>
                    <a:pt x="470" y="237"/>
                  </a:cubicBezTo>
                  <a:cubicBezTo>
                    <a:pt x="470" y="242"/>
                    <a:pt x="466" y="247"/>
                    <a:pt x="460" y="247"/>
                  </a:cubicBezTo>
                  <a:cubicBezTo>
                    <a:pt x="455" y="247"/>
                    <a:pt x="451" y="242"/>
                    <a:pt x="451" y="237"/>
                  </a:cubicBezTo>
                  <a:cubicBezTo>
                    <a:pt x="451" y="232"/>
                    <a:pt x="455" y="227"/>
                    <a:pt x="460" y="227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29" name="Freeform 430"/>
            <p:cNvSpPr>
              <a:spLocks noEditPoints="1"/>
            </p:cNvSpPr>
            <p:nvPr/>
          </p:nvSpPr>
          <p:spPr bwMode="auto">
            <a:xfrm>
              <a:off x="2702168" y="3892318"/>
              <a:ext cx="955590" cy="440031"/>
            </a:xfrm>
            <a:custGeom>
              <a:avLst/>
              <a:gdLst>
                <a:gd name="T0" fmla="*/ 454 w 454"/>
                <a:gd name="T1" fmla="*/ 165 h 189"/>
                <a:gd name="T2" fmla="*/ 430 w 454"/>
                <a:gd name="T3" fmla="*/ 141 h 189"/>
                <a:gd name="T4" fmla="*/ 407 w 454"/>
                <a:gd name="T5" fmla="*/ 163 h 189"/>
                <a:gd name="T6" fmla="*/ 58 w 454"/>
                <a:gd name="T7" fmla="*/ 163 h 189"/>
                <a:gd name="T8" fmla="*/ 24 w 454"/>
                <a:gd name="T9" fmla="*/ 129 h 189"/>
                <a:gd name="T10" fmla="*/ 24 w 454"/>
                <a:gd name="T11" fmla="*/ 113 h 189"/>
                <a:gd name="T12" fmla="*/ 37 w 454"/>
                <a:gd name="T13" fmla="*/ 113 h 189"/>
                <a:gd name="T14" fmla="*/ 37 w 454"/>
                <a:gd name="T15" fmla="*/ 0 h 189"/>
                <a:gd name="T16" fmla="*/ 0 w 454"/>
                <a:gd name="T17" fmla="*/ 0 h 189"/>
                <a:gd name="T18" fmla="*/ 0 w 454"/>
                <a:gd name="T19" fmla="*/ 113 h 189"/>
                <a:gd name="T20" fmla="*/ 13 w 454"/>
                <a:gd name="T21" fmla="*/ 113 h 189"/>
                <a:gd name="T22" fmla="*/ 13 w 454"/>
                <a:gd name="T23" fmla="*/ 134 h 189"/>
                <a:gd name="T24" fmla="*/ 54 w 454"/>
                <a:gd name="T25" fmla="*/ 174 h 189"/>
                <a:gd name="T26" fmla="*/ 408 w 454"/>
                <a:gd name="T27" fmla="*/ 174 h 189"/>
                <a:gd name="T28" fmla="*/ 430 w 454"/>
                <a:gd name="T29" fmla="*/ 189 h 189"/>
                <a:gd name="T30" fmla="*/ 454 w 454"/>
                <a:gd name="T31" fmla="*/ 165 h 189"/>
                <a:gd name="T32" fmla="*/ 420 w 454"/>
                <a:gd name="T33" fmla="*/ 165 h 189"/>
                <a:gd name="T34" fmla="*/ 430 w 454"/>
                <a:gd name="T35" fmla="*/ 155 h 189"/>
                <a:gd name="T36" fmla="*/ 440 w 454"/>
                <a:gd name="T37" fmla="*/ 165 h 189"/>
                <a:gd name="T38" fmla="*/ 430 w 454"/>
                <a:gd name="T39" fmla="*/ 175 h 189"/>
                <a:gd name="T40" fmla="*/ 420 w 454"/>
                <a:gd name="T41" fmla="*/ 165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54" h="189">
                  <a:moveTo>
                    <a:pt x="454" y="165"/>
                  </a:moveTo>
                  <a:cubicBezTo>
                    <a:pt x="454" y="152"/>
                    <a:pt x="443" y="141"/>
                    <a:pt x="430" y="141"/>
                  </a:cubicBezTo>
                  <a:cubicBezTo>
                    <a:pt x="418" y="141"/>
                    <a:pt x="408" y="151"/>
                    <a:pt x="407" y="163"/>
                  </a:cubicBezTo>
                  <a:cubicBezTo>
                    <a:pt x="368" y="163"/>
                    <a:pt x="62" y="163"/>
                    <a:pt x="58" y="163"/>
                  </a:cubicBezTo>
                  <a:cubicBezTo>
                    <a:pt x="55" y="160"/>
                    <a:pt x="27" y="132"/>
                    <a:pt x="24" y="129"/>
                  </a:cubicBezTo>
                  <a:cubicBezTo>
                    <a:pt x="24" y="127"/>
                    <a:pt x="24" y="118"/>
                    <a:pt x="24" y="113"/>
                  </a:cubicBezTo>
                  <a:cubicBezTo>
                    <a:pt x="37" y="113"/>
                    <a:pt x="37" y="113"/>
                    <a:pt x="37" y="113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13" y="113"/>
                    <a:pt x="13" y="113"/>
                    <a:pt x="13" y="113"/>
                  </a:cubicBezTo>
                  <a:cubicBezTo>
                    <a:pt x="13" y="134"/>
                    <a:pt x="13" y="134"/>
                    <a:pt x="13" y="134"/>
                  </a:cubicBezTo>
                  <a:cubicBezTo>
                    <a:pt x="54" y="174"/>
                    <a:pt x="54" y="174"/>
                    <a:pt x="54" y="174"/>
                  </a:cubicBezTo>
                  <a:cubicBezTo>
                    <a:pt x="408" y="174"/>
                    <a:pt x="408" y="174"/>
                    <a:pt x="408" y="174"/>
                  </a:cubicBezTo>
                  <a:cubicBezTo>
                    <a:pt x="412" y="182"/>
                    <a:pt x="420" y="189"/>
                    <a:pt x="430" y="189"/>
                  </a:cubicBezTo>
                  <a:cubicBezTo>
                    <a:pt x="443" y="189"/>
                    <a:pt x="454" y="178"/>
                    <a:pt x="454" y="165"/>
                  </a:cubicBezTo>
                  <a:close/>
                  <a:moveTo>
                    <a:pt x="420" y="165"/>
                  </a:moveTo>
                  <a:cubicBezTo>
                    <a:pt x="420" y="160"/>
                    <a:pt x="425" y="155"/>
                    <a:pt x="430" y="155"/>
                  </a:cubicBezTo>
                  <a:cubicBezTo>
                    <a:pt x="436" y="155"/>
                    <a:pt x="440" y="160"/>
                    <a:pt x="440" y="165"/>
                  </a:cubicBezTo>
                  <a:cubicBezTo>
                    <a:pt x="440" y="170"/>
                    <a:pt x="436" y="175"/>
                    <a:pt x="430" y="175"/>
                  </a:cubicBezTo>
                  <a:cubicBezTo>
                    <a:pt x="425" y="175"/>
                    <a:pt x="420" y="170"/>
                    <a:pt x="420" y="165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30" name="Freeform 431"/>
            <p:cNvSpPr>
              <a:spLocks noEditPoints="1"/>
            </p:cNvSpPr>
            <p:nvPr/>
          </p:nvSpPr>
          <p:spPr bwMode="auto">
            <a:xfrm>
              <a:off x="2971762" y="3892318"/>
              <a:ext cx="948472" cy="283509"/>
            </a:xfrm>
            <a:custGeom>
              <a:avLst/>
              <a:gdLst>
                <a:gd name="T0" fmla="*/ 427 w 451"/>
                <a:gd name="T1" fmla="*/ 122 h 122"/>
                <a:gd name="T2" fmla="*/ 451 w 451"/>
                <a:gd name="T3" fmla="*/ 98 h 122"/>
                <a:gd name="T4" fmla="*/ 427 w 451"/>
                <a:gd name="T5" fmla="*/ 75 h 122"/>
                <a:gd name="T6" fmla="*/ 404 w 451"/>
                <a:gd name="T7" fmla="*/ 94 h 122"/>
                <a:gd name="T8" fmla="*/ 303 w 451"/>
                <a:gd name="T9" fmla="*/ 94 h 122"/>
                <a:gd name="T10" fmla="*/ 270 w 451"/>
                <a:gd name="T11" fmla="*/ 61 h 122"/>
                <a:gd name="T12" fmla="*/ 37 w 451"/>
                <a:gd name="T13" fmla="*/ 61 h 122"/>
                <a:gd name="T14" fmla="*/ 37 w 451"/>
                <a:gd name="T15" fmla="*/ 0 h 122"/>
                <a:gd name="T16" fmla="*/ 0 w 451"/>
                <a:gd name="T17" fmla="*/ 0 h 122"/>
                <a:gd name="T18" fmla="*/ 0 w 451"/>
                <a:gd name="T19" fmla="*/ 113 h 122"/>
                <a:gd name="T20" fmla="*/ 37 w 451"/>
                <a:gd name="T21" fmla="*/ 113 h 122"/>
                <a:gd name="T22" fmla="*/ 37 w 451"/>
                <a:gd name="T23" fmla="*/ 72 h 122"/>
                <a:gd name="T24" fmla="*/ 266 w 451"/>
                <a:gd name="T25" fmla="*/ 72 h 122"/>
                <a:gd name="T26" fmla="*/ 298 w 451"/>
                <a:gd name="T27" fmla="*/ 105 h 122"/>
                <a:gd name="T28" fmla="*/ 404 w 451"/>
                <a:gd name="T29" fmla="*/ 105 h 122"/>
                <a:gd name="T30" fmla="*/ 427 w 451"/>
                <a:gd name="T31" fmla="*/ 122 h 122"/>
                <a:gd name="T32" fmla="*/ 427 w 451"/>
                <a:gd name="T33" fmla="*/ 89 h 122"/>
                <a:gd name="T34" fmla="*/ 437 w 451"/>
                <a:gd name="T35" fmla="*/ 98 h 122"/>
                <a:gd name="T36" fmla="*/ 427 w 451"/>
                <a:gd name="T37" fmla="*/ 108 h 122"/>
                <a:gd name="T38" fmla="*/ 417 w 451"/>
                <a:gd name="T39" fmla="*/ 98 h 122"/>
                <a:gd name="T40" fmla="*/ 427 w 451"/>
                <a:gd name="T41" fmla="*/ 89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51" h="122">
                  <a:moveTo>
                    <a:pt x="427" y="122"/>
                  </a:moveTo>
                  <a:cubicBezTo>
                    <a:pt x="440" y="122"/>
                    <a:pt x="451" y="111"/>
                    <a:pt x="451" y="98"/>
                  </a:cubicBezTo>
                  <a:cubicBezTo>
                    <a:pt x="451" y="85"/>
                    <a:pt x="440" y="75"/>
                    <a:pt x="427" y="75"/>
                  </a:cubicBezTo>
                  <a:cubicBezTo>
                    <a:pt x="416" y="75"/>
                    <a:pt x="406" y="83"/>
                    <a:pt x="404" y="94"/>
                  </a:cubicBezTo>
                  <a:cubicBezTo>
                    <a:pt x="381" y="94"/>
                    <a:pt x="306" y="94"/>
                    <a:pt x="303" y="94"/>
                  </a:cubicBezTo>
                  <a:cubicBezTo>
                    <a:pt x="300" y="91"/>
                    <a:pt x="270" y="61"/>
                    <a:pt x="270" y="61"/>
                  </a:cubicBezTo>
                  <a:cubicBezTo>
                    <a:pt x="37" y="61"/>
                    <a:pt x="37" y="61"/>
                    <a:pt x="37" y="61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37" y="113"/>
                    <a:pt x="37" y="113"/>
                    <a:pt x="37" y="113"/>
                  </a:cubicBezTo>
                  <a:cubicBezTo>
                    <a:pt x="37" y="72"/>
                    <a:pt x="37" y="72"/>
                    <a:pt x="37" y="72"/>
                  </a:cubicBezTo>
                  <a:cubicBezTo>
                    <a:pt x="74" y="72"/>
                    <a:pt x="262" y="72"/>
                    <a:pt x="266" y="72"/>
                  </a:cubicBezTo>
                  <a:cubicBezTo>
                    <a:pt x="269" y="75"/>
                    <a:pt x="298" y="105"/>
                    <a:pt x="298" y="105"/>
                  </a:cubicBezTo>
                  <a:cubicBezTo>
                    <a:pt x="404" y="105"/>
                    <a:pt x="404" y="105"/>
                    <a:pt x="404" y="105"/>
                  </a:cubicBezTo>
                  <a:cubicBezTo>
                    <a:pt x="407" y="115"/>
                    <a:pt x="416" y="122"/>
                    <a:pt x="427" y="122"/>
                  </a:cubicBezTo>
                  <a:close/>
                  <a:moveTo>
                    <a:pt x="427" y="89"/>
                  </a:moveTo>
                  <a:cubicBezTo>
                    <a:pt x="432" y="89"/>
                    <a:pt x="437" y="93"/>
                    <a:pt x="437" y="98"/>
                  </a:cubicBezTo>
                  <a:cubicBezTo>
                    <a:pt x="437" y="104"/>
                    <a:pt x="432" y="108"/>
                    <a:pt x="427" y="108"/>
                  </a:cubicBezTo>
                  <a:cubicBezTo>
                    <a:pt x="422" y="108"/>
                    <a:pt x="417" y="104"/>
                    <a:pt x="417" y="98"/>
                  </a:cubicBezTo>
                  <a:cubicBezTo>
                    <a:pt x="417" y="93"/>
                    <a:pt x="422" y="89"/>
                    <a:pt x="427" y="89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31" name="Freeform 432"/>
            <p:cNvSpPr>
              <a:spLocks noEditPoints="1"/>
            </p:cNvSpPr>
            <p:nvPr/>
          </p:nvSpPr>
          <p:spPr bwMode="auto">
            <a:xfrm>
              <a:off x="4156018" y="3906100"/>
              <a:ext cx="98761" cy="109269"/>
            </a:xfrm>
            <a:custGeom>
              <a:avLst/>
              <a:gdLst>
                <a:gd name="T0" fmla="*/ 23 w 47"/>
                <a:gd name="T1" fmla="*/ 0 h 47"/>
                <a:gd name="T2" fmla="*/ 0 w 47"/>
                <a:gd name="T3" fmla="*/ 23 h 47"/>
                <a:gd name="T4" fmla="*/ 23 w 47"/>
                <a:gd name="T5" fmla="*/ 47 h 47"/>
                <a:gd name="T6" fmla="*/ 47 w 47"/>
                <a:gd name="T7" fmla="*/ 23 h 47"/>
                <a:gd name="T8" fmla="*/ 23 w 47"/>
                <a:gd name="T9" fmla="*/ 0 h 47"/>
                <a:gd name="T10" fmla="*/ 23 w 47"/>
                <a:gd name="T11" fmla="*/ 33 h 47"/>
                <a:gd name="T12" fmla="*/ 14 w 47"/>
                <a:gd name="T13" fmla="*/ 23 h 47"/>
                <a:gd name="T14" fmla="*/ 23 w 47"/>
                <a:gd name="T15" fmla="*/ 13 h 47"/>
                <a:gd name="T16" fmla="*/ 33 w 47"/>
                <a:gd name="T17" fmla="*/ 23 h 47"/>
                <a:gd name="T18" fmla="*/ 23 w 47"/>
                <a:gd name="T19" fmla="*/ 3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" h="47">
                  <a:moveTo>
                    <a:pt x="23" y="0"/>
                  </a:moveTo>
                  <a:cubicBezTo>
                    <a:pt x="10" y="0"/>
                    <a:pt x="0" y="10"/>
                    <a:pt x="0" y="23"/>
                  </a:cubicBezTo>
                  <a:cubicBezTo>
                    <a:pt x="0" y="36"/>
                    <a:pt x="10" y="47"/>
                    <a:pt x="23" y="47"/>
                  </a:cubicBezTo>
                  <a:cubicBezTo>
                    <a:pt x="36" y="47"/>
                    <a:pt x="47" y="36"/>
                    <a:pt x="47" y="23"/>
                  </a:cubicBezTo>
                  <a:cubicBezTo>
                    <a:pt x="47" y="10"/>
                    <a:pt x="36" y="0"/>
                    <a:pt x="23" y="0"/>
                  </a:cubicBezTo>
                  <a:close/>
                  <a:moveTo>
                    <a:pt x="23" y="33"/>
                  </a:moveTo>
                  <a:cubicBezTo>
                    <a:pt x="18" y="33"/>
                    <a:pt x="14" y="28"/>
                    <a:pt x="14" y="23"/>
                  </a:cubicBezTo>
                  <a:cubicBezTo>
                    <a:pt x="14" y="18"/>
                    <a:pt x="18" y="13"/>
                    <a:pt x="23" y="13"/>
                  </a:cubicBezTo>
                  <a:cubicBezTo>
                    <a:pt x="29" y="13"/>
                    <a:pt x="33" y="18"/>
                    <a:pt x="33" y="23"/>
                  </a:cubicBezTo>
                  <a:cubicBezTo>
                    <a:pt x="33" y="28"/>
                    <a:pt x="29" y="33"/>
                    <a:pt x="23" y="33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32" name="Freeform 433"/>
            <p:cNvSpPr>
              <a:spLocks noEditPoints="1"/>
            </p:cNvSpPr>
            <p:nvPr/>
          </p:nvSpPr>
          <p:spPr bwMode="auto">
            <a:xfrm>
              <a:off x="2291995" y="3266234"/>
              <a:ext cx="627273" cy="259884"/>
            </a:xfrm>
            <a:custGeom>
              <a:avLst/>
              <a:gdLst>
                <a:gd name="T0" fmla="*/ 274 w 298"/>
                <a:gd name="T1" fmla="*/ 65 h 112"/>
                <a:gd name="T2" fmla="*/ 252 w 298"/>
                <a:gd name="T3" fmla="*/ 83 h 112"/>
                <a:gd name="T4" fmla="*/ 88 w 298"/>
                <a:gd name="T5" fmla="*/ 83 h 112"/>
                <a:gd name="T6" fmla="*/ 42 w 298"/>
                <a:gd name="T7" fmla="*/ 37 h 112"/>
                <a:gd name="T8" fmla="*/ 47 w 298"/>
                <a:gd name="T9" fmla="*/ 24 h 112"/>
                <a:gd name="T10" fmla="*/ 23 w 298"/>
                <a:gd name="T11" fmla="*/ 0 h 112"/>
                <a:gd name="T12" fmla="*/ 0 w 298"/>
                <a:gd name="T13" fmla="*/ 24 h 112"/>
                <a:gd name="T14" fmla="*/ 23 w 298"/>
                <a:gd name="T15" fmla="*/ 47 h 112"/>
                <a:gd name="T16" fmla="*/ 34 w 298"/>
                <a:gd name="T17" fmla="*/ 44 h 112"/>
                <a:gd name="T18" fmla="*/ 83 w 298"/>
                <a:gd name="T19" fmla="*/ 94 h 112"/>
                <a:gd name="T20" fmla="*/ 251 w 298"/>
                <a:gd name="T21" fmla="*/ 94 h 112"/>
                <a:gd name="T22" fmla="*/ 274 w 298"/>
                <a:gd name="T23" fmla="*/ 112 h 112"/>
                <a:gd name="T24" fmla="*/ 298 w 298"/>
                <a:gd name="T25" fmla="*/ 89 h 112"/>
                <a:gd name="T26" fmla="*/ 274 w 298"/>
                <a:gd name="T27" fmla="*/ 65 h 112"/>
                <a:gd name="T28" fmla="*/ 23 w 298"/>
                <a:gd name="T29" fmla="*/ 33 h 112"/>
                <a:gd name="T30" fmla="*/ 14 w 298"/>
                <a:gd name="T31" fmla="*/ 24 h 112"/>
                <a:gd name="T32" fmla="*/ 23 w 298"/>
                <a:gd name="T33" fmla="*/ 14 h 112"/>
                <a:gd name="T34" fmla="*/ 33 w 298"/>
                <a:gd name="T35" fmla="*/ 24 h 112"/>
                <a:gd name="T36" fmla="*/ 23 w 298"/>
                <a:gd name="T37" fmla="*/ 33 h 112"/>
                <a:gd name="T38" fmla="*/ 274 w 298"/>
                <a:gd name="T39" fmla="*/ 98 h 112"/>
                <a:gd name="T40" fmla="*/ 265 w 298"/>
                <a:gd name="T41" fmla="*/ 89 h 112"/>
                <a:gd name="T42" fmla="*/ 274 w 298"/>
                <a:gd name="T43" fmla="*/ 79 h 112"/>
                <a:gd name="T44" fmla="*/ 284 w 298"/>
                <a:gd name="T45" fmla="*/ 89 h 112"/>
                <a:gd name="T46" fmla="*/ 274 w 298"/>
                <a:gd name="T47" fmla="*/ 98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98" h="112">
                  <a:moveTo>
                    <a:pt x="274" y="65"/>
                  </a:moveTo>
                  <a:cubicBezTo>
                    <a:pt x="264" y="65"/>
                    <a:pt x="254" y="73"/>
                    <a:pt x="252" y="83"/>
                  </a:cubicBezTo>
                  <a:cubicBezTo>
                    <a:pt x="228" y="83"/>
                    <a:pt x="92" y="83"/>
                    <a:pt x="88" y="83"/>
                  </a:cubicBezTo>
                  <a:cubicBezTo>
                    <a:pt x="85" y="80"/>
                    <a:pt x="54" y="49"/>
                    <a:pt x="42" y="37"/>
                  </a:cubicBezTo>
                  <a:cubicBezTo>
                    <a:pt x="45" y="33"/>
                    <a:pt x="47" y="29"/>
                    <a:pt x="47" y="24"/>
                  </a:cubicBezTo>
                  <a:cubicBezTo>
                    <a:pt x="47" y="11"/>
                    <a:pt x="36" y="0"/>
                    <a:pt x="23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37"/>
                    <a:pt x="10" y="47"/>
                    <a:pt x="23" y="47"/>
                  </a:cubicBezTo>
                  <a:cubicBezTo>
                    <a:pt x="27" y="47"/>
                    <a:pt x="31" y="46"/>
                    <a:pt x="34" y="44"/>
                  </a:cubicBezTo>
                  <a:cubicBezTo>
                    <a:pt x="83" y="94"/>
                    <a:pt x="83" y="94"/>
                    <a:pt x="83" y="94"/>
                  </a:cubicBezTo>
                  <a:cubicBezTo>
                    <a:pt x="251" y="94"/>
                    <a:pt x="251" y="94"/>
                    <a:pt x="251" y="94"/>
                  </a:cubicBezTo>
                  <a:cubicBezTo>
                    <a:pt x="254" y="104"/>
                    <a:pt x="263" y="112"/>
                    <a:pt x="274" y="112"/>
                  </a:cubicBezTo>
                  <a:cubicBezTo>
                    <a:pt x="287" y="112"/>
                    <a:pt x="298" y="102"/>
                    <a:pt x="298" y="89"/>
                  </a:cubicBezTo>
                  <a:cubicBezTo>
                    <a:pt x="298" y="76"/>
                    <a:pt x="287" y="65"/>
                    <a:pt x="274" y="65"/>
                  </a:cubicBezTo>
                  <a:close/>
                  <a:moveTo>
                    <a:pt x="23" y="33"/>
                  </a:moveTo>
                  <a:cubicBezTo>
                    <a:pt x="18" y="33"/>
                    <a:pt x="14" y="29"/>
                    <a:pt x="14" y="24"/>
                  </a:cubicBezTo>
                  <a:cubicBezTo>
                    <a:pt x="14" y="18"/>
                    <a:pt x="18" y="14"/>
                    <a:pt x="23" y="14"/>
                  </a:cubicBezTo>
                  <a:cubicBezTo>
                    <a:pt x="29" y="14"/>
                    <a:pt x="33" y="18"/>
                    <a:pt x="33" y="24"/>
                  </a:cubicBezTo>
                  <a:cubicBezTo>
                    <a:pt x="33" y="29"/>
                    <a:pt x="29" y="33"/>
                    <a:pt x="23" y="33"/>
                  </a:cubicBezTo>
                  <a:close/>
                  <a:moveTo>
                    <a:pt x="274" y="98"/>
                  </a:moveTo>
                  <a:cubicBezTo>
                    <a:pt x="269" y="98"/>
                    <a:pt x="265" y="94"/>
                    <a:pt x="265" y="89"/>
                  </a:cubicBezTo>
                  <a:cubicBezTo>
                    <a:pt x="265" y="83"/>
                    <a:pt x="269" y="79"/>
                    <a:pt x="274" y="79"/>
                  </a:cubicBezTo>
                  <a:cubicBezTo>
                    <a:pt x="280" y="79"/>
                    <a:pt x="284" y="83"/>
                    <a:pt x="284" y="89"/>
                  </a:cubicBezTo>
                  <a:cubicBezTo>
                    <a:pt x="284" y="94"/>
                    <a:pt x="280" y="98"/>
                    <a:pt x="274" y="98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33" name="Freeform 434"/>
            <p:cNvSpPr>
              <a:spLocks noEditPoints="1"/>
            </p:cNvSpPr>
            <p:nvPr/>
          </p:nvSpPr>
          <p:spPr bwMode="auto">
            <a:xfrm>
              <a:off x="1383561" y="3596012"/>
              <a:ext cx="612147" cy="228383"/>
            </a:xfrm>
            <a:custGeom>
              <a:avLst/>
              <a:gdLst>
                <a:gd name="T0" fmla="*/ 267 w 291"/>
                <a:gd name="T1" fmla="*/ 47 h 98"/>
                <a:gd name="T2" fmla="*/ 291 w 291"/>
                <a:gd name="T3" fmla="*/ 24 h 98"/>
                <a:gd name="T4" fmla="*/ 267 w 291"/>
                <a:gd name="T5" fmla="*/ 0 h 98"/>
                <a:gd name="T6" fmla="*/ 244 w 291"/>
                <a:gd name="T7" fmla="*/ 19 h 98"/>
                <a:gd name="T8" fmla="*/ 166 w 291"/>
                <a:gd name="T9" fmla="*/ 19 h 98"/>
                <a:gd name="T10" fmla="*/ 108 w 291"/>
                <a:gd name="T11" fmla="*/ 76 h 98"/>
                <a:gd name="T12" fmla="*/ 101 w 291"/>
                <a:gd name="T13" fmla="*/ 76 h 98"/>
                <a:gd name="T14" fmla="*/ 101 w 291"/>
                <a:gd name="T15" fmla="*/ 65 h 98"/>
                <a:gd name="T16" fmla="*/ 0 w 291"/>
                <a:gd name="T17" fmla="*/ 65 h 98"/>
                <a:gd name="T18" fmla="*/ 0 w 291"/>
                <a:gd name="T19" fmla="*/ 98 h 98"/>
                <a:gd name="T20" fmla="*/ 101 w 291"/>
                <a:gd name="T21" fmla="*/ 98 h 98"/>
                <a:gd name="T22" fmla="*/ 101 w 291"/>
                <a:gd name="T23" fmla="*/ 87 h 98"/>
                <a:gd name="T24" fmla="*/ 113 w 291"/>
                <a:gd name="T25" fmla="*/ 87 h 98"/>
                <a:gd name="T26" fmla="*/ 171 w 291"/>
                <a:gd name="T27" fmla="*/ 30 h 98"/>
                <a:gd name="T28" fmla="*/ 245 w 291"/>
                <a:gd name="T29" fmla="*/ 30 h 98"/>
                <a:gd name="T30" fmla="*/ 267 w 291"/>
                <a:gd name="T31" fmla="*/ 47 h 98"/>
                <a:gd name="T32" fmla="*/ 267 w 291"/>
                <a:gd name="T33" fmla="*/ 14 h 98"/>
                <a:gd name="T34" fmla="*/ 277 w 291"/>
                <a:gd name="T35" fmla="*/ 24 h 98"/>
                <a:gd name="T36" fmla="*/ 267 w 291"/>
                <a:gd name="T37" fmla="*/ 34 h 98"/>
                <a:gd name="T38" fmla="*/ 258 w 291"/>
                <a:gd name="T39" fmla="*/ 24 h 98"/>
                <a:gd name="T40" fmla="*/ 267 w 291"/>
                <a:gd name="T41" fmla="*/ 14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91" h="98">
                  <a:moveTo>
                    <a:pt x="267" y="47"/>
                  </a:moveTo>
                  <a:cubicBezTo>
                    <a:pt x="280" y="47"/>
                    <a:pt x="291" y="37"/>
                    <a:pt x="291" y="24"/>
                  </a:cubicBezTo>
                  <a:cubicBezTo>
                    <a:pt x="291" y="11"/>
                    <a:pt x="280" y="0"/>
                    <a:pt x="267" y="0"/>
                  </a:cubicBezTo>
                  <a:cubicBezTo>
                    <a:pt x="256" y="0"/>
                    <a:pt x="247" y="8"/>
                    <a:pt x="244" y="19"/>
                  </a:cubicBezTo>
                  <a:cubicBezTo>
                    <a:pt x="166" y="19"/>
                    <a:pt x="166" y="19"/>
                    <a:pt x="166" y="19"/>
                  </a:cubicBezTo>
                  <a:cubicBezTo>
                    <a:pt x="166" y="19"/>
                    <a:pt x="111" y="73"/>
                    <a:pt x="108" y="76"/>
                  </a:cubicBezTo>
                  <a:cubicBezTo>
                    <a:pt x="107" y="76"/>
                    <a:pt x="104" y="76"/>
                    <a:pt x="101" y="76"/>
                  </a:cubicBezTo>
                  <a:cubicBezTo>
                    <a:pt x="101" y="65"/>
                    <a:pt x="101" y="65"/>
                    <a:pt x="101" y="65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101" y="98"/>
                    <a:pt x="101" y="98"/>
                    <a:pt x="101" y="98"/>
                  </a:cubicBezTo>
                  <a:cubicBezTo>
                    <a:pt x="101" y="87"/>
                    <a:pt x="101" y="87"/>
                    <a:pt x="101" y="87"/>
                  </a:cubicBezTo>
                  <a:cubicBezTo>
                    <a:pt x="113" y="87"/>
                    <a:pt x="113" y="87"/>
                    <a:pt x="113" y="87"/>
                  </a:cubicBezTo>
                  <a:cubicBezTo>
                    <a:pt x="113" y="87"/>
                    <a:pt x="168" y="33"/>
                    <a:pt x="171" y="30"/>
                  </a:cubicBezTo>
                  <a:cubicBezTo>
                    <a:pt x="174" y="30"/>
                    <a:pt x="231" y="30"/>
                    <a:pt x="245" y="30"/>
                  </a:cubicBezTo>
                  <a:cubicBezTo>
                    <a:pt x="247" y="40"/>
                    <a:pt x="256" y="47"/>
                    <a:pt x="267" y="47"/>
                  </a:cubicBezTo>
                  <a:close/>
                  <a:moveTo>
                    <a:pt x="267" y="14"/>
                  </a:moveTo>
                  <a:cubicBezTo>
                    <a:pt x="273" y="14"/>
                    <a:pt x="277" y="19"/>
                    <a:pt x="277" y="24"/>
                  </a:cubicBezTo>
                  <a:cubicBezTo>
                    <a:pt x="277" y="29"/>
                    <a:pt x="273" y="34"/>
                    <a:pt x="267" y="34"/>
                  </a:cubicBezTo>
                  <a:cubicBezTo>
                    <a:pt x="262" y="34"/>
                    <a:pt x="258" y="29"/>
                    <a:pt x="258" y="24"/>
                  </a:cubicBezTo>
                  <a:cubicBezTo>
                    <a:pt x="258" y="19"/>
                    <a:pt x="262" y="14"/>
                    <a:pt x="267" y="14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34" name="Freeform 435"/>
            <p:cNvSpPr>
              <a:spLocks noEditPoints="1"/>
            </p:cNvSpPr>
            <p:nvPr/>
          </p:nvSpPr>
          <p:spPr bwMode="auto">
            <a:xfrm>
              <a:off x="1383561" y="3433584"/>
              <a:ext cx="872843" cy="247086"/>
            </a:xfrm>
            <a:custGeom>
              <a:avLst/>
              <a:gdLst>
                <a:gd name="T0" fmla="*/ 391 w 415"/>
                <a:gd name="T1" fmla="*/ 47 h 106"/>
                <a:gd name="T2" fmla="*/ 415 w 415"/>
                <a:gd name="T3" fmla="*/ 23 h 106"/>
                <a:gd name="T4" fmla="*/ 391 w 415"/>
                <a:gd name="T5" fmla="*/ 0 h 106"/>
                <a:gd name="T6" fmla="*/ 368 w 415"/>
                <a:gd name="T7" fmla="*/ 18 h 106"/>
                <a:gd name="T8" fmla="*/ 174 w 415"/>
                <a:gd name="T9" fmla="*/ 18 h 106"/>
                <a:gd name="T10" fmla="*/ 109 w 415"/>
                <a:gd name="T11" fmla="*/ 84 h 106"/>
                <a:gd name="T12" fmla="*/ 101 w 415"/>
                <a:gd name="T13" fmla="*/ 84 h 106"/>
                <a:gd name="T14" fmla="*/ 101 w 415"/>
                <a:gd name="T15" fmla="*/ 73 h 106"/>
                <a:gd name="T16" fmla="*/ 0 w 415"/>
                <a:gd name="T17" fmla="*/ 73 h 106"/>
                <a:gd name="T18" fmla="*/ 0 w 415"/>
                <a:gd name="T19" fmla="*/ 106 h 106"/>
                <a:gd name="T20" fmla="*/ 101 w 415"/>
                <a:gd name="T21" fmla="*/ 106 h 106"/>
                <a:gd name="T22" fmla="*/ 101 w 415"/>
                <a:gd name="T23" fmla="*/ 95 h 106"/>
                <a:gd name="T24" fmla="*/ 114 w 415"/>
                <a:gd name="T25" fmla="*/ 95 h 106"/>
                <a:gd name="T26" fmla="*/ 179 w 415"/>
                <a:gd name="T27" fmla="*/ 29 h 106"/>
                <a:gd name="T28" fmla="*/ 369 w 415"/>
                <a:gd name="T29" fmla="*/ 29 h 106"/>
                <a:gd name="T30" fmla="*/ 391 w 415"/>
                <a:gd name="T31" fmla="*/ 47 h 106"/>
                <a:gd name="T32" fmla="*/ 391 w 415"/>
                <a:gd name="T33" fmla="*/ 13 h 106"/>
                <a:gd name="T34" fmla="*/ 401 w 415"/>
                <a:gd name="T35" fmla="*/ 23 h 106"/>
                <a:gd name="T36" fmla="*/ 391 w 415"/>
                <a:gd name="T37" fmla="*/ 33 h 106"/>
                <a:gd name="T38" fmla="*/ 381 w 415"/>
                <a:gd name="T39" fmla="*/ 23 h 106"/>
                <a:gd name="T40" fmla="*/ 391 w 415"/>
                <a:gd name="T41" fmla="*/ 1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15" h="106">
                  <a:moveTo>
                    <a:pt x="391" y="47"/>
                  </a:moveTo>
                  <a:cubicBezTo>
                    <a:pt x="404" y="47"/>
                    <a:pt x="415" y="36"/>
                    <a:pt x="415" y="23"/>
                  </a:cubicBezTo>
                  <a:cubicBezTo>
                    <a:pt x="415" y="10"/>
                    <a:pt x="404" y="0"/>
                    <a:pt x="391" y="0"/>
                  </a:cubicBezTo>
                  <a:cubicBezTo>
                    <a:pt x="380" y="0"/>
                    <a:pt x="370" y="8"/>
                    <a:pt x="368" y="18"/>
                  </a:cubicBezTo>
                  <a:cubicBezTo>
                    <a:pt x="174" y="18"/>
                    <a:pt x="174" y="18"/>
                    <a:pt x="174" y="18"/>
                  </a:cubicBezTo>
                  <a:cubicBezTo>
                    <a:pt x="174" y="18"/>
                    <a:pt x="112" y="81"/>
                    <a:pt x="109" y="84"/>
                  </a:cubicBezTo>
                  <a:cubicBezTo>
                    <a:pt x="108" y="84"/>
                    <a:pt x="104" y="84"/>
                    <a:pt x="101" y="84"/>
                  </a:cubicBezTo>
                  <a:cubicBezTo>
                    <a:pt x="101" y="73"/>
                    <a:pt x="101" y="73"/>
                    <a:pt x="101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101" y="106"/>
                    <a:pt x="101" y="106"/>
                    <a:pt x="101" y="106"/>
                  </a:cubicBezTo>
                  <a:cubicBezTo>
                    <a:pt x="101" y="95"/>
                    <a:pt x="101" y="95"/>
                    <a:pt x="101" y="95"/>
                  </a:cubicBezTo>
                  <a:cubicBezTo>
                    <a:pt x="114" y="95"/>
                    <a:pt x="114" y="95"/>
                    <a:pt x="114" y="95"/>
                  </a:cubicBezTo>
                  <a:cubicBezTo>
                    <a:pt x="114" y="95"/>
                    <a:pt x="176" y="32"/>
                    <a:pt x="179" y="29"/>
                  </a:cubicBezTo>
                  <a:cubicBezTo>
                    <a:pt x="183" y="29"/>
                    <a:pt x="342" y="29"/>
                    <a:pt x="369" y="29"/>
                  </a:cubicBezTo>
                  <a:cubicBezTo>
                    <a:pt x="371" y="39"/>
                    <a:pt x="380" y="47"/>
                    <a:pt x="391" y="47"/>
                  </a:cubicBezTo>
                  <a:close/>
                  <a:moveTo>
                    <a:pt x="391" y="13"/>
                  </a:moveTo>
                  <a:cubicBezTo>
                    <a:pt x="397" y="13"/>
                    <a:pt x="401" y="18"/>
                    <a:pt x="401" y="23"/>
                  </a:cubicBezTo>
                  <a:cubicBezTo>
                    <a:pt x="401" y="29"/>
                    <a:pt x="397" y="33"/>
                    <a:pt x="391" y="33"/>
                  </a:cubicBezTo>
                  <a:cubicBezTo>
                    <a:pt x="386" y="33"/>
                    <a:pt x="381" y="29"/>
                    <a:pt x="381" y="23"/>
                  </a:cubicBezTo>
                  <a:cubicBezTo>
                    <a:pt x="381" y="18"/>
                    <a:pt x="386" y="13"/>
                    <a:pt x="391" y="13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35" name="Freeform 436"/>
            <p:cNvSpPr>
              <a:spLocks noEditPoints="1"/>
            </p:cNvSpPr>
            <p:nvPr/>
          </p:nvSpPr>
          <p:spPr bwMode="auto">
            <a:xfrm>
              <a:off x="2031298" y="1822105"/>
              <a:ext cx="1022321" cy="651679"/>
            </a:xfrm>
            <a:custGeom>
              <a:avLst/>
              <a:gdLst>
                <a:gd name="T0" fmla="*/ 215 w 486"/>
                <a:gd name="T1" fmla="*/ 198 h 280"/>
                <a:gd name="T2" fmla="*/ 215 w 486"/>
                <a:gd name="T3" fmla="*/ 113 h 280"/>
                <a:gd name="T4" fmla="*/ 225 w 486"/>
                <a:gd name="T5" fmla="*/ 113 h 280"/>
                <a:gd name="T6" fmla="*/ 225 w 486"/>
                <a:gd name="T7" fmla="*/ 0 h 280"/>
                <a:gd name="T8" fmla="*/ 193 w 486"/>
                <a:gd name="T9" fmla="*/ 0 h 280"/>
                <a:gd name="T10" fmla="*/ 193 w 486"/>
                <a:gd name="T11" fmla="*/ 113 h 280"/>
                <a:gd name="T12" fmla="*/ 204 w 486"/>
                <a:gd name="T13" fmla="*/ 113 h 280"/>
                <a:gd name="T14" fmla="*/ 204 w 486"/>
                <a:gd name="T15" fmla="*/ 198 h 280"/>
                <a:gd name="T16" fmla="*/ 186 w 486"/>
                <a:gd name="T17" fmla="*/ 219 h 280"/>
                <a:gd name="T18" fmla="*/ 47 w 486"/>
                <a:gd name="T19" fmla="*/ 219 h 280"/>
                <a:gd name="T20" fmla="*/ 24 w 486"/>
                <a:gd name="T21" fmla="*/ 197 h 280"/>
                <a:gd name="T22" fmla="*/ 0 w 486"/>
                <a:gd name="T23" fmla="*/ 221 h 280"/>
                <a:gd name="T24" fmla="*/ 24 w 486"/>
                <a:gd name="T25" fmla="*/ 244 h 280"/>
                <a:gd name="T26" fmla="*/ 45 w 486"/>
                <a:gd name="T27" fmla="*/ 230 h 280"/>
                <a:gd name="T28" fmla="*/ 188 w 486"/>
                <a:gd name="T29" fmla="*/ 230 h 280"/>
                <a:gd name="T30" fmla="*/ 210 w 486"/>
                <a:gd name="T31" fmla="*/ 244 h 280"/>
                <a:gd name="T32" fmla="*/ 231 w 486"/>
                <a:gd name="T33" fmla="*/ 230 h 280"/>
                <a:gd name="T34" fmla="*/ 429 w 486"/>
                <a:gd name="T35" fmla="*/ 230 h 280"/>
                <a:gd name="T36" fmla="*/ 443 w 486"/>
                <a:gd name="T37" fmla="*/ 244 h 280"/>
                <a:gd name="T38" fmla="*/ 439 w 486"/>
                <a:gd name="T39" fmla="*/ 257 h 280"/>
                <a:gd name="T40" fmla="*/ 462 w 486"/>
                <a:gd name="T41" fmla="*/ 280 h 280"/>
                <a:gd name="T42" fmla="*/ 486 w 486"/>
                <a:gd name="T43" fmla="*/ 257 h 280"/>
                <a:gd name="T44" fmla="*/ 462 w 486"/>
                <a:gd name="T45" fmla="*/ 233 h 280"/>
                <a:gd name="T46" fmla="*/ 451 w 486"/>
                <a:gd name="T47" fmla="*/ 236 h 280"/>
                <a:gd name="T48" fmla="*/ 434 w 486"/>
                <a:gd name="T49" fmla="*/ 219 h 280"/>
                <a:gd name="T50" fmla="*/ 233 w 486"/>
                <a:gd name="T51" fmla="*/ 219 h 280"/>
                <a:gd name="T52" fmla="*/ 215 w 486"/>
                <a:gd name="T53" fmla="*/ 198 h 280"/>
                <a:gd name="T54" fmla="*/ 24 w 486"/>
                <a:gd name="T55" fmla="*/ 230 h 280"/>
                <a:gd name="T56" fmla="*/ 14 w 486"/>
                <a:gd name="T57" fmla="*/ 221 h 280"/>
                <a:gd name="T58" fmla="*/ 24 w 486"/>
                <a:gd name="T59" fmla="*/ 211 h 280"/>
                <a:gd name="T60" fmla="*/ 34 w 486"/>
                <a:gd name="T61" fmla="*/ 221 h 280"/>
                <a:gd name="T62" fmla="*/ 24 w 486"/>
                <a:gd name="T63" fmla="*/ 230 h 280"/>
                <a:gd name="T64" fmla="*/ 210 w 486"/>
                <a:gd name="T65" fmla="*/ 230 h 280"/>
                <a:gd name="T66" fmla="*/ 200 w 486"/>
                <a:gd name="T67" fmla="*/ 221 h 280"/>
                <a:gd name="T68" fmla="*/ 210 w 486"/>
                <a:gd name="T69" fmla="*/ 211 h 280"/>
                <a:gd name="T70" fmla="*/ 220 w 486"/>
                <a:gd name="T71" fmla="*/ 221 h 280"/>
                <a:gd name="T72" fmla="*/ 210 w 486"/>
                <a:gd name="T73" fmla="*/ 230 h 280"/>
                <a:gd name="T74" fmla="*/ 462 w 486"/>
                <a:gd name="T75" fmla="*/ 247 h 280"/>
                <a:gd name="T76" fmla="*/ 472 w 486"/>
                <a:gd name="T77" fmla="*/ 257 h 280"/>
                <a:gd name="T78" fmla="*/ 462 w 486"/>
                <a:gd name="T79" fmla="*/ 266 h 280"/>
                <a:gd name="T80" fmla="*/ 452 w 486"/>
                <a:gd name="T81" fmla="*/ 257 h 280"/>
                <a:gd name="T82" fmla="*/ 462 w 486"/>
                <a:gd name="T83" fmla="*/ 247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86" h="280">
                  <a:moveTo>
                    <a:pt x="215" y="198"/>
                  </a:moveTo>
                  <a:cubicBezTo>
                    <a:pt x="215" y="113"/>
                    <a:pt x="215" y="113"/>
                    <a:pt x="215" y="113"/>
                  </a:cubicBezTo>
                  <a:cubicBezTo>
                    <a:pt x="225" y="113"/>
                    <a:pt x="225" y="113"/>
                    <a:pt x="225" y="113"/>
                  </a:cubicBezTo>
                  <a:cubicBezTo>
                    <a:pt x="225" y="0"/>
                    <a:pt x="225" y="0"/>
                    <a:pt x="225" y="0"/>
                  </a:cubicBezTo>
                  <a:cubicBezTo>
                    <a:pt x="193" y="0"/>
                    <a:pt x="193" y="0"/>
                    <a:pt x="193" y="0"/>
                  </a:cubicBezTo>
                  <a:cubicBezTo>
                    <a:pt x="193" y="113"/>
                    <a:pt x="193" y="113"/>
                    <a:pt x="193" y="113"/>
                  </a:cubicBezTo>
                  <a:cubicBezTo>
                    <a:pt x="204" y="113"/>
                    <a:pt x="204" y="113"/>
                    <a:pt x="204" y="113"/>
                  </a:cubicBezTo>
                  <a:cubicBezTo>
                    <a:pt x="204" y="198"/>
                    <a:pt x="204" y="198"/>
                    <a:pt x="204" y="198"/>
                  </a:cubicBezTo>
                  <a:cubicBezTo>
                    <a:pt x="194" y="201"/>
                    <a:pt x="187" y="209"/>
                    <a:pt x="186" y="219"/>
                  </a:cubicBezTo>
                  <a:cubicBezTo>
                    <a:pt x="47" y="219"/>
                    <a:pt x="47" y="219"/>
                    <a:pt x="47" y="219"/>
                  </a:cubicBezTo>
                  <a:cubicBezTo>
                    <a:pt x="47" y="207"/>
                    <a:pt x="37" y="197"/>
                    <a:pt x="24" y="197"/>
                  </a:cubicBezTo>
                  <a:cubicBezTo>
                    <a:pt x="11" y="197"/>
                    <a:pt x="0" y="208"/>
                    <a:pt x="0" y="221"/>
                  </a:cubicBezTo>
                  <a:cubicBezTo>
                    <a:pt x="0" y="234"/>
                    <a:pt x="11" y="244"/>
                    <a:pt x="24" y="244"/>
                  </a:cubicBezTo>
                  <a:cubicBezTo>
                    <a:pt x="34" y="244"/>
                    <a:pt x="42" y="239"/>
                    <a:pt x="45" y="230"/>
                  </a:cubicBezTo>
                  <a:cubicBezTo>
                    <a:pt x="188" y="230"/>
                    <a:pt x="188" y="230"/>
                    <a:pt x="188" y="230"/>
                  </a:cubicBezTo>
                  <a:cubicBezTo>
                    <a:pt x="192" y="239"/>
                    <a:pt x="200" y="244"/>
                    <a:pt x="210" y="244"/>
                  </a:cubicBezTo>
                  <a:cubicBezTo>
                    <a:pt x="220" y="244"/>
                    <a:pt x="228" y="238"/>
                    <a:pt x="231" y="230"/>
                  </a:cubicBezTo>
                  <a:cubicBezTo>
                    <a:pt x="258" y="230"/>
                    <a:pt x="425" y="230"/>
                    <a:pt x="429" y="230"/>
                  </a:cubicBezTo>
                  <a:cubicBezTo>
                    <a:pt x="431" y="232"/>
                    <a:pt x="438" y="239"/>
                    <a:pt x="443" y="244"/>
                  </a:cubicBezTo>
                  <a:cubicBezTo>
                    <a:pt x="440" y="247"/>
                    <a:pt x="439" y="252"/>
                    <a:pt x="439" y="257"/>
                  </a:cubicBezTo>
                  <a:cubicBezTo>
                    <a:pt x="439" y="270"/>
                    <a:pt x="449" y="280"/>
                    <a:pt x="462" y="280"/>
                  </a:cubicBezTo>
                  <a:cubicBezTo>
                    <a:pt x="475" y="280"/>
                    <a:pt x="486" y="270"/>
                    <a:pt x="486" y="257"/>
                  </a:cubicBezTo>
                  <a:cubicBezTo>
                    <a:pt x="486" y="244"/>
                    <a:pt x="475" y="233"/>
                    <a:pt x="462" y="233"/>
                  </a:cubicBezTo>
                  <a:cubicBezTo>
                    <a:pt x="458" y="233"/>
                    <a:pt x="454" y="234"/>
                    <a:pt x="451" y="236"/>
                  </a:cubicBezTo>
                  <a:cubicBezTo>
                    <a:pt x="434" y="219"/>
                    <a:pt x="434" y="219"/>
                    <a:pt x="434" y="219"/>
                  </a:cubicBezTo>
                  <a:cubicBezTo>
                    <a:pt x="233" y="219"/>
                    <a:pt x="233" y="219"/>
                    <a:pt x="233" y="219"/>
                  </a:cubicBezTo>
                  <a:cubicBezTo>
                    <a:pt x="232" y="208"/>
                    <a:pt x="225" y="200"/>
                    <a:pt x="215" y="198"/>
                  </a:cubicBezTo>
                  <a:close/>
                  <a:moveTo>
                    <a:pt x="24" y="230"/>
                  </a:moveTo>
                  <a:cubicBezTo>
                    <a:pt x="19" y="230"/>
                    <a:pt x="14" y="226"/>
                    <a:pt x="14" y="221"/>
                  </a:cubicBezTo>
                  <a:cubicBezTo>
                    <a:pt x="14" y="215"/>
                    <a:pt x="19" y="211"/>
                    <a:pt x="24" y="211"/>
                  </a:cubicBezTo>
                  <a:cubicBezTo>
                    <a:pt x="29" y="211"/>
                    <a:pt x="34" y="215"/>
                    <a:pt x="34" y="221"/>
                  </a:cubicBezTo>
                  <a:cubicBezTo>
                    <a:pt x="34" y="226"/>
                    <a:pt x="29" y="230"/>
                    <a:pt x="24" y="230"/>
                  </a:cubicBezTo>
                  <a:close/>
                  <a:moveTo>
                    <a:pt x="210" y="230"/>
                  </a:moveTo>
                  <a:cubicBezTo>
                    <a:pt x="204" y="230"/>
                    <a:pt x="200" y="226"/>
                    <a:pt x="200" y="221"/>
                  </a:cubicBezTo>
                  <a:cubicBezTo>
                    <a:pt x="200" y="215"/>
                    <a:pt x="204" y="211"/>
                    <a:pt x="210" y="211"/>
                  </a:cubicBezTo>
                  <a:cubicBezTo>
                    <a:pt x="215" y="211"/>
                    <a:pt x="220" y="215"/>
                    <a:pt x="220" y="221"/>
                  </a:cubicBezTo>
                  <a:cubicBezTo>
                    <a:pt x="220" y="226"/>
                    <a:pt x="215" y="230"/>
                    <a:pt x="210" y="230"/>
                  </a:cubicBezTo>
                  <a:close/>
                  <a:moveTo>
                    <a:pt x="462" y="247"/>
                  </a:moveTo>
                  <a:cubicBezTo>
                    <a:pt x="468" y="247"/>
                    <a:pt x="472" y="251"/>
                    <a:pt x="472" y="257"/>
                  </a:cubicBezTo>
                  <a:cubicBezTo>
                    <a:pt x="472" y="262"/>
                    <a:pt x="468" y="266"/>
                    <a:pt x="462" y="266"/>
                  </a:cubicBezTo>
                  <a:cubicBezTo>
                    <a:pt x="457" y="266"/>
                    <a:pt x="452" y="262"/>
                    <a:pt x="452" y="257"/>
                  </a:cubicBezTo>
                  <a:cubicBezTo>
                    <a:pt x="452" y="251"/>
                    <a:pt x="457" y="247"/>
                    <a:pt x="462" y="247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36" name="Freeform 437"/>
            <p:cNvSpPr>
              <a:spLocks noEditPoints="1"/>
            </p:cNvSpPr>
            <p:nvPr/>
          </p:nvSpPr>
          <p:spPr bwMode="auto">
            <a:xfrm>
              <a:off x="97873" y="735318"/>
              <a:ext cx="98761" cy="109269"/>
            </a:xfrm>
            <a:custGeom>
              <a:avLst/>
              <a:gdLst>
                <a:gd name="T0" fmla="*/ 47 w 47"/>
                <a:gd name="T1" fmla="*/ 24 h 47"/>
                <a:gd name="T2" fmla="*/ 24 w 47"/>
                <a:gd name="T3" fmla="*/ 0 h 47"/>
                <a:gd name="T4" fmla="*/ 0 w 47"/>
                <a:gd name="T5" fmla="*/ 24 h 47"/>
                <a:gd name="T6" fmla="*/ 24 w 47"/>
                <a:gd name="T7" fmla="*/ 47 h 47"/>
                <a:gd name="T8" fmla="*/ 47 w 47"/>
                <a:gd name="T9" fmla="*/ 24 h 47"/>
                <a:gd name="T10" fmla="*/ 14 w 47"/>
                <a:gd name="T11" fmla="*/ 24 h 47"/>
                <a:gd name="T12" fmla="*/ 24 w 47"/>
                <a:gd name="T13" fmla="*/ 14 h 47"/>
                <a:gd name="T14" fmla="*/ 34 w 47"/>
                <a:gd name="T15" fmla="*/ 24 h 47"/>
                <a:gd name="T16" fmla="*/ 24 w 47"/>
                <a:gd name="T17" fmla="*/ 33 h 47"/>
                <a:gd name="T18" fmla="*/ 14 w 47"/>
                <a:gd name="T19" fmla="*/ 2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" h="47">
                  <a:moveTo>
                    <a:pt x="47" y="24"/>
                  </a:moveTo>
                  <a:cubicBezTo>
                    <a:pt x="47" y="11"/>
                    <a:pt x="37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37"/>
                    <a:pt x="11" y="47"/>
                    <a:pt x="24" y="47"/>
                  </a:cubicBezTo>
                  <a:cubicBezTo>
                    <a:pt x="37" y="47"/>
                    <a:pt x="47" y="37"/>
                    <a:pt x="47" y="24"/>
                  </a:cubicBezTo>
                  <a:close/>
                  <a:moveTo>
                    <a:pt x="14" y="24"/>
                  </a:moveTo>
                  <a:cubicBezTo>
                    <a:pt x="14" y="18"/>
                    <a:pt x="18" y="14"/>
                    <a:pt x="24" y="14"/>
                  </a:cubicBezTo>
                  <a:cubicBezTo>
                    <a:pt x="29" y="14"/>
                    <a:pt x="34" y="18"/>
                    <a:pt x="34" y="24"/>
                  </a:cubicBezTo>
                  <a:cubicBezTo>
                    <a:pt x="34" y="29"/>
                    <a:pt x="29" y="33"/>
                    <a:pt x="24" y="33"/>
                  </a:cubicBezTo>
                  <a:cubicBezTo>
                    <a:pt x="18" y="33"/>
                    <a:pt x="14" y="29"/>
                    <a:pt x="14" y="24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37" name="Freeform 438"/>
            <p:cNvSpPr>
              <a:spLocks noEditPoints="1"/>
            </p:cNvSpPr>
            <p:nvPr/>
          </p:nvSpPr>
          <p:spPr bwMode="auto">
            <a:xfrm>
              <a:off x="2285766" y="2448190"/>
              <a:ext cx="1011645" cy="388842"/>
            </a:xfrm>
            <a:custGeom>
              <a:avLst/>
              <a:gdLst>
                <a:gd name="T0" fmla="*/ 301 w 481"/>
                <a:gd name="T1" fmla="*/ 24 h 167"/>
                <a:gd name="T2" fmla="*/ 277 w 481"/>
                <a:gd name="T3" fmla="*/ 0 h 167"/>
                <a:gd name="T4" fmla="*/ 255 w 481"/>
                <a:gd name="T5" fmla="*/ 18 h 167"/>
                <a:gd name="T6" fmla="*/ 47 w 481"/>
                <a:gd name="T7" fmla="*/ 18 h 167"/>
                <a:gd name="T8" fmla="*/ 24 w 481"/>
                <a:gd name="T9" fmla="*/ 0 h 167"/>
                <a:gd name="T10" fmla="*/ 0 w 481"/>
                <a:gd name="T11" fmla="*/ 24 h 167"/>
                <a:gd name="T12" fmla="*/ 24 w 481"/>
                <a:gd name="T13" fmla="*/ 47 h 167"/>
                <a:gd name="T14" fmla="*/ 47 w 481"/>
                <a:gd name="T15" fmla="*/ 29 h 167"/>
                <a:gd name="T16" fmla="*/ 255 w 481"/>
                <a:gd name="T17" fmla="*/ 29 h 167"/>
                <a:gd name="T18" fmla="*/ 273 w 481"/>
                <a:gd name="T19" fmla="*/ 47 h 167"/>
                <a:gd name="T20" fmla="*/ 273 w 481"/>
                <a:gd name="T21" fmla="*/ 160 h 167"/>
                <a:gd name="T22" fmla="*/ 381 w 481"/>
                <a:gd name="T23" fmla="*/ 160 h 167"/>
                <a:gd name="T24" fmla="*/ 381 w 481"/>
                <a:gd name="T25" fmla="*/ 167 h 167"/>
                <a:gd name="T26" fmla="*/ 481 w 481"/>
                <a:gd name="T27" fmla="*/ 167 h 167"/>
                <a:gd name="T28" fmla="*/ 481 w 481"/>
                <a:gd name="T29" fmla="*/ 134 h 167"/>
                <a:gd name="T30" fmla="*/ 381 w 481"/>
                <a:gd name="T31" fmla="*/ 134 h 167"/>
                <a:gd name="T32" fmla="*/ 381 w 481"/>
                <a:gd name="T33" fmla="*/ 149 h 167"/>
                <a:gd name="T34" fmla="*/ 284 w 481"/>
                <a:gd name="T35" fmla="*/ 149 h 167"/>
                <a:gd name="T36" fmla="*/ 284 w 481"/>
                <a:gd name="T37" fmla="*/ 46 h 167"/>
                <a:gd name="T38" fmla="*/ 301 w 481"/>
                <a:gd name="T39" fmla="*/ 24 h 167"/>
                <a:gd name="T40" fmla="*/ 24 w 481"/>
                <a:gd name="T41" fmla="*/ 33 h 167"/>
                <a:gd name="T42" fmla="*/ 14 w 481"/>
                <a:gd name="T43" fmla="*/ 24 h 167"/>
                <a:gd name="T44" fmla="*/ 24 w 481"/>
                <a:gd name="T45" fmla="*/ 14 h 167"/>
                <a:gd name="T46" fmla="*/ 33 w 481"/>
                <a:gd name="T47" fmla="*/ 24 h 167"/>
                <a:gd name="T48" fmla="*/ 24 w 481"/>
                <a:gd name="T49" fmla="*/ 33 h 167"/>
                <a:gd name="T50" fmla="*/ 268 w 481"/>
                <a:gd name="T51" fmla="*/ 24 h 167"/>
                <a:gd name="T52" fmla="*/ 277 w 481"/>
                <a:gd name="T53" fmla="*/ 14 h 167"/>
                <a:gd name="T54" fmla="*/ 287 w 481"/>
                <a:gd name="T55" fmla="*/ 24 h 167"/>
                <a:gd name="T56" fmla="*/ 277 w 481"/>
                <a:gd name="T57" fmla="*/ 33 h 167"/>
                <a:gd name="T58" fmla="*/ 268 w 481"/>
                <a:gd name="T59" fmla="*/ 24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81" h="167">
                  <a:moveTo>
                    <a:pt x="301" y="24"/>
                  </a:moveTo>
                  <a:cubicBezTo>
                    <a:pt x="301" y="11"/>
                    <a:pt x="290" y="0"/>
                    <a:pt x="277" y="0"/>
                  </a:cubicBezTo>
                  <a:cubicBezTo>
                    <a:pt x="266" y="0"/>
                    <a:pt x="257" y="8"/>
                    <a:pt x="255" y="18"/>
                  </a:cubicBezTo>
                  <a:cubicBezTo>
                    <a:pt x="47" y="18"/>
                    <a:pt x="47" y="18"/>
                    <a:pt x="47" y="18"/>
                  </a:cubicBezTo>
                  <a:cubicBezTo>
                    <a:pt x="44" y="8"/>
                    <a:pt x="35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37"/>
                    <a:pt x="11" y="47"/>
                    <a:pt x="24" y="47"/>
                  </a:cubicBezTo>
                  <a:cubicBezTo>
                    <a:pt x="35" y="47"/>
                    <a:pt x="44" y="40"/>
                    <a:pt x="47" y="29"/>
                  </a:cubicBezTo>
                  <a:cubicBezTo>
                    <a:pt x="255" y="29"/>
                    <a:pt x="255" y="29"/>
                    <a:pt x="255" y="29"/>
                  </a:cubicBezTo>
                  <a:cubicBezTo>
                    <a:pt x="257" y="38"/>
                    <a:pt x="264" y="45"/>
                    <a:pt x="273" y="47"/>
                  </a:cubicBezTo>
                  <a:cubicBezTo>
                    <a:pt x="273" y="160"/>
                    <a:pt x="273" y="160"/>
                    <a:pt x="273" y="160"/>
                  </a:cubicBezTo>
                  <a:cubicBezTo>
                    <a:pt x="381" y="160"/>
                    <a:pt x="381" y="160"/>
                    <a:pt x="381" y="160"/>
                  </a:cubicBezTo>
                  <a:cubicBezTo>
                    <a:pt x="381" y="167"/>
                    <a:pt x="381" y="167"/>
                    <a:pt x="381" y="167"/>
                  </a:cubicBezTo>
                  <a:cubicBezTo>
                    <a:pt x="481" y="167"/>
                    <a:pt x="481" y="167"/>
                    <a:pt x="481" y="167"/>
                  </a:cubicBezTo>
                  <a:cubicBezTo>
                    <a:pt x="481" y="134"/>
                    <a:pt x="481" y="134"/>
                    <a:pt x="481" y="134"/>
                  </a:cubicBezTo>
                  <a:cubicBezTo>
                    <a:pt x="381" y="134"/>
                    <a:pt x="381" y="134"/>
                    <a:pt x="381" y="134"/>
                  </a:cubicBezTo>
                  <a:cubicBezTo>
                    <a:pt x="381" y="149"/>
                    <a:pt x="381" y="149"/>
                    <a:pt x="381" y="149"/>
                  </a:cubicBezTo>
                  <a:cubicBezTo>
                    <a:pt x="356" y="149"/>
                    <a:pt x="292" y="149"/>
                    <a:pt x="284" y="149"/>
                  </a:cubicBezTo>
                  <a:cubicBezTo>
                    <a:pt x="284" y="140"/>
                    <a:pt x="284" y="65"/>
                    <a:pt x="284" y="46"/>
                  </a:cubicBezTo>
                  <a:cubicBezTo>
                    <a:pt x="294" y="43"/>
                    <a:pt x="301" y="34"/>
                    <a:pt x="301" y="24"/>
                  </a:cubicBezTo>
                  <a:close/>
                  <a:moveTo>
                    <a:pt x="24" y="33"/>
                  </a:moveTo>
                  <a:cubicBezTo>
                    <a:pt x="18" y="33"/>
                    <a:pt x="14" y="29"/>
                    <a:pt x="14" y="24"/>
                  </a:cubicBezTo>
                  <a:cubicBezTo>
                    <a:pt x="14" y="18"/>
                    <a:pt x="18" y="14"/>
                    <a:pt x="24" y="14"/>
                  </a:cubicBezTo>
                  <a:cubicBezTo>
                    <a:pt x="29" y="14"/>
                    <a:pt x="33" y="18"/>
                    <a:pt x="33" y="24"/>
                  </a:cubicBezTo>
                  <a:cubicBezTo>
                    <a:pt x="33" y="29"/>
                    <a:pt x="29" y="33"/>
                    <a:pt x="24" y="33"/>
                  </a:cubicBezTo>
                  <a:close/>
                  <a:moveTo>
                    <a:pt x="268" y="24"/>
                  </a:moveTo>
                  <a:cubicBezTo>
                    <a:pt x="268" y="18"/>
                    <a:pt x="272" y="14"/>
                    <a:pt x="277" y="14"/>
                  </a:cubicBezTo>
                  <a:cubicBezTo>
                    <a:pt x="283" y="14"/>
                    <a:pt x="287" y="18"/>
                    <a:pt x="287" y="24"/>
                  </a:cubicBezTo>
                  <a:cubicBezTo>
                    <a:pt x="287" y="29"/>
                    <a:pt x="283" y="33"/>
                    <a:pt x="277" y="33"/>
                  </a:cubicBezTo>
                  <a:cubicBezTo>
                    <a:pt x="272" y="33"/>
                    <a:pt x="268" y="29"/>
                    <a:pt x="268" y="24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38" name="Freeform 439"/>
            <p:cNvSpPr>
              <a:spLocks noEditPoints="1"/>
            </p:cNvSpPr>
            <p:nvPr/>
          </p:nvSpPr>
          <p:spPr bwMode="auto">
            <a:xfrm>
              <a:off x="830136" y="2772060"/>
              <a:ext cx="1890716" cy="267759"/>
            </a:xfrm>
            <a:custGeom>
              <a:avLst/>
              <a:gdLst>
                <a:gd name="T0" fmla="*/ 875 w 899"/>
                <a:gd name="T1" fmla="*/ 83 h 115"/>
                <a:gd name="T2" fmla="*/ 899 w 899"/>
                <a:gd name="T3" fmla="*/ 59 h 115"/>
                <a:gd name="T4" fmla="*/ 875 w 899"/>
                <a:gd name="T5" fmla="*/ 36 h 115"/>
                <a:gd name="T6" fmla="*/ 852 w 899"/>
                <a:gd name="T7" fmla="*/ 57 h 115"/>
                <a:gd name="T8" fmla="*/ 220 w 899"/>
                <a:gd name="T9" fmla="*/ 57 h 115"/>
                <a:gd name="T10" fmla="*/ 220 w 899"/>
                <a:gd name="T11" fmla="*/ 46 h 115"/>
                <a:gd name="T12" fmla="*/ 237 w 899"/>
                <a:gd name="T13" fmla="*/ 23 h 115"/>
                <a:gd name="T14" fmla="*/ 214 w 899"/>
                <a:gd name="T15" fmla="*/ 0 h 115"/>
                <a:gd name="T16" fmla="*/ 191 w 899"/>
                <a:gd name="T17" fmla="*/ 19 h 115"/>
                <a:gd name="T18" fmla="*/ 47 w 899"/>
                <a:gd name="T19" fmla="*/ 19 h 115"/>
                <a:gd name="T20" fmla="*/ 24 w 899"/>
                <a:gd name="T21" fmla="*/ 0 h 115"/>
                <a:gd name="T22" fmla="*/ 0 w 899"/>
                <a:gd name="T23" fmla="*/ 23 h 115"/>
                <a:gd name="T24" fmla="*/ 24 w 899"/>
                <a:gd name="T25" fmla="*/ 47 h 115"/>
                <a:gd name="T26" fmla="*/ 46 w 899"/>
                <a:gd name="T27" fmla="*/ 30 h 115"/>
                <a:gd name="T28" fmla="*/ 191 w 899"/>
                <a:gd name="T29" fmla="*/ 30 h 115"/>
                <a:gd name="T30" fmla="*/ 209 w 899"/>
                <a:gd name="T31" fmla="*/ 47 h 115"/>
                <a:gd name="T32" fmla="*/ 209 w 899"/>
                <a:gd name="T33" fmla="*/ 68 h 115"/>
                <a:gd name="T34" fmla="*/ 527 w 899"/>
                <a:gd name="T35" fmla="*/ 68 h 115"/>
                <a:gd name="T36" fmla="*/ 505 w 899"/>
                <a:gd name="T37" fmla="*/ 91 h 115"/>
                <a:gd name="T38" fmla="*/ 528 w 899"/>
                <a:gd name="T39" fmla="*/ 115 h 115"/>
                <a:gd name="T40" fmla="*/ 552 w 899"/>
                <a:gd name="T41" fmla="*/ 91 h 115"/>
                <a:gd name="T42" fmla="*/ 530 w 899"/>
                <a:gd name="T43" fmla="*/ 68 h 115"/>
                <a:gd name="T44" fmla="*/ 853 w 899"/>
                <a:gd name="T45" fmla="*/ 68 h 115"/>
                <a:gd name="T46" fmla="*/ 875 w 899"/>
                <a:gd name="T47" fmla="*/ 83 h 115"/>
                <a:gd name="T48" fmla="*/ 875 w 899"/>
                <a:gd name="T49" fmla="*/ 50 h 115"/>
                <a:gd name="T50" fmla="*/ 885 w 899"/>
                <a:gd name="T51" fmla="*/ 59 h 115"/>
                <a:gd name="T52" fmla="*/ 875 w 899"/>
                <a:gd name="T53" fmla="*/ 69 h 115"/>
                <a:gd name="T54" fmla="*/ 865 w 899"/>
                <a:gd name="T55" fmla="*/ 59 h 115"/>
                <a:gd name="T56" fmla="*/ 875 w 899"/>
                <a:gd name="T57" fmla="*/ 50 h 115"/>
                <a:gd name="T58" fmla="*/ 24 w 899"/>
                <a:gd name="T59" fmla="*/ 33 h 115"/>
                <a:gd name="T60" fmla="*/ 14 w 899"/>
                <a:gd name="T61" fmla="*/ 23 h 115"/>
                <a:gd name="T62" fmla="*/ 24 w 899"/>
                <a:gd name="T63" fmla="*/ 14 h 115"/>
                <a:gd name="T64" fmla="*/ 34 w 899"/>
                <a:gd name="T65" fmla="*/ 23 h 115"/>
                <a:gd name="T66" fmla="*/ 24 w 899"/>
                <a:gd name="T67" fmla="*/ 33 h 115"/>
                <a:gd name="T68" fmla="*/ 204 w 899"/>
                <a:gd name="T69" fmla="*/ 23 h 115"/>
                <a:gd name="T70" fmla="*/ 214 w 899"/>
                <a:gd name="T71" fmla="*/ 14 h 115"/>
                <a:gd name="T72" fmla="*/ 223 w 899"/>
                <a:gd name="T73" fmla="*/ 23 h 115"/>
                <a:gd name="T74" fmla="*/ 214 w 899"/>
                <a:gd name="T75" fmla="*/ 33 h 115"/>
                <a:gd name="T76" fmla="*/ 204 w 899"/>
                <a:gd name="T77" fmla="*/ 23 h 115"/>
                <a:gd name="T78" fmla="*/ 538 w 899"/>
                <a:gd name="T79" fmla="*/ 91 h 115"/>
                <a:gd name="T80" fmla="*/ 528 w 899"/>
                <a:gd name="T81" fmla="*/ 101 h 115"/>
                <a:gd name="T82" fmla="*/ 519 w 899"/>
                <a:gd name="T83" fmla="*/ 91 h 115"/>
                <a:gd name="T84" fmla="*/ 528 w 899"/>
                <a:gd name="T85" fmla="*/ 82 h 115"/>
                <a:gd name="T86" fmla="*/ 538 w 899"/>
                <a:gd name="T87" fmla="*/ 91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899" h="115">
                  <a:moveTo>
                    <a:pt x="875" y="83"/>
                  </a:moveTo>
                  <a:cubicBezTo>
                    <a:pt x="888" y="83"/>
                    <a:pt x="899" y="72"/>
                    <a:pt x="899" y="59"/>
                  </a:cubicBezTo>
                  <a:cubicBezTo>
                    <a:pt x="899" y="46"/>
                    <a:pt x="888" y="36"/>
                    <a:pt x="875" y="36"/>
                  </a:cubicBezTo>
                  <a:cubicBezTo>
                    <a:pt x="863" y="36"/>
                    <a:pt x="853" y="45"/>
                    <a:pt x="852" y="57"/>
                  </a:cubicBezTo>
                  <a:cubicBezTo>
                    <a:pt x="787" y="57"/>
                    <a:pt x="230" y="57"/>
                    <a:pt x="220" y="57"/>
                  </a:cubicBezTo>
                  <a:cubicBezTo>
                    <a:pt x="220" y="54"/>
                    <a:pt x="220" y="49"/>
                    <a:pt x="220" y="46"/>
                  </a:cubicBezTo>
                  <a:cubicBezTo>
                    <a:pt x="230" y="43"/>
                    <a:pt x="237" y="34"/>
                    <a:pt x="237" y="23"/>
                  </a:cubicBezTo>
                  <a:cubicBezTo>
                    <a:pt x="237" y="10"/>
                    <a:pt x="227" y="0"/>
                    <a:pt x="214" y="0"/>
                  </a:cubicBezTo>
                  <a:cubicBezTo>
                    <a:pt x="202" y="0"/>
                    <a:pt x="193" y="8"/>
                    <a:pt x="191" y="19"/>
                  </a:cubicBezTo>
                  <a:cubicBezTo>
                    <a:pt x="47" y="19"/>
                    <a:pt x="47" y="19"/>
                    <a:pt x="47" y="19"/>
                  </a:cubicBezTo>
                  <a:cubicBezTo>
                    <a:pt x="45" y="8"/>
                    <a:pt x="35" y="0"/>
                    <a:pt x="24" y="0"/>
                  </a:cubicBezTo>
                  <a:cubicBezTo>
                    <a:pt x="11" y="0"/>
                    <a:pt x="0" y="10"/>
                    <a:pt x="0" y="23"/>
                  </a:cubicBezTo>
                  <a:cubicBezTo>
                    <a:pt x="0" y="36"/>
                    <a:pt x="11" y="47"/>
                    <a:pt x="24" y="47"/>
                  </a:cubicBezTo>
                  <a:cubicBezTo>
                    <a:pt x="34" y="47"/>
                    <a:pt x="43" y="40"/>
                    <a:pt x="46" y="30"/>
                  </a:cubicBezTo>
                  <a:cubicBezTo>
                    <a:pt x="191" y="30"/>
                    <a:pt x="191" y="30"/>
                    <a:pt x="191" y="30"/>
                  </a:cubicBezTo>
                  <a:cubicBezTo>
                    <a:pt x="194" y="38"/>
                    <a:pt x="201" y="45"/>
                    <a:pt x="209" y="47"/>
                  </a:cubicBezTo>
                  <a:cubicBezTo>
                    <a:pt x="209" y="68"/>
                    <a:pt x="209" y="68"/>
                    <a:pt x="209" y="68"/>
                  </a:cubicBezTo>
                  <a:cubicBezTo>
                    <a:pt x="527" y="68"/>
                    <a:pt x="527" y="68"/>
                    <a:pt x="527" y="68"/>
                  </a:cubicBezTo>
                  <a:cubicBezTo>
                    <a:pt x="515" y="69"/>
                    <a:pt x="505" y="79"/>
                    <a:pt x="505" y="91"/>
                  </a:cubicBezTo>
                  <a:cubicBezTo>
                    <a:pt x="505" y="104"/>
                    <a:pt x="515" y="115"/>
                    <a:pt x="528" y="115"/>
                  </a:cubicBezTo>
                  <a:cubicBezTo>
                    <a:pt x="541" y="115"/>
                    <a:pt x="552" y="104"/>
                    <a:pt x="552" y="91"/>
                  </a:cubicBezTo>
                  <a:cubicBezTo>
                    <a:pt x="552" y="79"/>
                    <a:pt x="542" y="69"/>
                    <a:pt x="530" y="68"/>
                  </a:cubicBezTo>
                  <a:cubicBezTo>
                    <a:pt x="853" y="68"/>
                    <a:pt x="853" y="68"/>
                    <a:pt x="853" y="68"/>
                  </a:cubicBezTo>
                  <a:cubicBezTo>
                    <a:pt x="857" y="77"/>
                    <a:pt x="865" y="83"/>
                    <a:pt x="875" y="83"/>
                  </a:cubicBezTo>
                  <a:close/>
                  <a:moveTo>
                    <a:pt x="875" y="50"/>
                  </a:moveTo>
                  <a:cubicBezTo>
                    <a:pt x="880" y="50"/>
                    <a:pt x="885" y="54"/>
                    <a:pt x="885" y="59"/>
                  </a:cubicBezTo>
                  <a:cubicBezTo>
                    <a:pt x="885" y="65"/>
                    <a:pt x="880" y="69"/>
                    <a:pt x="875" y="69"/>
                  </a:cubicBezTo>
                  <a:cubicBezTo>
                    <a:pt x="870" y="69"/>
                    <a:pt x="865" y="65"/>
                    <a:pt x="865" y="59"/>
                  </a:cubicBezTo>
                  <a:cubicBezTo>
                    <a:pt x="865" y="54"/>
                    <a:pt x="870" y="50"/>
                    <a:pt x="875" y="50"/>
                  </a:cubicBezTo>
                  <a:close/>
                  <a:moveTo>
                    <a:pt x="24" y="33"/>
                  </a:moveTo>
                  <a:cubicBezTo>
                    <a:pt x="18" y="33"/>
                    <a:pt x="14" y="29"/>
                    <a:pt x="14" y="23"/>
                  </a:cubicBezTo>
                  <a:cubicBezTo>
                    <a:pt x="14" y="18"/>
                    <a:pt x="18" y="14"/>
                    <a:pt x="24" y="14"/>
                  </a:cubicBezTo>
                  <a:cubicBezTo>
                    <a:pt x="29" y="14"/>
                    <a:pt x="34" y="18"/>
                    <a:pt x="34" y="23"/>
                  </a:cubicBezTo>
                  <a:cubicBezTo>
                    <a:pt x="34" y="29"/>
                    <a:pt x="29" y="33"/>
                    <a:pt x="24" y="33"/>
                  </a:cubicBezTo>
                  <a:close/>
                  <a:moveTo>
                    <a:pt x="204" y="23"/>
                  </a:moveTo>
                  <a:cubicBezTo>
                    <a:pt x="204" y="18"/>
                    <a:pt x="208" y="14"/>
                    <a:pt x="214" y="14"/>
                  </a:cubicBezTo>
                  <a:cubicBezTo>
                    <a:pt x="219" y="14"/>
                    <a:pt x="223" y="18"/>
                    <a:pt x="223" y="23"/>
                  </a:cubicBezTo>
                  <a:cubicBezTo>
                    <a:pt x="223" y="29"/>
                    <a:pt x="219" y="33"/>
                    <a:pt x="214" y="33"/>
                  </a:cubicBezTo>
                  <a:cubicBezTo>
                    <a:pt x="208" y="33"/>
                    <a:pt x="204" y="29"/>
                    <a:pt x="204" y="23"/>
                  </a:cubicBezTo>
                  <a:close/>
                  <a:moveTo>
                    <a:pt x="538" y="91"/>
                  </a:moveTo>
                  <a:cubicBezTo>
                    <a:pt x="538" y="97"/>
                    <a:pt x="534" y="101"/>
                    <a:pt x="528" y="101"/>
                  </a:cubicBezTo>
                  <a:cubicBezTo>
                    <a:pt x="523" y="101"/>
                    <a:pt x="519" y="97"/>
                    <a:pt x="519" y="91"/>
                  </a:cubicBezTo>
                  <a:cubicBezTo>
                    <a:pt x="519" y="86"/>
                    <a:pt x="523" y="82"/>
                    <a:pt x="528" y="82"/>
                  </a:cubicBezTo>
                  <a:cubicBezTo>
                    <a:pt x="534" y="82"/>
                    <a:pt x="538" y="86"/>
                    <a:pt x="538" y="91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39" name="Freeform 440"/>
            <p:cNvSpPr>
              <a:spLocks noEditPoints="1"/>
            </p:cNvSpPr>
            <p:nvPr/>
          </p:nvSpPr>
          <p:spPr bwMode="auto">
            <a:xfrm>
              <a:off x="3554548" y="2613571"/>
              <a:ext cx="98761" cy="109269"/>
            </a:xfrm>
            <a:custGeom>
              <a:avLst/>
              <a:gdLst>
                <a:gd name="T0" fmla="*/ 47 w 47"/>
                <a:gd name="T1" fmla="*/ 24 h 47"/>
                <a:gd name="T2" fmla="*/ 24 w 47"/>
                <a:gd name="T3" fmla="*/ 0 h 47"/>
                <a:gd name="T4" fmla="*/ 0 w 47"/>
                <a:gd name="T5" fmla="*/ 24 h 47"/>
                <a:gd name="T6" fmla="*/ 24 w 47"/>
                <a:gd name="T7" fmla="*/ 47 h 47"/>
                <a:gd name="T8" fmla="*/ 47 w 47"/>
                <a:gd name="T9" fmla="*/ 24 h 47"/>
                <a:gd name="T10" fmla="*/ 14 w 47"/>
                <a:gd name="T11" fmla="*/ 24 h 47"/>
                <a:gd name="T12" fmla="*/ 24 w 47"/>
                <a:gd name="T13" fmla="*/ 14 h 47"/>
                <a:gd name="T14" fmla="*/ 33 w 47"/>
                <a:gd name="T15" fmla="*/ 24 h 47"/>
                <a:gd name="T16" fmla="*/ 24 w 47"/>
                <a:gd name="T17" fmla="*/ 33 h 47"/>
                <a:gd name="T18" fmla="*/ 14 w 47"/>
                <a:gd name="T19" fmla="*/ 2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" h="47">
                  <a:moveTo>
                    <a:pt x="47" y="24"/>
                  </a:moveTo>
                  <a:cubicBezTo>
                    <a:pt x="47" y="11"/>
                    <a:pt x="37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36"/>
                    <a:pt x="11" y="47"/>
                    <a:pt x="24" y="47"/>
                  </a:cubicBezTo>
                  <a:cubicBezTo>
                    <a:pt x="37" y="47"/>
                    <a:pt x="47" y="36"/>
                    <a:pt x="47" y="24"/>
                  </a:cubicBezTo>
                  <a:close/>
                  <a:moveTo>
                    <a:pt x="14" y="24"/>
                  </a:moveTo>
                  <a:cubicBezTo>
                    <a:pt x="14" y="18"/>
                    <a:pt x="18" y="14"/>
                    <a:pt x="24" y="14"/>
                  </a:cubicBezTo>
                  <a:cubicBezTo>
                    <a:pt x="29" y="14"/>
                    <a:pt x="33" y="18"/>
                    <a:pt x="33" y="24"/>
                  </a:cubicBezTo>
                  <a:cubicBezTo>
                    <a:pt x="33" y="29"/>
                    <a:pt x="29" y="33"/>
                    <a:pt x="24" y="33"/>
                  </a:cubicBezTo>
                  <a:cubicBezTo>
                    <a:pt x="18" y="33"/>
                    <a:pt x="14" y="29"/>
                    <a:pt x="14" y="24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40" name="Freeform 441"/>
            <p:cNvSpPr>
              <a:spLocks noEditPoints="1"/>
            </p:cNvSpPr>
            <p:nvPr/>
          </p:nvSpPr>
          <p:spPr bwMode="auto">
            <a:xfrm>
              <a:off x="4018996" y="2458035"/>
              <a:ext cx="698453" cy="109269"/>
            </a:xfrm>
            <a:custGeom>
              <a:avLst/>
              <a:gdLst>
                <a:gd name="T0" fmla="*/ 23 w 332"/>
                <a:gd name="T1" fmla="*/ 47 h 47"/>
                <a:gd name="T2" fmla="*/ 46 w 332"/>
                <a:gd name="T3" fmla="*/ 29 h 47"/>
                <a:gd name="T4" fmla="*/ 286 w 332"/>
                <a:gd name="T5" fmla="*/ 29 h 47"/>
                <a:gd name="T6" fmla="*/ 309 w 332"/>
                <a:gd name="T7" fmla="*/ 47 h 47"/>
                <a:gd name="T8" fmla="*/ 332 w 332"/>
                <a:gd name="T9" fmla="*/ 23 h 47"/>
                <a:gd name="T10" fmla="*/ 309 w 332"/>
                <a:gd name="T11" fmla="*/ 0 h 47"/>
                <a:gd name="T12" fmla="*/ 286 w 332"/>
                <a:gd name="T13" fmla="*/ 18 h 47"/>
                <a:gd name="T14" fmla="*/ 46 w 332"/>
                <a:gd name="T15" fmla="*/ 18 h 47"/>
                <a:gd name="T16" fmla="*/ 23 w 332"/>
                <a:gd name="T17" fmla="*/ 0 h 47"/>
                <a:gd name="T18" fmla="*/ 0 w 332"/>
                <a:gd name="T19" fmla="*/ 23 h 47"/>
                <a:gd name="T20" fmla="*/ 23 w 332"/>
                <a:gd name="T21" fmla="*/ 47 h 47"/>
                <a:gd name="T22" fmla="*/ 309 w 332"/>
                <a:gd name="T23" fmla="*/ 14 h 47"/>
                <a:gd name="T24" fmla="*/ 319 w 332"/>
                <a:gd name="T25" fmla="*/ 23 h 47"/>
                <a:gd name="T26" fmla="*/ 309 w 332"/>
                <a:gd name="T27" fmla="*/ 33 h 47"/>
                <a:gd name="T28" fmla="*/ 299 w 332"/>
                <a:gd name="T29" fmla="*/ 23 h 47"/>
                <a:gd name="T30" fmla="*/ 309 w 332"/>
                <a:gd name="T31" fmla="*/ 14 h 47"/>
                <a:gd name="T32" fmla="*/ 23 w 332"/>
                <a:gd name="T33" fmla="*/ 14 h 47"/>
                <a:gd name="T34" fmla="*/ 33 w 332"/>
                <a:gd name="T35" fmla="*/ 23 h 47"/>
                <a:gd name="T36" fmla="*/ 23 w 332"/>
                <a:gd name="T37" fmla="*/ 33 h 47"/>
                <a:gd name="T38" fmla="*/ 14 w 332"/>
                <a:gd name="T39" fmla="*/ 23 h 47"/>
                <a:gd name="T40" fmla="*/ 23 w 332"/>
                <a:gd name="T41" fmla="*/ 1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32" h="47">
                  <a:moveTo>
                    <a:pt x="23" y="47"/>
                  </a:moveTo>
                  <a:cubicBezTo>
                    <a:pt x="34" y="47"/>
                    <a:pt x="44" y="39"/>
                    <a:pt x="46" y="29"/>
                  </a:cubicBezTo>
                  <a:cubicBezTo>
                    <a:pt x="286" y="29"/>
                    <a:pt x="286" y="29"/>
                    <a:pt x="286" y="29"/>
                  </a:cubicBezTo>
                  <a:cubicBezTo>
                    <a:pt x="288" y="39"/>
                    <a:pt x="298" y="47"/>
                    <a:pt x="309" y="47"/>
                  </a:cubicBezTo>
                  <a:cubicBezTo>
                    <a:pt x="322" y="47"/>
                    <a:pt x="332" y="36"/>
                    <a:pt x="332" y="23"/>
                  </a:cubicBezTo>
                  <a:cubicBezTo>
                    <a:pt x="332" y="10"/>
                    <a:pt x="322" y="0"/>
                    <a:pt x="309" y="0"/>
                  </a:cubicBezTo>
                  <a:cubicBezTo>
                    <a:pt x="298" y="0"/>
                    <a:pt x="288" y="7"/>
                    <a:pt x="286" y="18"/>
                  </a:cubicBezTo>
                  <a:cubicBezTo>
                    <a:pt x="46" y="18"/>
                    <a:pt x="46" y="18"/>
                    <a:pt x="46" y="18"/>
                  </a:cubicBezTo>
                  <a:cubicBezTo>
                    <a:pt x="44" y="7"/>
                    <a:pt x="34" y="0"/>
                    <a:pt x="23" y="0"/>
                  </a:cubicBezTo>
                  <a:cubicBezTo>
                    <a:pt x="10" y="0"/>
                    <a:pt x="0" y="10"/>
                    <a:pt x="0" y="23"/>
                  </a:cubicBezTo>
                  <a:cubicBezTo>
                    <a:pt x="0" y="36"/>
                    <a:pt x="10" y="47"/>
                    <a:pt x="23" y="47"/>
                  </a:cubicBezTo>
                  <a:close/>
                  <a:moveTo>
                    <a:pt x="309" y="14"/>
                  </a:moveTo>
                  <a:cubicBezTo>
                    <a:pt x="314" y="14"/>
                    <a:pt x="319" y="18"/>
                    <a:pt x="319" y="23"/>
                  </a:cubicBezTo>
                  <a:cubicBezTo>
                    <a:pt x="319" y="29"/>
                    <a:pt x="314" y="33"/>
                    <a:pt x="309" y="33"/>
                  </a:cubicBezTo>
                  <a:cubicBezTo>
                    <a:pt x="303" y="33"/>
                    <a:pt x="299" y="29"/>
                    <a:pt x="299" y="23"/>
                  </a:cubicBezTo>
                  <a:cubicBezTo>
                    <a:pt x="299" y="18"/>
                    <a:pt x="303" y="14"/>
                    <a:pt x="309" y="14"/>
                  </a:cubicBezTo>
                  <a:close/>
                  <a:moveTo>
                    <a:pt x="23" y="14"/>
                  </a:moveTo>
                  <a:cubicBezTo>
                    <a:pt x="29" y="14"/>
                    <a:pt x="33" y="18"/>
                    <a:pt x="33" y="23"/>
                  </a:cubicBezTo>
                  <a:cubicBezTo>
                    <a:pt x="33" y="29"/>
                    <a:pt x="29" y="33"/>
                    <a:pt x="23" y="33"/>
                  </a:cubicBezTo>
                  <a:cubicBezTo>
                    <a:pt x="18" y="33"/>
                    <a:pt x="14" y="29"/>
                    <a:pt x="14" y="23"/>
                  </a:cubicBezTo>
                  <a:cubicBezTo>
                    <a:pt x="14" y="18"/>
                    <a:pt x="18" y="14"/>
                    <a:pt x="23" y="14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41" name="Freeform 442"/>
            <p:cNvSpPr>
              <a:spLocks noEditPoints="1"/>
            </p:cNvSpPr>
            <p:nvPr/>
          </p:nvSpPr>
          <p:spPr bwMode="auto">
            <a:xfrm>
              <a:off x="4761937" y="2290684"/>
              <a:ext cx="98761" cy="109269"/>
            </a:xfrm>
            <a:custGeom>
              <a:avLst/>
              <a:gdLst>
                <a:gd name="T0" fmla="*/ 24 w 47"/>
                <a:gd name="T1" fmla="*/ 47 h 47"/>
                <a:gd name="T2" fmla="*/ 47 w 47"/>
                <a:gd name="T3" fmla="*/ 24 h 47"/>
                <a:gd name="T4" fmla="*/ 24 w 47"/>
                <a:gd name="T5" fmla="*/ 0 h 47"/>
                <a:gd name="T6" fmla="*/ 0 w 47"/>
                <a:gd name="T7" fmla="*/ 24 h 47"/>
                <a:gd name="T8" fmla="*/ 24 w 47"/>
                <a:gd name="T9" fmla="*/ 47 h 47"/>
                <a:gd name="T10" fmla="*/ 24 w 47"/>
                <a:gd name="T11" fmla="*/ 14 h 47"/>
                <a:gd name="T12" fmla="*/ 33 w 47"/>
                <a:gd name="T13" fmla="*/ 24 h 47"/>
                <a:gd name="T14" fmla="*/ 24 w 47"/>
                <a:gd name="T15" fmla="*/ 34 h 47"/>
                <a:gd name="T16" fmla="*/ 14 w 47"/>
                <a:gd name="T17" fmla="*/ 24 h 47"/>
                <a:gd name="T18" fmla="*/ 24 w 47"/>
                <a:gd name="T19" fmla="*/ 1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" h="47">
                  <a:moveTo>
                    <a:pt x="24" y="47"/>
                  </a:moveTo>
                  <a:cubicBezTo>
                    <a:pt x="37" y="47"/>
                    <a:pt x="47" y="37"/>
                    <a:pt x="47" y="24"/>
                  </a:cubicBezTo>
                  <a:cubicBezTo>
                    <a:pt x="47" y="11"/>
                    <a:pt x="37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37"/>
                    <a:pt x="11" y="47"/>
                    <a:pt x="24" y="47"/>
                  </a:cubicBezTo>
                  <a:close/>
                  <a:moveTo>
                    <a:pt x="24" y="14"/>
                  </a:moveTo>
                  <a:cubicBezTo>
                    <a:pt x="29" y="14"/>
                    <a:pt x="33" y="18"/>
                    <a:pt x="33" y="24"/>
                  </a:cubicBezTo>
                  <a:cubicBezTo>
                    <a:pt x="33" y="29"/>
                    <a:pt x="29" y="34"/>
                    <a:pt x="24" y="34"/>
                  </a:cubicBezTo>
                  <a:cubicBezTo>
                    <a:pt x="18" y="34"/>
                    <a:pt x="14" y="29"/>
                    <a:pt x="14" y="24"/>
                  </a:cubicBezTo>
                  <a:cubicBezTo>
                    <a:pt x="14" y="18"/>
                    <a:pt x="18" y="14"/>
                    <a:pt x="24" y="14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42" name="Freeform 443"/>
            <p:cNvSpPr>
              <a:spLocks noEditPoints="1"/>
            </p:cNvSpPr>
            <p:nvPr/>
          </p:nvSpPr>
          <p:spPr bwMode="auto">
            <a:xfrm>
              <a:off x="5022633" y="2290684"/>
              <a:ext cx="98761" cy="109269"/>
            </a:xfrm>
            <a:custGeom>
              <a:avLst/>
              <a:gdLst>
                <a:gd name="T0" fmla="*/ 23 w 47"/>
                <a:gd name="T1" fmla="*/ 47 h 47"/>
                <a:gd name="T2" fmla="*/ 47 w 47"/>
                <a:gd name="T3" fmla="*/ 24 h 47"/>
                <a:gd name="T4" fmla="*/ 23 w 47"/>
                <a:gd name="T5" fmla="*/ 0 h 47"/>
                <a:gd name="T6" fmla="*/ 0 w 47"/>
                <a:gd name="T7" fmla="*/ 24 h 47"/>
                <a:gd name="T8" fmla="*/ 23 w 47"/>
                <a:gd name="T9" fmla="*/ 47 h 47"/>
                <a:gd name="T10" fmla="*/ 23 w 47"/>
                <a:gd name="T11" fmla="*/ 14 h 47"/>
                <a:gd name="T12" fmla="*/ 33 w 47"/>
                <a:gd name="T13" fmla="*/ 24 h 47"/>
                <a:gd name="T14" fmla="*/ 23 w 47"/>
                <a:gd name="T15" fmla="*/ 34 h 47"/>
                <a:gd name="T16" fmla="*/ 13 w 47"/>
                <a:gd name="T17" fmla="*/ 24 h 47"/>
                <a:gd name="T18" fmla="*/ 23 w 47"/>
                <a:gd name="T19" fmla="*/ 1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" h="47">
                  <a:moveTo>
                    <a:pt x="23" y="47"/>
                  </a:moveTo>
                  <a:cubicBezTo>
                    <a:pt x="36" y="47"/>
                    <a:pt x="47" y="37"/>
                    <a:pt x="47" y="24"/>
                  </a:cubicBezTo>
                  <a:cubicBezTo>
                    <a:pt x="47" y="11"/>
                    <a:pt x="36" y="0"/>
                    <a:pt x="23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37"/>
                    <a:pt x="10" y="47"/>
                    <a:pt x="23" y="47"/>
                  </a:cubicBezTo>
                  <a:close/>
                  <a:moveTo>
                    <a:pt x="23" y="14"/>
                  </a:moveTo>
                  <a:cubicBezTo>
                    <a:pt x="29" y="14"/>
                    <a:pt x="33" y="18"/>
                    <a:pt x="33" y="24"/>
                  </a:cubicBezTo>
                  <a:cubicBezTo>
                    <a:pt x="33" y="29"/>
                    <a:pt x="29" y="34"/>
                    <a:pt x="23" y="34"/>
                  </a:cubicBezTo>
                  <a:cubicBezTo>
                    <a:pt x="18" y="34"/>
                    <a:pt x="13" y="29"/>
                    <a:pt x="13" y="24"/>
                  </a:cubicBezTo>
                  <a:cubicBezTo>
                    <a:pt x="13" y="18"/>
                    <a:pt x="18" y="14"/>
                    <a:pt x="23" y="14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43" name="Freeform 444"/>
            <p:cNvSpPr>
              <a:spLocks noEditPoints="1"/>
            </p:cNvSpPr>
            <p:nvPr/>
          </p:nvSpPr>
          <p:spPr bwMode="auto">
            <a:xfrm>
              <a:off x="4495012" y="3899209"/>
              <a:ext cx="98761" cy="109269"/>
            </a:xfrm>
            <a:custGeom>
              <a:avLst/>
              <a:gdLst>
                <a:gd name="T0" fmla="*/ 47 w 47"/>
                <a:gd name="T1" fmla="*/ 23 h 47"/>
                <a:gd name="T2" fmla="*/ 23 w 47"/>
                <a:gd name="T3" fmla="*/ 0 h 47"/>
                <a:gd name="T4" fmla="*/ 0 w 47"/>
                <a:gd name="T5" fmla="*/ 23 h 47"/>
                <a:gd name="T6" fmla="*/ 23 w 47"/>
                <a:gd name="T7" fmla="*/ 47 h 47"/>
                <a:gd name="T8" fmla="*/ 47 w 47"/>
                <a:gd name="T9" fmla="*/ 23 h 47"/>
                <a:gd name="T10" fmla="*/ 23 w 47"/>
                <a:gd name="T11" fmla="*/ 33 h 47"/>
                <a:gd name="T12" fmla="*/ 14 w 47"/>
                <a:gd name="T13" fmla="*/ 23 h 47"/>
                <a:gd name="T14" fmla="*/ 23 w 47"/>
                <a:gd name="T15" fmla="*/ 14 h 47"/>
                <a:gd name="T16" fmla="*/ 33 w 47"/>
                <a:gd name="T17" fmla="*/ 23 h 47"/>
                <a:gd name="T18" fmla="*/ 23 w 47"/>
                <a:gd name="T19" fmla="*/ 3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" h="47">
                  <a:moveTo>
                    <a:pt x="47" y="23"/>
                  </a:moveTo>
                  <a:cubicBezTo>
                    <a:pt x="47" y="10"/>
                    <a:pt x="36" y="0"/>
                    <a:pt x="23" y="0"/>
                  </a:cubicBezTo>
                  <a:cubicBezTo>
                    <a:pt x="10" y="0"/>
                    <a:pt x="0" y="10"/>
                    <a:pt x="0" y="23"/>
                  </a:cubicBezTo>
                  <a:cubicBezTo>
                    <a:pt x="0" y="36"/>
                    <a:pt x="10" y="47"/>
                    <a:pt x="23" y="47"/>
                  </a:cubicBezTo>
                  <a:cubicBezTo>
                    <a:pt x="36" y="47"/>
                    <a:pt x="47" y="36"/>
                    <a:pt x="47" y="23"/>
                  </a:cubicBezTo>
                  <a:close/>
                  <a:moveTo>
                    <a:pt x="23" y="33"/>
                  </a:moveTo>
                  <a:cubicBezTo>
                    <a:pt x="18" y="33"/>
                    <a:pt x="14" y="29"/>
                    <a:pt x="14" y="23"/>
                  </a:cubicBezTo>
                  <a:cubicBezTo>
                    <a:pt x="14" y="18"/>
                    <a:pt x="18" y="14"/>
                    <a:pt x="23" y="14"/>
                  </a:cubicBezTo>
                  <a:cubicBezTo>
                    <a:pt x="29" y="14"/>
                    <a:pt x="33" y="18"/>
                    <a:pt x="33" y="23"/>
                  </a:cubicBezTo>
                  <a:cubicBezTo>
                    <a:pt x="33" y="29"/>
                    <a:pt x="29" y="33"/>
                    <a:pt x="23" y="33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44" name="Freeform 445"/>
            <p:cNvSpPr>
              <a:spLocks noEditPoints="1"/>
            </p:cNvSpPr>
            <p:nvPr/>
          </p:nvSpPr>
          <p:spPr bwMode="auto">
            <a:xfrm>
              <a:off x="4890060" y="3914960"/>
              <a:ext cx="98761" cy="110254"/>
            </a:xfrm>
            <a:custGeom>
              <a:avLst/>
              <a:gdLst>
                <a:gd name="T0" fmla="*/ 24 w 47"/>
                <a:gd name="T1" fmla="*/ 0 h 47"/>
                <a:gd name="T2" fmla="*/ 0 w 47"/>
                <a:gd name="T3" fmla="*/ 23 h 47"/>
                <a:gd name="T4" fmla="*/ 24 w 47"/>
                <a:gd name="T5" fmla="*/ 47 h 47"/>
                <a:gd name="T6" fmla="*/ 47 w 47"/>
                <a:gd name="T7" fmla="*/ 23 h 47"/>
                <a:gd name="T8" fmla="*/ 24 w 47"/>
                <a:gd name="T9" fmla="*/ 0 h 47"/>
                <a:gd name="T10" fmla="*/ 24 w 47"/>
                <a:gd name="T11" fmla="*/ 33 h 47"/>
                <a:gd name="T12" fmla="*/ 14 w 47"/>
                <a:gd name="T13" fmla="*/ 23 h 47"/>
                <a:gd name="T14" fmla="*/ 24 w 47"/>
                <a:gd name="T15" fmla="*/ 14 h 47"/>
                <a:gd name="T16" fmla="*/ 33 w 47"/>
                <a:gd name="T17" fmla="*/ 23 h 47"/>
                <a:gd name="T18" fmla="*/ 24 w 47"/>
                <a:gd name="T19" fmla="*/ 3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" h="47">
                  <a:moveTo>
                    <a:pt x="24" y="0"/>
                  </a:moveTo>
                  <a:cubicBezTo>
                    <a:pt x="11" y="0"/>
                    <a:pt x="0" y="10"/>
                    <a:pt x="0" y="23"/>
                  </a:cubicBezTo>
                  <a:cubicBezTo>
                    <a:pt x="0" y="36"/>
                    <a:pt x="11" y="47"/>
                    <a:pt x="24" y="47"/>
                  </a:cubicBezTo>
                  <a:cubicBezTo>
                    <a:pt x="37" y="47"/>
                    <a:pt x="47" y="36"/>
                    <a:pt x="47" y="23"/>
                  </a:cubicBezTo>
                  <a:cubicBezTo>
                    <a:pt x="47" y="10"/>
                    <a:pt x="37" y="0"/>
                    <a:pt x="24" y="0"/>
                  </a:cubicBezTo>
                  <a:close/>
                  <a:moveTo>
                    <a:pt x="24" y="33"/>
                  </a:moveTo>
                  <a:cubicBezTo>
                    <a:pt x="18" y="33"/>
                    <a:pt x="14" y="29"/>
                    <a:pt x="14" y="23"/>
                  </a:cubicBezTo>
                  <a:cubicBezTo>
                    <a:pt x="14" y="18"/>
                    <a:pt x="18" y="14"/>
                    <a:pt x="24" y="14"/>
                  </a:cubicBezTo>
                  <a:cubicBezTo>
                    <a:pt x="29" y="14"/>
                    <a:pt x="33" y="18"/>
                    <a:pt x="33" y="23"/>
                  </a:cubicBezTo>
                  <a:cubicBezTo>
                    <a:pt x="33" y="29"/>
                    <a:pt x="29" y="33"/>
                    <a:pt x="24" y="33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45" name="Freeform 446"/>
            <p:cNvSpPr>
              <a:spLocks noEditPoints="1"/>
            </p:cNvSpPr>
            <p:nvPr/>
          </p:nvSpPr>
          <p:spPr bwMode="auto">
            <a:xfrm>
              <a:off x="4755708" y="4392398"/>
              <a:ext cx="100542" cy="109269"/>
            </a:xfrm>
            <a:custGeom>
              <a:avLst/>
              <a:gdLst>
                <a:gd name="T0" fmla="*/ 0 w 48"/>
                <a:gd name="T1" fmla="*/ 23 h 47"/>
                <a:gd name="T2" fmla="*/ 24 w 48"/>
                <a:gd name="T3" fmla="*/ 47 h 47"/>
                <a:gd name="T4" fmla="*/ 48 w 48"/>
                <a:gd name="T5" fmla="*/ 23 h 47"/>
                <a:gd name="T6" fmla="*/ 24 w 48"/>
                <a:gd name="T7" fmla="*/ 0 h 47"/>
                <a:gd name="T8" fmla="*/ 0 w 48"/>
                <a:gd name="T9" fmla="*/ 23 h 47"/>
                <a:gd name="T10" fmla="*/ 24 w 48"/>
                <a:gd name="T11" fmla="*/ 14 h 47"/>
                <a:gd name="T12" fmla="*/ 34 w 48"/>
                <a:gd name="T13" fmla="*/ 23 h 47"/>
                <a:gd name="T14" fmla="*/ 24 w 48"/>
                <a:gd name="T15" fmla="*/ 33 h 47"/>
                <a:gd name="T16" fmla="*/ 14 w 48"/>
                <a:gd name="T17" fmla="*/ 23 h 47"/>
                <a:gd name="T18" fmla="*/ 24 w 48"/>
                <a:gd name="T19" fmla="*/ 1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8" h="47">
                  <a:moveTo>
                    <a:pt x="0" y="23"/>
                  </a:moveTo>
                  <a:cubicBezTo>
                    <a:pt x="0" y="36"/>
                    <a:pt x="11" y="47"/>
                    <a:pt x="24" y="47"/>
                  </a:cubicBezTo>
                  <a:cubicBezTo>
                    <a:pt x="37" y="47"/>
                    <a:pt x="48" y="36"/>
                    <a:pt x="48" y="23"/>
                  </a:cubicBezTo>
                  <a:cubicBezTo>
                    <a:pt x="48" y="10"/>
                    <a:pt x="37" y="0"/>
                    <a:pt x="24" y="0"/>
                  </a:cubicBezTo>
                  <a:cubicBezTo>
                    <a:pt x="11" y="0"/>
                    <a:pt x="0" y="10"/>
                    <a:pt x="0" y="23"/>
                  </a:cubicBezTo>
                  <a:close/>
                  <a:moveTo>
                    <a:pt x="24" y="14"/>
                  </a:moveTo>
                  <a:cubicBezTo>
                    <a:pt x="29" y="14"/>
                    <a:pt x="34" y="18"/>
                    <a:pt x="34" y="23"/>
                  </a:cubicBezTo>
                  <a:cubicBezTo>
                    <a:pt x="34" y="29"/>
                    <a:pt x="29" y="33"/>
                    <a:pt x="24" y="33"/>
                  </a:cubicBezTo>
                  <a:cubicBezTo>
                    <a:pt x="19" y="33"/>
                    <a:pt x="14" y="29"/>
                    <a:pt x="14" y="23"/>
                  </a:cubicBezTo>
                  <a:cubicBezTo>
                    <a:pt x="14" y="18"/>
                    <a:pt x="19" y="14"/>
                    <a:pt x="24" y="14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46" name="Freeform 447"/>
            <p:cNvSpPr>
              <a:spLocks noEditPoints="1"/>
            </p:cNvSpPr>
            <p:nvPr/>
          </p:nvSpPr>
          <p:spPr bwMode="auto">
            <a:xfrm>
              <a:off x="2159420" y="4545966"/>
              <a:ext cx="2964643" cy="342574"/>
            </a:xfrm>
            <a:custGeom>
              <a:avLst/>
              <a:gdLst>
                <a:gd name="T0" fmla="*/ 1386 w 1409"/>
                <a:gd name="T1" fmla="*/ 100 h 147"/>
                <a:gd name="T2" fmla="*/ 1363 w 1409"/>
                <a:gd name="T3" fmla="*/ 118 h 147"/>
                <a:gd name="T4" fmla="*/ 124 w 1409"/>
                <a:gd name="T5" fmla="*/ 118 h 147"/>
                <a:gd name="T6" fmla="*/ 43 w 1409"/>
                <a:gd name="T7" fmla="*/ 37 h 147"/>
                <a:gd name="T8" fmla="*/ 48 w 1409"/>
                <a:gd name="T9" fmla="*/ 24 h 147"/>
                <a:gd name="T10" fmla="*/ 24 w 1409"/>
                <a:gd name="T11" fmla="*/ 0 h 147"/>
                <a:gd name="T12" fmla="*/ 0 w 1409"/>
                <a:gd name="T13" fmla="*/ 24 h 147"/>
                <a:gd name="T14" fmla="*/ 24 w 1409"/>
                <a:gd name="T15" fmla="*/ 48 h 147"/>
                <a:gd name="T16" fmla="*/ 35 w 1409"/>
                <a:gd name="T17" fmla="*/ 45 h 147"/>
                <a:gd name="T18" fmla="*/ 119 w 1409"/>
                <a:gd name="T19" fmla="*/ 129 h 147"/>
                <a:gd name="T20" fmla="*/ 1363 w 1409"/>
                <a:gd name="T21" fmla="*/ 129 h 147"/>
                <a:gd name="T22" fmla="*/ 1386 w 1409"/>
                <a:gd name="T23" fmla="*/ 147 h 147"/>
                <a:gd name="T24" fmla="*/ 1409 w 1409"/>
                <a:gd name="T25" fmla="*/ 123 h 147"/>
                <a:gd name="T26" fmla="*/ 1386 w 1409"/>
                <a:gd name="T27" fmla="*/ 100 h 147"/>
                <a:gd name="T28" fmla="*/ 24 w 1409"/>
                <a:gd name="T29" fmla="*/ 34 h 147"/>
                <a:gd name="T30" fmla="*/ 14 w 1409"/>
                <a:gd name="T31" fmla="*/ 24 h 147"/>
                <a:gd name="T32" fmla="*/ 24 w 1409"/>
                <a:gd name="T33" fmla="*/ 14 h 147"/>
                <a:gd name="T34" fmla="*/ 34 w 1409"/>
                <a:gd name="T35" fmla="*/ 24 h 147"/>
                <a:gd name="T36" fmla="*/ 24 w 1409"/>
                <a:gd name="T37" fmla="*/ 34 h 147"/>
                <a:gd name="T38" fmla="*/ 1386 w 1409"/>
                <a:gd name="T39" fmla="*/ 133 h 147"/>
                <a:gd name="T40" fmla="*/ 1376 w 1409"/>
                <a:gd name="T41" fmla="*/ 123 h 147"/>
                <a:gd name="T42" fmla="*/ 1386 w 1409"/>
                <a:gd name="T43" fmla="*/ 114 h 147"/>
                <a:gd name="T44" fmla="*/ 1395 w 1409"/>
                <a:gd name="T45" fmla="*/ 123 h 147"/>
                <a:gd name="T46" fmla="*/ 1386 w 1409"/>
                <a:gd name="T47" fmla="*/ 13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409" h="147">
                  <a:moveTo>
                    <a:pt x="1386" y="100"/>
                  </a:moveTo>
                  <a:cubicBezTo>
                    <a:pt x="1375" y="100"/>
                    <a:pt x="1365" y="107"/>
                    <a:pt x="1363" y="118"/>
                  </a:cubicBezTo>
                  <a:cubicBezTo>
                    <a:pt x="1288" y="118"/>
                    <a:pt x="128" y="118"/>
                    <a:pt x="124" y="118"/>
                  </a:cubicBezTo>
                  <a:cubicBezTo>
                    <a:pt x="121" y="115"/>
                    <a:pt x="60" y="54"/>
                    <a:pt x="43" y="37"/>
                  </a:cubicBezTo>
                  <a:cubicBezTo>
                    <a:pt x="46" y="34"/>
                    <a:pt x="48" y="29"/>
                    <a:pt x="48" y="24"/>
                  </a:cubicBezTo>
                  <a:cubicBezTo>
                    <a:pt x="48" y="11"/>
                    <a:pt x="37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37"/>
                    <a:pt x="11" y="48"/>
                    <a:pt x="24" y="48"/>
                  </a:cubicBezTo>
                  <a:cubicBezTo>
                    <a:pt x="28" y="48"/>
                    <a:pt x="32" y="46"/>
                    <a:pt x="35" y="45"/>
                  </a:cubicBezTo>
                  <a:cubicBezTo>
                    <a:pt x="119" y="129"/>
                    <a:pt x="119" y="129"/>
                    <a:pt x="119" y="129"/>
                  </a:cubicBezTo>
                  <a:cubicBezTo>
                    <a:pt x="1363" y="129"/>
                    <a:pt x="1363" y="129"/>
                    <a:pt x="1363" y="129"/>
                  </a:cubicBezTo>
                  <a:cubicBezTo>
                    <a:pt x="1365" y="139"/>
                    <a:pt x="1374" y="147"/>
                    <a:pt x="1386" y="147"/>
                  </a:cubicBezTo>
                  <a:cubicBezTo>
                    <a:pt x="1399" y="147"/>
                    <a:pt x="1409" y="136"/>
                    <a:pt x="1409" y="123"/>
                  </a:cubicBezTo>
                  <a:cubicBezTo>
                    <a:pt x="1409" y="110"/>
                    <a:pt x="1399" y="100"/>
                    <a:pt x="1386" y="100"/>
                  </a:cubicBezTo>
                  <a:close/>
                  <a:moveTo>
                    <a:pt x="24" y="34"/>
                  </a:moveTo>
                  <a:cubicBezTo>
                    <a:pt x="19" y="34"/>
                    <a:pt x="14" y="29"/>
                    <a:pt x="14" y="24"/>
                  </a:cubicBezTo>
                  <a:cubicBezTo>
                    <a:pt x="14" y="19"/>
                    <a:pt x="19" y="14"/>
                    <a:pt x="24" y="14"/>
                  </a:cubicBezTo>
                  <a:cubicBezTo>
                    <a:pt x="29" y="14"/>
                    <a:pt x="34" y="19"/>
                    <a:pt x="34" y="24"/>
                  </a:cubicBezTo>
                  <a:cubicBezTo>
                    <a:pt x="34" y="29"/>
                    <a:pt x="29" y="34"/>
                    <a:pt x="24" y="34"/>
                  </a:cubicBezTo>
                  <a:close/>
                  <a:moveTo>
                    <a:pt x="1386" y="133"/>
                  </a:moveTo>
                  <a:cubicBezTo>
                    <a:pt x="1380" y="133"/>
                    <a:pt x="1376" y="129"/>
                    <a:pt x="1376" y="123"/>
                  </a:cubicBezTo>
                  <a:cubicBezTo>
                    <a:pt x="1376" y="118"/>
                    <a:pt x="1380" y="114"/>
                    <a:pt x="1386" y="114"/>
                  </a:cubicBezTo>
                  <a:cubicBezTo>
                    <a:pt x="1391" y="114"/>
                    <a:pt x="1395" y="118"/>
                    <a:pt x="1395" y="123"/>
                  </a:cubicBezTo>
                  <a:cubicBezTo>
                    <a:pt x="1395" y="129"/>
                    <a:pt x="1391" y="133"/>
                    <a:pt x="1386" y="133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47" name="Freeform 448"/>
            <p:cNvSpPr>
              <a:spLocks noEditPoints="1"/>
            </p:cNvSpPr>
            <p:nvPr/>
          </p:nvSpPr>
          <p:spPr bwMode="auto">
            <a:xfrm>
              <a:off x="5153427" y="4779271"/>
              <a:ext cx="98761" cy="109269"/>
            </a:xfrm>
            <a:custGeom>
              <a:avLst/>
              <a:gdLst>
                <a:gd name="T0" fmla="*/ 24 w 47"/>
                <a:gd name="T1" fmla="*/ 0 h 47"/>
                <a:gd name="T2" fmla="*/ 0 w 47"/>
                <a:gd name="T3" fmla="*/ 23 h 47"/>
                <a:gd name="T4" fmla="*/ 24 w 47"/>
                <a:gd name="T5" fmla="*/ 47 h 47"/>
                <a:gd name="T6" fmla="*/ 47 w 47"/>
                <a:gd name="T7" fmla="*/ 23 h 47"/>
                <a:gd name="T8" fmla="*/ 24 w 47"/>
                <a:gd name="T9" fmla="*/ 0 h 47"/>
                <a:gd name="T10" fmla="*/ 24 w 47"/>
                <a:gd name="T11" fmla="*/ 33 h 47"/>
                <a:gd name="T12" fmla="*/ 14 w 47"/>
                <a:gd name="T13" fmla="*/ 23 h 47"/>
                <a:gd name="T14" fmla="*/ 24 w 47"/>
                <a:gd name="T15" fmla="*/ 14 h 47"/>
                <a:gd name="T16" fmla="*/ 33 w 47"/>
                <a:gd name="T17" fmla="*/ 23 h 47"/>
                <a:gd name="T18" fmla="*/ 24 w 47"/>
                <a:gd name="T19" fmla="*/ 3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" h="47">
                  <a:moveTo>
                    <a:pt x="24" y="0"/>
                  </a:moveTo>
                  <a:cubicBezTo>
                    <a:pt x="11" y="0"/>
                    <a:pt x="0" y="10"/>
                    <a:pt x="0" y="23"/>
                  </a:cubicBezTo>
                  <a:cubicBezTo>
                    <a:pt x="0" y="36"/>
                    <a:pt x="11" y="47"/>
                    <a:pt x="24" y="47"/>
                  </a:cubicBezTo>
                  <a:cubicBezTo>
                    <a:pt x="37" y="47"/>
                    <a:pt x="47" y="36"/>
                    <a:pt x="47" y="23"/>
                  </a:cubicBezTo>
                  <a:cubicBezTo>
                    <a:pt x="47" y="10"/>
                    <a:pt x="37" y="0"/>
                    <a:pt x="24" y="0"/>
                  </a:cubicBezTo>
                  <a:close/>
                  <a:moveTo>
                    <a:pt x="24" y="33"/>
                  </a:moveTo>
                  <a:cubicBezTo>
                    <a:pt x="18" y="33"/>
                    <a:pt x="14" y="29"/>
                    <a:pt x="14" y="23"/>
                  </a:cubicBezTo>
                  <a:cubicBezTo>
                    <a:pt x="14" y="18"/>
                    <a:pt x="18" y="14"/>
                    <a:pt x="24" y="14"/>
                  </a:cubicBezTo>
                  <a:cubicBezTo>
                    <a:pt x="29" y="14"/>
                    <a:pt x="33" y="18"/>
                    <a:pt x="33" y="23"/>
                  </a:cubicBezTo>
                  <a:cubicBezTo>
                    <a:pt x="33" y="29"/>
                    <a:pt x="29" y="33"/>
                    <a:pt x="24" y="33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48" name="Freeform 449"/>
            <p:cNvSpPr>
              <a:spLocks noEditPoints="1"/>
            </p:cNvSpPr>
            <p:nvPr/>
          </p:nvSpPr>
          <p:spPr bwMode="auto">
            <a:xfrm>
              <a:off x="5283329" y="3266234"/>
              <a:ext cx="101432" cy="109269"/>
            </a:xfrm>
            <a:custGeom>
              <a:avLst/>
              <a:gdLst>
                <a:gd name="T0" fmla="*/ 48 w 48"/>
                <a:gd name="T1" fmla="*/ 24 h 47"/>
                <a:gd name="T2" fmla="*/ 24 w 48"/>
                <a:gd name="T3" fmla="*/ 0 h 47"/>
                <a:gd name="T4" fmla="*/ 0 w 48"/>
                <a:gd name="T5" fmla="*/ 24 h 47"/>
                <a:gd name="T6" fmla="*/ 24 w 48"/>
                <a:gd name="T7" fmla="*/ 47 h 47"/>
                <a:gd name="T8" fmla="*/ 48 w 48"/>
                <a:gd name="T9" fmla="*/ 24 h 47"/>
                <a:gd name="T10" fmla="*/ 14 w 48"/>
                <a:gd name="T11" fmla="*/ 24 h 47"/>
                <a:gd name="T12" fmla="*/ 24 w 48"/>
                <a:gd name="T13" fmla="*/ 14 h 47"/>
                <a:gd name="T14" fmla="*/ 34 w 48"/>
                <a:gd name="T15" fmla="*/ 24 h 47"/>
                <a:gd name="T16" fmla="*/ 24 w 48"/>
                <a:gd name="T17" fmla="*/ 33 h 47"/>
                <a:gd name="T18" fmla="*/ 14 w 48"/>
                <a:gd name="T19" fmla="*/ 2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8" h="47">
                  <a:moveTo>
                    <a:pt x="48" y="24"/>
                  </a:moveTo>
                  <a:cubicBezTo>
                    <a:pt x="48" y="11"/>
                    <a:pt x="37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37"/>
                    <a:pt x="11" y="47"/>
                    <a:pt x="24" y="47"/>
                  </a:cubicBezTo>
                  <a:cubicBezTo>
                    <a:pt x="37" y="47"/>
                    <a:pt x="48" y="37"/>
                    <a:pt x="48" y="24"/>
                  </a:cubicBezTo>
                  <a:close/>
                  <a:moveTo>
                    <a:pt x="14" y="24"/>
                  </a:moveTo>
                  <a:cubicBezTo>
                    <a:pt x="14" y="18"/>
                    <a:pt x="19" y="14"/>
                    <a:pt x="24" y="14"/>
                  </a:cubicBezTo>
                  <a:cubicBezTo>
                    <a:pt x="29" y="14"/>
                    <a:pt x="34" y="18"/>
                    <a:pt x="34" y="24"/>
                  </a:cubicBezTo>
                  <a:cubicBezTo>
                    <a:pt x="34" y="29"/>
                    <a:pt x="29" y="33"/>
                    <a:pt x="24" y="33"/>
                  </a:cubicBezTo>
                  <a:cubicBezTo>
                    <a:pt x="19" y="33"/>
                    <a:pt x="14" y="29"/>
                    <a:pt x="14" y="24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49" name="Freeform 450"/>
            <p:cNvSpPr>
              <a:spLocks/>
            </p:cNvSpPr>
            <p:nvPr/>
          </p:nvSpPr>
          <p:spPr bwMode="auto">
            <a:xfrm>
              <a:off x="6285187" y="4872790"/>
              <a:ext cx="98761" cy="58080"/>
            </a:xfrm>
            <a:custGeom>
              <a:avLst/>
              <a:gdLst>
                <a:gd name="T0" fmla="*/ 14 w 47"/>
                <a:gd name="T1" fmla="*/ 23 h 25"/>
                <a:gd name="T2" fmla="*/ 24 w 47"/>
                <a:gd name="T3" fmla="*/ 14 h 25"/>
                <a:gd name="T4" fmla="*/ 33 w 47"/>
                <a:gd name="T5" fmla="*/ 23 h 25"/>
                <a:gd name="T6" fmla="*/ 33 w 47"/>
                <a:gd name="T7" fmla="*/ 25 h 25"/>
                <a:gd name="T8" fmla="*/ 47 w 47"/>
                <a:gd name="T9" fmla="*/ 25 h 25"/>
                <a:gd name="T10" fmla="*/ 47 w 47"/>
                <a:gd name="T11" fmla="*/ 23 h 25"/>
                <a:gd name="T12" fmla="*/ 24 w 47"/>
                <a:gd name="T13" fmla="*/ 0 h 25"/>
                <a:gd name="T14" fmla="*/ 0 w 47"/>
                <a:gd name="T15" fmla="*/ 23 h 25"/>
                <a:gd name="T16" fmla="*/ 0 w 47"/>
                <a:gd name="T17" fmla="*/ 25 h 25"/>
                <a:gd name="T18" fmla="*/ 14 w 47"/>
                <a:gd name="T19" fmla="*/ 25 h 25"/>
                <a:gd name="T20" fmla="*/ 14 w 47"/>
                <a:gd name="T21" fmla="*/ 2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7" h="25">
                  <a:moveTo>
                    <a:pt x="14" y="23"/>
                  </a:moveTo>
                  <a:cubicBezTo>
                    <a:pt x="14" y="18"/>
                    <a:pt x="18" y="14"/>
                    <a:pt x="24" y="14"/>
                  </a:cubicBezTo>
                  <a:cubicBezTo>
                    <a:pt x="29" y="14"/>
                    <a:pt x="33" y="18"/>
                    <a:pt x="33" y="23"/>
                  </a:cubicBezTo>
                  <a:cubicBezTo>
                    <a:pt x="33" y="24"/>
                    <a:pt x="33" y="24"/>
                    <a:pt x="33" y="25"/>
                  </a:cubicBezTo>
                  <a:cubicBezTo>
                    <a:pt x="47" y="25"/>
                    <a:pt x="47" y="25"/>
                    <a:pt x="47" y="25"/>
                  </a:cubicBezTo>
                  <a:cubicBezTo>
                    <a:pt x="47" y="24"/>
                    <a:pt x="47" y="24"/>
                    <a:pt x="47" y="23"/>
                  </a:cubicBezTo>
                  <a:cubicBezTo>
                    <a:pt x="47" y="10"/>
                    <a:pt x="37" y="0"/>
                    <a:pt x="24" y="0"/>
                  </a:cubicBezTo>
                  <a:cubicBezTo>
                    <a:pt x="11" y="0"/>
                    <a:pt x="0" y="10"/>
                    <a:pt x="0" y="23"/>
                  </a:cubicBezTo>
                  <a:cubicBezTo>
                    <a:pt x="0" y="24"/>
                    <a:pt x="0" y="24"/>
                    <a:pt x="0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24"/>
                    <a:pt x="14" y="24"/>
                    <a:pt x="14" y="23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50" name="Freeform 451"/>
            <p:cNvSpPr>
              <a:spLocks/>
            </p:cNvSpPr>
            <p:nvPr/>
          </p:nvSpPr>
          <p:spPr bwMode="auto">
            <a:xfrm>
              <a:off x="5750448" y="4872790"/>
              <a:ext cx="98761" cy="58080"/>
            </a:xfrm>
            <a:custGeom>
              <a:avLst/>
              <a:gdLst>
                <a:gd name="T0" fmla="*/ 14 w 47"/>
                <a:gd name="T1" fmla="*/ 23 h 25"/>
                <a:gd name="T2" fmla="*/ 24 w 47"/>
                <a:gd name="T3" fmla="*/ 14 h 25"/>
                <a:gd name="T4" fmla="*/ 34 w 47"/>
                <a:gd name="T5" fmla="*/ 23 h 25"/>
                <a:gd name="T6" fmla="*/ 33 w 47"/>
                <a:gd name="T7" fmla="*/ 25 h 25"/>
                <a:gd name="T8" fmla="*/ 47 w 47"/>
                <a:gd name="T9" fmla="*/ 25 h 25"/>
                <a:gd name="T10" fmla="*/ 47 w 47"/>
                <a:gd name="T11" fmla="*/ 23 h 25"/>
                <a:gd name="T12" fmla="*/ 24 w 47"/>
                <a:gd name="T13" fmla="*/ 0 h 25"/>
                <a:gd name="T14" fmla="*/ 0 w 47"/>
                <a:gd name="T15" fmla="*/ 23 h 25"/>
                <a:gd name="T16" fmla="*/ 0 w 47"/>
                <a:gd name="T17" fmla="*/ 25 h 25"/>
                <a:gd name="T18" fmla="*/ 14 w 47"/>
                <a:gd name="T19" fmla="*/ 25 h 25"/>
                <a:gd name="T20" fmla="*/ 14 w 47"/>
                <a:gd name="T21" fmla="*/ 2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7" h="25">
                  <a:moveTo>
                    <a:pt x="14" y="23"/>
                  </a:moveTo>
                  <a:cubicBezTo>
                    <a:pt x="14" y="18"/>
                    <a:pt x="18" y="14"/>
                    <a:pt x="24" y="14"/>
                  </a:cubicBezTo>
                  <a:cubicBezTo>
                    <a:pt x="29" y="14"/>
                    <a:pt x="34" y="18"/>
                    <a:pt x="34" y="23"/>
                  </a:cubicBezTo>
                  <a:cubicBezTo>
                    <a:pt x="34" y="24"/>
                    <a:pt x="33" y="24"/>
                    <a:pt x="33" y="25"/>
                  </a:cubicBezTo>
                  <a:cubicBezTo>
                    <a:pt x="47" y="25"/>
                    <a:pt x="47" y="25"/>
                    <a:pt x="47" y="25"/>
                  </a:cubicBezTo>
                  <a:cubicBezTo>
                    <a:pt x="47" y="24"/>
                    <a:pt x="47" y="24"/>
                    <a:pt x="47" y="23"/>
                  </a:cubicBezTo>
                  <a:cubicBezTo>
                    <a:pt x="47" y="10"/>
                    <a:pt x="37" y="0"/>
                    <a:pt x="24" y="0"/>
                  </a:cubicBezTo>
                  <a:cubicBezTo>
                    <a:pt x="11" y="0"/>
                    <a:pt x="0" y="10"/>
                    <a:pt x="0" y="23"/>
                  </a:cubicBezTo>
                  <a:cubicBezTo>
                    <a:pt x="0" y="24"/>
                    <a:pt x="0" y="24"/>
                    <a:pt x="0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24"/>
                    <a:pt x="14" y="24"/>
                    <a:pt x="14" y="23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51" name="Freeform 452"/>
            <p:cNvSpPr>
              <a:spLocks noEditPoints="1"/>
            </p:cNvSpPr>
            <p:nvPr/>
          </p:nvSpPr>
          <p:spPr bwMode="auto">
            <a:xfrm>
              <a:off x="6646424" y="4588296"/>
              <a:ext cx="332766" cy="186054"/>
            </a:xfrm>
            <a:custGeom>
              <a:avLst/>
              <a:gdLst>
                <a:gd name="T0" fmla="*/ 134 w 158"/>
                <a:gd name="T1" fmla="*/ 18 h 80"/>
                <a:gd name="T2" fmla="*/ 111 w 158"/>
                <a:gd name="T3" fmla="*/ 39 h 80"/>
                <a:gd name="T4" fmla="*/ 73 w 158"/>
                <a:gd name="T5" fmla="*/ 39 h 80"/>
                <a:gd name="T6" fmla="*/ 73 w 158"/>
                <a:gd name="T7" fmla="*/ 0 h 80"/>
                <a:gd name="T8" fmla="*/ 0 w 158"/>
                <a:gd name="T9" fmla="*/ 0 h 80"/>
                <a:gd name="T10" fmla="*/ 0 w 158"/>
                <a:gd name="T11" fmla="*/ 80 h 80"/>
                <a:gd name="T12" fmla="*/ 73 w 158"/>
                <a:gd name="T13" fmla="*/ 80 h 80"/>
                <a:gd name="T14" fmla="*/ 73 w 158"/>
                <a:gd name="T15" fmla="*/ 50 h 80"/>
                <a:gd name="T16" fmla="*/ 112 w 158"/>
                <a:gd name="T17" fmla="*/ 50 h 80"/>
                <a:gd name="T18" fmla="*/ 134 w 158"/>
                <a:gd name="T19" fmla="*/ 65 h 80"/>
                <a:gd name="T20" fmla="*/ 158 w 158"/>
                <a:gd name="T21" fmla="*/ 41 h 80"/>
                <a:gd name="T22" fmla="*/ 134 w 158"/>
                <a:gd name="T23" fmla="*/ 18 h 80"/>
                <a:gd name="T24" fmla="*/ 134 w 158"/>
                <a:gd name="T25" fmla="*/ 51 h 80"/>
                <a:gd name="T26" fmla="*/ 125 w 158"/>
                <a:gd name="T27" fmla="*/ 41 h 80"/>
                <a:gd name="T28" fmla="*/ 134 w 158"/>
                <a:gd name="T29" fmla="*/ 32 h 80"/>
                <a:gd name="T30" fmla="*/ 144 w 158"/>
                <a:gd name="T31" fmla="*/ 41 h 80"/>
                <a:gd name="T32" fmla="*/ 134 w 158"/>
                <a:gd name="T33" fmla="*/ 51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8" h="80">
                  <a:moveTo>
                    <a:pt x="134" y="18"/>
                  </a:moveTo>
                  <a:cubicBezTo>
                    <a:pt x="122" y="18"/>
                    <a:pt x="112" y="27"/>
                    <a:pt x="111" y="39"/>
                  </a:cubicBezTo>
                  <a:cubicBezTo>
                    <a:pt x="73" y="39"/>
                    <a:pt x="73" y="39"/>
                    <a:pt x="73" y="39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73" y="80"/>
                    <a:pt x="73" y="80"/>
                    <a:pt x="73" y="80"/>
                  </a:cubicBezTo>
                  <a:cubicBezTo>
                    <a:pt x="73" y="50"/>
                    <a:pt x="73" y="50"/>
                    <a:pt x="73" y="50"/>
                  </a:cubicBezTo>
                  <a:cubicBezTo>
                    <a:pt x="112" y="50"/>
                    <a:pt x="112" y="50"/>
                    <a:pt x="112" y="50"/>
                  </a:cubicBezTo>
                  <a:cubicBezTo>
                    <a:pt x="116" y="59"/>
                    <a:pt x="124" y="65"/>
                    <a:pt x="134" y="65"/>
                  </a:cubicBezTo>
                  <a:cubicBezTo>
                    <a:pt x="147" y="65"/>
                    <a:pt x="158" y="54"/>
                    <a:pt x="158" y="41"/>
                  </a:cubicBezTo>
                  <a:cubicBezTo>
                    <a:pt x="158" y="28"/>
                    <a:pt x="147" y="18"/>
                    <a:pt x="134" y="18"/>
                  </a:cubicBezTo>
                  <a:close/>
                  <a:moveTo>
                    <a:pt x="134" y="51"/>
                  </a:moveTo>
                  <a:cubicBezTo>
                    <a:pt x="129" y="51"/>
                    <a:pt x="125" y="47"/>
                    <a:pt x="125" y="41"/>
                  </a:cubicBezTo>
                  <a:cubicBezTo>
                    <a:pt x="125" y="36"/>
                    <a:pt x="129" y="32"/>
                    <a:pt x="134" y="32"/>
                  </a:cubicBezTo>
                  <a:cubicBezTo>
                    <a:pt x="140" y="32"/>
                    <a:pt x="144" y="36"/>
                    <a:pt x="144" y="41"/>
                  </a:cubicBezTo>
                  <a:cubicBezTo>
                    <a:pt x="144" y="47"/>
                    <a:pt x="140" y="51"/>
                    <a:pt x="134" y="51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52" name="Freeform 453"/>
            <p:cNvSpPr>
              <a:spLocks noEditPoints="1"/>
            </p:cNvSpPr>
            <p:nvPr/>
          </p:nvSpPr>
          <p:spPr bwMode="auto">
            <a:xfrm>
              <a:off x="6646424" y="4020291"/>
              <a:ext cx="332766" cy="186054"/>
            </a:xfrm>
            <a:custGeom>
              <a:avLst/>
              <a:gdLst>
                <a:gd name="T0" fmla="*/ 134 w 158"/>
                <a:gd name="T1" fmla="*/ 21 h 80"/>
                <a:gd name="T2" fmla="*/ 112 w 158"/>
                <a:gd name="T3" fmla="*/ 38 h 80"/>
                <a:gd name="T4" fmla="*/ 73 w 158"/>
                <a:gd name="T5" fmla="*/ 38 h 80"/>
                <a:gd name="T6" fmla="*/ 73 w 158"/>
                <a:gd name="T7" fmla="*/ 0 h 80"/>
                <a:gd name="T8" fmla="*/ 0 w 158"/>
                <a:gd name="T9" fmla="*/ 0 h 80"/>
                <a:gd name="T10" fmla="*/ 0 w 158"/>
                <a:gd name="T11" fmla="*/ 80 h 80"/>
                <a:gd name="T12" fmla="*/ 73 w 158"/>
                <a:gd name="T13" fmla="*/ 80 h 80"/>
                <a:gd name="T14" fmla="*/ 73 w 158"/>
                <a:gd name="T15" fmla="*/ 49 h 80"/>
                <a:gd name="T16" fmla="*/ 111 w 158"/>
                <a:gd name="T17" fmla="*/ 49 h 80"/>
                <a:gd name="T18" fmla="*/ 134 w 158"/>
                <a:gd name="T19" fmla="*/ 68 h 80"/>
                <a:gd name="T20" fmla="*/ 158 w 158"/>
                <a:gd name="T21" fmla="*/ 44 h 80"/>
                <a:gd name="T22" fmla="*/ 134 w 158"/>
                <a:gd name="T23" fmla="*/ 21 h 80"/>
                <a:gd name="T24" fmla="*/ 134 w 158"/>
                <a:gd name="T25" fmla="*/ 54 h 80"/>
                <a:gd name="T26" fmla="*/ 125 w 158"/>
                <a:gd name="T27" fmla="*/ 44 h 80"/>
                <a:gd name="T28" fmla="*/ 134 w 158"/>
                <a:gd name="T29" fmla="*/ 34 h 80"/>
                <a:gd name="T30" fmla="*/ 144 w 158"/>
                <a:gd name="T31" fmla="*/ 44 h 80"/>
                <a:gd name="T32" fmla="*/ 134 w 158"/>
                <a:gd name="T33" fmla="*/ 54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8" h="80">
                  <a:moveTo>
                    <a:pt x="134" y="21"/>
                  </a:moveTo>
                  <a:cubicBezTo>
                    <a:pt x="124" y="21"/>
                    <a:pt x="115" y="28"/>
                    <a:pt x="112" y="38"/>
                  </a:cubicBezTo>
                  <a:cubicBezTo>
                    <a:pt x="73" y="38"/>
                    <a:pt x="73" y="38"/>
                    <a:pt x="73" y="38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73" y="80"/>
                    <a:pt x="73" y="80"/>
                    <a:pt x="73" y="80"/>
                  </a:cubicBezTo>
                  <a:cubicBezTo>
                    <a:pt x="73" y="49"/>
                    <a:pt x="73" y="49"/>
                    <a:pt x="73" y="49"/>
                  </a:cubicBezTo>
                  <a:cubicBezTo>
                    <a:pt x="111" y="49"/>
                    <a:pt x="111" y="49"/>
                    <a:pt x="111" y="49"/>
                  </a:cubicBezTo>
                  <a:cubicBezTo>
                    <a:pt x="113" y="59"/>
                    <a:pt x="123" y="68"/>
                    <a:pt x="134" y="68"/>
                  </a:cubicBezTo>
                  <a:cubicBezTo>
                    <a:pt x="147" y="68"/>
                    <a:pt x="158" y="57"/>
                    <a:pt x="158" y="44"/>
                  </a:cubicBezTo>
                  <a:cubicBezTo>
                    <a:pt x="158" y="31"/>
                    <a:pt x="147" y="21"/>
                    <a:pt x="134" y="21"/>
                  </a:cubicBezTo>
                  <a:close/>
                  <a:moveTo>
                    <a:pt x="134" y="54"/>
                  </a:moveTo>
                  <a:cubicBezTo>
                    <a:pt x="129" y="54"/>
                    <a:pt x="125" y="49"/>
                    <a:pt x="125" y="44"/>
                  </a:cubicBezTo>
                  <a:cubicBezTo>
                    <a:pt x="125" y="39"/>
                    <a:pt x="129" y="34"/>
                    <a:pt x="134" y="34"/>
                  </a:cubicBezTo>
                  <a:cubicBezTo>
                    <a:pt x="140" y="34"/>
                    <a:pt x="144" y="39"/>
                    <a:pt x="144" y="44"/>
                  </a:cubicBezTo>
                  <a:cubicBezTo>
                    <a:pt x="144" y="49"/>
                    <a:pt x="140" y="54"/>
                    <a:pt x="134" y="54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53" name="Freeform 454"/>
            <p:cNvSpPr>
              <a:spLocks noEditPoints="1"/>
            </p:cNvSpPr>
            <p:nvPr/>
          </p:nvSpPr>
          <p:spPr bwMode="auto">
            <a:xfrm>
              <a:off x="6646424" y="3468038"/>
              <a:ext cx="332766" cy="187038"/>
            </a:xfrm>
            <a:custGeom>
              <a:avLst/>
              <a:gdLst>
                <a:gd name="T0" fmla="*/ 134 w 158"/>
                <a:gd name="T1" fmla="*/ 18 h 80"/>
                <a:gd name="T2" fmla="*/ 111 w 158"/>
                <a:gd name="T3" fmla="*/ 37 h 80"/>
                <a:gd name="T4" fmla="*/ 73 w 158"/>
                <a:gd name="T5" fmla="*/ 37 h 80"/>
                <a:gd name="T6" fmla="*/ 73 w 158"/>
                <a:gd name="T7" fmla="*/ 0 h 80"/>
                <a:gd name="T8" fmla="*/ 0 w 158"/>
                <a:gd name="T9" fmla="*/ 0 h 80"/>
                <a:gd name="T10" fmla="*/ 0 w 158"/>
                <a:gd name="T11" fmla="*/ 80 h 80"/>
                <a:gd name="T12" fmla="*/ 73 w 158"/>
                <a:gd name="T13" fmla="*/ 80 h 80"/>
                <a:gd name="T14" fmla="*/ 73 w 158"/>
                <a:gd name="T15" fmla="*/ 48 h 80"/>
                <a:gd name="T16" fmla="*/ 112 w 158"/>
                <a:gd name="T17" fmla="*/ 48 h 80"/>
                <a:gd name="T18" fmla="*/ 134 w 158"/>
                <a:gd name="T19" fmla="*/ 65 h 80"/>
                <a:gd name="T20" fmla="*/ 158 w 158"/>
                <a:gd name="T21" fmla="*/ 41 h 80"/>
                <a:gd name="T22" fmla="*/ 134 w 158"/>
                <a:gd name="T23" fmla="*/ 18 h 80"/>
                <a:gd name="T24" fmla="*/ 134 w 158"/>
                <a:gd name="T25" fmla="*/ 51 h 80"/>
                <a:gd name="T26" fmla="*/ 125 w 158"/>
                <a:gd name="T27" fmla="*/ 41 h 80"/>
                <a:gd name="T28" fmla="*/ 134 w 158"/>
                <a:gd name="T29" fmla="*/ 32 h 80"/>
                <a:gd name="T30" fmla="*/ 144 w 158"/>
                <a:gd name="T31" fmla="*/ 41 h 80"/>
                <a:gd name="T32" fmla="*/ 134 w 158"/>
                <a:gd name="T33" fmla="*/ 51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8" h="80">
                  <a:moveTo>
                    <a:pt x="134" y="18"/>
                  </a:moveTo>
                  <a:cubicBezTo>
                    <a:pt x="123" y="18"/>
                    <a:pt x="113" y="26"/>
                    <a:pt x="111" y="37"/>
                  </a:cubicBezTo>
                  <a:cubicBezTo>
                    <a:pt x="73" y="37"/>
                    <a:pt x="73" y="37"/>
                    <a:pt x="73" y="37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73" y="80"/>
                    <a:pt x="73" y="80"/>
                    <a:pt x="73" y="80"/>
                  </a:cubicBezTo>
                  <a:cubicBezTo>
                    <a:pt x="73" y="48"/>
                    <a:pt x="73" y="48"/>
                    <a:pt x="73" y="48"/>
                  </a:cubicBezTo>
                  <a:cubicBezTo>
                    <a:pt x="112" y="48"/>
                    <a:pt x="112" y="48"/>
                    <a:pt x="112" y="48"/>
                  </a:cubicBezTo>
                  <a:cubicBezTo>
                    <a:pt x="115" y="58"/>
                    <a:pt x="124" y="65"/>
                    <a:pt x="134" y="65"/>
                  </a:cubicBezTo>
                  <a:cubicBezTo>
                    <a:pt x="147" y="65"/>
                    <a:pt x="158" y="54"/>
                    <a:pt x="158" y="41"/>
                  </a:cubicBezTo>
                  <a:cubicBezTo>
                    <a:pt x="158" y="28"/>
                    <a:pt x="147" y="18"/>
                    <a:pt x="134" y="18"/>
                  </a:cubicBezTo>
                  <a:close/>
                  <a:moveTo>
                    <a:pt x="134" y="51"/>
                  </a:moveTo>
                  <a:cubicBezTo>
                    <a:pt x="129" y="51"/>
                    <a:pt x="125" y="47"/>
                    <a:pt x="125" y="41"/>
                  </a:cubicBezTo>
                  <a:cubicBezTo>
                    <a:pt x="125" y="36"/>
                    <a:pt x="129" y="32"/>
                    <a:pt x="134" y="32"/>
                  </a:cubicBezTo>
                  <a:cubicBezTo>
                    <a:pt x="140" y="32"/>
                    <a:pt x="144" y="36"/>
                    <a:pt x="144" y="41"/>
                  </a:cubicBezTo>
                  <a:cubicBezTo>
                    <a:pt x="144" y="47"/>
                    <a:pt x="140" y="51"/>
                    <a:pt x="134" y="51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54" name="Freeform 455"/>
            <p:cNvSpPr>
              <a:spLocks noEditPoints="1"/>
            </p:cNvSpPr>
            <p:nvPr/>
          </p:nvSpPr>
          <p:spPr bwMode="auto">
            <a:xfrm>
              <a:off x="6646424" y="2904955"/>
              <a:ext cx="332766" cy="188022"/>
            </a:xfrm>
            <a:custGeom>
              <a:avLst/>
              <a:gdLst>
                <a:gd name="T0" fmla="*/ 134 w 158"/>
                <a:gd name="T1" fmla="*/ 14 h 81"/>
                <a:gd name="T2" fmla="*/ 111 w 158"/>
                <a:gd name="T3" fmla="*/ 36 h 81"/>
                <a:gd name="T4" fmla="*/ 73 w 158"/>
                <a:gd name="T5" fmla="*/ 36 h 81"/>
                <a:gd name="T6" fmla="*/ 73 w 158"/>
                <a:gd name="T7" fmla="*/ 0 h 81"/>
                <a:gd name="T8" fmla="*/ 0 w 158"/>
                <a:gd name="T9" fmla="*/ 0 h 81"/>
                <a:gd name="T10" fmla="*/ 0 w 158"/>
                <a:gd name="T11" fmla="*/ 81 h 81"/>
                <a:gd name="T12" fmla="*/ 73 w 158"/>
                <a:gd name="T13" fmla="*/ 81 h 81"/>
                <a:gd name="T14" fmla="*/ 73 w 158"/>
                <a:gd name="T15" fmla="*/ 47 h 81"/>
                <a:gd name="T16" fmla="*/ 113 w 158"/>
                <a:gd name="T17" fmla="*/ 47 h 81"/>
                <a:gd name="T18" fmla="*/ 134 w 158"/>
                <a:gd name="T19" fmla="*/ 61 h 81"/>
                <a:gd name="T20" fmla="*/ 158 w 158"/>
                <a:gd name="T21" fmla="*/ 38 h 81"/>
                <a:gd name="T22" fmla="*/ 134 w 158"/>
                <a:gd name="T23" fmla="*/ 14 h 81"/>
                <a:gd name="T24" fmla="*/ 134 w 158"/>
                <a:gd name="T25" fmla="*/ 48 h 81"/>
                <a:gd name="T26" fmla="*/ 125 w 158"/>
                <a:gd name="T27" fmla="*/ 38 h 81"/>
                <a:gd name="T28" fmla="*/ 134 w 158"/>
                <a:gd name="T29" fmla="*/ 28 h 81"/>
                <a:gd name="T30" fmla="*/ 144 w 158"/>
                <a:gd name="T31" fmla="*/ 38 h 81"/>
                <a:gd name="T32" fmla="*/ 134 w 158"/>
                <a:gd name="T33" fmla="*/ 48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8" h="81">
                  <a:moveTo>
                    <a:pt x="134" y="14"/>
                  </a:moveTo>
                  <a:cubicBezTo>
                    <a:pt x="122" y="14"/>
                    <a:pt x="112" y="24"/>
                    <a:pt x="111" y="36"/>
                  </a:cubicBezTo>
                  <a:cubicBezTo>
                    <a:pt x="73" y="36"/>
                    <a:pt x="73" y="36"/>
                    <a:pt x="73" y="36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73" y="81"/>
                    <a:pt x="73" y="81"/>
                    <a:pt x="73" y="81"/>
                  </a:cubicBezTo>
                  <a:cubicBezTo>
                    <a:pt x="73" y="47"/>
                    <a:pt x="73" y="47"/>
                    <a:pt x="73" y="47"/>
                  </a:cubicBezTo>
                  <a:cubicBezTo>
                    <a:pt x="113" y="47"/>
                    <a:pt x="113" y="47"/>
                    <a:pt x="113" y="47"/>
                  </a:cubicBezTo>
                  <a:cubicBezTo>
                    <a:pt x="116" y="55"/>
                    <a:pt x="125" y="61"/>
                    <a:pt x="134" y="61"/>
                  </a:cubicBezTo>
                  <a:cubicBezTo>
                    <a:pt x="147" y="61"/>
                    <a:pt x="158" y="51"/>
                    <a:pt x="158" y="38"/>
                  </a:cubicBezTo>
                  <a:cubicBezTo>
                    <a:pt x="158" y="25"/>
                    <a:pt x="147" y="14"/>
                    <a:pt x="134" y="14"/>
                  </a:cubicBezTo>
                  <a:close/>
                  <a:moveTo>
                    <a:pt x="134" y="48"/>
                  </a:moveTo>
                  <a:cubicBezTo>
                    <a:pt x="129" y="48"/>
                    <a:pt x="125" y="43"/>
                    <a:pt x="125" y="38"/>
                  </a:cubicBezTo>
                  <a:cubicBezTo>
                    <a:pt x="125" y="32"/>
                    <a:pt x="129" y="28"/>
                    <a:pt x="134" y="28"/>
                  </a:cubicBezTo>
                  <a:cubicBezTo>
                    <a:pt x="140" y="28"/>
                    <a:pt x="144" y="32"/>
                    <a:pt x="144" y="38"/>
                  </a:cubicBezTo>
                  <a:cubicBezTo>
                    <a:pt x="144" y="43"/>
                    <a:pt x="140" y="48"/>
                    <a:pt x="134" y="48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55" name="Freeform 456"/>
            <p:cNvSpPr>
              <a:spLocks/>
            </p:cNvSpPr>
            <p:nvPr/>
          </p:nvSpPr>
          <p:spPr bwMode="auto">
            <a:xfrm>
              <a:off x="3087429" y="1864436"/>
              <a:ext cx="1082824" cy="374075"/>
            </a:xfrm>
            <a:custGeom>
              <a:avLst/>
              <a:gdLst>
                <a:gd name="T0" fmla="*/ 0 w 515"/>
                <a:gd name="T1" fmla="*/ 119 h 161"/>
                <a:gd name="T2" fmla="*/ 0 w 515"/>
                <a:gd name="T3" fmla="*/ 152 h 161"/>
                <a:gd name="T4" fmla="*/ 100 w 515"/>
                <a:gd name="T5" fmla="*/ 152 h 161"/>
                <a:gd name="T6" fmla="*/ 100 w 515"/>
                <a:gd name="T7" fmla="*/ 142 h 161"/>
                <a:gd name="T8" fmla="*/ 190 w 515"/>
                <a:gd name="T9" fmla="*/ 142 h 161"/>
                <a:gd name="T10" fmla="*/ 322 w 515"/>
                <a:gd name="T11" fmla="*/ 11 h 161"/>
                <a:gd name="T12" fmla="*/ 467 w 515"/>
                <a:gd name="T13" fmla="*/ 11 h 161"/>
                <a:gd name="T14" fmla="*/ 494 w 515"/>
                <a:gd name="T15" fmla="*/ 34 h 161"/>
                <a:gd name="T16" fmla="*/ 494 w 515"/>
                <a:gd name="T17" fmla="*/ 49 h 161"/>
                <a:gd name="T18" fmla="*/ 483 w 515"/>
                <a:gd name="T19" fmla="*/ 49 h 161"/>
                <a:gd name="T20" fmla="*/ 483 w 515"/>
                <a:gd name="T21" fmla="*/ 161 h 161"/>
                <a:gd name="T22" fmla="*/ 515 w 515"/>
                <a:gd name="T23" fmla="*/ 161 h 161"/>
                <a:gd name="T24" fmla="*/ 515 w 515"/>
                <a:gd name="T25" fmla="*/ 49 h 161"/>
                <a:gd name="T26" fmla="*/ 505 w 515"/>
                <a:gd name="T27" fmla="*/ 49 h 161"/>
                <a:gd name="T28" fmla="*/ 505 w 515"/>
                <a:gd name="T29" fmla="*/ 29 h 161"/>
                <a:gd name="T30" fmla="*/ 471 w 515"/>
                <a:gd name="T31" fmla="*/ 0 h 161"/>
                <a:gd name="T32" fmla="*/ 317 w 515"/>
                <a:gd name="T33" fmla="*/ 0 h 161"/>
                <a:gd name="T34" fmla="*/ 185 w 515"/>
                <a:gd name="T35" fmla="*/ 131 h 161"/>
                <a:gd name="T36" fmla="*/ 100 w 515"/>
                <a:gd name="T37" fmla="*/ 131 h 161"/>
                <a:gd name="T38" fmla="*/ 100 w 515"/>
                <a:gd name="T39" fmla="*/ 119 h 161"/>
                <a:gd name="T40" fmla="*/ 0 w 515"/>
                <a:gd name="T41" fmla="*/ 119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15" h="161">
                  <a:moveTo>
                    <a:pt x="0" y="119"/>
                  </a:moveTo>
                  <a:cubicBezTo>
                    <a:pt x="0" y="152"/>
                    <a:pt x="0" y="152"/>
                    <a:pt x="0" y="152"/>
                  </a:cubicBezTo>
                  <a:cubicBezTo>
                    <a:pt x="100" y="152"/>
                    <a:pt x="100" y="152"/>
                    <a:pt x="100" y="152"/>
                  </a:cubicBezTo>
                  <a:cubicBezTo>
                    <a:pt x="100" y="142"/>
                    <a:pt x="100" y="142"/>
                    <a:pt x="100" y="142"/>
                  </a:cubicBezTo>
                  <a:cubicBezTo>
                    <a:pt x="190" y="142"/>
                    <a:pt x="190" y="142"/>
                    <a:pt x="190" y="142"/>
                  </a:cubicBezTo>
                  <a:cubicBezTo>
                    <a:pt x="190" y="142"/>
                    <a:pt x="318" y="14"/>
                    <a:pt x="322" y="11"/>
                  </a:cubicBezTo>
                  <a:cubicBezTo>
                    <a:pt x="326" y="11"/>
                    <a:pt x="463" y="11"/>
                    <a:pt x="467" y="11"/>
                  </a:cubicBezTo>
                  <a:cubicBezTo>
                    <a:pt x="470" y="13"/>
                    <a:pt x="491" y="32"/>
                    <a:pt x="494" y="34"/>
                  </a:cubicBezTo>
                  <a:cubicBezTo>
                    <a:pt x="494" y="37"/>
                    <a:pt x="494" y="44"/>
                    <a:pt x="494" y="49"/>
                  </a:cubicBezTo>
                  <a:cubicBezTo>
                    <a:pt x="483" y="49"/>
                    <a:pt x="483" y="49"/>
                    <a:pt x="483" y="49"/>
                  </a:cubicBezTo>
                  <a:cubicBezTo>
                    <a:pt x="483" y="161"/>
                    <a:pt x="483" y="161"/>
                    <a:pt x="483" y="161"/>
                  </a:cubicBezTo>
                  <a:cubicBezTo>
                    <a:pt x="515" y="161"/>
                    <a:pt x="515" y="161"/>
                    <a:pt x="515" y="161"/>
                  </a:cubicBezTo>
                  <a:cubicBezTo>
                    <a:pt x="515" y="49"/>
                    <a:pt x="515" y="49"/>
                    <a:pt x="515" y="49"/>
                  </a:cubicBezTo>
                  <a:cubicBezTo>
                    <a:pt x="505" y="49"/>
                    <a:pt x="505" y="49"/>
                    <a:pt x="505" y="49"/>
                  </a:cubicBezTo>
                  <a:cubicBezTo>
                    <a:pt x="505" y="29"/>
                    <a:pt x="505" y="29"/>
                    <a:pt x="505" y="29"/>
                  </a:cubicBezTo>
                  <a:cubicBezTo>
                    <a:pt x="471" y="0"/>
                    <a:pt x="471" y="0"/>
                    <a:pt x="471" y="0"/>
                  </a:cubicBezTo>
                  <a:cubicBezTo>
                    <a:pt x="317" y="0"/>
                    <a:pt x="317" y="0"/>
                    <a:pt x="317" y="0"/>
                  </a:cubicBezTo>
                  <a:cubicBezTo>
                    <a:pt x="317" y="0"/>
                    <a:pt x="188" y="128"/>
                    <a:pt x="185" y="131"/>
                  </a:cubicBezTo>
                  <a:cubicBezTo>
                    <a:pt x="182" y="131"/>
                    <a:pt x="120" y="131"/>
                    <a:pt x="100" y="131"/>
                  </a:cubicBezTo>
                  <a:cubicBezTo>
                    <a:pt x="100" y="119"/>
                    <a:pt x="100" y="119"/>
                    <a:pt x="100" y="11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56" name="Freeform 457"/>
            <p:cNvSpPr>
              <a:spLocks/>
            </p:cNvSpPr>
            <p:nvPr/>
          </p:nvSpPr>
          <p:spPr bwMode="auto">
            <a:xfrm>
              <a:off x="3087429" y="2308404"/>
              <a:ext cx="826577" cy="242165"/>
            </a:xfrm>
            <a:custGeom>
              <a:avLst/>
              <a:gdLst>
                <a:gd name="T0" fmla="*/ 393 w 393"/>
                <a:gd name="T1" fmla="*/ 0 h 104"/>
                <a:gd name="T2" fmla="*/ 293 w 393"/>
                <a:gd name="T3" fmla="*/ 0 h 104"/>
                <a:gd name="T4" fmla="*/ 293 w 393"/>
                <a:gd name="T5" fmla="*/ 11 h 104"/>
                <a:gd name="T6" fmla="*/ 246 w 393"/>
                <a:gd name="T7" fmla="*/ 11 h 104"/>
                <a:gd name="T8" fmla="*/ 178 w 393"/>
                <a:gd name="T9" fmla="*/ 84 h 104"/>
                <a:gd name="T10" fmla="*/ 100 w 393"/>
                <a:gd name="T11" fmla="*/ 84 h 104"/>
                <a:gd name="T12" fmla="*/ 100 w 393"/>
                <a:gd name="T13" fmla="*/ 71 h 104"/>
                <a:gd name="T14" fmla="*/ 0 w 393"/>
                <a:gd name="T15" fmla="*/ 71 h 104"/>
                <a:gd name="T16" fmla="*/ 0 w 393"/>
                <a:gd name="T17" fmla="*/ 104 h 104"/>
                <a:gd name="T18" fmla="*/ 100 w 393"/>
                <a:gd name="T19" fmla="*/ 104 h 104"/>
                <a:gd name="T20" fmla="*/ 100 w 393"/>
                <a:gd name="T21" fmla="*/ 95 h 104"/>
                <a:gd name="T22" fmla="*/ 183 w 393"/>
                <a:gd name="T23" fmla="*/ 95 h 104"/>
                <a:gd name="T24" fmla="*/ 251 w 393"/>
                <a:gd name="T25" fmla="*/ 22 h 104"/>
                <a:gd name="T26" fmla="*/ 293 w 393"/>
                <a:gd name="T27" fmla="*/ 22 h 104"/>
                <a:gd name="T28" fmla="*/ 293 w 393"/>
                <a:gd name="T29" fmla="*/ 33 h 104"/>
                <a:gd name="T30" fmla="*/ 393 w 393"/>
                <a:gd name="T31" fmla="*/ 33 h 104"/>
                <a:gd name="T32" fmla="*/ 393 w 393"/>
                <a:gd name="T33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93" h="104">
                  <a:moveTo>
                    <a:pt x="393" y="0"/>
                  </a:moveTo>
                  <a:cubicBezTo>
                    <a:pt x="293" y="0"/>
                    <a:pt x="293" y="0"/>
                    <a:pt x="293" y="0"/>
                  </a:cubicBezTo>
                  <a:cubicBezTo>
                    <a:pt x="293" y="11"/>
                    <a:pt x="293" y="11"/>
                    <a:pt x="293" y="11"/>
                  </a:cubicBezTo>
                  <a:cubicBezTo>
                    <a:pt x="246" y="11"/>
                    <a:pt x="246" y="11"/>
                    <a:pt x="246" y="11"/>
                  </a:cubicBezTo>
                  <a:cubicBezTo>
                    <a:pt x="246" y="11"/>
                    <a:pt x="181" y="81"/>
                    <a:pt x="178" y="84"/>
                  </a:cubicBezTo>
                  <a:cubicBezTo>
                    <a:pt x="174" y="84"/>
                    <a:pt x="117" y="84"/>
                    <a:pt x="100" y="84"/>
                  </a:cubicBezTo>
                  <a:cubicBezTo>
                    <a:pt x="100" y="71"/>
                    <a:pt x="100" y="71"/>
                    <a:pt x="10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100" y="104"/>
                    <a:pt x="100" y="104"/>
                    <a:pt x="100" y="104"/>
                  </a:cubicBezTo>
                  <a:cubicBezTo>
                    <a:pt x="100" y="95"/>
                    <a:pt x="100" y="95"/>
                    <a:pt x="100" y="95"/>
                  </a:cubicBezTo>
                  <a:cubicBezTo>
                    <a:pt x="183" y="95"/>
                    <a:pt x="183" y="95"/>
                    <a:pt x="183" y="95"/>
                  </a:cubicBezTo>
                  <a:cubicBezTo>
                    <a:pt x="183" y="95"/>
                    <a:pt x="248" y="26"/>
                    <a:pt x="251" y="22"/>
                  </a:cubicBezTo>
                  <a:cubicBezTo>
                    <a:pt x="254" y="22"/>
                    <a:pt x="281" y="22"/>
                    <a:pt x="293" y="22"/>
                  </a:cubicBezTo>
                  <a:cubicBezTo>
                    <a:pt x="293" y="33"/>
                    <a:pt x="293" y="33"/>
                    <a:pt x="293" y="33"/>
                  </a:cubicBezTo>
                  <a:cubicBezTo>
                    <a:pt x="393" y="33"/>
                    <a:pt x="393" y="33"/>
                    <a:pt x="393" y="33"/>
                  </a:cubicBezTo>
                  <a:lnTo>
                    <a:pt x="393" y="0"/>
                  </a:ln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57" name="Freeform 458"/>
            <p:cNvSpPr>
              <a:spLocks/>
            </p:cNvSpPr>
            <p:nvPr/>
          </p:nvSpPr>
          <p:spPr bwMode="auto">
            <a:xfrm>
              <a:off x="3087429" y="2473785"/>
              <a:ext cx="826577" cy="231337"/>
            </a:xfrm>
            <a:custGeom>
              <a:avLst/>
              <a:gdLst>
                <a:gd name="T0" fmla="*/ 393 w 393"/>
                <a:gd name="T1" fmla="*/ 0 h 99"/>
                <a:gd name="T2" fmla="*/ 293 w 393"/>
                <a:gd name="T3" fmla="*/ 0 h 99"/>
                <a:gd name="T4" fmla="*/ 293 w 393"/>
                <a:gd name="T5" fmla="*/ 10 h 99"/>
                <a:gd name="T6" fmla="*/ 234 w 393"/>
                <a:gd name="T7" fmla="*/ 10 h 99"/>
                <a:gd name="T8" fmla="*/ 172 w 393"/>
                <a:gd name="T9" fmla="*/ 77 h 99"/>
                <a:gd name="T10" fmla="*/ 100 w 393"/>
                <a:gd name="T11" fmla="*/ 77 h 99"/>
                <a:gd name="T12" fmla="*/ 100 w 393"/>
                <a:gd name="T13" fmla="*/ 66 h 99"/>
                <a:gd name="T14" fmla="*/ 0 w 393"/>
                <a:gd name="T15" fmla="*/ 66 h 99"/>
                <a:gd name="T16" fmla="*/ 0 w 393"/>
                <a:gd name="T17" fmla="*/ 99 h 99"/>
                <a:gd name="T18" fmla="*/ 100 w 393"/>
                <a:gd name="T19" fmla="*/ 99 h 99"/>
                <a:gd name="T20" fmla="*/ 100 w 393"/>
                <a:gd name="T21" fmla="*/ 88 h 99"/>
                <a:gd name="T22" fmla="*/ 177 w 393"/>
                <a:gd name="T23" fmla="*/ 88 h 99"/>
                <a:gd name="T24" fmla="*/ 239 w 393"/>
                <a:gd name="T25" fmla="*/ 21 h 99"/>
                <a:gd name="T26" fmla="*/ 293 w 393"/>
                <a:gd name="T27" fmla="*/ 21 h 99"/>
                <a:gd name="T28" fmla="*/ 293 w 393"/>
                <a:gd name="T29" fmla="*/ 33 h 99"/>
                <a:gd name="T30" fmla="*/ 393 w 393"/>
                <a:gd name="T31" fmla="*/ 33 h 99"/>
                <a:gd name="T32" fmla="*/ 393 w 393"/>
                <a:gd name="T33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93" h="99">
                  <a:moveTo>
                    <a:pt x="393" y="0"/>
                  </a:moveTo>
                  <a:cubicBezTo>
                    <a:pt x="293" y="0"/>
                    <a:pt x="293" y="0"/>
                    <a:pt x="293" y="0"/>
                  </a:cubicBezTo>
                  <a:cubicBezTo>
                    <a:pt x="293" y="10"/>
                    <a:pt x="293" y="10"/>
                    <a:pt x="293" y="10"/>
                  </a:cubicBezTo>
                  <a:cubicBezTo>
                    <a:pt x="234" y="10"/>
                    <a:pt x="234" y="10"/>
                    <a:pt x="234" y="10"/>
                  </a:cubicBezTo>
                  <a:cubicBezTo>
                    <a:pt x="234" y="10"/>
                    <a:pt x="175" y="73"/>
                    <a:pt x="172" y="77"/>
                  </a:cubicBezTo>
                  <a:cubicBezTo>
                    <a:pt x="168" y="77"/>
                    <a:pt x="119" y="77"/>
                    <a:pt x="100" y="77"/>
                  </a:cubicBezTo>
                  <a:cubicBezTo>
                    <a:pt x="100" y="66"/>
                    <a:pt x="100" y="66"/>
                    <a:pt x="100" y="66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100" y="99"/>
                    <a:pt x="100" y="99"/>
                    <a:pt x="100" y="99"/>
                  </a:cubicBezTo>
                  <a:cubicBezTo>
                    <a:pt x="100" y="88"/>
                    <a:pt x="100" y="88"/>
                    <a:pt x="100" y="88"/>
                  </a:cubicBezTo>
                  <a:cubicBezTo>
                    <a:pt x="177" y="88"/>
                    <a:pt x="177" y="88"/>
                    <a:pt x="177" y="88"/>
                  </a:cubicBezTo>
                  <a:cubicBezTo>
                    <a:pt x="177" y="88"/>
                    <a:pt x="236" y="24"/>
                    <a:pt x="239" y="21"/>
                  </a:cubicBezTo>
                  <a:cubicBezTo>
                    <a:pt x="243" y="21"/>
                    <a:pt x="279" y="21"/>
                    <a:pt x="293" y="21"/>
                  </a:cubicBezTo>
                  <a:cubicBezTo>
                    <a:pt x="293" y="33"/>
                    <a:pt x="293" y="33"/>
                    <a:pt x="293" y="33"/>
                  </a:cubicBezTo>
                  <a:cubicBezTo>
                    <a:pt x="393" y="33"/>
                    <a:pt x="393" y="33"/>
                    <a:pt x="393" y="33"/>
                  </a:cubicBezTo>
                  <a:lnTo>
                    <a:pt x="393" y="0"/>
                  </a:ln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58" name="Rectangle 459"/>
            <p:cNvSpPr>
              <a:spLocks noChangeArrowheads="1"/>
            </p:cNvSpPr>
            <p:nvPr/>
          </p:nvSpPr>
          <p:spPr bwMode="auto">
            <a:xfrm>
              <a:off x="3704024" y="2632274"/>
              <a:ext cx="209981" cy="76784"/>
            </a:xfrm>
            <a:prstGeom prst="rect">
              <a:avLst/>
            </a:pr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59" name="Freeform 460"/>
            <p:cNvSpPr>
              <a:spLocks noEditPoints="1"/>
            </p:cNvSpPr>
            <p:nvPr/>
          </p:nvSpPr>
          <p:spPr bwMode="auto">
            <a:xfrm>
              <a:off x="3493155" y="2748435"/>
              <a:ext cx="420851" cy="110254"/>
            </a:xfrm>
            <a:custGeom>
              <a:avLst/>
              <a:gdLst>
                <a:gd name="T0" fmla="*/ 200 w 200"/>
                <a:gd name="T1" fmla="*/ 38 h 47"/>
                <a:gd name="T2" fmla="*/ 200 w 200"/>
                <a:gd name="T3" fmla="*/ 5 h 47"/>
                <a:gd name="T4" fmla="*/ 100 w 200"/>
                <a:gd name="T5" fmla="*/ 5 h 47"/>
                <a:gd name="T6" fmla="*/ 100 w 200"/>
                <a:gd name="T7" fmla="*/ 18 h 47"/>
                <a:gd name="T8" fmla="*/ 46 w 200"/>
                <a:gd name="T9" fmla="*/ 18 h 47"/>
                <a:gd name="T10" fmla="*/ 24 w 200"/>
                <a:gd name="T11" fmla="*/ 0 h 47"/>
                <a:gd name="T12" fmla="*/ 0 w 200"/>
                <a:gd name="T13" fmla="*/ 24 h 47"/>
                <a:gd name="T14" fmla="*/ 24 w 200"/>
                <a:gd name="T15" fmla="*/ 47 h 47"/>
                <a:gd name="T16" fmla="*/ 47 w 200"/>
                <a:gd name="T17" fmla="*/ 29 h 47"/>
                <a:gd name="T18" fmla="*/ 100 w 200"/>
                <a:gd name="T19" fmla="*/ 29 h 47"/>
                <a:gd name="T20" fmla="*/ 100 w 200"/>
                <a:gd name="T21" fmla="*/ 38 h 47"/>
                <a:gd name="T22" fmla="*/ 200 w 200"/>
                <a:gd name="T23" fmla="*/ 38 h 47"/>
                <a:gd name="T24" fmla="*/ 24 w 200"/>
                <a:gd name="T25" fmla="*/ 34 h 47"/>
                <a:gd name="T26" fmla="*/ 14 w 200"/>
                <a:gd name="T27" fmla="*/ 24 h 47"/>
                <a:gd name="T28" fmla="*/ 24 w 200"/>
                <a:gd name="T29" fmla="*/ 14 h 47"/>
                <a:gd name="T30" fmla="*/ 33 w 200"/>
                <a:gd name="T31" fmla="*/ 24 h 47"/>
                <a:gd name="T32" fmla="*/ 24 w 200"/>
                <a:gd name="T33" fmla="*/ 3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0" h="47">
                  <a:moveTo>
                    <a:pt x="200" y="38"/>
                  </a:moveTo>
                  <a:cubicBezTo>
                    <a:pt x="200" y="5"/>
                    <a:pt x="200" y="5"/>
                    <a:pt x="200" y="5"/>
                  </a:cubicBezTo>
                  <a:cubicBezTo>
                    <a:pt x="100" y="5"/>
                    <a:pt x="100" y="5"/>
                    <a:pt x="100" y="5"/>
                  </a:cubicBezTo>
                  <a:cubicBezTo>
                    <a:pt x="100" y="18"/>
                    <a:pt x="100" y="18"/>
                    <a:pt x="100" y="18"/>
                  </a:cubicBezTo>
                  <a:cubicBezTo>
                    <a:pt x="46" y="18"/>
                    <a:pt x="46" y="18"/>
                    <a:pt x="46" y="18"/>
                  </a:cubicBezTo>
                  <a:cubicBezTo>
                    <a:pt x="44" y="8"/>
                    <a:pt x="35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37"/>
                    <a:pt x="11" y="47"/>
                    <a:pt x="24" y="47"/>
                  </a:cubicBezTo>
                  <a:cubicBezTo>
                    <a:pt x="35" y="47"/>
                    <a:pt x="44" y="40"/>
                    <a:pt x="47" y="29"/>
                  </a:cubicBezTo>
                  <a:cubicBezTo>
                    <a:pt x="100" y="29"/>
                    <a:pt x="100" y="29"/>
                    <a:pt x="100" y="29"/>
                  </a:cubicBezTo>
                  <a:cubicBezTo>
                    <a:pt x="100" y="38"/>
                    <a:pt x="100" y="38"/>
                    <a:pt x="100" y="38"/>
                  </a:cubicBezTo>
                  <a:lnTo>
                    <a:pt x="200" y="38"/>
                  </a:lnTo>
                  <a:close/>
                  <a:moveTo>
                    <a:pt x="24" y="34"/>
                  </a:moveTo>
                  <a:cubicBezTo>
                    <a:pt x="18" y="34"/>
                    <a:pt x="14" y="29"/>
                    <a:pt x="14" y="24"/>
                  </a:cubicBezTo>
                  <a:cubicBezTo>
                    <a:pt x="14" y="19"/>
                    <a:pt x="18" y="14"/>
                    <a:pt x="24" y="14"/>
                  </a:cubicBezTo>
                  <a:cubicBezTo>
                    <a:pt x="29" y="14"/>
                    <a:pt x="33" y="19"/>
                    <a:pt x="33" y="24"/>
                  </a:cubicBezTo>
                  <a:cubicBezTo>
                    <a:pt x="33" y="29"/>
                    <a:pt x="29" y="34"/>
                    <a:pt x="24" y="34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60" name="Freeform 461"/>
            <p:cNvSpPr>
              <a:spLocks/>
            </p:cNvSpPr>
            <p:nvPr/>
          </p:nvSpPr>
          <p:spPr bwMode="auto">
            <a:xfrm>
              <a:off x="2839190" y="3268203"/>
              <a:ext cx="1074816" cy="886953"/>
            </a:xfrm>
            <a:custGeom>
              <a:avLst/>
              <a:gdLst>
                <a:gd name="T0" fmla="*/ 411 w 511"/>
                <a:gd name="T1" fmla="*/ 9 h 381"/>
                <a:gd name="T2" fmla="*/ 274 w 511"/>
                <a:gd name="T3" fmla="*/ 9 h 381"/>
                <a:gd name="T4" fmla="*/ 234 w 511"/>
                <a:gd name="T5" fmla="*/ 49 h 381"/>
                <a:gd name="T6" fmla="*/ 77 w 511"/>
                <a:gd name="T7" fmla="*/ 49 h 381"/>
                <a:gd name="T8" fmla="*/ 77 w 511"/>
                <a:gd name="T9" fmla="*/ 228 h 381"/>
                <a:gd name="T10" fmla="*/ 14 w 511"/>
                <a:gd name="T11" fmla="*/ 228 h 381"/>
                <a:gd name="T12" fmla="*/ 14 w 511"/>
                <a:gd name="T13" fmla="*/ 268 h 381"/>
                <a:gd name="T14" fmla="*/ 0 w 511"/>
                <a:gd name="T15" fmla="*/ 268 h 381"/>
                <a:gd name="T16" fmla="*/ 0 w 511"/>
                <a:gd name="T17" fmla="*/ 381 h 381"/>
                <a:gd name="T18" fmla="*/ 37 w 511"/>
                <a:gd name="T19" fmla="*/ 381 h 381"/>
                <a:gd name="T20" fmla="*/ 37 w 511"/>
                <a:gd name="T21" fmla="*/ 268 h 381"/>
                <a:gd name="T22" fmla="*/ 25 w 511"/>
                <a:gd name="T23" fmla="*/ 268 h 381"/>
                <a:gd name="T24" fmla="*/ 25 w 511"/>
                <a:gd name="T25" fmla="*/ 239 h 381"/>
                <a:gd name="T26" fmla="*/ 88 w 511"/>
                <a:gd name="T27" fmla="*/ 239 h 381"/>
                <a:gd name="T28" fmla="*/ 88 w 511"/>
                <a:gd name="T29" fmla="*/ 60 h 381"/>
                <a:gd name="T30" fmla="*/ 239 w 511"/>
                <a:gd name="T31" fmla="*/ 60 h 381"/>
                <a:gd name="T32" fmla="*/ 279 w 511"/>
                <a:gd name="T33" fmla="*/ 20 h 381"/>
                <a:gd name="T34" fmla="*/ 411 w 511"/>
                <a:gd name="T35" fmla="*/ 20 h 381"/>
                <a:gd name="T36" fmla="*/ 411 w 511"/>
                <a:gd name="T37" fmla="*/ 33 h 381"/>
                <a:gd name="T38" fmla="*/ 511 w 511"/>
                <a:gd name="T39" fmla="*/ 33 h 381"/>
                <a:gd name="T40" fmla="*/ 511 w 511"/>
                <a:gd name="T41" fmla="*/ 0 h 381"/>
                <a:gd name="T42" fmla="*/ 411 w 511"/>
                <a:gd name="T43" fmla="*/ 0 h 381"/>
                <a:gd name="T44" fmla="*/ 411 w 511"/>
                <a:gd name="T45" fmla="*/ 9 h 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11" h="381">
                  <a:moveTo>
                    <a:pt x="411" y="9"/>
                  </a:moveTo>
                  <a:cubicBezTo>
                    <a:pt x="274" y="9"/>
                    <a:pt x="274" y="9"/>
                    <a:pt x="274" y="9"/>
                  </a:cubicBezTo>
                  <a:cubicBezTo>
                    <a:pt x="274" y="9"/>
                    <a:pt x="237" y="46"/>
                    <a:pt x="234" y="49"/>
                  </a:cubicBezTo>
                  <a:cubicBezTo>
                    <a:pt x="230" y="49"/>
                    <a:pt x="77" y="49"/>
                    <a:pt x="77" y="49"/>
                  </a:cubicBezTo>
                  <a:cubicBezTo>
                    <a:pt x="77" y="49"/>
                    <a:pt x="77" y="217"/>
                    <a:pt x="77" y="228"/>
                  </a:cubicBezTo>
                  <a:cubicBezTo>
                    <a:pt x="68" y="228"/>
                    <a:pt x="14" y="228"/>
                    <a:pt x="14" y="228"/>
                  </a:cubicBezTo>
                  <a:cubicBezTo>
                    <a:pt x="14" y="268"/>
                    <a:pt x="14" y="268"/>
                    <a:pt x="14" y="268"/>
                  </a:cubicBezTo>
                  <a:cubicBezTo>
                    <a:pt x="0" y="268"/>
                    <a:pt x="0" y="268"/>
                    <a:pt x="0" y="268"/>
                  </a:cubicBezTo>
                  <a:cubicBezTo>
                    <a:pt x="0" y="381"/>
                    <a:pt x="0" y="381"/>
                    <a:pt x="0" y="381"/>
                  </a:cubicBezTo>
                  <a:cubicBezTo>
                    <a:pt x="37" y="381"/>
                    <a:pt x="37" y="381"/>
                    <a:pt x="37" y="381"/>
                  </a:cubicBezTo>
                  <a:cubicBezTo>
                    <a:pt x="37" y="268"/>
                    <a:pt x="37" y="268"/>
                    <a:pt x="37" y="268"/>
                  </a:cubicBezTo>
                  <a:cubicBezTo>
                    <a:pt x="25" y="268"/>
                    <a:pt x="25" y="268"/>
                    <a:pt x="25" y="268"/>
                  </a:cubicBezTo>
                  <a:cubicBezTo>
                    <a:pt x="25" y="259"/>
                    <a:pt x="25" y="244"/>
                    <a:pt x="25" y="239"/>
                  </a:cubicBezTo>
                  <a:cubicBezTo>
                    <a:pt x="34" y="239"/>
                    <a:pt x="88" y="239"/>
                    <a:pt x="88" y="239"/>
                  </a:cubicBezTo>
                  <a:cubicBezTo>
                    <a:pt x="88" y="239"/>
                    <a:pt x="88" y="70"/>
                    <a:pt x="88" y="60"/>
                  </a:cubicBezTo>
                  <a:cubicBezTo>
                    <a:pt x="98" y="60"/>
                    <a:pt x="239" y="60"/>
                    <a:pt x="239" y="60"/>
                  </a:cubicBezTo>
                  <a:cubicBezTo>
                    <a:pt x="239" y="60"/>
                    <a:pt x="276" y="23"/>
                    <a:pt x="279" y="20"/>
                  </a:cubicBezTo>
                  <a:cubicBezTo>
                    <a:pt x="282" y="20"/>
                    <a:pt x="384" y="20"/>
                    <a:pt x="411" y="20"/>
                  </a:cubicBezTo>
                  <a:cubicBezTo>
                    <a:pt x="411" y="33"/>
                    <a:pt x="411" y="33"/>
                    <a:pt x="411" y="33"/>
                  </a:cubicBezTo>
                  <a:cubicBezTo>
                    <a:pt x="511" y="33"/>
                    <a:pt x="511" y="33"/>
                    <a:pt x="511" y="33"/>
                  </a:cubicBezTo>
                  <a:cubicBezTo>
                    <a:pt x="511" y="0"/>
                    <a:pt x="511" y="0"/>
                    <a:pt x="511" y="0"/>
                  </a:cubicBezTo>
                  <a:cubicBezTo>
                    <a:pt x="411" y="0"/>
                    <a:pt x="411" y="0"/>
                    <a:pt x="411" y="0"/>
                  </a:cubicBezTo>
                  <a:lnTo>
                    <a:pt x="411" y="9"/>
                  </a:ln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61" name="Freeform 462"/>
            <p:cNvSpPr>
              <a:spLocks noEditPoints="1"/>
            </p:cNvSpPr>
            <p:nvPr/>
          </p:nvSpPr>
          <p:spPr bwMode="auto">
            <a:xfrm>
              <a:off x="1029440" y="3014226"/>
              <a:ext cx="4607119" cy="498111"/>
            </a:xfrm>
            <a:custGeom>
              <a:avLst/>
              <a:gdLst>
                <a:gd name="T0" fmla="*/ 2190 w 2190"/>
                <a:gd name="T1" fmla="*/ 214 h 214"/>
                <a:gd name="T2" fmla="*/ 2190 w 2190"/>
                <a:gd name="T3" fmla="*/ 181 h 214"/>
                <a:gd name="T4" fmla="*/ 2090 w 2190"/>
                <a:gd name="T5" fmla="*/ 181 h 214"/>
                <a:gd name="T6" fmla="*/ 2090 w 2190"/>
                <a:gd name="T7" fmla="*/ 195 h 214"/>
                <a:gd name="T8" fmla="*/ 1585 w 2190"/>
                <a:gd name="T9" fmla="*/ 195 h 214"/>
                <a:gd name="T10" fmla="*/ 1479 w 2190"/>
                <a:gd name="T11" fmla="*/ 85 h 214"/>
                <a:gd name="T12" fmla="*/ 879 w 2190"/>
                <a:gd name="T13" fmla="*/ 85 h 214"/>
                <a:gd name="T14" fmla="*/ 853 w 2190"/>
                <a:gd name="T15" fmla="*/ 59 h 214"/>
                <a:gd name="T16" fmla="*/ 728 w 2190"/>
                <a:gd name="T17" fmla="*/ 59 h 214"/>
                <a:gd name="T18" fmla="*/ 689 w 2190"/>
                <a:gd name="T19" fmla="*/ 20 h 214"/>
                <a:gd name="T20" fmla="*/ 46 w 2190"/>
                <a:gd name="T21" fmla="*/ 20 h 214"/>
                <a:gd name="T22" fmla="*/ 23 w 2190"/>
                <a:gd name="T23" fmla="*/ 0 h 214"/>
                <a:gd name="T24" fmla="*/ 0 w 2190"/>
                <a:gd name="T25" fmla="*/ 23 h 214"/>
                <a:gd name="T26" fmla="*/ 23 w 2190"/>
                <a:gd name="T27" fmla="*/ 47 h 214"/>
                <a:gd name="T28" fmla="*/ 45 w 2190"/>
                <a:gd name="T29" fmla="*/ 31 h 214"/>
                <a:gd name="T30" fmla="*/ 684 w 2190"/>
                <a:gd name="T31" fmla="*/ 31 h 214"/>
                <a:gd name="T32" fmla="*/ 723 w 2190"/>
                <a:gd name="T33" fmla="*/ 70 h 214"/>
                <a:gd name="T34" fmla="*/ 849 w 2190"/>
                <a:gd name="T35" fmla="*/ 70 h 214"/>
                <a:gd name="T36" fmla="*/ 874 w 2190"/>
                <a:gd name="T37" fmla="*/ 95 h 214"/>
                <a:gd name="T38" fmla="*/ 1474 w 2190"/>
                <a:gd name="T39" fmla="*/ 95 h 214"/>
                <a:gd name="T40" fmla="*/ 1580 w 2190"/>
                <a:gd name="T41" fmla="*/ 206 h 214"/>
                <a:gd name="T42" fmla="*/ 2090 w 2190"/>
                <a:gd name="T43" fmla="*/ 206 h 214"/>
                <a:gd name="T44" fmla="*/ 2090 w 2190"/>
                <a:gd name="T45" fmla="*/ 214 h 214"/>
                <a:gd name="T46" fmla="*/ 2190 w 2190"/>
                <a:gd name="T47" fmla="*/ 214 h 214"/>
                <a:gd name="T48" fmla="*/ 23 w 2190"/>
                <a:gd name="T49" fmla="*/ 33 h 214"/>
                <a:gd name="T50" fmla="*/ 13 w 2190"/>
                <a:gd name="T51" fmla="*/ 23 h 214"/>
                <a:gd name="T52" fmla="*/ 23 w 2190"/>
                <a:gd name="T53" fmla="*/ 14 h 214"/>
                <a:gd name="T54" fmla="*/ 33 w 2190"/>
                <a:gd name="T55" fmla="*/ 23 h 214"/>
                <a:gd name="T56" fmla="*/ 23 w 2190"/>
                <a:gd name="T57" fmla="*/ 33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190" h="214">
                  <a:moveTo>
                    <a:pt x="2190" y="214"/>
                  </a:moveTo>
                  <a:cubicBezTo>
                    <a:pt x="2190" y="181"/>
                    <a:pt x="2190" y="181"/>
                    <a:pt x="2190" y="181"/>
                  </a:cubicBezTo>
                  <a:cubicBezTo>
                    <a:pt x="2090" y="181"/>
                    <a:pt x="2090" y="181"/>
                    <a:pt x="2090" y="181"/>
                  </a:cubicBezTo>
                  <a:cubicBezTo>
                    <a:pt x="2090" y="195"/>
                    <a:pt x="2090" y="195"/>
                    <a:pt x="2090" y="195"/>
                  </a:cubicBezTo>
                  <a:cubicBezTo>
                    <a:pt x="2038" y="195"/>
                    <a:pt x="1589" y="195"/>
                    <a:pt x="1585" y="195"/>
                  </a:cubicBezTo>
                  <a:cubicBezTo>
                    <a:pt x="1581" y="192"/>
                    <a:pt x="1479" y="85"/>
                    <a:pt x="1479" y="85"/>
                  </a:cubicBezTo>
                  <a:cubicBezTo>
                    <a:pt x="1479" y="85"/>
                    <a:pt x="883" y="85"/>
                    <a:pt x="879" y="85"/>
                  </a:cubicBezTo>
                  <a:cubicBezTo>
                    <a:pt x="876" y="82"/>
                    <a:pt x="853" y="59"/>
                    <a:pt x="853" y="59"/>
                  </a:cubicBezTo>
                  <a:cubicBezTo>
                    <a:pt x="853" y="59"/>
                    <a:pt x="732" y="59"/>
                    <a:pt x="728" y="59"/>
                  </a:cubicBezTo>
                  <a:cubicBezTo>
                    <a:pt x="725" y="56"/>
                    <a:pt x="689" y="20"/>
                    <a:pt x="689" y="20"/>
                  </a:cubicBezTo>
                  <a:cubicBezTo>
                    <a:pt x="46" y="20"/>
                    <a:pt x="46" y="20"/>
                    <a:pt x="46" y="20"/>
                  </a:cubicBezTo>
                  <a:cubicBezTo>
                    <a:pt x="44" y="8"/>
                    <a:pt x="35" y="0"/>
                    <a:pt x="23" y="0"/>
                  </a:cubicBezTo>
                  <a:cubicBezTo>
                    <a:pt x="10" y="0"/>
                    <a:pt x="0" y="10"/>
                    <a:pt x="0" y="23"/>
                  </a:cubicBezTo>
                  <a:cubicBezTo>
                    <a:pt x="0" y="36"/>
                    <a:pt x="10" y="47"/>
                    <a:pt x="23" y="47"/>
                  </a:cubicBezTo>
                  <a:cubicBezTo>
                    <a:pt x="34" y="47"/>
                    <a:pt x="42" y="40"/>
                    <a:pt x="45" y="31"/>
                  </a:cubicBezTo>
                  <a:cubicBezTo>
                    <a:pt x="106" y="31"/>
                    <a:pt x="680" y="31"/>
                    <a:pt x="684" y="31"/>
                  </a:cubicBezTo>
                  <a:cubicBezTo>
                    <a:pt x="687" y="33"/>
                    <a:pt x="723" y="70"/>
                    <a:pt x="723" y="70"/>
                  </a:cubicBezTo>
                  <a:cubicBezTo>
                    <a:pt x="723" y="70"/>
                    <a:pt x="844" y="70"/>
                    <a:pt x="849" y="70"/>
                  </a:cubicBezTo>
                  <a:cubicBezTo>
                    <a:pt x="851" y="73"/>
                    <a:pt x="874" y="95"/>
                    <a:pt x="874" y="95"/>
                  </a:cubicBezTo>
                  <a:cubicBezTo>
                    <a:pt x="874" y="95"/>
                    <a:pt x="1470" y="95"/>
                    <a:pt x="1474" y="95"/>
                  </a:cubicBezTo>
                  <a:cubicBezTo>
                    <a:pt x="1477" y="99"/>
                    <a:pt x="1580" y="206"/>
                    <a:pt x="1580" y="206"/>
                  </a:cubicBezTo>
                  <a:cubicBezTo>
                    <a:pt x="2090" y="206"/>
                    <a:pt x="2090" y="206"/>
                    <a:pt x="2090" y="206"/>
                  </a:cubicBezTo>
                  <a:cubicBezTo>
                    <a:pt x="2090" y="214"/>
                    <a:pt x="2090" y="214"/>
                    <a:pt x="2090" y="214"/>
                  </a:cubicBezTo>
                  <a:lnTo>
                    <a:pt x="2190" y="214"/>
                  </a:lnTo>
                  <a:close/>
                  <a:moveTo>
                    <a:pt x="23" y="33"/>
                  </a:moveTo>
                  <a:cubicBezTo>
                    <a:pt x="18" y="33"/>
                    <a:pt x="13" y="29"/>
                    <a:pt x="13" y="23"/>
                  </a:cubicBezTo>
                  <a:cubicBezTo>
                    <a:pt x="13" y="18"/>
                    <a:pt x="18" y="14"/>
                    <a:pt x="23" y="14"/>
                  </a:cubicBezTo>
                  <a:cubicBezTo>
                    <a:pt x="28" y="14"/>
                    <a:pt x="33" y="18"/>
                    <a:pt x="33" y="23"/>
                  </a:cubicBezTo>
                  <a:cubicBezTo>
                    <a:pt x="33" y="29"/>
                    <a:pt x="28" y="33"/>
                    <a:pt x="23" y="33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62" name="Rectangle 463"/>
            <p:cNvSpPr>
              <a:spLocks noChangeArrowheads="1"/>
            </p:cNvSpPr>
            <p:nvPr/>
          </p:nvSpPr>
          <p:spPr bwMode="auto">
            <a:xfrm>
              <a:off x="5426579" y="3286907"/>
              <a:ext cx="209981" cy="76784"/>
            </a:xfrm>
            <a:prstGeom prst="rect">
              <a:avLst/>
            </a:pr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63" name="Freeform 464"/>
            <p:cNvSpPr>
              <a:spLocks noEditPoints="1"/>
            </p:cNvSpPr>
            <p:nvPr/>
          </p:nvSpPr>
          <p:spPr bwMode="auto">
            <a:xfrm>
              <a:off x="3704024" y="3102822"/>
              <a:ext cx="1932534" cy="114192"/>
            </a:xfrm>
            <a:custGeom>
              <a:avLst/>
              <a:gdLst>
                <a:gd name="T0" fmla="*/ 919 w 919"/>
                <a:gd name="T1" fmla="*/ 8 h 49"/>
                <a:gd name="T2" fmla="*/ 819 w 919"/>
                <a:gd name="T3" fmla="*/ 8 h 49"/>
                <a:gd name="T4" fmla="*/ 819 w 919"/>
                <a:gd name="T5" fmla="*/ 21 h 49"/>
                <a:gd name="T6" fmla="*/ 388 w 919"/>
                <a:gd name="T7" fmla="*/ 21 h 49"/>
                <a:gd name="T8" fmla="*/ 365 w 919"/>
                <a:gd name="T9" fmla="*/ 1 h 49"/>
                <a:gd name="T10" fmla="*/ 341 w 919"/>
                <a:gd name="T11" fmla="*/ 21 h 49"/>
                <a:gd name="T12" fmla="*/ 100 w 919"/>
                <a:gd name="T13" fmla="*/ 21 h 49"/>
                <a:gd name="T14" fmla="*/ 100 w 919"/>
                <a:gd name="T15" fmla="*/ 0 h 49"/>
                <a:gd name="T16" fmla="*/ 0 w 919"/>
                <a:gd name="T17" fmla="*/ 0 h 49"/>
                <a:gd name="T18" fmla="*/ 0 w 919"/>
                <a:gd name="T19" fmla="*/ 33 h 49"/>
                <a:gd name="T20" fmla="*/ 100 w 919"/>
                <a:gd name="T21" fmla="*/ 33 h 49"/>
                <a:gd name="T22" fmla="*/ 100 w 919"/>
                <a:gd name="T23" fmla="*/ 32 h 49"/>
                <a:gd name="T24" fmla="*/ 342 w 919"/>
                <a:gd name="T25" fmla="*/ 32 h 49"/>
                <a:gd name="T26" fmla="*/ 365 w 919"/>
                <a:gd name="T27" fmla="*/ 49 h 49"/>
                <a:gd name="T28" fmla="*/ 387 w 919"/>
                <a:gd name="T29" fmla="*/ 32 h 49"/>
                <a:gd name="T30" fmla="*/ 819 w 919"/>
                <a:gd name="T31" fmla="*/ 32 h 49"/>
                <a:gd name="T32" fmla="*/ 819 w 919"/>
                <a:gd name="T33" fmla="*/ 42 h 49"/>
                <a:gd name="T34" fmla="*/ 919 w 919"/>
                <a:gd name="T35" fmla="*/ 42 h 49"/>
                <a:gd name="T36" fmla="*/ 919 w 919"/>
                <a:gd name="T37" fmla="*/ 8 h 49"/>
                <a:gd name="T38" fmla="*/ 365 w 919"/>
                <a:gd name="T39" fmla="*/ 35 h 49"/>
                <a:gd name="T40" fmla="*/ 355 w 919"/>
                <a:gd name="T41" fmla="*/ 25 h 49"/>
                <a:gd name="T42" fmla="*/ 365 w 919"/>
                <a:gd name="T43" fmla="*/ 15 h 49"/>
                <a:gd name="T44" fmla="*/ 374 w 919"/>
                <a:gd name="T45" fmla="*/ 25 h 49"/>
                <a:gd name="T46" fmla="*/ 365 w 919"/>
                <a:gd name="T47" fmla="*/ 35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919" h="49">
                  <a:moveTo>
                    <a:pt x="919" y="8"/>
                  </a:moveTo>
                  <a:cubicBezTo>
                    <a:pt x="819" y="8"/>
                    <a:pt x="819" y="8"/>
                    <a:pt x="819" y="8"/>
                  </a:cubicBezTo>
                  <a:cubicBezTo>
                    <a:pt x="819" y="21"/>
                    <a:pt x="819" y="21"/>
                    <a:pt x="819" y="21"/>
                  </a:cubicBezTo>
                  <a:cubicBezTo>
                    <a:pt x="388" y="21"/>
                    <a:pt x="388" y="21"/>
                    <a:pt x="388" y="21"/>
                  </a:cubicBezTo>
                  <a:cubicBezTo>
                    <a:pt x="386" y="10"/>
                    <a:pt x="376" y="1"/>
                    <a:pt x="365" y="1"/>
                  </a:cubicBezTo>
                  <a:cubicBezTo>
                    <a:pt x="353" y="1"/>
                    <a:pt x="343" y="10"/>
                    <a:pt x="341" y="21"/>
                  </a:cubicBezTo>
                  <a:cubicBezTo>
                    <a:pt x="100" y="21"/>
                    <a:pt x="100" y="21"/>
                    <a:pt x="100" y="21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100" y="33"/>
                    <a:pt x="100" y="33"/>
                    <a:pt x="100" y="33"/>
                  </a:cubicBezTo>
                  <a:cubicBezTo>
                    <a:pt x="100" y="32"/>
                    <a:pt x="100" y="32"/>
                    <a:pt x="100" y="32"/>
                  </a:cubicBezTo>
                  <a:cubicBezTo>
                    <a:pt x="342" y="32"/>
                    <a:pt x="342" y="32"/>
                    <a:pt x="342" y="32"/>
                  </a:cubicBezTo>
                  <a:cubicBezTo>
                    <a:pt x="345" y="42"/>
                    <a:pt x="354" y="49"/>
                    <a:pt x="365" y="49"/>
                  </a:cubicBezTo>
                  <a:cubicBezTo>
                    <a:pt x="375" y="49"/>
                    <a:pt x="384" y="42"/>
                    <a:pt x="387" y="32"/>
                  </a:cubicBezTo>
                  <a:cubicBezTo>
                    <a:pt x="819" y="32"/>
                    <a:pt x="819" y="32"/>
                    <a:pt x="819" y="32"/>
                  </a:cubicBezTo>
                  <a:cubicBezTo>
                    <a:pt x="819" y="42"/>
                    <a:pt x="819" y="42"/>
                    <a:pt x="819" y="42"/>
                  </a:cubicBezTo>
                  <a:cubicBezTo>
                    <a:pt x="919" y="42"/>
                    <a:pt x="919" y="42"/>
                    <a:pt x="919" y="42"/>
                  </a:cubicBezTo>
                  <a:lnTo>
                    <a:pt x="919" y="8"/>
                  </a:lnTo>
                  <a:close/>
                  <a:moveTo>
                    <a:pt x="365" y="35"/>
                  </a:moveTo>
                  <a:cubicBezTo>
                    <a:pt x="359" y="35"/>
                    <a:pt x="355" y="30"/>
                    <a:pt x="355" y="25"/>
                  </a:cubicBezTo>
                  <a:cubicBezTo>
                    <a:pt x="355" y="20"/>
                    <a:pt x="359" y="15"/>
                    <a:pt x="365" y="15"/>
                  </a:cubicBezTo>
                  <a:cubicBezTo>
                    <a:pt x="370" y="15"/>
                    <a:pt x="374" y="20"/>
                    <a:pt x="374" y="25"/>
                  </a:cubicBezTo>
                  <a:cubicBezTo>
                    <a:pt x="374" y="30"/>
                    <a:pt x="370" y="35"/>
                    <a:pt x="365" y="35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64" name="Freeform 465"/>
            <p:cNvSpPr>
              <a:spLocks/>
            </p:cNvSpPr>
            <p:nvPr/>
          </p:nvSpPr>
          <p:spPr bwMode="auto">
            <a:xfrm>
              <a:off x="3087429" y="2958114"/>
              <a:ext cx="2549131" cy="242165"/>
            </a:xfrm>
            <a:custGeom>
              <a:avLst/>
              <a:gdLst>
                <a:gd name="T0" fmla="*/ 1212 w 1212"/>
                <a:gd name="T1" fmla="*/ 0 h 104"/>
                <a:gd name="T2" fmla="*/ 1112 w 1212"/>
                <a:gd name="T3" fmla="*/ 0 h 104"/>
                <a:gd name="T4" fmla="*/ 1112 w 1212"/>
                <a:gd name="T5" fmla="*/ 14 h 104"/>
                <a:gd name="T6" fmla="*/ 438 w 1212"/>
                <a:gd name="T7" fmla="*/ 14 h 104"/>
                <a:gd name="T8" fmla="*/ 404 w 1212"/>
                <a:gd name="T9" fmla="*/ 48 h 104"/>
                <a:gd name="T10" fmla="*/ 155 w 1212"/>
                <a:gd name="T11" fmla="*/ 48 h 104"/>
                <a:gd name="T12" fmla="*/ 117 w 1212"/>
                <a:gd name="T13" fmla="*/ 85 h 104"/>
                <a:gd name="T14" fmla="*/ 100 w 1212"/>
                <a:gd name="T15" fmla="*/ 85 h 104"/>
                <a:gd name="T16" fmla="*/ 100 w 1212"/>
                <a:gd name="T17" fmla="*/ 70 h 104"/>
                <a:gd name="T18" fmla="*/ 0 w 1212"/>
                <a:gd name="T19" fmla="*/ 70 h 104"/>
                <a:gd name="T20" fmla="*/ 0 w 1212"/>
                <a:gd name="T21" fmla="*/ 104 h 104"/>
                <a:gd name="T22" fmla="*/ 100 w 1212"/>
                <a:gd name="T23" fmla="*/ 104 h 104"/>
                <a:gd name="T24" fmla="*/ 100 w 1212"/>
                <a:gd name="T25" fmla="*/ 96 h 104"/>
                <a:gd name="T26" fmla="*/ 122 w 1212"/>
                <a:gd name="T27" fmla="*/ 96 h 104"/>
                <a:gd name="T28" fmla="*/ 159 w 1212"/>
                <a:gd name="T29" fmla="*/ 59 h 104"/>
                <a:gd name="T30" fmla="*/ 408 w 1212"/>
                <a:gd name="T31" fmla="*/ 59 h 104"/>
                <a:gd name="T32" fmla="*/ 442 w 1212"/>
                <a:gd name="T33" fmla="*/ 25 h 104"/>
                <a:gd name="T34" fmla="*/ 1112 w 1212"/>
                <a:gd name="T35" fmla="*/ 25 h 104"/>
                <a:gd name="T36" fmla="*/ 1112 w 1212"/>
                <a:gd name="T37" fmla="*/ 33 h 104"/>
                <a:gd name="T38" fmla="*/ 1212 w 1212"/>
                <a:gd name="T39" fmla="*/ 33 h 104"/>
                <a:gd name="T40" fmla="*/ 1212 w 1212"/>
                <a:gd name="T41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12" h="104">
                  <a:moveTo>
                    <a:pt x="1212" y="0"/>
                  </a:moveTo>
                  <a:cubicBezTo>
                    <a:pt x="1112" y="0"/>
                    <a:pt x="1112" y="0"/>
                    <a:pt x="1112" y="0"/>
                  </a:cubicBezTo>
                  <a:cubicBezTo>
                    <a:pt x="1112" y="14"/>
                    <a:pt x="1112" y="14"/>
                    <a:pt x="1112" y="14"/>
                  </a:cubicBezTo>
                  <a:cubicBezTo>
                    <a:pt x="438" y="14"/>
                    <a:pt x="438" y="14"/>
                    <a:pt x="438" y="14"/>
                  </a:cubicBezTo>
                  <a:cubicBezTo>
                    <a:pt x="438" y="14"/>
                    <a:pt x="407" y="45"/>
                    <a:pt x="404" y="48"/>
                  </a:cubicBezTo>
                  <a:cubicBezTo>
                    <a:pt x="399" y="48"/>
                    <a:pt x="155" y="48"/>
                    <a:pt x="155" y="48"/>
                  </a:cubicBezTo>
                  <a:cubicBezTo>
                    <a:pt x="155" y="48"/>
                    <a:pt x="120" y="82"/>
                    <a:pt x="117" y="85"/>
                  </a:cubicBezTo>
                  <a:cubicBezTo>
                    <a:pt x="115" y="85"/>
                    <a:pt x="107" y="85"/>
                    <a:pt x="100" y="85"/>
                  </a:cubicBezTo>
                  <a:cubicBezTo>
                    <a:pt x="100" y="70"/>
                    <a:pt x="100" y="70"/>
                    <a:pt x="10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100" y="104"/>
                    <a:pt x="100" y="104"/>
                    <a:pt x="100" y="104"/>
                  </a:cubicBezTo>
                  <a:cubicBezTo>
                    <a:pt x="100" y="96"/>
                    <a:pt x="100" y="96"/>
                    <a:pt x="100" y="96"/>
                  </a:cubicBezTo>
                  <a:cubicBezTo>
                    <a:pt x="122" y="96"/>
                    <a:pt x="122" y="96"/>
                    <a:pt x="122" y="96"/>
                  </a:cubicBezTo>
                  <a:cubicBezTo>
                    <a:pt x="122" y="96"/>
                    <a:pt x="156" y="62"/>
                    <a:pt x="159" y="59"/>
                  </a:cubicBezTo>
                  <a:cubicBezTo>
                    <a:pt x="164" y="59"/>
                    <a:pt x="408" y="59"/>
                    <a:pt x="408" y="59"/>
                  </a:cubicBezTo>
                  <a:cubicBezTo>
                    <a:pt x="408" y="59"/>
                    <a:pt x="439" y="28"/>
                    <a:pt x="442" y="25"/>
                  </a:cubicBezTo>
                  <a:cubicBezTo>
                    <a:pt x="447" y="25"/>
                    <a:pt x="1057" y="25"/>
                    <a:pt x="1112" y="25"/>
                  </a:cubicBezTo>
                  <a:cubicBezTo>
                    <a:pt x="1112" y="33"/>
                    <a:pt x="1112" y="33"/>
                    <a:pt x="1112" y="33"/>
                  </a:cubicBezTo>
                  <a:cubicBezTo>
                    <a:pt x="1212" y="33"/>
                    <a:pt x="1212" y="33"/>
                    <a:pt x="1212" y="33"/>
                  </a:cubicBezTo>
                  <a:lnTo>
                    <a:pt x="1212" y="0"/>
                  </a:ln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65" name="Rectangle 466"/>
            <p:cNvSpPr>
              <a:spLocks noChangeArrowheads="1"/>
            </p:cNvSpPr>
            <p:nvPr/>
          </p:nvSpPr>
          <p:spPr bwMode="auto">
            <a:xfrm>
              <a:off x="5426579" y="2795686"/>
              <a:ext cx="209981" cy="78752"/>
            </a:xfrm>
            <a:prstGeom prst="rect">
              <a:avLst/>
            </a:pr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66" name="Rectangle 467"/>
            <p:cNvSpPr>
              <a:spLocks noChangeArrowheads="1"/>
            </p:cNvSpPr>
            <p:nvPr/>
          </p:nvSpPr>
          <p:spPr bwMode="auto">
            <a:xfrm>
              <a:off x="5426579" y="2637196"/>
              <a:ext cx="209981" cy="78752"/>
            </a:xfrm>
            <a:prstGeom prst="rect">
              <a:avLst/>
            </a:pr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67" name="Rectangle 468"/>
            <p:cNvSpPr>
              <a:spLocks noChangeArrowheads="1"/>
            </p:cNvSpPr>
            <p:nvPr/>
          </p:nvSpPr>
          <p:spPr bwMode="auto">
            <a:xfrm>
              <a:off x="5426579" y="2473785"/>
              <a:ext cx="209981" cy="76784"/>
            </a:xfrm>
            <a:prstGeom prst="rect">
              <a:avLst/>
            </a:pr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68" name="Rectangle 469"/>
            <p:cNvSpPr>
              <a:spLocks noChangeArrowheads="1"/>
            </p:cNvSpPr>
            <p:nvPr/>
          </p:nvSpPr>
          <p:spPr bwMode="auto">
            <a:xfrm>
              <a:off x="5426579" y="2306436"/>
              <a:ext cx="209981" cy="76784"/>
            </a:xfrm>
            <a:prstGeom prst="rect">
              <a:avLst/>
            </a:pr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69" name="Freeform 470"/>
            <p:cNvSpPr>
              <a:spLocks/>
            </p:cNvSpPr>
            <p:nvPr/>
          </p:nvSpPr>
          <p:spPr bwMode="auto">
            <a:xfrm>
              <a:off x="2304450" y="3268203"/>
              <a:ext cx="2402323" cy="1431331"/>
            </a:xfrm>
            <a:custGeom>
              <a:avLst/>
              <a:gdLst>
                <a:gd name="T0" fmla="*/ 372 w 1142"/>
                <a:gd name="T1" fmla="*/ 14 h 615"/>
                <a:gd name="T2" fmla="*/ 298 w 1142"/>
                <a:gd name="T3" fmla="*/ 14 h 615"/>
                <a:gd name="T4" fmla="*/ 298 w 1142"/>
                <a:gd name="T5" fmla="*/ 184 h 615"/>
                <a:gd name="T6" fmla="*/ 237 w 1142"/>
                <a:gd name="T7" fmla="*/ 184 h 615"/>
                <a:gd name="T8" fmla="*/ 237 w 1142"/>
                <a:gd name="T9" fmla="*/ 228 h 615"/>
                <a:gd name="T10" fmla="*/ 37 w 1142"/>
                <a:gd name="T11" fmla="*/ 228 h 615"/>
                <a:gd name="T12" fmla="*/ 37 w 1142"/>
                <a:gd name="T13" fmla="*/ 268 h 615"/>
                <a:gd name="T14" fmla="*/ 0 w 1142"/>
                <a:gd name="T15" fmla="*/ 268 h 615"/>
                <a:gd name="T16" fmla="*/ 0 w 1142"/>
                <a:gd name="T17" fmla="*/ 381 h 615"/>
                <a:gd name="T18" fmla="*/ 37 w 1142"/>
                <a:gd name="T19" fmla="*/ 381 h 615"/>
                <a:gd name="T20" fmla="*/ 37 w 1142"/>
                <a:gd name="T21" fmla="*/ 476 h 615"/>
                <a:gd name="T22" fmla="*/ 176 w 1142"/>
                <a:gd name="T23" fmla="*/ 615 h 615"/>
                <a:gd name="T24" fmla="*/ 1089 w 1142"/>
                <a:gd name="T25" fmla="*/ 615 h 615"/>
                <a:gd name="T26" fmla="*/ 1131 w 1142"/>
                <a:gd name="T27" fmla="*/ 573 h 615"/>
                <a:gd name="T28" fmla="*/ 1131 w 1142"/>
                <a:gd name="T29" fmla="*/ 452 h 615"/>
                <a:gd name="T30" fmla="*/ 1142 w 1142"/>
                <a:gd name="T31" fmla="*/ 452 h 615"/>
                <a:gd name="T32" fmla="*/ 1142 w 1142"/>
                <a:gd name="T33" fmla="*/ 341 h 615"/>
                <a:gd name="T34" fmla="*/ 1111 w 1142"/>
                <a:gd name="T35" fmla="*/ 341 h 615"/>
                <a:gd name="T36" fmla="*/ 1111 w 1142"/>
                <a:gd name="T37" fmla="*/ 452 h 615"/>
                <a:gd name="T38" fmla="*/ 1120 w 1142"/>
                <a:gd name="T39" fmla="*/ 452 h 615"/>
                <a:gd name="T40" fmla="*/ 1120 w 1142"/>
                <a:gd name="T41" fmla="*/ 568 h 615"/>
                <a:gd name="T42" fmla="*/ 1084 w 1142"/>
                <a:gd name="T43" fmla="*/ 604 h 615"/>
                <a:gd name="T44" fmla="*/ 181 w 1142"/>
                <a:gd name="T45" fmla="*/ 604 h 615"/>
                <a:gd name="T46" fmla="*/ 48 w 1142"/>
                <a:gd name="T47" fmla="*/ 471 h 615"/>
                <a:gd name="T48" fmla="*/ 48 w 1142"/>
                <a:gd name="T49" fmla="*/ 239 h 615"/>
                <a:gd name="T50" fmla="*/ 248 w 1142"/>
                <a:gd name="T51" fmla="*/ 239 h 615"/>
                <a:gd name="T52" fmla="*/ 248 w 1142"/>
                <a:gd name="T53" fmla="*/ 195 h 615"/>
                <a:gd name="T54" fmla="*/ 309 w 1142"/>
                <a:gd name="T55" fmla="*/ 195 h 615"/>
                <a:gd name="T56" fmla="*/ 309 w 1142"/>
                <a:gd name="T57" fmla="*/ 25 h 615"/>
                <a:gd name="T58" fmla="*/ 372 w 1142"/>
                <a:gd name="T59" fmla="*/ 25 h 615"/>
                <a:gd name="T60" fmla="*/ 372 w 1142"/>
                <a:gd name="T61" fmla="*/ 33 h 615"/>
                <a:gd name="T62" fmla="*/ 472 w 1142"/>
                <a:gd name="T63" fmla="*/ 33 h 615"/>
                <a:gd name="T64" fmla="*/ 472 w 1142"/>
                <a:gd name="T65" fmla="*/ 0 h 615"/>
                <a:gd name="T66" fmla="*/ 372 w 1142"/>
                <a:gd name="T67" fmla="*/ 0 h 615"/>
                <a:gd name="T68" fmla="*/ 372 w 1142"/>
                <a:gd name="T69" fmla="*/ 14 h 6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142" h="615">
                  <a:moveTo>
                    <a:pt x="372" y="14"/>
                  </a:moveTo>
                  <a:cubicBezTo>
                    <a:pt x="298" y="14"/>
                    <a:pt x="298" y="14"/>
                    <a:pt x="298" y="14"/>
                  </a:cubicBezTo>
                  <a:cubicBezTo>
                    <a:pt x="298" y="14"/>
                    <a:pt x="298" y="174"/>
                    <a:pt x="298" y="184"/>
                  </a:cubicBezTo>
                  <a:cubicBezTo>
                    <a:pt x="289" y="184"/>
                    <a:pt x="237" y="184"/>
                    <a:pt x="237" y="184"/>
                  </a:cubicBezTo>
                  <a:cubicBezTo>
                    <a:pt x="237" y="184"/>
                    <a:pt x="237" y="219"/>
                    <a:pt x="237" y="228"/>
                  </a:cubicBezTo>
                  <a:cubicBezTo>
                    <a:pt x="226" y="228"/>
                    <a:pt x="37" y="228"/>
                    <a:pt x="37" y="228"/>
                  </a:cubicBezTo>
                  <a:cubicBezTo>
                    <a:pt x="37" y="268"/>
                    <a:pt x="37" y="268"/>
                    <a:pt x="37" y="268"/>
                  </a:cubicBezTo>
                  <a:cubicBezTo>
                    <a:pt x="0" y="268"/>
                    <a:pt x="0" y="268"/>
                    <a:pt x="0" y="268"/>
                  </a:cubicBezTo>
                  <a:cubicBezTo>
                    <a:pt x="0" y="381"/>
                    <a:pt x="0" y="381"/>
                    <a:pt x="0" y="381"/>
                  </a:cubicBezTo>
                  <a:cubicBezTo>
                    <a:pt x="37" y="381"/>
                    <a:pt x="37" y="381"/>
                    <a:pt x="37" y="381"/>
                  </a:cubicBezTo>
                  <a:cubicBezTo>
                    <a:pt x="37" y="476"/>
                    <a:pt x="37" y="476"/>
                    <a:pt x="37" y="476"/>
                  </a:cubicBezTo>
                  <a:cubicBezTo>
                    <a:pt x="176" y="615"/>
                    <a:pt x="176" y="615"/>
                    <a:pt x="176" y="615"/>
                  </a:cubicBezTo>
                  <a:cubicBezTo>
                    <a:pt x="1089" y="615"/>
                    <a:pt x="1089" y="615"/>
                    <a:pt x="1089" y="615"/>
                  </a:cubicBezTo>
                  <a:cubicBezTo>
                    <a:pt x="1131" y="573"/>
                    <a:pt x="1131" y="573"/>
                    <a:pt x="1131" y="573"/>
                  </a:cubicBezTo>
                  <a:cubicBezTo>
                    <a:pt x="1131" y="452"/>
                    <a:pt x="1131" y="452"/>
                    <a:pt x="1131" y="452"/>
                  </a:cubicBezTo>
                  <a:cubicBezTo>
                    <a:pt x="1142" y="452"/>
                    <a:pt x="1142" y="452"/>
                    <a:pt x="1142" y="452"/>
                  </a:cubicBezTo>
                  <a:cubicBezTo>
                    <a:pt x="1142" y="341"/>
                    <a:pt x="1142" y="341"/>
                    <a:pt x="1142" y="341"/>
                  </a:cubicBezTo>
                  <a:cubicBezTo>
                    <a:pt x="1111" y="341"/>
                    <a:pt x="1111" y="341"/>
                    <a:pt x="1111" y="341"/>
                  </a:cubicBezTo>
                  <a:cubicBezTo>
                    <a:pt x="1111" y="452"/>
                    <a:pt x="1111" y="452"/>
                    <a:pt x="1111" y="452"/>
                  </a:cubicBezTo>
                  <a:cubicBezTo>
                    <a:pt x="1120" y="452"/>
                    <a:pt x="1120" y="452"/>
                    <a:pt x="1120" y="452"/>
                  </a:cubicBezTo>
                  <a:cubicBezTo>
                    <a:pt x="1120" y="474"/>
                    <a:pt x="1120" y="564"/>
                    <a:pt x="1120" y="568"/>
                  </a:cubicBezTo>
                  <a:cubicBezTo>
                    <a:pt x="1117" y="571"/>
                    <a:pt x="1087" y="601"/>
                    <a:pt x="1084" y="604"/>
                  </a:cubicBezTo>
                  <a:cubicBezTo>
                    <a:pt x="1080" y="604"/>
                    <a:pt x="185" y="604"/>
                    <a:pt x="181" y="604"/>
                  </a:cubicBezTo>
                  <a:cubicBezTo>
                    <a:pt x="177" y="601"/>
                    <a:pt x="51" y="474"/>
                    <a:pt x="48" y="471"/>
                  </a:cubicBezTo>
                  <a:cubicBezTo>
                    <a:pt x="48" y="467"/>
                    <a:pt x="48" y="249"/>
                    <a:pt x="48" y="239"/>
                  </a:cubicBezTo>
                  <a:cubicBezTo>
                    <a:pt x="58" y="239"/>
                    <a:pt x="248" y="239"/>
                    <a:pt x="248" y="239"/>
                  </a:cubicBezTo>
                  <a:cubicBezTo>
                    <a:pt x="248" y="239"/>
                    <a:pt x="248" y="203"/>
                    <a:pt x="248" y="195"/>
                  </a:cubicBezTo>
                  <a:cubicBezTo>
                    <a:pt x="257" y="195"/>
                    <a:pt x="309" y="195"/>
                    <a:pt x="309" y="195"/>
                  </a:cubicBezTo>
                  <a:cubicBezTo>
                    <a:pt x="309" y="195"/>
                    <a:pt x="309" y="35"/>
                    <a:pt x="309" y="25"/>
                  </a:cubicBezTo>
                  <a:cubicBezTo>
                    <a:pt x="315" y="25"/>
                    <a:pt x="348" y="25"/>
                    <a:pt x="372" y="25"/>
                  </a:cubicBezTo>
                  <a:cubicBezTo>
                    <a:pt x="372" y="33"/>
                    <a:pt x="372" y="33"/>
                    <a:pt x="372" y="33"/>
                  </a:cubicBezTo>
                  <a:cubicBezTo>
                    <a:pt x="472" y="33"/>
                    <a:pt x="472" y="33"/>
                    <a:pt x="472" y="33"/>
                  </a:cubicBezTo>
                  <a:cubicBezTo>
                    <a:pt x="472" y="0"/>
                    <a:pt x="472" y="0"/>
                    <a:pt x="472" y="0"/>
                  </a:cubicBezTo>
                  <a:cubicBezTo>
                    <a:pt x="372" y="0"/>
                    <a:pt x="372" y="0"/>
                    <a:pt x="372" y="0"/>
                  </a:cubicBezTo>
                  <a:lnTo>
                    <a:pt x="372" y="14"/>
                  </a:ln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70" name="Freeform 471"/>
            <p:cNvSpPr>
              <a:spLocks noEditPoints="1"/>
            </p:cNvSpPr>
            <p:nvPr/>
          </p:nvSpPr>
          <p:spPr bwMode="auto">
            <a:xfrm>
              <a:off x="3087429" y="3421771"/>
              <a:ext cx="969826" cy="414436"/>
            </a:xfrm>
            <a:custGeom>
              <a:avLst/>
              <a:gdLst>
                <a:gd name="T0" fmla="*/ 0 w 461"/>
                <a:gd name="T1" fmla="*/ 78 h 178"/>
                <a:gd name="T2" fmla="*/ 0 w 461"/>
                <a:gd name="T3" fmla="*/ 111 h 178"/>
                <a:gd name="T4" fmla="*/ 100 w 461"/>
                <a:gd name="T5" fmla="*/ 111 h 178"/>
                <a:gd name="T6" fmla="*/ 100 w 461"/>
                <a:gd name="T7" fmla="*/ 101 h 178"/>
                <a:gd name="T8" fmla="*/ 218 w 461"/>
                <a:gd name="T9" fmla="*/ 101 h 178"/>
                <a:gd name="T10" fmla="*/ 258 w 461"/>
                <a:gd name="T11" fmla="*/ 62 h 178"/>
                <a:gd name="T12" fmla="*/ 433 w 461"/>
                <a:gd name="T13" fmla="*/ 62 h 178"/>
                <a:gd name="T14" fmla="*/ 433 w 461"/>
                <a:gd name="T15" fmla="*/ 131 h 178"/>
                <a:gd name="T16" fmla="*/ 407 w 461"/>
                <a:gd name="T17" fmla="*/ 157 h 178"/>
                <a:gd name="T18" fmla="*/ 393 w 461"/>
                <a:gd name="T19" fmla="*/ 157 h 178"/>
                <a:gd name="T20" fmla="*/ 393 w 461"/>
                <a:gd name="T21" fmla="*/ 144 h 178"/>
                <a:gd name="T22" fmla="*/ 293 w 461"/>
                <a:gd name="T23" fmla="*/ 144 h 178"/>
                <a:gd name="T24" fmla="*/ 293 w 461"/>
                <a:gd name="T25" fmla="*/ 178 h 178"/>
                <a:gd name="T26" fmla="*/ 393 w 461"/>
                <a:gd name="T27" fmla="*/ 178 h 178"/>
                <a:gd name="T28" fmla="*/ 393 w 461"/>
                <a:gd name="T29" fmla="*/ 168 h 178"/>
                <a:gd name="T30" fmla="*/ 411 w 461"/>
                <a:gd name="T31" fmla="*/ 168 h 178"/>
                <a:gd name="T32" fmla="*/ 444 w 461"/>
                <a:gd name="T33" fmla="*/ 136 h 178"/>
                <a:gd name="T34" fmla="*/ 444 w 461"/>
                <a:gd name="T35" fmla="*/ 46 h 178"/>
                <a:gd name="T36" fmla="*/ 461 w 461"/>
                <a:gd name="T37" fmla="*/ 23 h 178"/>
                <a:gd name="T38" fmla="*/ 437 w 461"/>
                <a:gd name="T39" fmla="*/ 0 h 178"/>
                <a:gd name="T40" fmla="*/ 414 w 461"/>
                <a:gd name="T41" fmla="*/ 17 h 178"/>
                <a:gd name="T42" fmla="*/ 393 w 461"/>
                <a:gd name="T43" fmla="*/ 17 h 178"/>
                <a:gd name="T44" fmla="*/ 393 w 461"/>
                <a:gd name="T45" fmla="*/ 6 h 178"/>
                <a:gd name="T46" fmla="*/ 293 w 461"/>
                <a:gd name="T47" fmla="*/ 6 h 178"/>
                <a:gd name="T48" fmla="*/ 293 w 461"/>
                <a:gd name="T49" fmla="*/ 39 h 178"/>
                <a:gd name="T50" fmla="*/ 393 w 461"/>
                <a:gd name="T51" fmla="*/ 39 h 178"/>
                <a:gd name="T52" fmla="*/ 393 w 461"/>
                <a:gd name="T53" fmla="*/ 28 h 178"/>
                <a:gd name="T54" fmla="*/ 414 w 461"/>
                <a:gd name="T55" fmla="*/ 28 h 178"/>
                <a:gd name="T56" fmla="*/ 433 w 461"/>
                <a:gd name="T57" fmla="*/ 46 h 178"/>
                <a:gd name="T58" fmla="*/ 433 w 461"/>
                <a:gd name="T59" fmla="*/ 51 h 178"/>
                <a:gd name="T60" fmla="*/ 253 w 461"/>
                <a:gd name="T61" fmla="*/ 51 h 178"/>
                <a:gd name="T62" fmla="*/ 213 w 461"/>
                <a:gd name="T63" fmla="*/ 90 h 178"/>
                <a:gd name="T64" fmla="*/ 100 w 461"/>
                <a:gd name="T65" fmla="*/ 90 h 178"/>
                <a:gd name="T66" fmla="*/ 100 w 461"/>
                <a:gd name="T67" fmla="*/ 78 h 178"/>
                <a:gd name="T68" fmla="*/ 0 w 461"/>
                <a:gd name="T69" fmla="*/ 78 h 178"/>
                <a:gd name="T70" fmla="*/ 427 w 461"/>
                <a:gd name="T71" fmla="*/ 23 h 178"/>
                <a:gd name="T72" fmla="*/ 437 w 461"/>
                <a:gd name="T73" fmla="*/ 13 h 178"/>
                <a:gd name="T74" fmla="*/ 447 w 461"/>
                <a:gd name="T75" fmla="*/ 23 h 178"/>
                <a:gd name="T76" fmla="*/ 437 w 461"/>
                <a:gd name="T77" fmla="*/ 33 h 178"/>
                <a:gd name="T78" fmla="*/ 427 w 461"/>
                <a:gd name="T79" fmla="*/ 23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61" h="178">
                  <a:moveTo>
                    <a:pt x="0" y="78"/>
                  </a:moveTo>
                  <a:cubicBezTo>
                    <a:pt x="0" y="111"/>
                    <a:pt x="0" y="111"/>
                    <a:pt x="0" y="111"/>
                  </a:cubicBezTo>
                  <a:cubicBezTo>
                    <a:pt x="100" y="111"/>
                    <a:pt x="100" y="111"/>
                    <a:pt x="100" y="111"/>
                  </a:cubicBezTo>
                  <a:cubicBezTo>
                    <a:pt x="100" y="101"/>
                    <a:pt x="100" y="101"/>
                    <a:pt x="100" y="101"/>
                  </a:cubicBezTo>
                  <a:cubicBezTo>
                    <a:pt x="218" y="101"/>
                    <a:pt x="218" y="101"/>
                    <a:pt x="218" y="101"/>
                  </a:cubicBezTo>
                  <a:cubicBezTo>
                    <a:pt x="218" y="101"/>
                    <a:pt x="255" y="65"/>
                    <a:pt x="258" y="62"/>
                  </a:cubicBezTo>
                  <a:cubicBezTo>
                    <a:pt x="262" y="62"/>
                    <a:pt x="409" y="62"/>
                    <a:pt x="433" y="62"/>
                  </a:cubicBezTo>
                  <a:cubicBezTo>
                    <a:pt x="433" y="87"/>
                    <a:pt x="433" y="128"/>
                    <a:pt x="433" y="131"/>
                  </a:cubicBezTo>
                  <a:cubicBezTo>
                    <a:pt x="430" y="134"/>
                    <a:pt x="409" y="154"/>
                    <a:pt x="407" y="157"/>
                  </a:cubicBezTo>
                  <a:cubicBezTo>
                    <a:pt x="404" y="157"/>
                    <a:pt x="397" y="157"/>
                    <a:pt x="393" y="157"/>
                  </a:cubicBezTo>
                  <a:cubicBezTo>
                    <a:pt x="393" y="144"/>
                    <a:pt x="393" y="144"/>
                    <a:pt x="393" y="144"/>
                  </a:cubicBezTo>
                  <a:cubicBezTo>
                    <a:pt x="293" y="144"/>
                    <a:pt x="293" y="144"/>
                    <a:pt x="293" y="144"/>
                  </a:cubicBezTo>
                  <a:cubicBezTo>
                    <a:pt x="293" y="178"/>
                    <a:pt x="293" y="178"/>
                    <a:pt x="293" y="178"/>
                  </a:cubicBezTo>
                  <a:cubicBezTo>
                    <a:pt x="393" y="178"/>
                    <a:pt x="393" y="178"/>
                    <a:pt x="393" y="178"/>
                  </a:cubicBezTo>
                  <a:cubicBezTo>
                    <a:pt x="393" y="168"/>
                    <a:pt x="393" y="168"/>
                    <a:pt x="393" y="168"/>
                  </a:cubicBezTo>
                  <a:cubicBezTo>
                    <a:pt x="411" y="168"/>
                    <a:pt x="411" y="168"/>
                    <a:pt x="411" y="168"/>
                  </a:cubicBezTo>
                  <a:cubicBezTo>
                    <a:pt x="444" y="136"/>
                    <a:pt x="444" y="136"/>
                    <a:pt x="444" y="136"/>
                  </a:cubicBezTo>
                  <a:cubicBezTo>
                    <a:pt x="444" y="46"/>
                    <a:pt x="444" y="46"/>
                    <a:pt x="444" y="46"/>
                  </a:cubicBezTo>
                  <a:cubicBezTo>
                    <a:pt x="453" y="43"/>
                    <a:pt x="461" y="34"/>
                    <a:pt x="461" y="23"/>
                  </a:cubicBezTo>
                  <a:cubicBezTo>
                    <a:pt x="461" y="10"/>
                    <a:pt x="450" y="0"/>
                    <a:pt x="437" y="0"/>
                  </a:cubicBezTo>
                  <a:cubicBezTo>
                    <a:pt x="426" y="0"/>
                    <a:pt x="417" y="7"/>
                    <a:pt x="414" y="17"/>
                  </a:cubicBezTo>
                  <a:cubicBezTo>
                    <a:pt x="393" y="17"/>
                    <a:pt x="393" y="17"/>
                    <a:pt x="393" y="17"/>
                  </a:cubicBezTo>
                  <a:cubicBezTo>
                    <a:pt x="393" y="6"/>
                    <a:pt x="393" y="6"/>
                    <a:pt x="393" y="6"/>
                  </a:cubicBezTo>
                  <a:cubicBezTo>
                    <a:pt x="293" y="6"/>
                    <a:pt x="293" y="6"/>
                    <a:pt x="293" y="6"/>
                  </a:cubicBezTo>
                  <a:cubicBezTo>
                    <a:pt x="293" y="39"/>
                    <a:pt x="293" y="39"/>
                    <a:pt x="293" y="39"/>
                  </a:cubicBezTo>
                  <a:cubicBezTo>
                    <a:pt x="393" y="39"/>
                    <a:pt x="393" y="39"/>
                    <a:pt x="393" y="39"/>
                  </a:cubicBezTo>
                  <a:cubicBezTo>
                    <a:pt x="393" y="28"/>
                    <a:pt x="393" y="28"/>
                    <a:pt x="393" y="28"/>
                  </a:cubicBezTo>
                  <a:cubicBezTo>
                    <a:pt x="414" y="28"/>
                    <a:pt x="414" y="28"/>
                    <a:pt x="414" y="28"/>
                  </a:cubicBezTo>
                  <a:cubicBezTo>
                    <a:pt x="416" y="37"/>
                    <a:pt x="423" y="44"/>
                    <a:pt x="433" y="46"/>
                  </a:cubicBezTo>
                  <a:cubicBezTo>
                    <a:pt x="433" y="47"/>
                    <a:pt x="433" y="49"/>
                    <a:pt x="433" y="51"/>
                  </a:cubicBezTo>
                  <a:cubicBezTo>
                    <a:pt x="253" y="51"/>
                    <a:pt x="253" y="51"/>
                    <a:pt x="253" y="51"/>
                  </a:cubicBezTo>
                  <a:cubicBezTo>
                    <a:pt x="253" y="51"/>
                    <a:pt x="216" y="88"/>
                    <a:pt x="213" y="90"/>
                  </a:cubicBezTo>
                  <a:cubicBezTo>
                    <a:pt x="210" y="90"/>
                    <a:pt x="126" y="90"/>
                    <a:pt x="100" y="90"/>
                  </a:cubicBezTo>
                  <a:cubicBezTo>
                    <a:pt x="100" y="78"/>
                    <a:pt x="100" y="78"/>
                    <a:pt x="100" y="78"/>
                  </a:cubicBezTo>
                  <a:lnTo>
                    <a:pt x="0" y="78"/>
                  </a:lnTo>
                  <a:close/>
                  <a:moveTo>
                    <a:pt x="427" y="23"/>
                  </a:moveTo>
                  <a:cubicBezTo>
                    <a:pt x="427" y="18"/>
                    <a:pt x="432" y="13"/>
                    <a:pt x="437" y="13"/>
                  </a:cubicBezTo>
                  <a:cubicBezTo>
                    <a:pt x="442" y="13"/>
                    <a:pt x="447" y="18"/>
                    <a:pt x="447" y="23"/>
                  </a:cubicBezTo>
                  <a:cubicBezTo>
                    <a:pt x="447" y="28"/>
                    <a:pt x="442" y="33"/>
                    <a:pt x="437" y="33"/>
                  </a:cubicBezTo>
                  <a:cubicBezTo>
                    <a:pt x="432" y="33"/>
                    <a:pt x="427" y="28"/>
                    <a:pt x="427" y="23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71" name="Freeform 472"/>
            <p:cNvSpPr>
              <a:spLocks/>
            </p:cNvSpPr>
            <p:nvPr/>
          </p:nvSpPr>
          <p:spPr bwMode="auto">
            <a:xfrm>
              <a:off x="3087429" y="3598964"/>
              <a:ext cx="826577" cy="246103"/>
            </a:xfrm>
            <a:custGeom>
              <a:avLst/>
              <a:gdLst>
                <a:gd name="T0" fmla="*/ 0 w 393"/>
                <a:gd name="T1" fmla="*/ 106 h 106"/>
                <a:gd name="T2" fmla="*/ 100 w 393"/>
                <a:gd name="T3" fmla="*/ 106 h 106"/>
                <a:gd name="T4" fmla="*/ 100 w 393"/>
                <a:gd name="T5" fmla="*/ 95 h 106"/>
                <a:gd name="T6" fmla="*/ 214 w 393"/>
                <a:gd name="T7" fmla="*/ 95 h 106"/>
                <a:gd name="T8" fmla="*/ 282 w 393"/>
                <a:gd name="T9" fmla="*/ 27 h 106"/>
                <a:gd name="T10" fmla="*/ 293 w 393"/>
                <a:gd name="T11" fmla="*/ 27 h 106"/>
                <a:gd name="T12" fmla="*/ 293 w 393"/>
                <a:gd name="T13" fmla="*/ 34 h 106"/>
                <a:gd name="T14" fmla="*/ 393 w 393"/>
                <a:gd name="T15" fmla="*/ 34 h 106"/>
                <a:gd name="T16" fmla="*/ 393 w 393"/>
                <a:gd name="T17" fmla="*/ 0 h 106"/>
                <a:gd name="T18" fmla="*/ 293 w 393"/>
                <a:gd name="T19" fmla="*/ 0 h 106"/>
                <a:gd name="T20" fmla="*/ 293 w 393"/>
                <a:gd name="T21" fmla="*/ 16 h 106"/>
                <a:gd name="T22" fmla="*/ 278 w 393"/>
                <a:gd name="T23" fmla="*/ 16 h 106"/>
                <a:gd name="T24" fmla="*/ 210 w 393"/>
                <a:gd name="T25" fmla="*/ 84 h 106"/>
                <a:gd name="T26" fmla="*/ 100 w 393"/>
                <a:gd name="T27" fmla="*/ 84 h 106"/>
                <a:gd name="T28" fmla="*/ 100 w 393"/>
                <a:gd name="T29" fmla="*/ 73 h 106"/>
                <a:gd name="T30" fmla="*/ 0 w 393"/>
                <a:gd name="T31" fmla="*/ 73 h 106"/>
                <a:gd name="T32" fmla="*/ 0 w 393"/>
                <a:gd name="T33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93" h="106">
                  <a:moveTo>
                    <a:pt x="0" y="106"/>
                  </a:moveTo>
                  <a:cubicBezTo>
                    <a:pt x="100" y="106"/>
                    <a:pt x="100" y="106"/>
                    <a:pt x="100" y="106"/>
                  </a:cubicBezTo>
                  <a:cubicBezTo>
                    <a:pt x="100" y="95"/>
                    <a:pt x="100" y="95"/>
                    <a:pt x="100" y="95"/>
                  </a:cubicBezTo>
                  <a:cubicBezTo>
                    <a:pt x="214" y="95"/>
                    <a:pt x="214" y="95"/>
                    <a:pt x="214" y="95"/>
                  </a:cubicBezTo>
                  <a:cubicBezTo>
                    <a:pt x="214" y="95"/>
                    <a:pt x="279" y="30"/>
                    <a:pt x="282" y="27"/>
                  </a:cubicBezTo>
                  <a:cubicBezTo>
                    <a:pt x="284" y="27"/>
                    <a:pt x="289" y="27"/>
                    <a:pt x="293" y="27"/>
                  </a:cubicBezTo>
                  <a:cubicBezTo>
                    <a:pt x="293" y="34"/>
                    <a:pt x="293" y="34"/>
                    <a:pt x="293" y="34"/>
                  </a:cubicBezTo>
                  <a:cubicBezTo>
                    <a:pt x="393" y="34"/>
                    <a:pt x="393" y="34"/>
                    <a:pt x="393" y="34"/>
                  </a:cubicBezTo>
                  <a:cubicBezTo>
                    <a:pt x="393" y="0"/>
                    <a:pt x="393" y="0"/>
                    <a:pt x="393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93" y="16"/>
                    <a:pt x="293" y="16"/>
                    <a:pt x="293" y="16"/>
                  </a:cubicBezTo>
                  <a:cubicBezTo>
                    <a:pt x="278" y="16"/>
                    <a:pt x="278" y="16"/>
                    <a:pt x="278" y="16"/>
                  </a:cubicBezTo>
                  <a:cubicBezTo>
                    <a:pt x="278" y="16"/>
                    <a:pt x="213" y="81"/>
                    <a:pt x="210" y="84"/>
                  </a:cubicBezTo>
                  <a:cubicBezTo>
                    <a:pt x="206" y="84"/>
                    <a:pt x="124" y="84"/>
                    <a:pt x="100" y="84"/>
                  </a:cubicBezTo>
                  <a:cubicBezTo>
                    <a:pt x="100" y="73"/>
                    <a:pt x="100" y="73"/>
                    <a:pt x="100" y="73"/>
                  </a:cubicBezTo>
                  <a:cubicBezTo>
                    <a:pt x="0" y="73"/>
                    <a:pt x="0" y="73"/>
                    <a:pt x="0" y="73"/>
                  </a:cubicBezTo>
                  <a:lnTo>
                    <a:pt x="0" y="106"/>
                  </a:ln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72" name="Rectangle 473"/>
            <p:cNvSpPr>
              <a:spLocks noChangeArrowheads="1"/>
            </p:cNvSpPr>
            <p:nvPr/>
          </p:nvSpPr>
          <p:spPr bwMode="auto">
            <a:xfrm>
              <a:off x="3704024" y="1956970"/>
              <a:ext cx="1780" cy="2953"/>
            </a:xfrm>
            <a:prstGeom prst="rect">
              <a:avLst/>
            </a:pr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73" name="Rectangle 474"/>
            <p:cNvSpPr>
              <a:spLocks noChangeArrowheads="1"/>
            </p:cNvSpPr>
            <p:nvPr/>
          </p:nvSpPr>
          <p:spPr bwMode="auto">
            <a:xfrm>
              <a:off x="3970950" y="4061637"/>
              <a:ext cx="64951" cy="258899"/>
            </a:xfrm>
            <a:prstGeom prst="rect">
              <a:avLst/>
            </a:pr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74" name="Rectangle 475"/>
            <p:cNvSpPr>
              <a:spLocks noChangeArrowheads="1"/>
            </p:cNvSpPr>
            <p:nvPr/>
          </p:nvSpPr>
          <p:spPr bwMode="auto">
            <a:xfrm>
              <a:off x="4105302" y="4061637"/>
              <a:ext cx="64951" cy="258899"/>
            </a:xfrm>
            <a:prstGeom prst="rect">
              <a:avLst/>
            </a:pr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75" name="Rectangle 476"/>
            <p:cNvSpPr>
              <a:spLocks noChangeArrowheads="1"/>
            </p:cNvSpPr>
            <p:nvPr/>
          </p:nvSpPr>
          <p:spPr bwMode="auto">
            <a:xfrm>
              <a:off x="4233426" y="4061637"/>
              <a:ext cx="65841" cy="258899"/>
            </a:xfrm>
            <a:prstGeom prst="rect">
              <a:avLst/>
            </a:pr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76" name="Rectangle 477"/>
            <p:cNvSpPr>
              <a:spLocks noChangeArrowheads="1"/>
            </p:cNvSpPr>
            <p:nvPr/>
          </p:nvSpPr>
          <p:spPr bwMode="auto">
            <a:xfrm>
              <a:off x="4374895" y="4061637"/>
              <a:ext cx="63173" cy="258899"/>
            </a:xfrm>
            <a:prstGeom prst="rect">
              <a:avLst/>
            </a:pr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77" name="Rectangle 478"/>
            <p:cNvSpPr>
              <a:spLocks noChangeArrowheads="1"/>
            </p:cNvSpPr>
            <p:nvPr/>
          </p:nvSpPr>
          <p:spPr bwMode="auto">
            <a:xfrm>
              <a:off x="4496792" y="4061637"/>
              <a:ext cx="64951" cy="258899"/>
            </a:xfrm>
            <a:prstGeom prst="rect">
              <a:avLst/>
            </a:pr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78" name="Rectangle 479"/>
            <p:cNvSpPr>
              <a:spLocks noChangeArrowheads="1"/>
            </p:cNvSpPr>
            <p:nvPr/>
          </p:nvSpPr>
          <p:spPr bwMode="auto">
            <a:xfrm>
              <a:off x="4769944" y="4061637"/>
              <a:ext cx="65841" cy="258899"/>
            </a:xfrm>
            <a:prstGeom prst="rect">
              <a:avLst/>
            </a:pr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79" name="Rectangle 480"/>
            <p:cNvSpPr>
              <a:spLocks noChangeArrowheads="1"/>
            </p:cNvSpPr>
            <p:nvPr/>
          </p:nvSpPr>
          <p:spPr bwMode="auto">
            <a:xfrm>
              <a:off x="4902517" y="4061637"/>
              <a:ext cx="63173" cy="258899"/>
            </a:xfrm>
            <a:prstGeom prst="rect">
              <a:avLst/>
            </a:pr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80" name="Rectangle 481"/>
            <p:cNvSpPr>
              <a:spLocks noChangeArrowheads="1"/>
            </p:cNvSpPr>
            <p:nvPr/>
          </p:nvSpPr>
          <p:spPr bwMode="auto">
            <a:xfrm>
              <a:off x="5906154" y="4736941"/>
              <a:ext cx="107659" cy="161443"/>
            </a:xfrm>
            <a:prstGeom prst="rect">
              <a:avLst/>
            </a:pr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81" name="Rectangle 482"/>
            <p:cNvSpPr>
              <a:spLocks noChangeArrowheads="1"/>
            </p:cNvSpPr>
            <p:nvPr/>
          </p:nvSpPr>
          <p:spPr bwMode="auto">
            <a:xfrm>
              <a:off x="6120583" y="4736941"/>
              <a:ext cx="109439" cy="161443"/>
            </a:xfrm>
            <a:prstGeom prst="rect">
              <a:avLst/>
            </a:pr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82" name="Rectangle 483"/>
            <p:cNvSpPr>
              <a:spLocks noChangeArrowheads="1"/>
            </p:cNvSpPr>
            <p:nvPr/>
          </p:nvSpPr>
          <p:spPr bwMode="auto">
            <a:xfrm>
              <a:off x="6120583" y="4173858"/>
              <a:ext cx="109439" cy="163412"/>
            </a:xfrm>
            <a:prstGeom prst="rect">
              <a:avLst/>
            </a:pr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83" name="Freeform 484"/>
            <p:cNvSpPr>
              <a:spLocks noEditPoints="1"/>
            </p:cNvSpPr>
            <p:nvPr/>
          </p:nvSpPr>
          <p:spPr bwMode="auto">
            <a:xfrm>
              <a:off x="6015593" y="4390429"/>
              <a:ext cx="362128" cy="216570"/>
            </a:xfrm>
            <a:custGeom>
              <a:avLst/>
              <a:gdLst>
                <a:gd name="T0" fmla="*/ 0 w 172"/>
                <a:gd name="T1" fmla="*/ 93 h 93"/>
                <a:gd name="T2" fmla="*/ 52 w 172"/>
                <a:gd name="T3" fmla="*/ 93 h 93"/>
                <a:gd name="T4" fmla="*/ 52 w 172"/>
                <a:gd name="T5" fmla="*/ 63 h 93"/>
                <a:gd name="T6" fmla="*/ 127 w 172"/>
                <a:gd name="T7" fmla="*/ 63 h 93"/>
                <a:gd name="T8" fmla="*/ 143 w 172"/>
                <a:gd name="T9" fmla="*/ 47 h 93"/>
                <a:gd name="T10" fmla="*/ 149 w 172"/>
                <a:gd name="T11" fmla="*/ 47 h 93"/>
                <a:gd name="T12" fmla="*/ 172 w 172"/>
                <a:gd name="T13" fmla="*/ 24 h 93"/>
                <a:gd name="T14" fmla="*/ 149 w 172"/>
                <a:gd name="T15" fmla="*/ 0 h 93"/>
                <a:gd name="T16" fmla="*/ 125 w 172"/>
                <a:gd name="T17" fmla="*/ 24 h 93"/>
                <a:gd name="T18" fmla="*/ 133 w 172"/>
                <a:gd name="T19" fmla="*/ 41 h 93"/>
                <a:gd name="T20" fmla="*/ 122 w 172"/>
                <a:gd name="T21" fmla="*/ 52 h 93"/>
                <a:gd name="T22" fmla="*/ 52 w 172"/>
                <a:gd name="T23" fmla="*/ 52 h 93"/>
                <a:gd name="T24" fmla="*/ 52 w 172"/>
                <a:gd name="T25" fmla="*/ 24 h 93"/>
                <a:gd name="T26" fmla="*/ 0 w 172"/>
                <a:gd name="T27" fmla="*/ 24 h 93"/>
                <a:gd name="T28" fmla="*/ 0 w 172"/>
                <a:gd name="T29" fmla="*/ 93 h 93"/>
                <a:gd name="T30" fmla="*/ 149 w 172"/>
                <a:gd name="T31" fmla="*/ 14 h 93"/>
                <a:gd name="T32" fmla="*/ 158 w 172"/>
                <a:gd name="T33" fmla="*/ 24 h 93"/>
                <a:gd name="T34" fmla="*/ 149 w 172"/>
                <a:gd name="T35" fmla="*/ 33 h 93"/>
                <a:gd name="T36" fmla="*/ 139 w 172"/>
                <a:gd name="T37" fmla="*/ 24 h 93"/>
                <a:gd name="T38" fmla="*/ 149 w 172"/>
                <a:gd name="T39" fmla="*/ 1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2" h="93">
                  <a:moveTo>
                    <a:pt x="0" y="93"/>
                  </a:moveTo>
                  <a:cubicBezTo>
                    <a:pt x="52" y="93"/>
                    <a:pt x="52" y="93"/>
                    <a:pt x="52" y="93"/>
                  </a:cubicBezTo>
                  <a:cubicBezTo>
                    <a:pt x="52" y="63"/>
                    <a:pt x="52" y="63"/>
                    <a:pt x="52" y="63"/>
                  </a:cubicBezTo>
                  <a:cubicBezTo>
                    <a:pt x="127" y="63"/>
                    <a:pt x="127" y="63"/>
                    <a:pt x="127" y="63"/>
                  </a:cubicBezTo>
                  <a:cubicBezTo>
                    <a:pt x="143" y="47"/>
                    <a:pt x="143" y="47"/>
                    <a:pt x="143" y="47"/>
                  </a:cubicBezTo>
                  <a:cubicBezTo>
                    <a:pt x="145" y="47"/>
                    <a:pt x="147" y="47"/>
                    <a:pt x="149" y="47"/>
                  </a:cubicBezTo>
                  <a:cubicBezTo>
                    <a:pt x="162" y="47"/>
                    <a:pt x="172" y="37"/>
                    <a:pt x="172" y="24"/>
                  </a:cubicBezTo>
                  <a:cubicBezTo>
                    <a:pt x="172" y="11"/>
                    <a:pt x="162" y="0"/>
                    <a:pt x="149" y="0"/>
                  </a:cubicBezTo>
                  <a:cubicBezTo>
                    <a:pt x="136" y="0"/>
                    <a:pt x="125" y="11"/>
                    <a:pt x="125" y="24"/>
                  </a:cubicBezTo>
                  <a:cubicBezTo>
                    <a:pt x="125" y="31"/>
                    <a:pt x="128" y="37"/>
                    <a:pt x="133" y="41"/>
                  </a:cubicBezTo>
                  <a:cubicBezTo>
                    <a:pt x="129" y="45"/>
                    <a:pt x="124" y="51"/>
                    <a:pt x="122" y="52"/>
                  </a:cubicBezTo>
                  <a:cubicBezTo>
                    <a:pt x="118" y="52"/>
                    <a:pt x="69" y="52"/>
                    <a:pt x="52" y="52"/>
                  </a:cubicBezTo>
                  <a:cubicBezTo>
                    <a:pt x="52" y="24"/>
                    <a:pt x="52" y="24"/>
                    <a:pt x="52" y="24"/>
                  </a:cubicBezTo>
                  <a:cubicBezTo>
                    <a:pt x="0" y="24"/>
                    <a:pt x="0" y="24"/>
                    <a:pt x="0" y="24"/>
                  </a:cubicBezTo>
                  <a:lnTo>
                    <a:pt x="0" y="93"/>
                  </a:lnTo>
                  <a:close/>
                  <a:moveTo>
                    <a:pt x="149" y="14"/>
                  </a:moveTo>
                  <a:cubicBezTo>
                    <a:pt x="154" y="14"/>
                    <a:pt x="158" y="18"/>
                    <a:pt x="158" y="24"/>
                  </a:cubicBezTo>
                  <a:cubicBezTo>
                    <a:pt x="158" y="29"/>
                    <a:pt x="154" y="33"/>
                    <a:pt x="149" y="33"/>
                  </a:cubicBezTo>
                  <a:cubicBezTo>
                    <a:pt x="143" y="33"/>
                    <a:pt x="139" y="29"/>
                    <a:pt x="139" y="24"/>
                  </a:cubicBezTo>
                  <a:cubicBezTo>
                    <a:pt x="139" y="18"/>
                    <a:pt x="143" y="14"/>
                    <a:pt x="149" y="14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84" name="Freeform 485"/>
            <p:cNvSpPr>
              <a:spLocks noEditPoints="1"/>
            </p:cNvSpPr>
            <p:nvPr/>
          </p:nvSpPr>
          <p:spPr bwMode="auto">
            <a:xfrm>
              <a:off x="5033310" y="4061637"/>
              <a:ext cx="1517022" cy="712713"/>
            </a:xfrm>
            <a:custGeom>
              <a:avLst/>
              <a:gdLst>
                <a:gd name="T0" fmla="*/ 648 w 721"/>
                <a:gd name="T1" fmla="*/ 266 h 306"/>
                <a:gd name="T2" fmla="*/ 516 w 721"/>
                <a:gd name="T3" fmla="*/ 266 h 306"/>
                <a:gd name="T4" fmla="*/ 492 w 721"/>
                <a:gd name="T5" fmla="*/ 244 h 306"/>
                <a:gd name="T6" fmla="*/ 469 w 721"/>
                <a:gd name="T7" fmla="*/ 266 h 306"/>
                <a:gd name="T8" fmla="*/ 143 w 721"/>
                <a:gd name="T9" fmla="*/ 266 h 306"/>
                <a:gd name="T10" fmla="*/ 22 w 721"/>
                <a:gd name="T11" fmla="*/ 139 h 306"/>
                <a:gd name="T12" fmla="*/ 22 w 721"/>
                <a:gd name="T13" fmla="*/ 111 h 306"/>
                <a:gd name="T14" fmla="*/ 31 w 721"/>
                <a:gd name="T15" fmla="*/ 111 h 306"/>
                <a:gd name="T16" fmla="*/ 31 w 721"/>
                <a:gd name="T17" fmla="*/ 0 h 306"/>
                <a:gd name="T18" fmla="*/ 0 w 721"/>
                <a:gd name="T19" fmla="*/ 0 h 306"/>
                <a:gd name="T20" fmla="*/ 0 w 721"/>
                <a:gd name="T21" fmla="*/ 111 h 306"/>
                <a:gd name="T22" fmla="*/ 11 w 721"/>
                <a:gd name="T23" fmla="*/ 111 h 306"/>
                <a:gd name="T24" fmla="*/ 11 w 721"/>
                <a:gd name="T25" fmla="*/ 144 h 306"/>
                <a:gd name="T26" fmla="*/ 139 w 721"/>
                <a:gd name="T27" fmla="*/ 277 h 306"/>
                <a:gd name="T28" fmla="*/ 471 w 721"/>
                <a:gd name="T29" fmla="*/ 277 h 306"/>
                <a:gd name="T30" fmla="*/ 492 w 721"/>
                <a:gd name="T31" fmla="*/ 291 h 306"/>
                <a:gd name="T32" fmla="*/ 514 w 721"/>
                <a:gd name="T33" fmla="*/ 277 h 306"/>
                <a:gd name="T34" fmla="*/ 648 w 721"/>
                <a:gd name="T35" fmla="*/ 277 h 306"/>
                <a:gd name="T36" fmla="*/ 648 w 721"/>
                <a:gd name="T37" fmla="*/ 306 h 306"/>
                <a:gd name="T38" fmla="*/ 721 w 721"/>
                <a:gd name="T39" fmla="*/ 306 h 306"/>
                <a:gd name="T40" fmla="*/ 721 w 721"/>
                <a:gd name="T41" fmla="*/ 226 h 306"/>
                <a:gd name="T42" fmla="*/ 648 w 721"/>
                <a:gd name="T43" fmla="*/ 226 h 306"/>
                <a:gd name="T44" fmla="*/ 648 w 721"/>
                <a:gd name="T45" fmla="*/ 266 h 306"/>
                <a:gd name="T46" fmla="*/ 492 w 721"/>
                <a:gd name="T47" fmla="*/ 277 h 306"/>
                <a:gd name="T48" fmla="*/ 483 w 721"/>
                <a:gd name="T49" fmla="*/ 267 h 306"/>
                <a:gd name="T50" fmla="*/ 492 w 721"/>
                <a:gd name="T51" fmla="*/ 258 h 306"/>
                <a:gd name="T52" fmla="*/ 502 w 721"/>
                <a:gd name="T53" fmla="*/ 267 h 306"/>
                <a:gd name="T54" fmla="*/ 492 w 721"/>
                <a:gd name="T55" fmla="*/ 277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721" h="306">
                  <a:moveTo>
                    <a:pt x="648" y="266"/>
                  </a:moveTo>
                  <a:cubicBezTo>
                    <a:pt x="516" y="266"/>
                    <a:pt x="516" y="266"/>
                    <a:pt x="516" y="266"/>
                  </a:cubicBezTo>
                  <a:cubicBezTo>
                    <a:pt x="515" y="253"/>
                    <a:pt x="505" y="244"/>
                    <a:pt x="492" y="244"/>
                  </a:cubicBezTo>
                  <a:cubicBezTo>
                    <a:pt x="480" y="244"/>
                    <a:pt x="469" y="254"/>
                    <a:pt x="469" y="266"/>
                  </a:cubicBezTo>
                  <a:cubicBezTo>
                    <a:pt x="425" y="266"/>
                    <a:pt x="148" y="266"/>
                    <a:pt x="143" y="266"/>
                  </a:cubicBezTo>
                  <a:cubicBezTo>
                    <a:pt x="140" y="263"/>
                    <a:pt x="25" y="143"/>
                    <a:pt x="22" y="139"/>
                  </a:cubicBezTo>
                  <a:cubicBezTo>
                    <a:pt x="22" y="137"/>
                    <a:pt x="22" y="121"/>
                    <a:pt x="22" y="111"/>
                  </a:cubicBezTo>
                  <a:cubicBezTo>
                    <a:pt x="31" y="111"/>
                    <a:pt x="31" y="111"/>
                    <a:pt x="31" y="111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11" y="111"/>
                    <a:pt x="11" y="111"/>
                    <a:pt x="11" y="111"/>
                  </a:cubicBezTo>
                  <a:cubicBezTo>
                    <a:pt x="11" y="144"/>
                    <a:pt x="11" y="144"/>
                    <a:pt x="11" y="144"/>
                  </a:cubicBezTo>
                  <a:cubicBezTo>
                    <a:pt x="139" y="277"/>
                    <a:pt x="139" y="277"/>
                    <a:pt x="139" y="277"/>
                  </a:cubicBezTo>
                  <a:cubicBezTo>
                    <a:pt x="471" y="277"/>
                    <a:pt x="471" y="277"/>
                    <a:pt x="471" y="277"/>
                  </a:cubicBezTo>
                  <a:cubicBezTo>
                    <a:pt x="475" y="285"/>
                    <a:pt x="483" y="291"/>
                    <a:pt x="492" y="291"/>
                  </a:cubicBezTo>
                  <a:cubicBezTo>
                    <a:pt x="502" y="291"/>
                    <a:pt x="510" y="285"/>
                    <a:pt x="514" y="277"/>
                  </a:cubicBezTo>
                  <a:cubicBezTo>
                    <a:pt x="648" y="277"/>
                    <a:pt x="648" y="277"/>
                    <a:pt x="648" y="277"/>
                  </a:cubicBezTo>
                  <a:cubicBezTo>
                    <a:pt x="648" y="306"/>
                    <a:pt x="648" y="306"/>
                    <a:pt x="648" y="306"/>
                  </a:cubicBezTo>
                  <a:cubicBezTo>
                    <a:pt x="721" y="306"/>
                    <a:pt x="721" y="306"/>
                    <a:pt x="721" y="306"/>
                  </a:cubicBezTo>
                  <a:cubicBezTo>
                    <a:pt x="721" y="226"/>
                    <a:pt x="721" y="226"/>
                    <a:pt x="721" y="226"/>
                  </a:cubicBezTo>
                  <a:cubicBezTo>
                    <a:pt x="648" y="226"/>
                    <a:pt x="648" y="226"/>
                    <a:pt x="648" y="226"/>
                  </a:cubicBezTo>
                  <a:lnTo>
                    <a:pt x="648" y="266"/>
                  </a:lnTo>
                  <a:close/>
                  <a:moveTo>
                    <a:pt x="492" y="277"/>
                  </a:moveTo>
                  <a:cubicBezTo>
                    <a:pt x="487" y="277"/>
                    <a:pt x="483" y="273"/>
                    <a:pt x="483" y="267"/>
                  </a:cubicBezTo>
                  <a:cubicBezTo>
                    <a:pt x="483" y="262"/>
                    <a:pt x="487" y="258"/>
                    <a:pt x="492" y="258"/>
                  </a:cubicBezTo>
                  <a:cubicBezTo>
                    <a:pt x="498" y="258"/>
                    <a:pt x="502" y="262"/>
                    <a:pt x="502" y="267"/>
                  </a:cubicBezTo>
                  <a:cubicBezTo>
                    <a:pt x="502" y="273"/>
                    <a:pt x="498" y="277"/>
                    <a:pt x="492" y="277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85" name="Freeform 486"/>
            <p:cNvSpPr>
              <a:spLocks noEditPoints="1"/>
            </p:cNvSpPr>
            <p:nvPr/>
          </p:nvSpPr>
          <p:spPr bwMode="auto">
            <a:xfrm>
              <a:off x="5173891" y="4020291"/>
              <a:ext cx="1376441" cy="430186"/>
            </a:xfrm>
            <a:custGeom>
              <a:avLst/>
              <a:gdLst>
                <a:gd name="T0" fmla="*/ 581 w 654"/>
                <a:gd name="T1" fmla="*/ 37 h 185"/>
                <a:gd name="T2" fmla="*/ 449 w 654"/>
                <a:gd name="T3" fmla="*/ 37 h 185"/>
                <a:gd name="T4" fmla="*/ 427 w 654"/>
                <a:gd name="T5" fmla="*/ 21 h 185"/>
                <a:gd name="T6" fmla="*/ 404 w 654"/>
                <a:gd name="T7" fmla="*/ 39 h 185"/>
                <a:gd name="T8" fmla="*/ 365 w 654"/>
                <a:gd name="T9" fmla="*/ 39 h 185"/>
                <a:gd name="T10" fmla="*/ 365 w 654"/>
                <a:gd name="T11" fmla="*/ 66 h 185"/>
                <a:gd name="T12" fmla="*/ 348 w 654"/>
                <a:gd name="T13" fmla="*/ 66 h 185"/>
                <a:gd name="T14" fmla="*/ 348 w 654"/>
                <a:gd name="T15" fmla="*/ 112 h 185"/>
                <a:gd name="T16" fmla="*/ 294 w 654"/>
                <a:gd name="T17" fmla="*/ 112 h 185"/>
                <a:gd name="T18" fmla="*/ 232 w 654"/>
                <a:gd name="T19" fmla="*/ 174 h 185"/>
                <a:gd name="T20" fmla="*/ 55 w 654"/>
                <a:gd name="T21" fmla="*/ 174 h 185"/>
                <a:gd name="T22" fmla="*/ 21 w 654"/>
                <a:gd name="T23" fmla="*/ 141 h 185"/>
                <a:gd name="T24" fmla="*/ 21 w 654"/>
                <a:gd name="T25" fmla="*/ 129 h 185"/>
                <a:gd name="T26" fmla="*/ 30 w 654"/>
                <a:gd name="T27" fmla="*/ 129 h 185"/>
                <a:gd name="T28" fmla="*/ 30 w 654"/>
                <a:gd name="T29" fmla="*/ 18 h 185"/>
                <a:gd name="T30" fmla="*/ 0 w 654"/>
                <a:gd name="T31" fmla="*/ 18 h 185"/>
                <a:gd name="T32" fmla="*/ 0 w 654"/>
                <a:gd name="T33" fmla="*/ 129 h 185"/>
                <a:gd name="T34" fmla="*/ 10 w 654"/>
                <a:gd name="T35" fmla="*/ 129 h 185"/>
                <a:gd name="T36" fmla="*/ 10 w 654"/>
                <a:gd name="T37" fmla="*/ 145 h 185"/>
                <a:gd name="T38" fmla="*/ 50 w 654"/>
                <a:gd name="T39" fmla="*/ 185 h 185"/>
                <a:gd name="T40" fmla="*/ 236 w 654"/>
                <a:gd name="T41" fmla="*/ 185 h 185"/>
                <a:gd name="T42" fmla="*/ 298 w 654"/>
                <a:gd name="T43" fmla="*/ 123 h 185"/>
                <a:gd name="T44" fmla="*/ 348 w 654"/>
                <a:gd name="T45" fmla="*/ 123 h 185"/>
                <a:gd name="T46" fmla="*/ 348 w 654"/>
                <a:gd name="T47" fmla="*/ 136 h 185"/>
                <a:gd name="T48" fmla="*/ 399 w 654"/>
                <a:gd name="T49" fmla="*/ 136 h 185"/>
                <a:gd name="T50" fmla="*/ 399 w 654"/>
                <a:gd name="T51" fmla="*/ 66 h 185"/>
                <a:gd name="T52" fmla="*/ 376 w 654"/>
                <a:gd name="T53" fmla="*/ 66 h 185"/>
                <a:gd name="T54" fmla="*/ 376 w 654"/>
                <a:gd name="T55" fmla="*/ 50 h 185"/>
                <a:gd name="T56" fmla="*/ 404 w 654"/>
                <a:gd name="T57" fmla="*/ 50 h 185"/>
                <a:gd name="T58" fmla="*/ 427 w 654"/>
                <a:gd name="T59" fmla="*/ 68 h 185"/>
                <a:gd name="T60" fmla="*/ 450 w 654"/>
                <a:gd name="T61" fmla="*/ 48 h 185"/>
                <a:gd name="T62" fmla="*/ 581 w 654"/>
                <a:gd name="T63" fmla="*/ 48 h 185"/>
                <a:gd name="T64" fmla="*/ 581 w 654"/>
                <a:gd name="T65" fmla="*/ 80 h 185"/>
                <a:gd name="T66" fmla="*/ 654 w 654"/>
                <a:gd name="T67" fmla="*/ 80 h 185"/>
                <a:gd name="T68" fmla="*/ 654 w 654"/>
                <a:gd name="T69" fmla="*/ 0 h 185"/>
                <a:gd name="T70" fmla="*/ 581 w 654"/>
                <a:gd name="T71" fmla="*/ 0 h 185"/>
                <a:gd name="T72" fmla="*/ 581 w 654"/>
                <a:gd name="T73" fmla="*/ 37 h 185"/>
                <a:gd name="T74" fmla="*/ 427 w 654"/>
                <a:gd name="T75" fmla="*/ 54 h 185"/>
                <a:gd name="T76" fmla="*/ 417 w 654"/>
                <a:gd name="T77" fmla="*/ 44 h 185"/>
                <a:gd name="T78" fmla="*/ 427 w 654"/>
                <a:gd name="T79" fmla="*/ 34 h 185"/>
                <a:gd name="T80" fmla="*/ 436 w 654"/>
                <a:gd name="T81" fmla="*/ 44 h 185"/>
                <a:gd name="T82" fmla="*/ 427 w 654"/>
                <a:gd name="T83" fmla="*/ 54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54" h="185">
                  <a:moveTo>
                    <a:pt x="581" y="37"/>
                  </a:moveTo>
                  <a:cubicBezTo>
                    <a:pt x="449" y="37"/>
                    <a:pt x="449" y="37"/>
                    <a:pt x="449" y="37"/>
                  </a:cubicBezTo>
                  <a:cubicBezTo>
                    <a:pt x="446" y="27"/>
                    <a:pt x="437" y="21"/>
                    <a:pt x="427" y="21"/>
                  </a:cubicBezTo>
                  <a:cubicBezTo>
                    <a:pt x="416" y="21"/>
                    <a:pt x="406" y="28"/>
                    <a:pt x="404" y="39"/>
                  </a:cubicBezTo>
                  <a:cubicBezTo>
                    <a:pt x="365" y="39"/>
                    <a:pt x="365" y="39"/>
                    <a:pt x="365" y="39"/>
                  </a:cubicBezTo>
                  <a:cubicBezTo>
                    <a:pt x="365" y="66"/>
                    <a:pt x="365" y="66"/>
                    <a:pt x="365" y="66"/>
                  </a:cubicBezTo>
                  <a:cubicBezTo>
                    <a:pt x="348" y="66"/>
                    <a:pt x="348" y="66"/>
                    <a:pt x="348" y="66"/>
                  </a:cubicBezTo>
                  <a:cubicBezTo>
                    <a:pt x="348" y="112"/>
                    <a:pt x="348" y="112"/>
                    <a:pt x="348" y="112"/>
                  </a:cubicBezTo>
                  <a:cubicBezTo>
                    <a:pt x="294" y="112"/>
                    <a:pt x="294" y="112"/>
                    <a:pt x="294" y="112"/>
                  </a:cubicBezTo>
                  <a:cubicBezTo>
                    <a:pt x="294" y="112"/>
                    <a:pt x="235" y="171"/>
                    <a:pt x="232" y="174"/>
                  </a:cubicBezTo>
                  <a:cubicBezTo>
                    <a:pt x="227" y="174"/>
                    <a:pt x="59" y="174"/>
                    <a:pt x="55" y="174"/>
                  </a:cubicBezTo>
                  <a:cubicBezTo>
                    <a:pt x="52" y="171"/>
                    <a:pt x="24" y="144"/>
                    <a:pt x="21" y="141"/>
                  </a:cubicBezTo>
                  <a:cubicBezTo>
                    <a:pt x="21" y="139"/>
                    <a:pt x="21" y="133"/>
                    <a:pt x="21" y="129"/>
                  </a:cubicBezTo>
                  <a:cubicBezTo>
                    <a:pt x="30" y="129"/>
                    <a:pt x="30" y="129"/>
                    <a:pt x="30" y="129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29"/>
                    <a:pt x="0" y="129"/>
                    <a:pt x="0" y="129"/>
                  </a:cubicBezTo>
                  <a:cubicBezTo>
                    <a:pt x="10" y="129"/>
                    <a:pt x="10" y="129"/>
                    <a:pt x="10" y="129"/>
                  </a:cubicBezTo>
                  <a:cubicBezTo>
                    <a:pt x="10" y="145"/>
                    <a:pt x="10" y="145"/>
                    <a:pt x="10" y="145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236" y="185"/>
                    <a:pt x="236" y="185"/>
                    <a:pt x="236" y="185"/>
                  </a:cubicBezTo>
                  <a:cubicBezTo>
                    <a:pt x="236" y="185"/>
                    <a:pt x="295" y="126"/>
                    <a:pt x="298" y="123"/>
                  </a:cubicBezTo>
                  <a:cubicBezTo>
                    <a:pt x="302" y="123"/>
                    <a:pt x="333" y="123"/>
                    <a:pt x="348" y="123"/>
                  </a:cubicBezTo>
                  <a:cubicBezTo>
                    <a:pt x="348" y="136"/>
                    <a:pt x="348" y="136"/>
                    <a:pt x="348" y="136"/>
                  </a:cubicBezTo>
                  <a:cubicBezTo>
                    <a:pt x="399" y="136"/>
                    <a:pt x="399" y="136"/>
                    <a:pt x="399" y="136"/>
                  </a:cubicBezTo>
                  <a:cubicBezTo>
                    <a:pt x="399" y="66"/>
                    <a:pt x="399" y="66"/>
                    <a:pt x="399" y="66"/>
                  </a:cubicBezTo>
                  <a:cubicBezTo>
                    <a:pt x="376" y="66"/>
                    <a:pt x="376" y="66"/>
                    <a:pt x="376" y="66"/>
                  </a:cubicBezTo>
                  <a:cubicBezTo>
                    <a:pt x="376" y="61"/>
                    <a:pt x="376" y="54"/>
                    <a:pt x="376" y="50"/>
                  </a:cubicBezTo>
                  <a:cubicBezTo>
                    <a:pt x="382" y="50"/>
                    <a:pt x="396" y="50"/>
                    <a:pt x="404" y="50"/>
                  </a:cubicBezTo>
                  <a:cubicBezTo>
                    <a:pt x="406" y="60"/>
                    <a:pt x="416" y="68"/>
                    <a:pt x="427" y="68"/>
                  </a:cubicBezTo>
                  <a:cubicBezTo>
                    <a:pt x="438" y="68"/>
                    <a:pt x="448" y="59"/>
                    <a:pt x="450" y="48"/>
                  </a:cubicBezTo>
                  <a:cubicBezTo>
                    <a:pt x="581" y="48"/>
                    <a:pt x="581" y="48"/>
                    <a:pt x="581" y="48"/>
                  </a:cubicBezTo>
                  <a:cubicBezTo>
                    <a:pt x="581" y="80"/>
                    <a:pt x="581" y="80"/>
                    <a:pt x="581" y="80"/>
                  </a:cubicBezTo>
                  <a:cubicBezTo>
                    <a:pt x="654" y="80"/>
                    <a:pt x="654" y="80"/>
                    <a:pt x="654" y="80"/>
                  </a:cubicBezTo>
                  <a:cubicBezTo>
                    <a:pt x="654" y="0"/>
                    <a:pt x="654" y="0"/>
                    <a:pt x="654" y="0"/>
                  </a:cubicBezTo>
                  <a:cubicBezTo>
                    <a:pt x="581" y="0"/>
                    <a:pt x="581" y="0"/>
                    <a:pt x="581" y="0"/>
                  </a:cubicBezTo>
                  <a:lnTo>
                    <a:pt x="581" y="37"/>
                  </a:lnTo>
                  <a:close/>
                  <a:moveTo>
                    <a:pt x="427" y="54"/>
                  </a:moveTo>
                  <a:cubicBezTo>
                    <a:pt x="421" y="54"/>
                    <a:pt x="417" y="49"/>
                    <a:pt x="417" y="44"/>
                  </a:cubicBezTo>
                  <a:cubicBezTo>
                    <a:pt x="417" y="39"/>
                    <a:pt x="421" y="34"/>
                    <a:pt x="427" y="34"/>
                  </a:cubicBezTo>
                  <a:cubicBezTo>
                    <a:pt x="432" y="34"/>
                    <a:pt x="436" y="39"/>
                    <a:pt x="436" y="44"/>
                  </a:cubicBezTo>
                  <a:cubicBezTo>
                    <a:pt x="436" y="49"/>
                    <a:pt x="432" y="54"/>
                    <a:pt x="427" y="54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86" name="Freeform 487"/>
            <p:cNvSpPr>
              <a:spLocks noEditPoints="1"/>
            </p:cNvSpPr>
            <p:nvPr/>
          </p:nvSpPr>
          <p:spPr bwMode="auto">
            <a:xfrm>
              <a:off x="5310911" y="3468038"/>
              <a:ext cx="1239420" cy="852498"/>
            </a:xfrm>
            <a:custGeom>
              <a:avLst/>
              <a:gdLst>
                <a:gd name="T0" fmla="*/ 516 w 589"/>
                <a:gd name="T1" fmla="*/ 40 h 366"/>
                <a:gd name="T2" fmla="*/ 385 w 589"/>
                <a:gd name="T3" fmla="*/ 40 h 366"/>
                <a:gd name="T4" fmla="*/ 385 w 589"/>
                <a:gd name="T5" fmla="*/ 37 h 366"/>
                <a:gd name="T6" fmla="*/ 362 w 589"/>
                <a:gd name="T7" fmla="*/ 14 h 366"/>
                <a:gd name="T8" fmla="*/ 338 w 589"/>
                <a:gd name="T9" fmla="*/ 37 h 366"/>
                <a:gd name="T10" fmla="*/ 338 w 589"/>
                <a:gd name="T11" fmla="*/ 38 h 366"/>
                <a:gd name="T12" fmla="*/ 299 w 589"/>
                <a:gd name="T13" fmla="*/ 38 h 366"/>
                <a:gd name="T14" fmla="*/ 299 w 589"/>
                <a:gd name="T15" fmla="*/ 66 h 366"/>
                <a:gd name="T16" fmla="*/ 283 w 589"/>
                <a:gd name="T17" fmla="*/ 66 h 366"/>
                <a:gd name="T18" fmla="*/ 283 w 589"/>
                <a:gd name="T19" fmla="*/ 130 h 366"/>
                <a:gd name="T20" fmla="*/ 297 w 589"/>
                <a:gd name="T21" fmla="*/ 130 h 366"/>
                <a:gd name="T22" fmla="*/ 259 w 589"/>
                <a:gd name="T23" fmla="*/ 168 h 366"/>
                <a:gd name="T24" fmla="*/ 259 w 589"/>
                <a:gd name="T25" fmla="*/ 279 h 366"/>
                <a:gd name="T26" fmla="*/ 232 w 589"/>
                <a:gd name="T27" fmla="*/ 306 h 366"/>
                <a:gd name="T28" fmla="*/ 30 w 589"/>
                <a:gd name="T29" fmla="*/ 306 h 366"/>
                <a:gd name="T30" fmla="*/ 30 w 589"/>
                <a:gd name="T31" fmla="*/ 255 h 366"/>
                <a:gd name="T32" fmla="*/ 0 w 589"/>
                <a:gd name="T33" fmla="*/ 255 h 366"/>
                <a:gd name="T34" fmla="*/ 0 w 589"/>
                <a:gd name="T35" fmla="*/ 366 h 366"/>
                <a:gd name="T36" fmla="*/ 30 w 589"/>
                <a:gd name="T37" fmla="*/ 366 h 366"/>
                <a:gd name="T38" fmla="*/ 30 w 589"/>
                <a:gd name="T39" fmla="*/ 317 h 366"/>
                <a:gd name="T40" fmla="*/ 237 w 589"/>
                <a:gd name="T41" fmla="*/ 317 h 366"/>
                <a:gd name="T42" fmla="*/ 270 w 589"/>
                <a:gd name="T43" fmla="*/ 284 h 366"/>
                <a:gd name="T44" fmla="*/ 270 w 589"/>
                <a:gd name="T45" fmla="*/ 172 h 366"/>
                <a:gd name="T46" fmla="*/ 313 w 589"/>
                <a:gd name="T47" fmla="*/ 130 h 366"/>
                <a:gd name="T48" fmla="*/ 331 w 589"/>
                <a:gd name="T49" fmla="*/ 130 h 366"/>
                <a:gd name="T50" fmla="*/ 331 w 589"/>
                <a:gd name="T51" fmla="*/ 66 h 366"/>
                <a:gd name="T52" fmla="*/ 309 w 589"/>
                <a:gd name="T53" fmla="*/ 66 h 366"/>
                <a:gd name="T54" fmla="*/ 309 w 589"/>
                <a:gd name="T55" fmla="*/ 49 h 366"/>
                <a:gd name="T56" fmla="*/ 342 w 589"/>
                <a:gd name="T57" fmla="*/ 49 h 366"/>
                <a:gd name="T58" fmla="*/ 362 w 589"/>
                <a:gd name="T59" fmla="*/ 61 h 366"/>
                <a:gd name="T60" fmla="*/ 381 w 589"/>
                <a:gd name="T61" fmla="*/ 51 h 366"/>
                <a:gd name="T62" fmla="*/ 516 w 589"/>
                <a:gd name="T63" fmla="*/ 51 h 366"/>
                <a:gd name="T64" fmla="*/ 516 w 589"/>
                <a:gd name="T65" fmla="*/ 80 h 366"/>
                <a:gd name="T66" fmla="*/ 589 w 589"/>
                <a:gd name="T67" fmla="*/ 80 h 366"/>
                <a:gd name="T68" fmla="*/ 589 w 589"/>
                <a:gd name="T69" fmla="*/ 0 h 366"/>
                <a:gd name="T70" fmla="*/ 516 w 589"/>
                <a:gd name="T71" fmla="*/ 0 h 366"/>
                <a:gd name="T72" fmla="*/ 516 w 589"/>
                <a:gd name="T73" fmla="*/ 40 h 366"/>
                <a:gd name="T74" fmla="*/ 362 w 589"/>
                <a:gd name="T75" fmla="*/ 47 h 366"/>
                <a:gd name="T76" fmla="*/ 352 w 589"/>
                <a:gd name="T77" fmla="*/ 37 h 366"/>
                <a:gd name="T78" fmla="*/ 362 w 589"/>
                <a:gd name="T79" fmla="*/ 27 h 366"/>
                <a:gd name="T80" fmla="*/ 371 w 589"/>
                <a:gd name="T81" fmla="*/ 37 h 366"/>
                <a:gd name="T82" fmla="*/ 362 w 589"/>
                <a:gd name="T83" fmla="*/ 47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589" h="366">
                  <a:moveTo>
                    <a:pt x="516" y="40"/>
                  </a:moveTo>
                  <a:cubicBezTo>
                    <a:pt x="385" y="40"/>
                    <a:pt x="385" y="40"/>
                    <a:pt x="385" y="40"/>
                  </a:cubicBezTo>
                  <a:cubicBezTo>
                    <a:pt x="385" y="39"/>
                    <a:pt x="385" y="38"/>
                    <a:pt x="385" y="37"/>
                  </a:cubicBezTo>
                  <a:cubicBezTo>
                    <a:pt x="385" y="24"/>
                    <a:pt x="375" y="14"/>
                    <a:pt x="362" y="14"/>
                  </a:cubicBezTo>
                  <a:cubicBezTo>
                    <a:pt x="349" y="14"/>
                    <a:pt x="338" y="24"/>
                    <a:pt x="338" y="37"/>
                  </a:cubicBezTo>
                  <a:cubicBezTo>
                    <a:pt x="338" y="37"/>
                    <a:pt x="338" y="38"/>
                    <a:pt x="338" y="38"/>
                  </a:cubicBezTo>
                  <a:cubicBezTo>
                    <a:pt x="299" y="38"/>
                    <a:pt x="299" y="38"/>
                    <a:pt x="299" y="38"/>
                  </a:cubicBezTo>
                  <a:cubicBezTo>
                    <a:pt x="299" y="66"/>
                    <a:pt x="299" y="66"/>
                    <a:pt x="299" y="66"/>
                  </a:cubicBezTo>
                  <a:cubicBezTo>
                    <a:pt x="283" y="66"/>
                    <a:pt x="283" y="66"/>
                    <a:pt x="283" y="66"/>
                  </a:cubicBezTo>
                  <a:cubicBezTo>
                    <a:pt x="283" y="130"/>
                    <a:pt x="283" y="130"/>
                    <a:pt x="283" y="130"/>
                  </a:cubicBezTo>
                  <a:cubicBezTo>
                    <a:pt x="297" y="130"/>
                    <a:pt x="297" y="130"/>
                    <a:pt x="297" y="130"/>
                  </a:cubicBezTo>
                  <a:cubicBezTo>
                    <a:pt x="259" y="168"/>
                    <a:pt x="259" y="168"/>
                    <a:pt x="259" y="168"/>
                  </a:cubicBezTo>
                  <a:cubicBezTo>
                    <a:pt x="259" y="168"/>
                    <a:pt x="259" y="275"/>
                    <a:pt x="259" y="279"/>
                  </a:cubicBezTo>
                  <a:cubicBezTo>
                    <a:pt x="257" y="282"/>
                    <a:pt x="235" y="303"/>
                    <a:pt x="232" y="306"/>
                  </a:cubicBezTo>
                  <a:cubicBezTo>
                    <a:pt x="228" y="306"/>
                    <a:pt x="67" y="306"/>
                    <a:pt x="30" y="306"/>
                  </a:cubicBezTo>
                  <a:cubicBezTo>
                    <a:pt x="30" y="255"/>
                    <a:pt x="30" y="255"/>
                    <a:pt x="30" y="255"/>
                  </a:cubicBezTo>
                  <a:cubicBezTo>
                    <a:pt x="0" y="255"/>
                    <a:pt x="0" y="255"/>
                    <a:pt x="0" y="255"/>
                  </a:cubicBezTo>
                  <a:cubicBezTo>
                    <a:pt x="0" y="366"/>
                    <a:pt x="0" y="366"/>
                    <a:pt x="0" y="366"/>
                  </a:cubicBezTo>
                  <a:cubicBezTo>
                    <a:pt x="30" y="366"/>
                    <a:pt x="30" y="366"/>
                    <a:pt x="30" y="366"/>
                  </a:cubicBezTo>
                  <a:cubicBezTo>
                    <a:pt x="30" y="317"/>
                    <a:pt x="30" y="317"/>
                    <a:pt x="30" y="317"/>
                  </a:cubicBezTo>
                  <a:cubicBezTo>
                    <a:pt x="237" y="317"/>
                    <a:pt x="237" y="317"/>
                    <a:pt x="237" y="317"/>
                  </a:cubicBezTo>
                  <a:cubicBezTo>
                    <a:pt x="270" y="284"/>
                    <a:pt x="270" y="284"/>
                    <a:pt x="270" y="284"/>
                  </a:cubicBezTo>
                  <a:cubicBezTo>
                    <a:pt x="270" y="284"/>
                    <a:pt x="270" y="177"/>
                    <a:pt x="270" y="172"/>
                  </a:cubicBezTo>
                  <a:cubicBezTo>
                    <a:pt x="273" y="170"/>
                    <a:pt x="304" y="139"/>
                    <a:pt x="313" y="130"/>
                  </a:cubicBezTo>
                  <a:cubicBezTo>
                    <a:pt x="331" y="130"/>
                    <a:pt x="331" y="130"/>
                    <a:pt x="331" y="130"/>
                  </a:cubicBezTo>
                  <a:cubicBezTo>
                    <a:pt x="331" y="66"/>
                    <a:pt x="331" y="66"/>
                    <a:pt x="331" y="66"/>
                  </a:cubicBezTo>
                  <a:cubicBezTo>
                    <a:pt x="309" y="66"/>
                    <a:pt x="309" y="66"/>
                    <a:pt x="309" y="66"/>
                  </a:cubicBezTo>
                  <a:cubicBezTo>
                    <a:pt x="309" y="61"/>
                    <a:pt x="309" y="54"/>
                    <a:pt x="309" y="49"/>
                  </a:cubicBezTo>
                  <a:cubicBezTo>
                    <a:pt x="316" y="49"/>
                    <a:pt x="335" y="49"/>
                    <a:pt x="342" y="49"/>
                  </a:cubicBezTo>
                  <a:cubicBezTo>
                    <a:pt x="346" y="56"/>
                    <a:pt x="353" y="61"/>
                    <a:pt x="362" y="61"/>
                  </a:cubicBezTo>
                  <a:cubicBezTo>
                    <a:pt x="370" y="61"/>
                    <a:pt x="376" y="57"/>
                    <a:pt x="381" y="51"/>
                  </a:cubicBezTo>
                  <a:cubicBezTo>
                    <a:pt x="516" y="51"/>
                    <a:pt x="516" y="51"/>
                    <a:pt x="516" y="51"/>
                  </a:cubicBezTo>
                  <a:cubicBezTo>
                    <a:pt x="516" y="80"/>
                    <a:pt x="516" y="80"/>
                    <a:pt x="516" y="80"/>
                  </a:cubicBezTo>
                  <a:cubicBezTo>
                    <a:pt x="589" y="80"/>
                    <a:pt x="589" y="80"/>
                    <a:pt x="589" y="80"/>
                  </a:cubicBezTo>
                  <a:cubicBezTo>
                    <a:pt x="589" y="0"/>
                    <a:pt x="589" y="0"/>
                    <a:pt x="589" y="0"/>
                  </a:cubicBezTo>
                  <a:cubicBezTo>
                    <a:pt x="516" y="0"/>
                    <a:pt x="516" y="0"/>
                    <a:pt x="516" y="0"/>
                  </a:cubicBezTo>
                  <a:lnTo>
                    <a:pt x="516" y="40"/>
                  </a:lnTo>
                  <a:close/>
                  <a:moveTo>
                    <a:pt x="362" y="47"/>
                  </a:moveTo>
                  <a:cubicBezTo>
                    <a:pt x="356" y="47"/>
                    <a:pt x="352" y="42"/>
                    <a:pt x="352" y="37"/>
                  </a:cubicBezTo>
                  <a:cubicBezTo>
                    <a:pt x="352" y="32"/>
                    <a:pt x="356" y="27"/>
                    <a:pt x="362" y="27"/>
                  </a:cubicBezTo>
                  <a:cubicBezTo>
                    <a:pt x="367" y="27"/>
                    <a:pt x="371" y="32"/>
                    <a:pt x="371" y="37"/>
                  </a:cubicBezTo>
                  <a:cubicBezTo>
                    <a:pt x="371" y="42"/>
                    <a:pt x="367" y="47"/>
                    <a:pt x="362" y="47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87" name="Freeform 488"/>
            <p:cNvSpPr>
              <a:spLocks noEditPoints="1"/>
            </p:cNvSpPr>
            <p:nvPr/>
          </p:nvSpPr>
          <p:spPr bwMode="auto">
            <a:xfrm>
              <a:off x="5426579" y="2904955"/>
              <a:ext cx="1123752" cy="1089741"/>
            </a:xfrm>
            <a:custGeom>
              <a:avLst/>
              <a:gdLst>
                <a:gd name="T0" fmla="*/ 461 w 534"/>
                <a:gd name="T1" fmla="*/ 37 h 468"/>
                <a:gd name="T2" fmla="*/ 330 w 534"/>
                <a:gd name="T3" fmla="*/ 37 h 468"/>
                <a:gd name="T4" fmla="*/ 307 w 534"/>
                <a:gd name="T5" fmla="*/ 18 h 468"/>
                <a:gd name="T6" fmla="*/ 285 w 534"/>
                <a:gd name="T7" fmla="*/ 34 h 468"/>
                <a:gd name="T8" fmla="*/ 246 w 534"/>
                <a:gd name="T9" fmla="*/ 34 h 468"/>
                <a:gd name="T10" fmla="*/ 246 w 534"/>
                <a:gd name="T11" fmla="*/ 66 h 468"/>
                <a:gd name="T12" fmla="*/ 228 w 534"/>
                <a:gd name="T13" fmla="*/ 66 h 468"/>
                <a:gd name="T14" fmla="*/ 228 w 534"/>
                <a:gd name="T15" fmla="*/ 104 h 468"/>
                <a:gd name="T16" fmla="*/ 206 w 534"/>
                <a:gd name="T17" fmla="*/ 104 h 468"/>
                <a:gd name="T18" fmla="*/ 206 w 534"/>
                <a:gd name="T19" fmla="*/ 354 h 468"/>
                <a:gd name="T20" fmla="*/ 115 w 534"/>
                <a:gd name="T21" fmla="*/ 446 h 468"/>
                <a:gd name="T22" fmla="*/ 100 w 534"/>
                <a:gd name="T23" fmla="*/ 446 h 468"/>
                <a:gd name="T24" fmla="*/ 100 w 534"/>
                <a:gd name="T25" fmla="*/ 434 h 468"/>
                <a:gd name="T26" fmla="*/ 0 w 534"/>
                <a:gd name="T27" fmla="*/ 434 h 468"/>
                <a:gd name="T28" fmla="*/ 0 w 534"/>
                <a:gd name="T29" fmla="*/ 468 h 468"/>
                <a:gd name="T30" fmla="*/ 100 w 534"/>
                <a:gd name="T31" fmla="*/ 468 h 468"/>
                <a:gd name="T32" fmla="*/ 100 w 534"/>
                <a:gd name="T33" fmla="*/ 456 h 468"/>
                <a:gd name="T34" fmla="*/ 119 w 534"/>
                <a:gd name="T35" fmla="*/ 456 h 468"/>
                <a:gd name="T36" fmla="*/ 217 w 534"/>
                <a:gd name="T37" fmla="*/ 359 h 468"/>
                <a:gd name="T38" fmla="*/ 217 w 534"/>
                <a:gd name="T39" fmla="*/ 114 h 468"/>
                <a:gd name="T40" fmla="*/ 228 w 534"/>
                <a:gd name="T41" fmla="*/ 114 h 468"/>
                <a:gd name="T42" fmla="*/ 228 w 534"/>
                <a:gd name="T43" fmla="*/ 129 h 468"/>
                <a:gd name="T44" fmla="*/ 276 w 534"/>
                <a:gd name="T45" fmla="*/ 129 h 468"/>
                <a:gd name="T46" fmla="*/ 276 w 534"/>
                <a:gd name="T47" fmla="*/ 66 h 468"/>
                <a:gd name="T48" fmla="*/ 257 w 534"/>
                <a:gd name="T49" fmla="*/ 66 h 468"/>
                <a:gd name="T50" fmla="*/ 257 w 534"/>
                <a:gd name="T51" fmla="*/ 45 h 468"/>
                <a:gd name="T52" fmla="*/ 283 w 534"/>
                <a:gd name="T53" fmla="*/ 45 h 468"/>
                <a:gd name="T54" fmla="*/ 307 w 534"/>
                <a:gd name="T55" fmla="*/ 66 h 468"/>
                <a:gd name="T56" fmla="*/ 329 w 534"/>
                <a:gd name="T57" fmla="*/ 48 h 468"/>
                <a:gd name="T58" fmla="*/ 461 w 534"/>
                <a:gd name="T59" fmla="*/ 48 h 468"/>
                <a:gd name="T60" fmla="*/ 461 w 534"/>
                <a:gd name="T61" fmla="*/ 81 h 468"/>
                <a:gd name="T62" fmla="*/ 534 w 534"/>
                <a:gd name="T63" fmla="*/ 81 h 468"/>
                <a:gd name="T64" fmla="*/ 534 w 534"/>
                <a:gd name="T65" fmla="*/ 0 h 468"/>
                <a:gd name="T66" fmla="*/ 461 w 534"/>
                <a:gd name="T67" fmla="*/ 0 h 468"/>
                <a:gd name="T68" fmla="*/ 461 w 534"/>
                <a:gd name="T69" fmla="*/ 37 h 468"/>
                <a:gd name="T70" fmla="*/ 307 w 534"/>
                <a:gd name="T71" fmla="*/ 52 h 468"/>
                <a:gd name="T72" fmla="*/ 297 w 534"/>
                <a:gd name="T73" fmla="*/ 42 h 468"/>
                <a:gd name="T74" fmla="*/ 307 w 534"/>
                <a:gd name="T75" fmla="*/ 32 h 468"/>
                <a:gd name="T76" fmla="*/ 316 w 534"/>
                <a:gd name="T77" fmla="*/ 42 h 468"/>
                <a:gd name="T78" fmla="*/ 307 w 534"/>
                <a:gd name="T79" fmla="*/ 52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34" h="468">
                  <a:moveTo>
                    <a:pt x="461" y="37"/>
                  </a:moveTo>
                  <a:cubicBezTo>
                    <a:pt x="330" y="37"/>
                    <a:pt x="330" y="37"/>
                    <a:pt x="330" y="37"/>
                  </a:cubicBezTo>
                  <a:cubicBezTo>
                    <a:pt x="327" y="26"/>
                    <a:pt x="318" y="18"/>
                    <a:pt x="307" y="18"/>
                  </a:cubicBezTo>
                  <a:cubicBezTo>
                    <a:pt x="296" y="18"/>
                    <a:pt x="288" y="25"/>
                    <a:pt x="285" y="34"/>
                  </a:cubicBezTo>
                  <a:cubicBezTo>
                    <a:pt x="246" y="34"/>
                    <a:pt x="246" y="34"/>
                    <a:pt x="246" y="34"/>
                  </a:cubicBezTo>
                  <a:cubicBezTo>
                    <a:pt x="246" y="66"/>
                    <a:pt x="246" y="66"/>
                    <a:pt x="246" y="66"/>
                  </a:cubicBezTo>
                  <a:cubicBezTo>
                    <a:pt x="228" y="66"/>
                    <a:pt x="228" y="66"/>
                    <a:pt x="228" y="66"/>
                  </a:cubicBezTo>
                  <a:cubicBezTo>
                    <a:pt x="228" y="104"/>
                    <a:pt x="228" y="104"/>
                    <a:pt x="228" y="104"/>
                  </a:cubicBezTo>
                  <a:cubicBezTo>
                    <a:pt x="206" y="104"/>
                    <a:pt x="206" y="104"/>
                    <a:pt x="206" y="104"/>
                  </a:cubicBezTo>
                  <a:cubicBezTo>
                    <a:pt x="206" y="104"/>
                    <a:pt x="206" y="350"/>
                    <a:pt x="206" y="354"/>
                  </a:cubicBezTo>
                  <a:cubicBezTo>
                    <a:pt x="203" y="357"/>
                    <a:pt x="118" y="442"/>
                    <a:pt x="115" y="446"/>
                  </a:cubicBezTo>
                  <a:cubicBezTo>
                    <a:pt x="112" y="446"/>
                    <a:pt x="105" y="446"/>
                    <a:pt x="100" y="446"/>
                  </a:cubicBezTo>
                  <a:cubicBezTo>
                    <a:pt x="100" y="434"/>
                    <a:pt x="100" y="434"/>
                    <a:pt x="100" y="434"/>
                  </a:cubicBezTo>
                  <a:cubicBezTo>
                    <a:pt x="0" y="434"/>
                    <a:pt x="0" y="434"/>
                    <a:pt x="0" y="434"/>
                  </a:cubicBezTo>
                  <a:cubicBezTo>
                    <a:pt x="0" y="468"/>
                    <a:pt x="0" y="468"/>
                    <a:pt x="0" y="468"/>
                  </a:cubicBezTo>
                  <a:cubicBezTo>
                    <a:pt x="100" y="468"/>
                    <a:pt x="100" y="468"/>
                    <a:pt x="100" y="468"/>
                  </a:cubicBezTo>
                  <a:cubicBezTo>
                    <a:pt x="100" y="456"/>
                    <a:pt x="100" y="456"/>
                    <a:pt x="100" y="456"/>
                  </a:cubicBezTo>
                  <a:cubicBezTo>
                    <a:pt x="119" y="456"/>
                    <a:pt x="119" y="456"/>
                    <a:pt x="119" y="456"/>
                  </a:cubicBezTo>
                  <a:cubicBezTo>
                    <a:pt x="217" y="359"/>
                    <a:pt x="217" y="359"/>
                    <a:pt x="217" y="359"/>
                  </a:cubicBezTo>
                  <a:cubicBezTo>
                    <a:pt x="217" y="359"/>
                    <a:pt x="217" y="125"/>
                    <a:pt x="217" y="114"/>
                  </a:cubicBezTo>
                  <a:cubicBezTo>
                    <a:pt x="220" y="114"/>
                    <a:pt x="224" y="114"/>
                    <a:pt x="228" y="114"/>
                  </a:cubicBezTo>
                  <a:cubicBezTo>
                    <a:pt x="228" y="129"/>
                    <a:pt x="228" y="129"/>
                    <a:pt x="228" y="129"/>
                  </a:cubicBezTo>
                  <a:cubicBezTo>
                    <a:pt x="276" y="129"/>
                    <a:pt x="276" y="129"/>
                    <a:pt x="276" y="129"/>
                  </a:cubicBezTo>
                  <a:cubicBezTo>
                    <a:pt x="276" y="66"/>
                    <a:pt x="276" y="66"/>
                    <a:pt x="276" y="66"/>
                  </a:cubicBezTo>
                  <a:cubicBezTo>
                    <a:pt x="257" y="66"/>
                    <a:pt x="257" y="66"/>
                    <a:pt x="257" y="66"/>
                  </a:cubicBezTo>
                  <a:cubicBezTo>
                    <a:pt x="257" y="59"/>
                    <a:pt x="257" y="50"/>
                    <a:pt x="257" y="45"/>
                  </a:cubicBezTo>
                  <a:cubicBezTo>
                    <a:pt x="263" y="45"/>
                    <a:pt x="277" y="45"/>
                    <a:pt x="283" y="45"/>
                  </a:cubicBezTo>
                  <a:cubicBezTo>
                    <a:pt x="285" y="57"/>
                    <a:pt x="295" y="66"/>
                    <a:pt x="307" y="66"/>
                  </a:cubicBezTo>
                  <a:cubicBezTo>
                    <a:pt x="318" y="66"/>
                    <a:pt x="327" y="58"/>
                    <a:pt x="329" y="48"/>
                  </a:cubicBezTo>
                  <a:cubicBezTo>
                    <a:pt x="461" y="48"/>
                    <a:pt x="461" y="48"/>
                    <a:pt x="461" y="48"/>
                  </a:cubicBezTo>
                  <a:cubicBezTo>
                    <a:pt x="461" y="81"/>
                    <a:pt x="461" y="81"/>
                    <a:pt x="461" y="81"/>
                  </a:cubicBezTo>
                  <a:cubicBezTo>
                    <a:pt x="534" y="81"/>
                    <a:pt x="534" y="81"/>
                    <a:pt x="534" y="81"/>
                  </a:cubicBezTo>
                  <a:cubicBezTo>
                    <a:pt x="534" y="0"/>
                    <a:pt x="534" y="0"/>
                    <a:pt x="534" y="0"/>
                  </a:cubicBezTo>
                  <a:cubicBezTo>
                    <a:pt x="461" y="0"/>
                    <a:pt x="461" y="0"/>
                    <a:pt x="461" y="0"/>
                  </a:cubicBezTo>
                  <a:lnTo>
                    <a:pt x="461" y="37"/>
                  </a:lnTo>
                  <a:close/>
                  <a:moveTo>
                    <a:pt x="307" y="52"/>
                  </a:moveTo>
                  <a:cubicBezTo>
                    <a:pt x="301" y="52"/>
                    <a:pt x="297" y="47"/>
                    <a:pt x="297" y="42"/>
                  </a:cubicBezTo>
                  <a:cubicBezTo>
                    <a:pt x="297" y="37"/>
                    <a:pt x="301" y="32"/>
                    <a:pt x="307" y="32"/>
                  </a:cubicBezTo>
                  <a:cubicBezTo>
                    <a:pt x="312" y="32"/>
                    <a:pt x="316" y="37"/>
                    <a:pt x="316" y="42"/>
                  </a:cubicBezTo>
                  <a:cubicBezTo>
                    <a:pt x="316" y="47"/>
                    <a:pt x="312" y="52"/>
                    <a:pt x="307" y="52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88" name="Freeform 489"/>
            <p:cNvSpPr>
              <a:spLocks noEditPoints="1"/>
            </p:cNvSpPr>
            <p:nvPr/>
          </p:nvSpPr>
          <p:spPr bwMode="auto">
            <a:xfrm>
              <a:off x="5426579" y="2333998"/>
              <a:ext cx="1123752" cy="1514021"/>
            </a:xfrm>
            <a:custGeom>
              <a:avLst/>
              <a:gdLst>
                <a:gd name="T0" fmla="*/ 461 w 534"/>
                <a:gd name="T1" fmla="*/ 35 h 650"/>
                <a:gd name="T2" fmla="*/ 330 w 534"/>
                <a:gd name="T3" fmla="*/ 35 h 650"/>
                <a:gd name="T4" fmla="*/ 307 w 534"/>
                <a:gd name="T5" fmla="*/ 17 h 650"/>
                <a:gd name="T6" fmla="*/ 284 w 534"/>
                <a:gd name="T7" fmla="*/ 33 h 650"/>
                <a:gd name="T8" fmla="*/ 235 w 534"/>
                <a:gd name="T9" fmla="*/ 33 h 650"/>
                <a:gd name="T10" fmla="*/ 235 w 534"/>
                <a:gd name="T11" fmla="*/ 67 h 650"/>
                <a:gd name="T12" fmla="*/ 228 w 534"/>
                <a:gd name="T13" fmla="*/ 67 h 650"/>
                <a:gd name="T14" fmla="*/ 228 w 534"/>
                <a:gd name="T15" fmla="*/ 105 h 650"/>
                <a:gd name="T16" fmla="*/ 178 w 534"/>
                <a:gd name="T17" fmla="*/ 105 h 650"/>
                <a:gd name="T18" fmla="*/ 178 w 534"/>
                <a:gd name="T19" fmla="*/ 561 h 650"/>
                <a:gd name="T20" fmla="*/ 111 w 534"/>
                <a:gd name="T21" fmla="*/ 628 h 650"/>
                <a:gd name="T22" fmla="*/ 100 w 534"/>
                <a:gd name="T23" fmla="*/ 628 h 650"/>
                <a:gd name="T24" fmla="*/ 100 w 534"/>
                <a:gd name="T25" fmla="*/ 617 h 650"/>
                <a:gd name="T26" fmla="*/ 0 w 534"/>
                <a:gd name="T27" fmla="*/ 617 h 650"/>
                <a:gd name="T28" fmla="*/ 0 w 534"/>
                <a:gd name="T29" fmla="*/ 650 h 650"/>
                <a:gd name="T30" fmla="*/ 100 w 534"/>
                <a:gd name="T31" fmla="*/ 650 h 650"/>
                <a:gd name="T32" fmla="*/ 100 w 534"/>
                <a:gd name="T33" fmla="*/ 639 h 650"/>
                <a:gd name="T34" fmla="*/ 115 w 534"/>
                <a:gd name="T35" fmla="*/ 639 h 650"/>
                <a:gd name="T36" fmla="*/ 189 w 534"/>
                <a:gd name="T37" fmla="*/ 565 h 650"/>
                <a:gd name="T38" fmla="*/ 189 w 534"/>
                <a:gd name="T39" fmla="*/ 115 h 650"/>
                <a:gd name="T40" fmla="*/ 228 w 534"/>
                <a:gd name="T41" fmla="*/ 115 h 650"/>
                <a:gd name="T42" fmla="*/ 228 w 534"/>
                <a:gd name="T43" fmla="*/ 130 h 650"/>
                <a:gd name="T44" fmla="*/ 276 w 534"/>
                <a:gd name="T45" fmla="*/ 130 h 650"/>
                <a:gd name="T46" fmla="*/ 276 w 534"/>
                <a:gd name="T47" fmla="*/ 67 h 650"/>
                <a:gd name="T48" fmla="*/ 246 w 534"/>
                <a:gd name="T49" fmla="*/ 67 h 650"/>
                <a:gd name="T50" fmla="*/ 246 w 534"/>
                <a:gd name="T51" fmla="*/ 44 h 650"/>
                <a:gd name="T52" fmla="*/ 284 w 534"/>
                <a:gd name="T53" fmla="*/ 44 h 650"/>
                <a:gd name="T54" fmla="*/ 307 w 534"/>
                <a:gd name="T55" fmla="*/ 64 h 650"/>
                <a:gd name="T56" fmla="*/ 329 w 534"/>
                <a:gd name="T57" fmla="*/ 46 h 650"/>
                <a:gd name="T58" fmla="*/ 461 w 534"/>
                <a:gd name="T59" fmla="*/ 46 h 650"/>
                <a:gd name="T60" fmla="*/ 461 w 534"/>
                <a:gd name="T61" fmla="*/ 80 h 650"/>
                <a:gd name="T62" fmla="*/ 534 w 534"/>
                <a:gd name="T63" fmla="*/ 80 h 650"/>
                <a:gd name="T64" fmla="*/ 534 w 534"/>
                <a:gd name="T65" fmla="*/ 0 h 650"/>
                <a:gd name="T66" fmla="*/ 461 w 534"/>
                <a:gd name="T67" fmla="*/ 0 h 650"/>
                <a:gd name="T68" fmla="*/ 461 w 534"/>
                <a:gd name="T69" fmla="*/ 35 h 650"/>
                <a:gd name="T70" fmla="*/ 307 w 534"/>
                <a:gd name="T71" fmla="*/ 50 h 650"/>
                <a:gd name="T72" fmla="*/ 297 w 534"/>
                <a:gd name="T73" fmla="*/ 40 h 650"/>
                <a:gd name="T74" fmla="*/ 307 w 534"/>
                <a:gd name="T75" fmla="*/ 30 h 650"/>
                <a:gd name="T76" fmla="*/ 316 w 534"/>
                <a:gd name="T77" fmla="*/ 40 h 650"/>
                <a:gd name="T78" fmla="*/ 307 w 534"/>
                <a:gd name="T79" fmla="*/ 50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34" h="650">
                  <a:moveTo>
                    <a:pt x="461" y="35"/>
                  </a:moveTo>
                  <a:cubicBezTo>
                    <a:pt x="330" y="35"/>
                    <a:pt x="330" y="35"/>
                    <a:pt x="330" y="35"/>
                  </a:cubicBezTo>
                  <a:cubicBezTo>
                    <a:pt x="327" y="25"/>
                    <a:pt x="318" y="17"/>
                    <a:pt x="307" y="17"/>
                  </a:cubicBezTo>
                  <a:cubicBezTo>
                    <a:pt x="296" y="17"/>
                    <a:pt x="287" y="24"/>
                    <a:pt x="284" y="33"/>
                  </a:cubicBezTo>
                  <a:cubicBezTo>
                    <a:pt x="235" y="33"/>
                    <a:pt x="235" y="33"/>
                    <a:pt x="235" y="33"/>
                  </a:cubicBezTo>
                  <a:cubicBezTo>
                    <a:pt x="235" y="67"/>
                    <a:pt x="235" y="67"/>
                    <a:pt x="235" y="67"/>
                  </a:cubicBezTo>
                  <a:cubicBezTo>
                    <a:pt x="228" y="67"/>
                    <a:pt x="228" y="67"/>
                    <a:pt x="228" y="67"/>
                  </a:cubicBezTo>
                  <a:cubicBezTo>
                    <a:pt x="228" y="105"/>
                    <a:pt x="228" y="105"/>
                    <a:pt x="228" y="105"/>
                  </a:cubicBezTo>
                  <a:cubicBezTo>
                    <a:pt x="178" y="105"/>
                    <a:pt x="178" y="105"/>
                    <a:pt x="178" y="105"/>
                  </a:cubicBezTo>
                  <a:cubicBezTo>
                    <a:pt x="178" y="105"/>
                    <a:pt x="178" y="556"/>
                    <a:pt x="178" y="561"/>
                  </a:cubicBezTo>
                  <a:cubicBezTo>
                    <a:pt x="175" y="564"/>
                    <a:pt x="114" y="625"/>
                    <a:pt x="111" y="628"/>
                  </a:cubicBezTo>
                  <a:cubicBezTo>
                    <a:pt x="109" y="628"/>
                    <a:pt x="104" y="628"/>
                    <a:pt x="100" y="628"/>
                  </a:cubicBezTo>
                  <a:cubicBezTo>
                    <a:pt x="100" y="617"/>
                    <a:pt x="100" y="617"/>
                    <a:pt x="100" y="617"/>
                  </a:cubicBezTo>
                  <a:cubicBezTo>
                    <a:pt x="0" y="617"/>
                    <a:pt x="0" y="617"/>
                    <a:pt x="0" y="617"/>
                  </a:cubicBezTo>
                  <a:cubicBezTo>
                    <a:pt x="0" y="650"/>
                    <a:pt x="0" y="650"/>
                    <a:pt x="0" y="650"/>
                  </a:cubicBezTo>
                  <a:cubicBezTo>
                    <a:pt x="100" y="650"/>
                    <a:pt x="100" y="650"/>
                    <a:pt x="100" y="650"/>
                  </a:cubicBezTo>
                  <a:cubicBezTo>
                    <a:pt x="100" y="639"/>
                    <a:pt x="100" y="639"/>
                    <a:pt x="100" y="639"/>
                  </a:cubicBezTo>
                  <a:cubicBezTo>
                    <a:pt x="115" y="639"/>
                    <a:pt x="115" y="639"/>
                    <a:pt x="115" y="639"/>
                  </a:cubicBezTo>
                  <a:cubicBezTo>
                    <a:pt x="189" y="565"/>
                    <a:pt x="189" y="565"/>
                    <a:pt x="189" y="565"/>
                  </a:cubicBezTo>
                  <a:cubicBezTo>
                    <a:pt x="189" y="565"/>
                    <a:pt x="189" y="126"/>
                    <a:pt x="189" y="115"/>
                  </a:cubicBezTo>
                  <a:cubicBezTo>
                    <a:pt x="195" y="115"/>
                    <a:pt x="216" y="115"/>
                    <a:pt x="228" y="115"/>
                  </a:cubicBezTo>
                  <a:cubicBezTo>
                    <a:pt x="228" y="130"/>
                    <a:pt x="228" y="130"/>
                    <a:pt x="228" y="130"/>
                  </a:cubicBezTo>
                  <a:cubicBezTo>
                    <a:pt x="276" y="130"/>
                    <a:pt x="276" y="130"/>
                    <a:pt x="276" y="130"/>
                  </a:cubicBezTo>
                  <a:cubicBezTo>
                    <a:pt x="276" y="67"/>
                    <a:pt x="276" y="67"/>
                    <a:pt x="276" y="67"/>
                  </a:cubicBezTo>
                  <a:cubicBezTo>
                    <a:pt x="246" y="67"/>
                    <a:pt x="246" y="67"/>
                    <a:pt x="246" y="67"/>
                  </a:cubicBezTo>
                  <a:cubicBezTo>
                    <a:pt x="246" y="60"/>
                    <a:pt x="246" y="50"/>
                    <a:pt x="246" y="44"/>
                  </a:cubicBezTo>
                  <a:cubicBezTo>
                    <a:pt x="253" y="44"/>
                    <a:pt x="274" y="44"/>
                    <a:pt x="284" y="44"/>
                  </a:cubicBezTo>
                  <a:cubicBezTo>
                    <a:pt x="286" y="55"/>
                    <a:pt x="295" y="64"/>
                    <a:pt x="307" y="64"/>
                  </a:cubicBezTo>
                  <a:cubicBezTo>
                    <a:pt x="318" y="64"/>
                    <a:pt x="327" y="56"/>
                    <a:pt x="329" y="46"/>
                  </a:cubicBezTo>
                  <a:cubicBezTo>
                    <a:pt x="461" y="46"/>
                    <a:pt x="461" y="46"/>
                    <a:pt x="461" y="46"/>
                  </a:cubicBezTo>
                  <a:cubicBezTo>
                    <a:pt x="461" y="80"/>
                    <a:pt x="461" y="80"/>
                    <a:pt x="461" y="80"/>
                  </a:cubicBezTo>
                  <a:cubicBezTo>
                    <a:pt x="534" y="80"/>
                    <a:pt x="534" y="80"/>
                    <a:pt x="534" y="80"/>
                  </a:cubicBezTo>
                  <a:cubicBezTo>
                    <a:pt x="534" y="0"/>
                    <a:pt x="534" y="0"/>
                    <a:pt x="534" y="0"/>
                  </a:cubicBezTo>
                  <a:cubicBezTo>
                    <a:pt x="461" y="0"/>
                    <a:pt x="461" y="0"/>
                    <a:pt x="461" y="0"/>
                  </a:cubicBezTo>
                  <a:lnTo>
                    <a:pt x="461" y="35"/>
                  </a:lnTo>
                  <a:close/>
                  <a:moveTo>
                    <a:pt x="307" y="50"/>
                  </a:moveTo>
                  <a:cubicBezTo>
                    <a:pt x="301" y="50"/>
                    <a:pt x="297" y="46"/>
                    <a:pt x="297" y="40"/>
                  </a:cubicBezTo>
                  <a:cubicBezTo>
                    <a:pt x="297" y="35"/>
                    <a:pt x="301" y="30"/>
                    <a:pt x="307" y="30"/>
                  </a:cubicBezTo>
                  <a:cubicBezTo>
                    <a:pt x="312" y="30"/>
                    <a:pt x="316" y="35"/>
                    <a:pt x="316" y="40"/>
                  </a:cubicBezTo>
                  <a:cubicBezTo>
                    <a:pt x="316" y="46"/>
                    <a:pt x="312" y="50"/>
                    <a:pt x="307" y="50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89" name="Freeform 490"/>
            <p:cNvSpPr>
              <a:spLocks noEditPoints="1"/>
            </p:cNvSpPr>
            <p:nvPr/>
          </p:nvSpPr>
          <p:spPr bwMode="auto">
            <a:xfrm>
              <a:off x="5426579" y="1780761"/>
              <a:ext cx="1123752" cy="1896956"/>
            </a:xfrm>
            <a:custGeom>
              <a:avLst/>
              <a:gdLst>
                <a:gd name="T0" fmla="*/ 461 w 534"/>
                <a:gd name="T1" fmla="*/ 30 h 815"/>
                <a:gd name="T2" fmla="*/ 327 w 534"/>
                <a:gd name="T3" fmla="*/ 30 h 815"/>
                <a:gd name="T4" fmla="*/ 304 w 534"/>
                <a:gd name="T5" fmla="*/ 8 h 815"/>
                <a:gd name="T6" fmla="*/ 280 w 534"/>
                <a:gd name="T7" fmla="*/ 31 h 815"/>
                <a:gd name="T8" fmla="*/ 281 w 534"/>
                <a:gd name="T9" fmla="*/ 33 h 815"/>
                <a:gd name="T10" fmla="*/ 238 w 534"/>
                <a:gd name="T11" fmla="*/ 33 h 815"/>
                <a:gd name="T12" fmla="*/ 238 w 534"/>
                <a:gd name="T13" fmla="*/ 58 h 815"/>
                <a:gd name="T14" fmla="*/ 228 w 534"/>
                <a:gd name="T15" fmla="*/ 58 h 815"/>
                <a:gd name="T16" fmla="*/ 228 w 534"/>
                <a:gd name="T17" fmla="*/ 118 h 815"/>
                <a:gd name="T18" fmla="*/ 146 w 534"/>
                <a:gd name="T19" fmla="*/ 201 h 815"/>
                <a:gd name="T20" fmla="*/ 146 w 534"/>
                <a:gd name="T21" fmla="*/ 765 h 815"/>
                <a:gd name="T22" fmla="*/ 117 w 534"/>
                <a:gd name="T23" fmla="*/ 794 h 815"/>
                <a:gd name="T24" fmla="*/ 100 w 534"/>
                <a:gd name="T25" fmla="*/ 794 h 815"/>
                <a:gd name="T26" fmla="*/ 100 w 534"/>
                <a:gd name="T27" fmla="*/ 781 h 815"/>
                <a:gd name="T28" fmla="*/ 0 w 534"/>
                <a:gd name="T29" fmla="*/ 781 h 815"/>
                <a:gd name="T30" fmla="*/ 0 w 534"/>
                <a:gd name="T31" fmla="*/ 815 h 815"/>
                <a:gd name="T32" fmla="*/ 100 w 534"/>
                <a:gd name="T33" fmla="*/ 815 h 815"/>
                <a:gd name="T34" fmla="*/ 100 w 534"/>
                <a:gd name="T35" fmla="*/ 805 h 815"/>
                <a:gd name="T36" fmla="*/ 122 w 534"/>
                <a:gd name="T37" fmla="*/ 805 h 815"/>
                <a:gd name="T38" fmla="*/ 156 w 534"/>
                <a:gd name="T39" fmla="*/ 770 h 815"/>
                <a:gd name="T40" fmla="*/ 156 w 534"/>
                <a:gd name="T41" fmla="*/ 205 h 815"/>
                <a:gd name="T42" fmla="*/ 240 w 534"/>
                <a:gd name="T43" fmla="*/ 122 h 815"/>
                <a:gd name="T44" fmla="*/ 276 w 534"/>
                <a:gd name="T45" fmla="*/ 122 h 815"/>
                <a:gd name="T46" fmla="*/ 276 w 534"/>
                <a:gd name="T47" fmla="*/ 58 h 815"/>
                <a:gd name="T48" fmla="*/ 249 w 534"/>
                <a:gd name="T49" fmla="*/ 58 h 815"/>
                <a:gd name="T50" fmla="*/ 249 w 534"/>
                <a:gd name="T51" fmla="*/ 44 h 815"/>
                <a:gd name="T52" fmla="*/ 284 w 534"/>
                <a:gd name="T53" fmla="*/ 44 h 815"/>
                <a:gd name="T54" fmla="*/ 304 w 534"/>
                <a:gd name="T55" fmla="*/ 55 h 815"/>
                <a:gd name="T56" fmla="*/ 325 w 534"/>
                <a:gd name="T57" fmla="*/ 41 h 815"/>
                <a:gd name="T58" fmla="*/ 461 w 534"/>
                <a:gd name="T59" fmla="*/ 41 h 815"/>
                <a:gd name="T60" fmla="*/ 461 w 534"/>
                <a:gd name="T61" fmla="*/ 80 h 815"/>
                <a:gd name="T62" fmla="*/ 534 w 534"/>
                <a:gd name="T63" fmla="*/ 80 h 815"/>
                <a:gd name="T64" fmla="*/ 534 w 534"/>
                <a:gd name="T65" fmla="*/ 0 h 815"/>
                <a:gd name="T66" fmla="*/ 461 w 534"/>
                <a:gd name="T67" fmla="*/ 0 h 815"/>
                <a:gd name="T68" fmla="*/ 461 w 534"/>
                <a:gd name="T69" fmla="*/ 30 h 815"/>
                <a:gd name="T70" fmla="*/ 304 w 534"/>
                <a:gd name="T71" fmla="*/ 41 h 815"/>
                <a:gd name="T72" fmla="*/ 294 w 534"/>
                <a:gd name="T73" fmla="*/ 31 h 815"/>
                <a:gd name="T74" fmla="*/ 304 w 534"/>
                <a:gd name="T75" fmla="*/ 22 h 815"/>
                <a:gd name="T76" fmla="*/ 314 w 534"/>
                <a:gd name="T77" fmla="*/ 31 h 815"/>
                <a:gd name="T78" fmla="*/ 304 w 534"/>
                <a:gd name="T79" fmla="*/ 41 h 8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34" h="815">
                  <a:moveTo>
                    <a:pt x="461" y="30"/>
                  </a:moveTo>
                  <a:cubicBezTo>
                    <a:pt x="327" y="30"/>
                    <a:pt x="327" y="30"/>
                    <a:pt x="327" y="30"/>
                  </a:cubicBezTo>
                  <a:cubicBezTo>
                    <a:pt x="327" y="18"/>
                    <a:pt x="316" y="8"/>
                    <a:pt x="304" y="8"/>
                  </a:cubicBezTo>
                  <a:cubicBezTo>
                    <a:pt x="291" y="8"/>
                    <a:pt x="280" y="18"/>
                    <a:pt x="280" y="31"/>
                  </a:cubicBezTo>
                  <a:cubicBezTo>
                    <a:pt x="280" y="32"/>
                    <a:pt x="281" y="32"/>
                    <a:pt x="281" y="33"/>
                  </a:cubicBezTo>
                  <a:cubicBezTo>
                    <a:pt x="238" y="33"/>
                    <a:pt x="238" y="33"/>
                    <a:pt x="238" y="33"/>
                  </a:cubicBezTo>
                  <a:cubicBezTo>
                    <a:pt x="238" y="58"/>
                    <a:pt x="238" y="58"/>
                    <a:pt x="238" y="58"/>
                  </a:cubicBezTo>
                  <a:cubicBezTo>
                    <a:pt x="228" y="58"/>
                    <a:pt x="228" y="58"/>
                    <a:pt x="228" y="58"/>
                  </a:cubicBezTo>
                  <a:cubicBezTo>
                    <a:pt x="228" y="118"/>
                    <a:pt x="228" y="118"/>
                    <a:pt x="228" y="118"/>
                  </a:cubicBezTo>
                  <a:cubicBezTo>
                    <a:pt x="146" y="201"/>
                    <a:pt x="146" y="201"/>
                    <a:pt x="146" y="201"/>
                  </a:cubicBezTo>
                  <a:cubicBezTo>
                    <a:pt x="146" y="201"/>
                    <a:pt x="146" y="761"/>
                    <a:pt x="146" y="765"/>
                  </a:cubicBezTo>
                  <a:cubicBezTo>
                    <a:pt x="143" y="768"/>
                    <a:pt x="120" y="791"/>
                    <a:pt x="117" y="794"/>
                  </a:cubicBezTo>
                  <a:cubicBezTo>
                    <a:pt x="115" y="794"/>
                    <a:pt x="106" y="794"/>
                    <a:pt x="100" y="794"/>
                  </a:cubicBezTo>
                  <a:cubicBezTo>
                    <a:pt x="100" y="781"/>
                    <a:pt x="100" y="781"/>
                    <a:pt x="100" y="781"/>
                  </a:cubicBezTo>
                  <a:cubicBezTo>
                    <a:pt x="0" y="781"/>
                    <a:pt x="0" y="781"/>
                    <a:pt x="0" y="781"/>
                  </a:cubicBezTo>
                  <a:cubicBezTo>
                    <a:pt x="0" y="815"/>
                    <a:pt x="0" y="815"/>
                    <a:pt x="0" y="815"/>
                  </a:cubicBezTo>
                  <a:cubicBezTo>
                    <a:pt x="100" y="815"/>
                    <a:pt x="100" y="815"/>
                    <a:pt x="100" y="815"/>
                  </a:cubicBezTo>
                  <a:cubicBezTo>
                    <a:pt x="100" y="805"/>
                    <a:pt x="100" y="805"/>
                    <a:pt x="100" y="805"/>
                  </a:cubicBezTo>
                  <a:cubicBezTo>
                    <a:pt x="122" y="805"/>
                    <a:pt x="122" y="805"/>
                    <a:pt x="122" y="805"/>
                  </a:cubicBezTo>
                  <a:cubicBezTo>
                    <a:pt x="156" y="770"/>
                    <a:pt x="156" y="770"/>
                    <a:pt x="156" y="770"/>
                  </a:cubicBezTo>
                  <a:cubicBezTo>
                    <a:pt x="156" y="770"/>
                    <a:pt x="156" y="210"/>
                    <a:pt x="156" y="205"/>
                  </a:cubicBezTo>
                  <a:cubicBezTo>
                    <a:pt x="159" y="202"/>
                    <a:pt x="226" y="136"/>
                    <a:pt x="240" y="122"/>
                  </a:cubicBezTo>
                  <a:cubicBezTo>
                    <a:pt x="276" y="122"/>
                    <a:pt x="276" y="122"/>
                    <a:pt x="276" y="122"/>
                  </a:cubicBezTo>
                  <a:cubicBezTo>
                    <a:pt x="276" y="58"/>
                    <a:pt x="276" y="58"/>
                    <a:pt x="276" y="58"/>
                  </a:cubicBezTo>
                  <a:cubicBezTo>
                    <a:pt x="249" y="58"/>
                    <a:pt x="249" y="58"/>
                    <a:pt x="249" y="58"/>
                  </a:cubicBezTo>
                  <a:cubicBezTo>
                    <a:pt x="249" y="53"/>
                    <a:pt x="249" y="47"/>
                    <a:pt x="249" y="44"/>
                  </a:cubicBezTo>
                  <a:cubicBezTo>
                    <a:pt x="256" y="44"/>
                    <a:pt x="278" y="44"/>
                    <a:pt x="284" y="44"/>
                  </a:cubicBezTo>
                  <a:cubicBezTo>
                    <a:pt x="288" y="50"/>
                    <a:pt x="296" y="55"/>
                    <a:pt x="304" y="55"/>
                  </a:cubicBezTo>
                  <a:cubicBezTo>
                    <a:pt x="314" y="55"/>
                    <a:pt x="322" y="49"/>
                    <a:pt x="325" y="41"/>
                  </a:cubicBezTo>
                  <a:cubicBezTo>
                    <a:pt x="461" y="41"/>
                    <a:pt x="461" y="41"/>
                    <a:pt x="461" y="41"/>
                  </a:cubicBezTo>
                  <a:cubicBezTo>
                    <a:pt x="461" y="80"/>
                    <a:pt x="461" y="80"/>
                    <a:pt x="461" y="80"/>
                  </a:cubicBezTo>
                  <a:cubicBezTo>
                    <a:pt x="534" y="80"/>
                    <a:pt x="534" y="80"/>
                    <a:pt x="534" y="80"/>
                  </a:cubicBezTo>
                  <a:cubicBezTo>
                    <a:pt x="534" y="0"/>
                    <a:pt x="534" y="0"/>
                    <a:pt x="534" y="0"/>
                  </a:cubicBezTo>
                  <a:cubicBezTo>
                    <a:pt x="461" y="0"/>
                    <a:pt x="461" y="0"/>
                    <a:pt x="461" y="0"/>
                  </a:cubicBezTo>
                  <a:lnTo>
                    <a:pt x="461" y="30"/>
                  </a:lnTo>
                  <a:close/>
                  <a:moveTo>
                    <a:pt x="304" y="41"/>
                  </a:moveTo>
                  <a:cubicBezTo>
                    <a:pt x="299" y="41"/>
                    <a:pt x="294" y="37"/>
                    <a:pt x="294" y="31"/>
                  </a:cubicBezTo>
                  <a:cubicBezTo>
                    <a:pt x="294" y="26"/>
                    <a:pt x="299" y="22"/>
                    <a:pt x="304" y="22"/>
                  </a:cubicBezTo>
                  <a:cubicBezTo>
                    <a:pt x="309" y="22"/>
                    <a:pt x="314" y="26"/>
                    <a:pt x="314" y="31"/>
                  </a:cubicBezTo>
                  <a:cubicBezTo>
                    <a:pt x="314" y="37"/>
                    <a:pt x="309" y="41"/>
                    <a:pt x="304" y="41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90" name="Freeform 491"/>
            <p:cNvSpPr>
              <a:spLocks noEditPoints="1"/>
            </p:cNvSpPr>
            <p:nvPr/>
          </p:nvSpPr>
          <p:spPr bwMode="auto">
            <a:xfrm>
              <a:off x="6011144" y="1564191"/>
              <a:ext cx="507156" cy="216570"/>
            </a:xfrm>
            <a:custGeom>
              <a:avLst/>
              <a:gdLst>
                <a:gd name="T0" fmla="*/ 0 w 241"/>
                <a:gd name="T1" fmla="*/ 29 h 93"/>
                <a:gd name="T2" fmla="*/ 0 w 241"/>
                <a:gd name="T3" fmla="*/ 93 h 93"/>
                <a:gd name="T4" fmla="*/ 48 w 241"/>
                <a:gd name="T5" fmla="*/ 93 h 93"/>
                <a:gd name="T6" fmla="*/ 48 w 241"/>
                <a:gd name="T7" fmla="*/ 67 h 93"/>
                <a:gd name="T8" fmla="*/ 126 w 241"/>
                <a:gd name="T9" fmla="*/ 67 h 93"/>
                <a:gd name="T10" fmla="*/ 163 w 241"/>
                <a:gd name="T11" fmla="*/ 31 h 93"/>
                <a:gd name="T12" fmla="*/ 195 w 241"/>
                <a:gd name="T13" fmla="*/ 31 h 93"/>
                <a:gd name="T14" fmla="*/ 217 w 241"/>
                <a:gd name="T15" fmla="*/ 47 h 93"/>
                <a:gd name="T16" fmla="*/ 241 w 241"/>
                <a:gd name="T17" fmla="*/ 23 h 93"/>
                <a:gd name="T18" fmla="*/ 217 w 241"/>
                <a:gd name="T19" fmla="*/ 0 h 93"/>
                <a:gd name="T20" fmla="*/ 194 w 241"/>
                <a:gd name="T21" fmla="*/ 20 h 93"/>
                <a:gd name="T22" fmla="*/ 158 w 241"/>
                <a:gd name="T23" fmla="*/ 20 h 93"/>
                <a:gd name="T24" fmla="*/ 121 w 241"/>
                <a:gd name="T25" fmla="*/ 57 h 93"/>
                <a:gd name="T26" fmla="*/ 48 w 241"/>
                <a:gd name="T27" fmla="*/ 57 h 93"/>
                <a:gd name="T28" fmla="*/ 48 w 241"/>
                <a:gd name="T29" fmla="*/ 29 h 93"/>
                <a:gd name="T30" fmla="*/ 0 w 241"/>
                <a:gd name="T31" fmla="*/ 29 h 93"/>
                <a:gd name="T32" fmla="*/ 217 w 241"/>
                <a:gd name="T33" fmla="*/ 13 h 93"/>
                <a:gd name="T34" fmla="*/ 227 w 241"/>
                <a:gd name="T35" fmla="*/ 23 h 93"/>
                <a:gd name="T36" fmla="*/ 217 w 241"/>
                <a:gd name="T37" fmla="*/ 33 h 93"/>
                <a:gd name="T38" fmla="*/ 208 w 241"/>
                <a:gd name="T39" fmla="*/ 23 h 93"/>
                <a:gd name="T40" fmla="*/ 217 w 241"/>
                <a:gd name="T41" fmla="*/ 1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41" h="93">
                  <a:moveTo>
                    <a:pt x="0" y="29"/>
                  </a:moveTo>
                  <a:cubicBezTo>
                    <a:pt x="0" y="93"/>
                    <a:pt x="0" y="93"/>
                    <a:pt x="0" y="93"/>
                  </a:cubicBezTo>
                  <a:cubicBezTo>
                    <a:pt x="48" y="93"/>
                    <a:pt x="48" y="93"/>
                    <a:pt x="48" y="93"/>
                  </a:cubicBezTo>
                  <a:cubicBezTo>
                    <a:pt x="48" y="67"/>
                    <a:pt x="48" y="67"/>
                    <a:pt x="48" y="67"/>
                  </a:cubicBezTo>
                  <a:cubicBezTo>
                    <a:pt x="126" y="67"/>
                    <a:pt x="126" y="67"/>
                    <a:pt x="126" y="67"/>
                  </a:cubicBezTo>
                  <a:cubicBezTo>
                    <a:pt x="126" y="67"/>
                    <a:pt x="160" y="33"/>
                    <a:pt x="163" y="31"/>
                  </a:cubicBezTo>
                  <a:cubicBezTo>
                    <a:pt x="166" y="31"/>
                    <a:pt x="185" y="31"/>
                    <a:pt x="195" y="31"/>
                  </a:cubicBezTo>
                  <a:cubicBezTo>
                    <a:pt x="198" y="40"/>
                    <a:pt x="207" y="47"/>
                    <a:pt x="217" y="47"/>
                  </a:cubicBezTo>
                  <a:cubicBezTo>
                    <a:pt x="230" y="47"/>
                    <a:pt x="241" y="36"/>
                    <a:pt x="241" y="23"/>
                  </a:cubicBezTo>
                  <a:cubicBezTo>
                    <a:pt x="241" y="10"/>
                    <a:pt x="230" y="0"/>
                    <a:pt x="217" y="0"/>
                  </a:cubicBezTo>
                  <a:cubicBezTo>
                    <a:pt x="206" y="0"/>
                    <a:pt x="196" y="8"/>
                    <a:pt x="194" y="20"/>
                  </a:cubicBezTo>
                  <a:cubicBezTo>
                    <a:pt x="158" y="20"/>
                    <a:pt x="158" y="20"/>
                    <a:pt x="158" y="20"/>
                  </a:cubicBezTo>
                  <a:cubicBezTo>
                    <a:pt x="158" y="20"/>
                    <a:pt x="124" y="54"/>
                    <a:pt x="121" y="57"/>
                  </a:cubicBezTo>
                  <a:cubicBezTo>
                    <a:pt x="118" y="57"/>
                    <a:pt x="68" y="57"/>
                    <a:pt x="48" y="57"/>
                  </a:cubicBezTo>
                  <a:cubicBezTo>
                    <a:pt x="48" y="29"/>
                    <a:pt x="48" y="29"/>
                    <a:pt x="48" y="29"/>
                  </a:cubicBezTo>
                  <a:lnTo>
                    <a:pt x="0" y="29"/>
                  </a:lnTo>
                  <a:close/>
                  <a:moveTo>
                    <a:pt x="217" y="13"/>
                  </a:moveTo>
                  <a:cubicBezTo>
                    <a:pt x="223" y="13"/>
                    <a:pt x="227" y="18"/>
                    <a:pt x="227" y="23"/>
                  </a:cubicBezTo>
                  <a:cubicBezTo>
                    <a:pt x="227" y="29"/>
                    <a:pt x="223" y="33"/>
                    <a:pt x="217" y="33"/>
                  </a:cubicBezTo>
                  <a:cubicBezTo>
                    <a:pt x="212" y="33"/>
                    <a:pt x="208" y="29"/>
                    <a:pt x="208" y="23"/>
                  </a:cubicBezTo>
                  <a:cubicBezTo>
                    <a:pt x="208" y="18"/>
                    <a:pt x="212" y="13"/>
                    <a:pt x="217" y="13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91" name="Freeform 492"/>
            <p:cNvSpPr>
              <a:spLocks noEditPoints="1"/>
            </p:cNvSpPr>
            <p:nvPr/>
          </p:nvSpPr>
          <p:spPr bwMode="auto">
            <a:xfrm>
              <a:off x="6011144" y="2127272"/>
              <a:ext cx="372805" cy="223460"/>
            </a:xfrm>
            <a:custGeom>
              <a:avLst/>
              <a:gdLst>
                <a:gd name="T0" fmla="*/ 0 w 177"/>
                <a:gd name="T1" fmla="*/ 32 h 96"/>
                <a:gd name="T2" fmla="*/ 0 w 177"/>
                <a:gd name="T3" fmla="*/ 96 h 96"/>
                <a:gd name="T4" fmla="*/ 48 w 177"/>
                <a:gd name="T5" fmla="*/ 96 h 96"/>
                <a:gd name="T6" fmla="*/ 48 w 177"/>
                <a:gd name="T7" fmla="*/ 70 h 96"/>
                <a:gd name="T8" fmla="*/ 122 w 177"/>
                <a:gd name="T9" fmla="*/ 70 h 96"/>
                <a:gd name="T10" fmla="*/ 146 w 177"/>
                <a:gd name="T11" fmla="*/ 46 h 96"/>
                <a:gd name="T12" fmla="*/ 154 w 177"/>
                <a:gd name="T13" fmla="*/ 47 h 96"/>
                <a:gd name="T14" fmla="*/ 177 w 177"/>
                <a:gd name="T15" fmla="*/ 24 h 96"/>
                <a:gd name="T16" fmla="*/ 154 w 177"/>
                <a:gd name="T17" fmla="*/ 0 h 96"/>
                <a:gd name="T18" fmla="*/ 130 w 177"/>
                <a:gd name="T19" fmla="*/ 24 h 96"/>
                <a:gd name="T20" fmla="*/ 137 w 177"/>
                <a:gd name="T21" fmla="*/ 40 h 96"/>
                <a:gd name="T22" fmla="*/ 118 w 177"/>
                <a:gd name="T23" fmla="*/ 59 h 96"/>
                <a:gd name="T24" fmla="*/ 48 w 177"/>
                <a:gd name="T25" fmla="*/ 59 h 96"/>
                <a:gd name="T26" fmla="*/ 48 w 177"/>
                <a:gd name="T27" fmla="*/ 32 h 96"/>
                <a:gd name="T28" fmla="*/ 0 w 177"/>
                <a:gd name="T29" fmla="*/ 32 h 96"/>
                <a:gd name="T30" fmla="*/ 154 w 177"/>
                <a:gd name="T31" fmla="*/ 14 h 96"/>
                <a:gd name="T32" fmla="*/ 163 w 177"/>
                <a:gd name="T33" fmla="*/ 24 h 96"/>
                <a:gd name="T34" fmla="*/ 154 w 177"/>
                <a:gd name="T35" fmla="*/ 34 h 96"/>
                <a:gd name="T36" fmla="*/ 144 w 177"/>
                <a:gd name="T37" fmla="*/ 24 h 96"/>
                <a:gd name="T38" fmla="*/ 154 w 177"/>
                <a:gd name="T39" fmla="*/ 14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7" h="96">
                  <a:moveTo>
                    <a:pt x="0" y="32"/>
                  </a:moveTo>
                  <a:cubicBezTo>
                    <a:pt x="0" y="96"/>
                    <a:pt x="0" y="96"/>
                    <a:pt x="0" y="96"/>
                  </a:cubicBezTo>
                  <a:cubicBezTo>
                    <a:pt x="48" y="96"/>
                    <a:pt x="48" y="96"/>
                    <a:pt x="48" y="96"/>
                  </a:cubicBezTo>
                  <a:cubicBezTo>
                    <a:pt x="48" y="70"/>
                    <a:pt x="48" y="70"/>
                    <a:pt x="48" y="70"/>
                  </a:cubicBezTo>
                  <a:cubicBezTo>
                    <a:pt x="122" y="70"/>
                    <a:pt x="122" y="70"/>
                    <a:pt x="122" y="70"/>
                  </a:cubicBezTo>
                  <a:cubicBezTo>
                    <a:pt x="146" y="46"/>
                    <a:pt x="146" y="46"/>
                    <a:pt x="146" y="46"/>
                  </a:cubicBezTo>
                  <a:cubicBezTo>
                    <a:pt x="149" y="47"/>
                    <a:pt x="151" y="47"/>
                    <a:pt x="154" y="47"/>
                  </a:cubicBezTo>
                  <a:cubicBezTo>
                    <a:pt x="167" y="47"/>
                    <a:pt x="177" y="37"/>
                    <a:pt x="177" y="24"/>
                  </a:cubicBezTo>
                  <a:cubicBezTo>
                    <a:pt x="177" y="11"/>
                    <a:pt x="167" y="0"/>
                    <a:pt x="154" y="0"/>
                  </a:cubicBezTo>
                  <a:cubicBezTo>
                    <a:pt x="141" y="0"/>
                    <a:pt x="130" y="11"/>
                    <a:pt x="130" y="24"/>
                  </a:cubicBezTo>
                  <a:cubicBezTo>
                    <a:pt x="130" y="30"/>
                    <a:pt x="133" y="36"/>
                    <a:pt x="137" y="40"/>
                  </a:cubicBezTo>
                  <a:cubicBezTo>
                    <a:pt x="131" y="46"/>
                    <a:pt x="120" y="57"/>
                    <a:pt x="118" y="59"/>
                  </a:cubicBezTo>
                  <a:cubicBezTo>
                    <a:pt x="114" y="59"/>
                    <a:pt x="62" y="59"/>
                    <a:pt x="48" y="59"/>
                  </a:cubicBezTo>
                  <a:cubicBezTo>
                    <a:pt x="48" y="32"/>
                    <a:pt x="48" y="32"/>
                    <a:pt x="48" y="32"/>
                  </a:cubicBezTo>
                  <a:lnTo>
                    <a:pt x="0" y="32"/>
                  </a:lnTo>
                  <a:close/>
                  <a:moveTo>
                    <a:pt x="154" y="14"/>
                  </a:moveTo>
                  <a:cubicBezTo>
                    <a:pt x="159" y="14"/>
                    <a:pt x="163" y="18"/>
                    <a:pt x="163" y="24"/>
                  </a:cubicBezTo>
                  <a:cubicBezTo>
                    <a:pt x="163" y="29"/>
                    <a:pt x="159" y="34"/>
                    <a:pt x="154" y="34"/>
                  </a:cubicBezTo>
                  <a:cubicBezTo>
                    <a:pt x="148" y="34"/>
                    <a:pt x="144" y="29"/>
                    <a:pt x="144" y="24"/>
                  </a:cubicBezTo>
                  <a:cubicBezTo>
                    <a:pt x="144" y="18"/>
                    <a:pt x="148" y="14"/>
                    <a:pt x="154" y="14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92" name="Freeform 493"/>
            <p:cNvSpPr>
              <a:spLocks noEditPoints="1"/>
            </p:cNvSpPr>
            <p:nvPr/>
          </p:nvSpPr>
          <p:spPr bwMode="auto">
            <a:xfrm>
              <a:off x="6011144" y="2767138"/>
              <a:ext cx="372805" cy="149630"/>
            </a:xfrm>
            <a:custGeom>
              <a:avLst/>
              <a:gdLst>
                <a:gd name="T0" fmla="*/ 0 w 177"/>
                <a:gd name="T1" fmla="*/ 0 h 64"/>
                <a:gd name="T2" fmla="*/ 0 w 177"/>
                <a:gd name="T3" fmla="*/ 64 h 64"/>
                <a:gd name="T4" fmla="*/ 48 w 177"/>
                <a:gd name="T5" fmla="*/ 64 h 64"/>
                <a:gd name="T6" fmla="*/ 48 w 177"/>
                <a:gd name="T7" fmla="*/ 33 h 64"/>
                <a:gd name="T8" fmla="*/ 130 w 177"/>
                <a:gd name="T9" fmla="*/ 33 h 64"/>
                <a:gd name="T10" fmla="*/ 154 w 177"/>
                <a:gd name="T11" fmla="*/ 52 h 64"/>
                <a:gd name="T12" fmla="*/ 177 w 177"/>
                <a:gd name="T13" fmla="*/ 29 h 64"/>
                <a:gd name="T14" fmla="*/ 154 w 177"/>
                <a:gd name="T15" fmla="*/ 5 h 64"/>
                <a:gd name="T16" fmla="*/ 131 w 177"/>
                <a:gd name="T17" fmla="*/ 22 h 64"/>
                <a:gd name="T18" fmla="*/ 48 w 177"/>
                <a:gd name="T19" fmla="*/ 22 h 64"/>
                <a:gd name="T20" fmla="*/ 48 w 177"/>
                <a:gd name="T21" fmla="*/ 0 h 64"/>
                <a:gd name="T22" fmla="*/ 0 w 177"/>
                <a:gd name="T23" fmla="*/ 0 h 64"/>
                <a:gd name="T24" fmla="*/ 154 w 177"/>
                <a:gd name="T25" fmla="*/ 19 h 64"/>
                <a:gd name="T26" fmla="*/ 163 w 177"/>
                <a:gd name="T27" fmla="*/ 29 h 64"/>
                <a:gd name="T28" fmla="*/ 154 w 177"/>
                <a:gd name="T29" fmla="*/ 39 h 64"/>
                <a:gd name="T30" fmla="*/ 144 w 177"/>
                <a:gd name="T31" fmla="*/ 29 h 64"/>
                <a:gd name="T32" fmla="*/ 154 w 177"/>
                <a:gd name="T33" fmla="*/ 19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77" h="64">
                  <a:moveTo>
                    <a:pt x="0" y="0"/>
                  </a:moveTo>
                  <a:cubicBezTo>
                    <a:pt x="0" y="64"/>
                    <a:pt x="0" y="64"/>
                    <a:pt x="0" y="64"/>
                  </a:cubicBezTo>
                  <a:cubicBezTo>
                    <a:pt x="48" y="64"/>
                    <a:pt x="48" y="64"/>
                    <a:pt x="48" y="64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130" y="33"/>
                    <a:pt x="130" y="33"/>
                    <a:pt x="130" y="33"/>
                  </a:cubicBezTo>
                  <a:cubicBezTo>
                    <a:pt x="132" y="44"/>
                    <a:pt x="142" y="52"/>
                    <a:pt x="154" y="52"/>
                  </a:cubicBezTo>
                  <a:cubicBezTo>
                    <a:pt x="167" y="52"/>
                    <a:pt x="177" y="42"/>
                    <a:pt x="177" y="29"/>
                  </a:cubicBezTo>
                  <a:cubicBezTo>
                    <a:pt x="177" y="16"/>
                    <a:pt x="167" y="5"/>
                    <a:pt x="154" y="5"/>
                  </a:cubicBezTo>
                  <a:cubicBezTo>
                    <a:pt x="143" y="5"/>
                    <a:pt x="134" y="12"/>
                    <a:pt x="131" y="22"/>
                  </a:cubicBezTo>
                  <a:cubicBezTo>
                    <a:pt x="48" y="22"/>
                    <a:pt x="48" y="22"/>
                    <a:pt x="48" y="22"/>
                  </a:cubicBezTo>
                  <a:cubicBezTo>
                    <a:pt x="48" y="0"/>
                    <a:pt x="48" y="0"/>
                    <a:pt x="48" y="0"/>
                  </a:cubicBezTo>
                  <a:lnTo>
                    <a:pt x="0" y="0"/>
                  </a:lnTo>
                  <a:close/>
                  <a:moveTo>
                    <a:pt x="154" y="19"/>
                  </a:moveTo>
                  <a:cubicBezTo>
                    <a:pt x="159" y="19"/>
                    <a:pt x="163" y="24"/>
                    <a:pt x="163" y="29"/>
                  </a:cubicBezTo>
                  <a:cubicBezTo>
                    <a:pt x="163" y="34"/>
                    <a:pt x="159" y="39"/>
                    <a:pt x="154" y="39"/>
                  </a:cubicBezTo>
                  <a:cubicBezTo>
                    <a:pt x="148" y="39"/>
                    <a:pt x="144" y="34"/>
                    <a:pt x="144" y="29"/>
                  </a:cubicBezTo>
                  <a:cubicBezTo>
                    <a:pt x="144" y="24"/>
                    <a:pt x="148" y="19"/>
                    <a:pt x="154" y="19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93" name="Freeform 494"/>
            <p:cNvSpPr>
              <a:spLocks noEditPoints="1"/>
            </p:cNvSpPr>
            <p:nvPr/>
          </p:nvSpPr>
          <p:spPr bwMode="auto">
            <a:xfrm>
              <a:off x="6011144" y="3263281"/>
              <a:ext cx="372805" cy="216570"/>
            </a:xfrm>
            <a:custGeom>
              <a:avLst/>
              <a:gdLst>
                <a:gd name="T0" fmla="*/ 0 w 177"/>
                <a:gd name="T1" fmla="*/ 29 h 93"/>
                <a:gd name="T2" fmla="*/ 0 w 177"/>
                <a:gd name="T3" fmla="*/ 93 h 93"/>
                <a:gd name="T4" fmla="*/ 48 w 177"/>
                <a:gd name="T5" fmla="*/ 93 h 93"/>
                <a:gd name="T6" fmla="*/ 48 w 177"/>
                <a:gd name="T7" fmla="*/ 67 h 93"/>
                <a:gd name="T8" fmla="*/ 123 w 177"/>
                <a:gd name="T9" fmla="*/ 67 h 93"/>
                <a:gd name="T10" fmla="*/ 144 w 177"/>
                <a:gd name="T11" fmla="*/ 46 h 93"/>
                <a:gd name="T12" fmla="*/ 154 w 177"/>
                <a:gd name="T13" fmla="*/ 47 h 93"/>
                <a:gd name="T14" fmla="*/ 177 w 177"/>
                <a:gd name="T15" fmla="*/ 24 h 93"/>
                <a:gd name="T16" fmla="*/ 154 w 177"/>
                <a:gd name="T17" fmla="*/ 0 h 93"/>
                <a:gd name="T18" fmla="*/ 130 w 177"/>
                <a:gd name="T19" fmla="*/ 24 h 93"/>
                <a:gd name="T20" fmla="*/ 135 w 177"/>
                <a:gd name="T21" fmla="*/ 39 h 93"/>
                <a:gd name="T22" fmla="*/ 118 w 177"/>
                <a:gd name="T23" fmla="*/ 56 h 93"/>
                <a:gd name="T24" fmla="*/ 48 w 177"/>
                <a:gd name="T25" fmla="*/ 56 h 93"/>
                <a:gd name="T26" fmla="*/ 48 w 177"/>
                <a:gd name="T27" fmla="*/ 29 h 93"/>
                <a:gd name="T28" fmla="*/ 0 w 177"/>
                <a:gd name="T29" fmla="*/ 29 h 93"/>
                <a:gd name="T30" fmla="*/ 154 w 177"/>
                <a:gd name="T31" fmla="*/ 14 h 93"/>
                <a:gd name="T32" fmla="*/ 163 w 177"/>
                <a:gd name="T33" fmla="*/ 24 h 93"/>
                <a:gd name="T34" fmla="*/ 154 w 177"/>
                <a:gd name="T35" fmla="*/ 34 h 93"/>
                <a:gd name="T36" fmla="*/ 144 w 177"/>
                <a:gd name="T37" fmla="*/ 24 h 93"/>
                <a:gd name="T38" fmla="*/ 154 w 177"/>
                <a:gd name="T39" fmla="*/ 1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7" h="93">
                  <a:moveTo>
                    <a:pt x="0" y="29"/>
                  </a:moveTo>
                  <a:cubicBezTo>
                    <a:pt x="0" y="93"/>
                    <a:pt x="0" y="93"/>
                    <a:pt x="0" y="93"/>
                  </a:cubicBezTo>
                  <a:cubicBezTo>
                    <a:pt x="48" y="93"/>
                    <a:pt x="48" y="93"/>
                    <a:pt x="48" y="93"/>
                  </a:cubicBezTo>
                  <a:cubicBezTo>
                    <a:pt x="48" y="67"/>
                    <a:pt x="48" y="67"/>
                    <a:pt x="48" y="67"/>
                  </a:cubicBezTo>
                  <a:cubicBezTo>
                    <a:pt x="123" y="67"/>
                    <a:pt x="123" y="67"/>
                    <a:pt x="123" y="67"/>
                  </a:cubicBezTo>
                  <a:cubicBezTo>
                    <a:pt x="144" y="46"/>
                    <a:pt x="144" y="46"/>
                    <a:pt x="144" y="46"/>
                  </a:cubicBezTo>
                  <a:cubicBezTo>
                    <a:pt x="147" y="47"/>
                    <a:pt x="150" y="47"/>
                    <a:pt x="154" y="47"/>
                  </a:cubicBezTo>
                  <a:cubicBezTo>
                    <a:pt x="167" y="47"/>
                    <a:pt x="177" y="37"/>
                    <a:pt x="177" y="24"/>
                  </a:cubicBezTo>
                  <a:cubicBezTo>
                    <a:pt x="177" y="11"/>
                    <a:pt x="167" y="0"/>
                    <a:pt x="154" y="0"/>
                  </a:cubicBezTo>
                  <a:cubicBezTo>
                    <a:pt x="141" y="0"/>
                    <a:pt x="130" y="11"/>
                    <a:pt x="130" y="24"/>
                  </a:cubicBezTo>
                  <a:cubicBezTo>
                    <a:pt x="130" y="30"/>
                    <a:pt x="132" y="35"/>
                    <a:pt x="135" y="39"/>
                  </a:cubicBezTo>
                  <a:cubicBezTo>
                    <a:pt x="131" y="44"/>
                    <a:pt x="120" y="54"/>
                    <a:pt x="118" y="56"/>
                  </a:cubicBezTo>
                  <a:cubicBezTo>
                    <a:pt x="115" y="56"/>
                    <a:pt x="62" y="56"/>
                    <a:pt x="48" y="56"/>
                  </a:cubicBezTo>
                  <a:cubicBezTo>
                    <a:pt x="48" y="29"/>
                    <a:pt x="48" y="29"/>
                    <a:pt x="48" y="29"/>
                  </a:cubicBezTo>
                  <a:lnTo>
                    <a:pt x="0" y="29"/>
                  </a:lnTo>
                  <a:close/>
                  <a:moveTo>
                    <a:pt x="154" y="14"/>
                  </a:moveTo>
                  <a:cubicBezTo>
                    <a:pt x="159" y="14"/>
                    <a:pt x="163" y="19"/>
                    <a:pt x="163" y="24"/>
                  </a:cubicBezTo>
                  <a:cubicBezTo>
                    <a:pt x="163" y="29"/>
                    <a:pt x="159" y="34"/>
                    <a:pt x="154" y="34"/>
                  </a:cubicBezTo>
                  <a:cubicBezTo>
                    <a:pt x="148" y="34"/>
                    <a:pt x="144" y="29"/>
                    <a:pt x="144" y="24"/>
                  </a:cubicBezTo>
                  <a:cubicBezTo>
                    <a:pt x="144" y="19"/>
                    <a:pt x="148" y="14"/>
                    <a:pt x="154" y="14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94" name="Freeform 495"/>
            <p:cNvSpPr>
              <a:spLocks noEditPoints="1"/>
            </p:cNvSpPr>
            <p:nvPr/>
          </p:nvSpPr>
          <p:spPr bwMode="auto">
            <a:xfrm>
              <a:off x="6011144" y="3831285"/>
              <a:ext cx="372805" cy="209679"/>
            </a:xfrm>
            <a:custGeom>
              <a:avLst/>
              <a:gdLst>
                <a:gd name="T0" fmla="*/ 0 w 177"/>
                <a:gd name="T1" fmla="*/ 27 h 90"/>
                <a:gd name="T2" fmla="*/ 0 w 177"/>
                <a:gd name="T3" fmla="*/ 90 h 90"/>
                <a:gd name="T4" fmla="*/ 48 w 177"/>
                <a:gd name="T5" fmla="*/ 90 h 90"/>
                <a:gd name="T6" fmla="*/ 48 w 177"/>
                <a:gd name="T7" fmla="*/ 65 h 90"/>
                <a:gd name="T8" fmla="*/ 123 w 177"/>
                <a:gd name="T9" fmla="*/ 65 h 90"/>
                <a:gd name="T10" fmla="*/ 143 w 177"/>
                <a:gd name="T11" fmla="*/ 45 h 90"/>
                <a:gd name="T12" fmla="*/ 154 w 177"/>
                <a:gd name="T13" fmla="*/ 47 h 90"/>
                <a:gd name="T14" fmla="*/ 177 w 177"/>
                <a:gd name="T15" fmla="*/ 24 h 90"/>
                <a:gd name="T16" fmla="*/ 154 w 177"/>
                <a:gd name="T17" fmla="*/ 0 h 90"/>
                <a:gd name="T18" fmla="*/ 130 w 177"/>
                <a:gd name="T19" fmla="*/ 24 h 90"/>
                <a:gd name="T20" fmla="*/ 135 w 177"/>
                <a:gd name="T21" fmla="*/ 38 h 90"/>
                <a:gd name="T22" fmla="*/ 118 w 177"/>
                <a:gd name="T23" fmla="*/ 54 h 90"/>
                <a:gd name="T24" fmla="*/ 48 w 177"/>
                <a:gd name="T25" fmla="*/ 54 h 90"/>
                <a:gd name="T26" fmla="*/ 48 w 177"/>
                <a:gd name="T27" fmla="*/ 27 h 90"/>
                <a:gd name="T28" fmla="*/ 0 w 177"/>
                <a:gd name="T29" fmla="*/ 27 h 90"/>
                <a:gd name="T30" fmla="*/ 154 w 177"/>
                <a:gd name="T31" fmla="*/ 14 h 90"/>
                <a:gd name="T32" fmla="*/ 163 w 177"/>
                <a:gd name="T33" fmla="*/ 24 h 90"/>
                <a:gd name="T34" fmla="*/ 154 w 177"/>
                <a:gd name="T35" fmla="*/ 34 h 90"/>
                <a:gd name="T36" fmla="*/ 144 w 177"/>
                <a:gd name="T37" fmla="*/ 24 h 90"/>
                <a:gd name="T38" fmla="*/ 154 w 177"/>
                <a:gd name="T39" fmla="*/ 14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7" h="90">
                  <a:moveTo>
                    <a:pt x="0" y="27"/>
                  </a:moveTo>
                  <a:cubicBezTo>
                    <a:pt x="0" y="90"/>
                    <a:pt x="0" y="90"/>
                    <a:pt x="0" y="90"/>
                  </a:cubicBezTo>
                  <a:cubicBezTo>
                    <a:pt x="48" y="90"/>
                    <a:pt x="48" y="90"/>
                    <a:pt x="48" y="90"/>
                  </a:cubicBezTo>
                  <a:cubicBezTo>
                    <a:pt x="48" y="65"/>
                    <a:pt x="48" y="65"/>
                    <a:pt x="48" y="65"/>
                  </a:cubicBezTo>
                  <a:cubicBezTo>
                    <a:pt x="123" y="65"/>
                    <a:pt x="123" y="65"/>
                    <a:pt x="123" y="65"/>
                  </a:cubicBezTo>
                  <a:cubicBezTo>
                    <a:pt x="143" y="45"/>
                    <a:pt x="143" y="45"/>
                    <a:pt x="143" y="45"/>
                  </a:cubicBezTo>
                  <a:cubicBezTo>
                    <a:pt x="146" y="46"/>
                    <a:pt x="150" y="47"/>
                    <a:pt x="154" y="47"/>
                  </a:cubicBezTo>
                  <a:cubicBezTo>
                    <a:pt x="167" y="47"/>
                    <a:pt x="177" y="37"/>
                    <a:pt x="177" y="24"/>
                  </a:cubicBezTo>
                  <a:cubicBezTo>
                    <a:pt x="177" y="11"/>
                    <a:pt x="167" y="0"/>
                    <a:pt x="154" y="0"/>
                  </a:cubicBezTo>
                  <a:cubicBezTo>
                    <a:pt x="141" y="0"/>
                    <a:pt x="130" y="11"/>
                    <a:pt x="130" y="24"/>
                  </a:cubicBezTo>
                  <a:cubicBezTo>
                    <a:pt x="130" y="29"/>
                    <a:pt x="132" y="34"/>
                    <a:pt x="135" y="38"/>
                  </a:cubicBezTo>
                  <a:cubicBezTo>
                    <a:pt x="130" y="43"/>
                    <a:pt x="120" y="52"/>
                    <a:pt x="118" y="54"/>
                  </a:cubicBezTo>
                  <a:cubicBezTo>
                    <a:pt x="115" y="54"/>
                    <a:pt x="64" y="54"/>
                    <a:pt x="48" y="54"/>
                  </a:cubicBezTo>
                  <a:cubicBezTo>
                    <a:pt x="48" y="27"/>
                    <a:pt x="48" y="27"/>
                    <a:pt x="48" y="27"/>
                  </a:cubicBezTo>
                  <a:lnTo>
                    <a:pt x="0" y="27"/>
                  </a:lnTo>
                  <a:close/>
                  <a:moveTo>
                    <a:pt x="154" y="14"/>
                  </a:moveTo>
                  <a:cubicBezTo>
                    <a:pt x="159" y="14"/>
                    <a:pt x="163" y="19"/>
                    <a:pt x="163" y="24"/>
                  </a:cubicBezTo>
                  <a:cubicBezTo>
                    <a:pt x="163" y="29"/>
                    <a:pt x="159" y="34"/>
                    <a:pt x="154" y="34"/>
                  </a:cubicBezTo>
                  <a:cubicBezTo>
                    <a:pt x="148" y="34"/>
                    <a:pt x="144" y="29"/>
                    <a:pt x="144" y="24"/>
                  </a:cubicBezTo>
                  <a:cubicBezTo>
                    <a:pt x="144" y="19"/>
                    <a:pt x="148" y="14"/>
                    <a:pt x="154" y="14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95" name="Rectangle 496"/>
            <p:cNvSpPr>
              <a:spLocks noChangeArrowheads="1"/>
            </p:cNvSpPr>
            <p:nvPr/>
          </p:nvSpPr>
          <p:spPr bwMode="auto">
            <a:xfrm>
              <a:off x="6117024" y="1915625"/>
              <a:ext cx="100542" cy="148645"/>
            </a:xfrm>
            <a:prstGeom prst="rect">
              <a:avLst/>
            </a:pr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96" name="Rectangle 497"/>
            <p:cNvSpPr>
              <a:spLocks noChangeArrowheads="1"/>
            </p:cNvSpPr>
            <p:nvPr/>
          </p:nvSpPr>
          <p:spPr bwMode="auto">
            <a:xfrm>
              <a:off x="6117024" y="2490519"/>
              <a:ext cx="100542" cy="146677"/>
            </a:xfrm>
            <a:prstGeom prst="rect">
              <a:avLst/>
            </a:pr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97" name="Rectangle 498"/>
            <p:cNvSpPr>
              <a:spLocks noChangeArrowheads="1"/>
            </p:cNvSpPr>
            <p:nvPr/>
          </p:nvSpPr>
          <p:spPr bwMode="auto">
            <a:xfrm>
              <a:off x="6117024" y="3058524"/>
              <a:ext cx="100542" cy="146677"/>
            </a:xfrm>
            <a:prstGeom prst="rect">
              <a:avLst/>
            </a:pr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98" name="Rectangle 499"/>
            <p:cNvSpPr>
              <a:spLocks noChangeArrowheads="1"/>
            </p:cNvSpPr>
            <p:nvPr/>
          </p:nvSpPr>
          <p:spPr bwMode="auto">
            <a:xfrm>
              <a:off x="6117024" y="3621605"/>
              <a:ext cx="100542" cy="149630"/>
            </a:xfrm>
            <a:prstGeom prst="rect">
              <a:avLst/>
            </a:pr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99" name="Rectangle 500"/>
            <p:cNvSpPr>
              <a:spLocks noChangeArrowheads="1"/>
            </p:cNvSpPr>
            <p:nvPr/>
          </p:nvSpPr>
          <p:spPr bwMode="auto">
            <a:xfrm>
              <a:off x="5294007" y="1978627"/>
              <a:ext cx="88086" cy="259884"/>
            </a:xfrm>
            <a:prstGeom prst="rect">
              <a:avLst/>
            </a:pr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100" name="Rectangle 501"/>
            <p:cNvSpPr>
              <a:spLocks noChangeArrowheads="1"/>
            </p:cNvSpPr>
            <p:nvPr/>
          </p:nvSpPr>
          <p:spPr bwMode="auto">
            <a:xfrm>
              <a:off x="5033310" y="1978627"/>
              <a:ext cx="67621" cy="259884"/>
            </a:xfrm>
            <a:prstGeom prst="rect">
              <a:avLst/>
            </a:pr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101" name="Freeform 502"/>
            <p:cNvSpPr>
              <a:spLocks noEditPoints="1"/>
            </p:cNvSpPr>
            <p:nvPr/>
          </p:nvSpPr>
          <p:spPr bwMode="auto">
            <a:xfrm>
              <a:off x="4902517" y="1978627"/>
              <a:ext cx="355899" cy="542409"/>
            </a:xfrm>
            <a:custGeom>
              <a:avLst/>
              <a:gdLst>
                <a:gd name="T0" fmla="*/ 32 w 169"/>
                <a:gd name="T1" fmla="*/ 112 h 233"/>
                <a:gd name="T2" fmla="*/ 32 w 169"/>
                <a:gd name="T3" fmla="*/ 0 h 233"/>
                <a:gd name="T4" fmla="*/ 0 w 169"/>
                <a:gd name="T5" fmla="*/ 0 h 233"/>
                <a:gd name="T6" fmla="*/ 0 w 169"/>
                <a:gd name="T7" fmla="*/ 112 h 233"/>
                <a:gd name="T8" fmla="*/ 12 w 169"/>
                <a:gd name="T9" fmla="*/ 112 h 233"/>
                <a:gd name="T10" fmla="*/ 12 w 169"/>
                <a:gd name="T11" fmla="*/ 201 h 233"/>
                <a:gd name="T12" fmla="*/ 44 w 169"/>
                <a:gd name="T13" fmla="*/ 233 h 233"/>
                <a:gd name="T14" fmla="*/ 115 w 169"/>
                <a:gd name="T15" fmla="*/ 233 h 233"/>
                <a:gd name="T16" fmla="*/ 149 w 169"/>
                <a:gd name="T17" fmla="*/ 205 h 233"/>
                <a:gd name="T18" fmla="*/ 149 w 169"/>
                <a:gd name="T19" fmla="*/ 181 h 233"/>
                <a:gd name="T20" fmla="*/ 169 w 169"/>
                <a:gd name="T21" fmla="*/ 158 h 233"/>
                <a:gd name="T22" fmla="*/ 145 w 169"/>
                <a:gd name="T23" fmla="*/ 134 h 233"/>
                <a:gd name="T24" fmla="*/ 122 w 169"/>
                <a:gd name="T25" fmla="*/ 158 h 233"/>
                <a:gd name="T26" fmla="*/ 138 w 169"/>
                <a:gd name="T27" fmla="*/ 180 h 233"/>
                <a:gd name="T28" fmla="*/ 138 w 169"/>
                <a:gd name="T29" fmla="*/ 200 h 233"/>
                <a:gd name="T30" fmla="*/ 112 w 169"/>
                <a:gd name="T31" fmla="*/ 222 h 233"/>
                <a:gd name="T32" fmla="*/ 49 w 169"/>
                <a:gd name="T33" fmla="*/ 222 h 233"/>
                <a:gd name="T34" fmla="*/ 23 w 169"/>
                <a:gd name="T35" fmla="*/ 196 h 233"/>
                <a:gd name="T36" fmla="*/ 23 w 169"/>
                <a:gd name="T37" fmla="*/ 112 h 233"/>
                <a:gd name="T38" fmla="*/ 32 w 169"/>
                <a:gd name="T39" fmla="*/ 112 h 233"/>
                <a:gd name="T40" fmla="*/ 145 w 169"/>
                <a:gd name="T41" fmla="*/ 148 h 233"/>
                <a:gd name="T42" fmla="*/ 155 w 169"/>
                <a:gd name="T43" fmla="*/ 158 h 233"/>
                <a:gd name="T44" fmla="*/ 145 w 169"/>
                <a:gd name="T45" fmla="*/ 168 h 233"/>
                <a:gd name="T46" fmla="*/ 136 w 169"/>
                <a:gd name="T47" fmla="*/ 158 h 233"/>
                <a:gd name="T48" fmla="*/ 145 w 169"/>
                <a:gd name="T49" fmla="*/ 148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69" h="233">
                  <a:moveTo>
                    <a:pt x="32" y="112"/>
                  </a:moveTo>
                  <a:cubicBezTo>
                    <a:pt x="32" y="0"/>
                    <a:pt x="32" y="0"/>
                    <a:pt x="3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12" y="112"/>
                    <a:pt x="12" y="112"/>
                    <a:pt x="12" y="112"/>
                  </a:cubicBezTo>
                  <a:cubicBezTo>
                    <a:pt x="12" y="201"/>
                    <a:pt x="12" y="201"/>
                    <a:pt x="12" y="201"/>
                  </a:cubicBezTo>
                  <a:cubicBezTo>
                    <a:pt x="44" y="233"/>
                    <a:pt x="44" y="233"/>
                    <a:pt x="44" y="233"/>
                  </a:cubicBezTo>
                  <a:cubicBezTo>
                    <a:pt x="115" y="233"/>
                    <a:pt x="115" y="233"/>
                    <a:pt x="115" y="233"/>
                  </a:cubicBezTo>
                  <a:cubicBezTo>
                    <a:pt x="149" y="205"/>
                    <a:pt x="149" y="205"/>
                    <a:pt x="149" y="205"/>
                  </a:cubicBezTo>
                  <a:cubicBezTo>
                    <a:pt x="149" y="181"/>
                    <a:pt x="149" y="181"/>
                    <a:pt x="149" y="181"/>
                  </a:cubicBezTo>
                  <a:cubicBezTo>
                    <a:pt x="160" y="179"/>
                    <a:pt x="169" y="170"/>
                    <a:pt x="169" y="158"/>
                  </a:cubicBezTo>
                  <a:cubicBezTo>
                    <a:pt x="169" y="145"/>
                    <a:pt x="158" y="134"/>
                    <a:pt x="145" y="134"/>
                  </a:cubicBezTo>
                  <a:cubicBezTo>
                    <a:pt x="132" y="134"/>
                    <a:pt x="122" y="145"/>
                    <a:pt x="122" y="158"/>
                  </a:cubicBezTo>
                  <a:cubicBezTo>
                    <a:pt x="122" y="168"/>
                    <a:pt x="129" y="177"/>
                    <a:pt x="138" y="180"/>
                  </a:cubicBezTo>
                  <a:cubicBezTo>
                    <a:pt x="138" y="186"/>
                    <a:pt x="138" y="197"/>
                    <a:pt x="138" y="200"/>
                  </a:cubicBezTo>
                  <a:cubicBezTo>
                    <a:pt x="135" y="203"/>
                    <a:pt x="114" y="220"/>
                    <a:pt x="112" y="222"/>
                  </a:cubicBezTo>
                  <a:cubicBezTo>
                    <a:pt x="108" y="222"/>
                    <a:pt x="53" y="222"/>
                    <a:pt x="49" y="222"/>
                  </a:cubicBezTo>
                  <a:cubicBezTo>
                    <a:pt x="46" y="219"/>
                    <a:pt x="26" y="199"/>
                    <a:pt x="23" y="196"/>
                  </a:cubicBezTo>
                  <a:cubicBezTo>
                    <a:pt x="23" y="192"/>
                    <a:pt x="23" y="131"/>
                    <a:pt x="23" y="112"/>
                  </a:cubicBezTo>
                  <a:lnTo>
                    <a:pt x="32" y="112"/>
                  </a:lnTo>
                  <a:close/>
                  <a:moveTo>
                    <a:pt x="145" y="148"/>
                  </a:moveTo>
                  <a:cubicBezTo>
                    <a:pt x="151" y="148"/>
                    <a:pt x="155" y="152"/>
                    <a:pt x="155" y="158"/>
                  </a:cubicBezTo>
                  <a:cubicBezTo>
                    <a:pt x="155" y="163"/>
                    <a:pt x="151" y="168"/>
                    <a:pt x="145" y="168"/>
                  </a:cubicBezTo>
                  <a:cubicBezTo>
                    <a:pt x="140" y="168"/>
                    <a:pt x="136" y="163"/>
                    <a:pt x="136" y="158"/>
                  </a:cubicBezTo>
                  <a:cubicBezTo>
                    <a:pt x="136" y="152"/>
                    <a:pt x="140" y="148"/>
                    <a:pt x="145" y="148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102" name="Rectangle 503"/>
            <p:cNvSpPr>
              <a:spLocks noChangeArrowheads="1"/>
            </p:cNvSpPr>
            <p:nvPr/>
          </p:nvSpPr>
          <p:spPr bwMode="auto">
            <a:xfrm>
              <a:off x="4774393" y="1978627"/>
              <a:ext cx="67621" cy="259884"/>
            </a:xfrm>
            <a:prstGeom prst="rect">
              <a:avLst/>
            </a:pr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103" name="Freeform 504"/>
            <p:cNvSpPr>
              <a:spLocks/>
            </p:cNvSpPr>
            <p:nvPr/>
          </p:nvSpPr>
          <p:spPr bwMode="auto">
            <a:xfrm>
              <a:off x="3087429" y="1978627"/>
              <a:ext cx="954700" cy="406561"/>
            </a:xfrm>
            <a:custGeom>
              <a:avLst/>
              <a:gdLst>
                <a:gd name="T0" fmla="*/ 454 w 454"/>
                <a:gd name="T1" fmla="*/ 112 h 175"/>
                <a:gd name="T2" fmla="*/ 454 w 454"/>
                <a:gd name="T3" fmla="*/ 0 h 175"/>
                <a:gd name="T4" fmla="*/ 422 w 454"/>
                <a:gd name="T5" fmla="*/ 0 h 175"/>
                <a:gd name="T6" fmla="*/ 422 w 454"/>
                <a:gd name="T7" fmla="*/ 50 h 175"/>
                <a:gd name="T8" fmla="*/ 271 w 454"/>
                <a:gd name="T9" fmla="*/ 50 h 175"/>
                <a:gd name="T10" fmla="*/ 168 w 454"/>
                <a:gd name="T11" fmla="*/ 152 h 175"/>
                <a:gd name="T12" fmla="*/ 100 w 454"/>
                <a:gd name="T13" fmla="*/ 152 h 175"/>
                <a:gd name="T14" fmla="*/ 100 w 454"/>
                <a:gd name="T15" fmla="*/ 142 h 175"/>
                <a:gd name="T16" fmla="*/ 0 w 454"/>
                <a:gd name="T17" fmla="*/ 142 h 175"/>
                <a:gd name="T18" fmla="*/ 0 w 454"/>
                <a:gd name="T19" fmla="*/ 175 h 175"/>
                <a:gd name="T20" fmla="*/ 100 w 454"/>
                <a:gd name="T21" fmla="*/ 175 h 175"/>
                <a:gd name="T22" fmla="*/ 100 w 454"/>
                <a:gd name="T23" fmla="*/ 163 h 175"/>
                <a:gd name="T24" fmla="*/ 173 w 454"/>
                <a:gd name="T25" fmla="*/ 163 h 175"/>
                <a:gd name="T26" fmla="*/ 275 w 454"/>
                <a:gd name="T27" fmla="*/ 61 h 175"/>
                <a:gd name="T28" fmla="*/ 422 w 454"/>
                <a:gd name="T29" fmla="*/ 61 h 175"/>
                <a:gd name="T30" fmla="*/ 422 w 454"/>
                <a:gd name="T31" fmla="*/ 112 h 175"/>
                <a:gd name="T32" fmla="*/ 454 w 454"/>
                <a:gd name="T33" fmla="*/ 112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54" h="175">
                  <a:moveTo>
                    <a:pt x="454" y="112"/>
                  </a:moveTo>
                  <a:cubicBezTo>
                    <a:pt x="454" y="0"/>
                    <a:pt x="454" y="0"/>
                    <a:pt x="454" y="0"/>
                  </a:cubicBezTo>
                  <a:cubicBezTo>
                    <a:pt x="422" y="0"/>
                    <a:pt x="422" y="0"/>
                    <a:pt x="422" y="0"/>
                  </a:cubicBezTo>
                  <a:cubicBezTo>
                    <a:pt x="422" y="50"/>
                    <a:pt x="422" y="50"/>
                    <a:pt x="422" y="50"/>
                  </a:cubicBezTo>
                  <a:cubicBezTo>
                    <a:pt x="271" y="50"/>
                    <a:pt x="271" y="50"/>
                    <a:pt x="271" y="50"/>
                  </a:cubicBezTo>
                  <a:cubicBezTo>
                    <a:pt x="271" y="50"/>
                    <a:pt x="171" y="149"/>
                    <a:pt x="168" y="152"/>
                  </a:cubicBezTo>
                  <a:cubicBezTo>
                    <a:pt x="165" y="152"/>
                    <a:pt x="116" y="152"/>
                    <a:pt x="100" y="152"/>
                  </a:cubicBezTo>
                  <a:cubicBezTo>
                    <a:pt x="100" y="142"/>
                    <a:pt x="100" y="142"/>
                    <a:pt x="100" y="142"/>
                  </a:cubicBezTo>
                  <a:cubicBezTo>
                    <a:pt x="0" y="142"/>
                    <a:pt x="0" y="142"/>
                    <a:pt x="0" y="142"/>
                  </a:cubicBezTo>
                  <a:cubicBezTo>
                    <a:pt x="0" y="175"/>
                    <a:pt x="0" y="175"/>
                    <a:pt x="0" y="175"/>
                  </a:cubicBezTo>
                  <a:cubicBezTo>
                    <a:pt x="100" y="175"/>
                    <a:pt x="100" y="175"/>
                    <a:pt x="100" y="175"/>
                  </a:cubicBezTo>
                  <a:cubicBezTo>
                    <a:pt x="100" y="163"/>
                    <a:pt x="100" y="163"/>
                    <a:pt x="100" y="163"/>
                  </a:cubicBezTo>
                  <a:cubicBezTo>
                    <a:pt x="173" y="163"/>
                    <a:pt x="173" y="163"/>
                    <a:pt x="173" y="163"/>
                  </a:cubicBezTo>
                  <a:cubicBezTo>
                    <a:pt x="173" y="163"/>
                    <a:pt x="272" y="64"/>
                    <a:pt x="275" y="61"/>
                  </a:cubicBezTo>
                  <a:cubicBezTo>
                    <a:pt x="279" y="61"/>
                    <a:pt x="394" y="61"/>
                    <a:pt x="422" y="61"/>
                  </a:cubicBezTo>
                  <a:cubicBezTo>
                    <a:pt x="422" y="112"/>
                    <a:pt x="422" y="112"/>
                    <a:pt x="422" y="112"/>
                  </a:cubicBezTo>
                  <a:lnTo>
                    <a:pt x="454" y="112"/>
                  </a:ln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104" name="Freeform 505"/>
            <p:cNvSpPr>
              <a:spLocks/>
            </p:cNvSpPr>
            <p:nvPr/>
          </p:nvSpPr>
          <p:spPr bwMode="auto">
            <a:xfrm>
              <a:off x="2977990" y="1775838"/>
              <a:ext cx="1324836" cy="462673"/>
            </a:xfrm>
            <a:custGeom>
              <a:avLst/>
              <a:gdLst>
                <a:gd name="T0" fmla="*/ 32 w 630"/>
                <a:gd name="T1" fmla="*/ 76 h 199"/>
                <a:gd name="T2" fmla="*/ 272 w 630"/>
                <a:gd name="T3" fmla="*/ 76 h 199"/>
                <a:gd name="T4" fmla="*/ 331 w 630"/>
                <a:gd name="T5" fmla="*/ 11 h 199"/>
                <a:gd name="T6" fmla="*/ 544 w 630"/>
                <a:gd name="T7" fmla="*/ 11 h 199"/>
                <a:gd name="T8" fmla="*/ 608 w 630"/>
                <a:gd name="T9" fmla="*/ 75 h 199"/>
                <a:gd name="T10" fmla="*/ 608 w 630"/>
                <a:gd name="T11" fmla="*/ 87 h 199"/>
                <a:gd name="T12" fmla="*/ 598 w 630"/>
                <a:gd name="T13" fmla="*/ 87 h 199"/>
                <a:gd name="T14" fmla="*/ 598 w 630"/>
                <a:gd name="T15" fmla="*/ 199 h 199"/>
                <a:gd name="T16" fmla="*/ 630 w 630"/>
                <a:gd name="T17" fmla="*/ 199 h 199"/>
                <a:gd name="T18" fmla="*/ 630 w 630"/>
                <a:gd name="T19" fmla="*/ 87 h 199"/>
                <a:gd name="T20" fmla="*/ 619 w 630"/>
                <a:gd name="T21" fmla="*/ 87 h 199"/>
                <a:gd name="T22" fmla="*/ 619 w 630"/>
                <a:gd name="T23" fmla="*/ 70 h 199"/>
                <a:gd name="T24" fmla="*/ 549 w 630"/>
                <a:gd name="T25" fmla="*/ 0 h 199"/>
                <a:gd name="T26" fmla="*/ 327 w 630"/>
                <a:gd name="T27" fmla="*/ 0 h 199"/>
                <a:gd name="T28" fmla="*/ 267 w 630"/>
                <a:gd name="T29" fmla="*/ 65 h 199"/>
                <a:gd name="T30" fmla="*/ 32 w 630"/>
                <a:gd name="T31" fmla="*/ 65 h 199"/>
                <a:gd name="T32" fmla="*/ 32 w 630"/>
                <a:gd name="T33" fmla="*/ 20 h 199"/>
                <a:gd name="T34" fmla="*/ 0 w 630"/>
                <a:gd name="T35" fmla="*/ 20 h 199"/>
                <a:gd name="T36" fmla="*/ 0 w 630"/>
                <a:gd name="T37" fmla="*/ 133 h 199"/>
                <a:gd name="T38" fmla="*/ 32 w 630"/>
                <a:gd name="T39" fmla="*/ 133 h 199"/>
                <a:gd name="T40" fmla="*/ 32 w 630"/>
                <a:gd name="T41" fmla="*/ 76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30" h="199">
                  <a:moveTo>
                    <a:pt x="32" y="76"/>
                  </a:moveTo>
                  <a:cubicBezTo>
                    <a:pt x="272" y="76"/>
                    <a:pt x="272" y="76"/>
                    <a:pt x="272" y="76"/>
                  </a:cubicBezTo>
                  <a:cubicBezTo>
                    <a:pt x="272" y="76"/>
                    <a:pt x="328" y="15"/>
                    <a:pt x="331" y="11"/>
                  </a:cubicBezTo>
                  <a:cubicBezTo>
                    <a:pt x="336" y="11"/>
                    <a:pt x="540" y="11"/>
                    <a:pt x="544" y="11"/>
                  </a:cubicBezTo>
                  <a:cubicBezTo>
                    <a:pt x="547" y="14"/>
                    <a:pt x="605" y="72"/>
                    <a:pt x="608" y="75"/>
                  </a:cubicBezTo>
                  <a:cubicBezTo>
                    <a:pt x="608" y="77"/>
                    <a:pt x="608" y="82"/>
                    <a:pt x="608" y="87"/>
                  </a:cubicBezTo>
                  <a:cubicBezTo>
                    <a:pt x="598" y="87"/>
                    <a:pt x="598" y="87"/>
                    <a:pt x="598" y="87"/>
                  </a:cubicBezTo>
                  <a:cubicBezTo>
                    <a:pt x="598" y="199"/>
                    <a:pt x="598" y="199"/>
                    <a:pt x="598" y="199"/>
                  </a:cubicBezTo>
                  <a:cubicBezTo>
                    <a:pt x="630" y="199"/>
                    <a:pt x="630" y="199"/>
                    <a:pt x="630" y="199"/>
                  </a:cubicBezTo>
                  <a:cubicBezTo>
                    <a:pt x="630" y="87"/>
                    <a:pt x="630" y="87"/>
                    <a:pt x="630" y="87"/>
                  </a:cubicBezTo>
                  <a:cubicBezTo>
                    <a:pt x="619" y="87"/>
                    <a:pt x="619" y="87"/>
                    <a:pt x="619" y="87"/>
                  </a:cubicBezTo>
                  <a:cubicBezTo>
                    <a:pt x="619" y="70"/>
                    <a:pt x="619" y="70"/>
                    <a:pt x="619" y="70"/>
                  </a:cubicBezTo>
                  <a:cubicBezTo>
                    <a:pt x="549" y="0"/>
                    <a:pt x="549" y="0"/>
                    <a:pt x="549" y="0"/>
                  </a:cubicBezTo>
                  <a:cubicBezTo>
                    <a:pt x="327" y="0"/>
                    <a:pt x="327" y="0"/>
                    <a:pt x="327" y="0"/>
                  </a:cubicBezTo>
                  <a:cubicBezTo>
                    <a:pt x="327" y="0"/>
                    <a:pt x="270" y="62"/>
                    <a:pt x="267" y="65"/>
                  </a:cubicBezTo>
                  <a:cubicBezTo>
                    <a:pt x="263" y="65"/>
                    <a:pt x="69" y="65"/>
                    <a:pt x="32" y="65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133"/>
                    <a:pt x="0" y="133"/>
                    <a:pt x="0" y="133"/>
                  </a:cubicBezTo>
                  <a:cubicBezTo>
                    <a:pt x="32" y="133"/>
                    <a:pt x="32" y="133"/>
                    <a:pt x="32" y="133"/>
                  </a:cubicBezTo>
                  <a:lnTo>
                    <a:pt x="32" y="76"/>
                  </a:ln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105" name="Rectangle 506"/>
            <p:cNvSpPr>
              <a:spLocks noChangeArrowheads="1"/>
            </p:cNvSpPr>
            <p:nvPr/>
          </p:nvSpPr>
          <p:spPr bwMode="auto">
            <a:xfrm>
              <a:off x="2308899" y="1822105"/>
              <a:ext cx="67621" cy="262838"/>
            </a:xfrm>
            <a:prstGeom prst="rect">
              <a:avLst/>
            </a:pr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106" name="Freeform 507"/>
            <p:cNvSpPr>
              <a:spLocks noEditPoints="1"/>
            </p:cNvSpPr>
            <p:nvPr/>
          </p:nvSpPr>
          <p:spPr bwMode="auto">
            <a:xfrm>
              <a:off x="5159655" y="1885109"/>
              <a:ext cx="98761" cy="353403"/>
            </a:xfrm>
            <a:custGeom>
              <a:avLst/>
              <a:gdLst>
                <a:gd name="T0" fmla="*/ 23 w 47"/>
                <a:gd name="T1" fmla="*/ 0 h 152"/>
                <a:gd name="T2" fmla="*/ 0 w 47"/>
                <a:gd name="T3" fmla="*/ 23 h 152"/>
                <a:gd name="T4" fmla="*/ 4 w 47"/>
                <a:gd name="T5" fmla="*/ 36 h 152"/>
                <a:gd name="T6" fmla="*/ 3 w 47"/>
                <a:gd name="T7" fmla="*/ 36 h 152"/>
                <a:gd name="T8" fmla="*/ 3 w 47"/>
                <a:gd name="T9" fmla="*/ 152 h 152"/>
                <a:gd name="T10" fmla="*/ 44 w 47"/>
                <a:gd name="T11" fmla="*/ 152 h 152"/>
                <a:gd name="T12" fmla="*/ 44 w 47"/>
                <a:gd name="T13" fmla="*/ 36 h 152"/>
                <a:gd name="T14" fmla="*/ 43 w 47"/>
                <a:gd name="T15" fmla="*/ 36 h 152"/>
                <a:gd name="T16" fmla="*/ 47 w 47"/>
                <a:gd name="T17" fmla="*/ 23 h 152"/>
                <a:gd name="T18" fmla="*/ 23 w 47"/>
                <a:gd name="T19" fmla="*/ 0 h 152"/>
                <a:gd name="T20" fmla="*/ 23 w 47"/>
                <a:gd name="T21" fmla="*/ 33 h 152"/>
                <a:gd name="T22" fmla="*/ 14 w 47"/>
                <a:gd name="T23" fmla="*/ 23 h 152"/>
                <a:gd name="T24" fmla="*/ 23 w 47"/>
                <a:gd name="T25" fmla="*/ 13 h 152"/>
                <a:gd name="T26" fmla="*/ 33 w 47"/>
                <a:gd name="T27" fmla="*/ 23 h 152"/>
                <a:gd name="T28" fmla="*/ 23 w 47"/>
                <a:gd name="T29" fmla="*/ 33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7" h="152">
                  <a:moveTo>
                    <a:pt x="23" y="0"/>
                  </a:moveTo>
                  <a:cubicBezTo>
                    <a:pt x="10" y="0"/>
                    <a:pt x="0" y="10"/>
                    <a:pt x="0" y="23"/>
                  </a:cubicBezTo>
                  <a:cubicBezTo>
                    <a:pt x="0" y="28"/>
                    <a:pt x="1" y="32"/>
                    <a:pt x="4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3" y="152"/>
                    <a:pt x="3" y="152"/>
                    <a:pt x="3" y="152"/>
                  </a:cubicBezTo>
                  <a:cubicBezTo>
                    <a:pt x="44" y="152"/>
                    <a:pt x="44" y="152"/>
                    <a:pt x="44" y="152"/>
                  </a:cubicBezTo>
                  <a:cubicBezTo>
                    <a:pt x="44" y="36"/>
                    <a:pt x="44" y="36"/>
                    <a:pt x="44" y="36"/>
                  </a:cubicBezTo>
                  <a:cubicBezTo>
                    <a:pt x="43" y="36"/>
                    <a:pt x="43" y="36"/>
                    <a:pt x="43" y="36"/>
                  </a:cubicBezTo>
                  <a:cubicBezTo>
                    <a:pt x="45" y="32"/>
                    <a:pt x="47" y="28"/>
                    <a:pt x="47" y="23"/>
                  </a:cubicBezTo>
                  <a:cubicBezTo>
                    <a:pt x="47" y="10"/>
                    <a:pt x="36" y="0"/>
                    <a:pt x="23" y="0"/>
                  </a:cubicBezTo>
                  <a:close/>
                  <a:moveTo>
                    <a:pt x="23" y="33"/>
                  </a:moveTo>
                  <a:cubicBezTo>
                    <a:pt x="18" y="33"/>
                    <a:pt x="14" y="29"/>
                    <a:pt x="14" y="23"/>
                  </a:cubicBezTo>
                  <a:cubicBezTo>
                    <a:pt x="14" y="18"/>
                    <a:pt x="18" y="13"/>
                    <a:pt x="23" y="13"/>
                  </a:cubicBezTo>
                  <a:cubicBezTo>
                    <a:pt x="29" y="13"/>
                    <a:pt x="33" y="18"/>
                    <a:pt x="33" y="23"/>
                  </a:cubicBezTo>
                  <a:cubicBezTo>
                    <a:pt x="33" y="29"/>
                    <a:pt x="29" y="33"/>
                    <a:pt x="23" y="33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107" name="Freeform 508"/>
            <p:cNvSpPr>
              <a:spLocks noEditPoints="1"/>
            </p:cNvSpPr>
            <p:nvPr/>
          </p:nvSpPr>
          <p:spPr bwMode="auto">
            <a:xfrm>
              <a:off x="238454" y="1955001"/>
              <a:ext cx="1356868" cy="260869"/>
            </a:xfrm>
            <a:custGeom>
              <a:avLst/>
              <a:gdLst>
                <a:gd name="T0" fmla="*/ 645 w 645"/>
                <a:gd name="T1" fmla="*/ 80 h 112"/>
                <a:gd name="T2" fmla="*/ 544 w 645"/>
                <a:gd name="T3" fmla="*/ 80 h 112"/>
                <a:gd name="T4" fmla="*/ 544 w 645"/>
                <a:gd name="T5" fmla="*/ 93 h 112"/>
                <a:gd name="T6" fmla="*/ 531 w 645"/>
                <a:gd name="T7" fmla="*/ 93 h 112"/>
                <a:gd name="T8" fmla="*/ 531 w 645"/>
                <a:gd name="T9" fmla="*/ 20 h 112"/>
                <a:gd name="T10" fmla="*/ 47 w 645"/>
                <a:gd name="T11" fmla="*/ 20 h 112"/>
                <a:gd name="T12" fmla="*/ 23 w 645"/>
                <a:gd name="T13" fmla="*/ 0 h 112"/>
                <a:gd name="T14" fmla="*/ 0 w 645"/>
                <a:gd name="T15" fmla="*/ 24 h 112"/>
                <a:gd name="T16" fmla="*/ 23 w 645"/>
                <a:gd name="T17" fmla="*/ 47 h 112"/>
                <a:gd name="T18" fmla="*/ 46 w 645"/>
                <a:gd name="T19" fmla="*/ 31 h 112"/>
                <a:gd name="T20" fmla="*/ 520 w 645"/>
                <a:gd name="T21" fmla="*/ 31 h 112"/>
                <a:gd name="T22" fmla="*/ 520 w 645"/>
                <a:gd name="T23" fmla="*/ 104 h 112"/>
                <a:gd name="T24" fmla="*/ 544 w 645"/>
                <a:gd name="T25" fmla="*/ 104 h 112"/>
                <a:gd name="T26" fmla="*/ 544 w 645"/>
                <a:gd name="T27" fmla="*/ 112 h 112"/>
                <a:gd name="T28" fmla="*/ 645 w 645"/>
                <a:gd name="T29" fmla="*/ 112 h 112"/>
                <a:gd name="T30" fmla="*/ 645 w 645"/>
                <a:gd name="T31" fmla="*/ 80 h 112"/>
                <a:gd name="T32" fmla="*/ 23 w 645"/>
                <a:gd name="T33" fmla="*/ 33 h 112"/>
                <a:gd name="T34" fmla="*/ 14 w 645"/>
                <a:gd name="T35" fmla="*/ 24 h 112"/>
                <a:gd name="T36" fmla="*/ 23 w 645"/>
                <a:gd name="T37" fmla="*/ 14 h 112"/>
                <a:gd name="T38" fmla="*/ 33 w 645"/>
                <a:gd name="T39" fmla="*/ 24 h 112"/>
                <a:gd name="T40" fmla="*/ 23 w 645"/>
                <a:gd name="T41" fmla="*/ 33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45" h="112">
                  <a:moveTo>
                    <a:pt x="645" y="80"/>
                  </a:moveTo>
                  <a:cubicBezTo>
                    <a:pt x="544" y="80"/>
                    <a:pt x="544" y="80"/>
                    <a:pt x="544" y="80"/>
                  </a:cubicBezTo>
                  <a:cubicBezTo>
                    <a:pt x="544" y="93"/>
                    <a:pt x="544" y="93"/>
                    <a:pt x="544" y="93"/>
                  </a:cubicBezTo>
                  <a:cubicBezTo>
                    <a:pt x="540" y="93"/>
                    <a:pt x="535" y="93"/>
                    <a:pt x="531" y="93"/>
                  </a:cubicBezTo>
                  <a:cubicBezTo>
                    <a:pt x="531" y="84"/>
                    <a:pt x="531" y="20"/>
                    <a:pt x="531" y="20"/>
                  </a:cubicBezTo>
                  <a:cubicBezTo>
                    <a:pt x="47" y="20"/>
                    <a:pt x="47" y="20"/>
                    <a:pt x="47" y="20"/>
                  </a:cubicBezTo>
                  <a:cubicBezTo>
                    <a:pt x="45" y="9"/>
                    <a:pt x="35" y="0"/>
                    <a:pt x="23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37"/>
                    <a:pt x="10" y="47"/>
                    <a:pt x="23" y="47"/>
                  </a:cubicBezTo>
                  <a:cubicBezTo>
                    <a:pt x="34" y="47"/>
                    <a:pt x="43" y="40"/>
                    <a:pt x="46" y="31"/>
                  </a:cubicBezTo>
                  <a:cubicBezTo>
                    <a:pt x="93" y="31"/>
                    <a:pt x="510" y="31"/>
                    <a:pt x="520" y="31"/>
                  </a:cubicBezTo>
                  <a:cubicBezTo>
                    <a:pt x="520" y="40"/>
                    <a:pt x="520" y="104"/>
                    <a:pt x="520" y="104"/>
                  </a:cubicBezTo>
                  <a:cubicBezTo>
                    <a:pt x="544" y="104"/>
                    <a:pt x="544" y="104"/>
                    <a:pt x="544" y="104"/>
                  </a:cubicBezTo>
                  <a:cubicBezTo>
                    <a:pt x="544" y="112"/>
                    <a:pt x="544" y="112"/>
                    <a:pt x="544" y="112"/>
                  </a:cubicBezTo>
                  <a:cubicBezTo>
                    <a:pt x="645" y="112"/>
                    <a:pt x="645" y="112"/>
                    <a:pt x="645" y="112"/>
                  </a:cubicBezTo>
                  <a:lnTo>
                    <a:pt x="645" y="80"/>
                  </a:lnTo>
                  <a:close/>
                  <a:moveTo>
                    <a:pt x="23" y="33"/>
                  </a:moveTo>
                  <a:cubicBezTo>
                    <a:pt x="18" y="33"/>
                    <a:pt x="14" y="29"/>
                    <a:pt x="14" y="24"/>
                  </a:cubicBezTo>
                  <a:cubicBezTo>
                    <a:pt x="14" y="18"/>
                    <a:pt x="18" y="14"/>
                    <a:pt x="23" y="14"/>
                  </a:cubicBezTo>
                  <a:cubicBezTo>
                    <a:pt x="29" y="14"/>
                    <a:pt x="33" y="18"/>
                    <a:pt x="33" y="24"/>
                  </a:cubicBezTo>
                  <a:cubicBezTo>
                    <a:pt x="33" y="29"/>
                    <a:pt x="29" y="33"/>
                    <a:pt x="23" y="33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108" name="Freeform 509"/>
            <p:cNvSpPr>
              <a:spLocks/>
            </p:cNvSpPr>
            <p:nvPr/>
          </p:nvSpPr>
          <p:spPr bwMode="auto">
            <a:xfrm>
              <a:off x="93424" y="2308404"/>
              <a:ext cx="1501896" cy="128957"/>
            </a:xfrm>
            <a:custGeom>
              <a:avLst/>
              <a:gdLst>
                <a:gd name="T0" fmla="*/ 613 w 714"/>
                <a:gd name="T1" fmla="*/ 0 h 55"/>
                <a:gd name="T2" fmla="*/ 613 w 714"/>
                <a:gd name="T3" fmla="*/ 10 h 55"/>
                <a:gd name="T4" fmla="*/ 86 w 714"/>
                <a:gd name="T5" fmla="*/ 10 h 55"/>
                <a:gd name="T6" fmla="*/ 57 w 714"/>
                <a:gd name="T7" fmla="*/ 44 h 55"/>
                <a:gd name="T8" fmla="*/ 0 w 714"/>
                <a:gd name="T9" fmla="*/ 44 h 55"/>
                <a:gd name="T10" fmla="*/ 0 w 714"/>
                <a:gd name="T11" fmla="*/ 55 h 55"/>
                <a:gd name="T12" fmla="*/ 62 w 714"/>
                <a:gd name="T13" fmla="*/ 55 h 55"/>
                <a:gd name="T14" fmla="*/ 91 w 714"/>
                <a:gd name="T15" fmla="*/ 21 h 55"/>
                <a:gd name="T16" fmla="*/ 613 w 714"/>
                <a:gd name="T17" fmla="*/ 21 h 55"/>
                <a:gd name="T18" fmla="*/ 613 w 714"/>
                <a:gd name="T19" fmla="*/ 32 h 55"/>
                <a:gd name="T20" fmla="*/ 714 w 714"/>
                <a:gd name="T21" fmla="*/ 32 h 55"/>
                <a:gd name="T22" fmla="*/ 714 w 714"/>
                <a:gd name="T23" fmla="*/ 0 h 55"/>
                <a:gd name="T24" fmla="*/ 613 w 714"/>
                <a:gd name="T25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14" h="55">
                  <a:moveTo>
                    <a:pt x="613" y="0"/>
                  </a:moveTo>
                  <a:cubicBezTo>
                    <a:pt x="613" y="10"/>
                    <a:pt x="613" y="10"/>
                    <a:pt x="613" y="10"/>
                  </a:cubicBezTo>
                  <a:cubicBezTo>
                    <a:pt x="86" y="10"/>
                    <a:pt x="86" y="10"/>
                    <a:pt x="86" y="10"/>
                  </a:cubicBezTo>
                  <a:cubicBezTo>
                    <a:pt x="86" y="10"/>
                    <a:pt x="60" y="40"/>
                    <a:pt x="57" y="44"/>
                  </a:cubicBezTo>
                  <a:cubicBezTo>
                    <a:pt x="54" y="44"/>
                    <a:pt x="18" y="44"/>
                    <a:pt x="0" y="44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62" y="55"/>
                    <a:pt x="62" y="55"/>
                    <a:pt x="62" y="55"/>
                  </a:cubicBezTo>
                  <a:cubicBezTo>
                    <a:pt x="62" y="55"/>
                    <a:pt x="88" y="25"/>
                    <a:pt x="91" y="21"/>
                  </a:cubicBezTo>
                  <a:cubicBezTo>
                    <a:pt x="96" y="21"/>
                    <a:pt x="559" y="21"/>
                    <a:pt x="613" y="21"/>
                  </a:cubicBezTo>
                  <a:cubicBezTo>
                    <a:pt x="613" y="32"/>
                    <a:pt x="613" y="32"/>
                    <a:pt x="613" y="32"/>
                  </a:cubicBezTo>
                  <a:cubicBezTo>
                    <a:pt x="714" y="32"/>
                    <a:pt x="714" y="32"/>
                    <a:pt x="714" y="32"/>
                  </a:cubicBezTo>
                  <a:cubicBezTo>
                    <a:pt x="714" y="0"/>
                    <a:pt x="714" y="0"/>
                    <a:pt x="714" y="0"/>
                  </a:cubicBezTo>
                  <a:lnTo>
                    <a:pt x="613" y="0"/>
                  </a:ln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109" name="Freeform 510"/>
            <p:cNvSpPr>
              <a:spLocks noEditPoints="1"/>
            </p:cNvSpPr>
            <p:nvPr/>
          </p:nvSpPr>
          <p:spPr bwMode="auto">
            <a:xfrm>
              <a:off x="1383561" y="2439331"/>
              <a:ext cx="544526" cy="109269"/>
            </a:xfrm>
            <a:custGeom>
              <a:avLst/>
              <a:gdLst>
                <a:gd name="T0" fmla="*/ 0 w 259"/>
                <a:gd name="T1" fmla="*/ 7 h 47"/>
                <a:gd name="T2" fmla="*/ 0 w 259"/>
                <a:gd name="T3" fmla="*/ 40 h 47"/>
                <a:gd name="T4" fmla="*/ 101 w 259"/>
                <a:gd name="T5" fmla="*/ 40 h 47"/>
                <a:gd name="T6" fmla="*/ 101 w 259"/>
                <a:gd name="T7" fmla="*/ 29 h 47"/>
                <a:gd name="T8" fmla="*/ 212 w 259"/>
                <a:gd name="T9" fmla="*/ 29 h 47"/>
                <a:gd name="T10" fmla="*/ 235 w 259"/>
                <a:gd name="T11" fmla="*/ 47 h 47"/>
                <a:gd name="T12" fmla="*/ 259 w 259"/>
                <a:gd name="T13" fmla="*/ 24 h 47"/>
                <a:gd name="T14" fmla="*/ 235 w 259"/>
                <a:gd name="T15" fmla="*/ 0 h 47"/>
                <a:gd name="T16" fmla="*/ 212 w 259"/>
                <a:gd name="T17" fmla="*/ 18 h 47"/>
                <a:gd name="T18" fmla="*/ 101 w 259"/>
                <a:gd name="T19" fmla="*/ 18 h 47"/>
                <a:gd name="T20" fmla="*/ 101 w 259"/>
                <a:gd name="T21" fmla="*/ 7 h 47"/>
                <a:gd name="T22" fmla="*/ 0 w 259"/>
                <a:gd name="T23" fmla="*/ 7 h 47"/>
                <a:gd name="T24" fmla="*/ 235 w 259"/>
                <a:gd name="T25" fmla="*/ 14 h 47"/>
                <a:gd name="T26" fmla="*/ 245 w 259"/>
                <a:gd name="T27" fmla="*/ 24 h 47"/>
                <a:gd name="T28" fmla="*/ 235 w 259"/>
                <a:gd name="T29" fmla="*/ 33 h 47"/>
                <a:gd name="T30" fmla="*/ 225 w 259"/>
                <a:gd name="T31" fmla="*/ 24 h 47"/>
                <a:gd name="T32" fmla="*/ 235 w 259"/>
                <a:gd name="T33" fmla="*/ 1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59" h="47">
                  <a:moveTo>
                    <a:pt x="0" y="7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101" y="40"/>
                    <a:pt x="101" y="40"/>
                    <a:pt x="101" y="40"/>
                  </a:cubicBezTo>
                  <a:cubicBezTo>
                    <a:pt x="101" y="29"/>
                    <a:pt x="101" y="29"/>
                    <a:pt x="101" y="29"/>
                  </a:cubicBezTo>
                  <a:cubicBezTo>
                    <a:pt x="212" y="29"/>
                    <a:pt x="212" y="29"/>
                    <a:pt x="212" y="29"/>
                  </a:cubicBezTo>
                  <a:cubicBezTo>
                    <a:pt x="215" y="39"/>
                    <a:pt x="224" y="47"/>
                    <a:pt x="235" y="47"/>
                  </a:cubicBezTo>
                  <a:cubicBezTo>
                    <a:pt x="248" y="47"/>
                    <a:pt x="259" y="37"/>
                    <a:pt x="259" y="24"/>
                  </a:cubicBezTo>
                  <a:cubicBezTo>
                    <a:pt x="259" y="11"/>
                    <a:pt x="248" y="0"/>
                    <a:pt x="235" y="0"/>
                  </a:cubicBezTo>
                  <a:cubicBezTo>
                    <a:pt x="224" y="0"/>
                    <a:pt x="215" y="8"/>
                    <a:pt x="212" y="18"/>
                  </a:cubicBezTo>
                  <a:cubicBezTo>
                    <a:pt x="101" y="18"/>
                    <a:pt x="101" y="18"/>
                    <a:pt x="101" y="18"/>
                  </a:cubicBezTo>
                  <a:cubicBezTo>
                    <a:pt x="101" y="7"/>
                    <a:pt x="101" y="7"/>
                    <a:pt x="101" y="7"/>
                  </a:cubicBezTo>
                  <a:lnTo>
                    <a:pt x="0" y="7"/>
                  </a:lnTo>
                  <a:close/>
                  <a:moveTo>
                    <a:pt x="235" y="14"/>
                  </a:moveTo>
                  <a:cubicBezTo>
                    <a:pt x="240" y="14"/>
                    <a:pt x="245" y="18"/>
                    <a:pt x="245" y="24"/>
                  </a:cubicBezTo>
                  <a:cubicBezTo>
                    <a:pt x="245" y="29"/>
                    <a:pt x="240" y="33"/>
                    <a:pt x="235" y="33"/>
                  </a:cubicBezTo>
                  <a:cubicBezTo>
                    <a:pt x="230" y="33"/>
                    <a:pt x="225" y="29"/>
                    <a:pt x="225" y="24"/>
                  </a:cubicBezTo>
                  <a:cubicBezTo>
                    <a:pt x="225" y="18"/>
                    <a:pt x="230" y="14"/>
                    <a:pt x="235" y="14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110" name="Freeform 511"/>
            <p:cNvSpPr>
              <a:spLocks noEditPoints="1"/>
            </p:cNvSpPr>
            <p:nvPr/>
          </p:nvSpPr>
          <p:spPr bwMode="auto">
            <a:xfrm>
              <a:off x="1383561" y="2606680"/>
              <a:ext cx="3666655" cy="435109"/>
            </a:xfrm>
            <a:custGeom>
              <a:avLst/>
              <a:gdLst>
                <a:gd name="T0" fmla="*/ 101 w 1743"/>
                <a:gd name="T1" fmla="*/ 3 h 187"/>
                <a:gd name="T2" fmla="*/ 0 w 1743"/>
                <a:gd name="T3" fmla="*/ 3 h 187"/>
                <a:gd name="T4" fmla="*/ 0 w 1743"/>
                <a:gd name="T5" fmla="*/ 36 h 187"/>
                <a:gd name="T6" fmla="*/ 101 w 1743"/>
                <a:gd name="T7" fmla="*/ 36 h 187"/>
                <a:gd name="T8" fmla="*/ 101 w 1743"/>
                <a:gd name="T9" fmla="*/ 28 h 187"/>
                <a:gd name="T10" fmla="*/ 431 w 1743"/>
                <a:gd name="T11" fmla="*/ 28 h 187"/>
                <a:gd name="T12" fmla="*/ 454 w 1743"/>
                <a:gd name="T13" fmla="*/ 47 h 187"/>
                <a:gd name="T14" fmla="*/ 477 w 1743"/>
                <a:gd name="T15" fmla="*/ 29 h 187"/>
                <a:gd name="T16" fmla="*/ 642 w 1743"/>
                <a:gd name="T17" fmla="*/ 29 h 187"/>
                <a:gd name="T18" fmla="*/ 642 w 1743"/>
                <a:gd name="T19" fmla="*/ 142 h 187"/>
                <a:gd name="T20" fmla="*/ 810 w 1743"/>
                <a:gd name="T21" fmla="*/ 142 h 187"/>
                <a:gd name="T22" fmla="*/ 810 w 1743"/>
                <a:gd name="T23" fmla="*/ 181 h 187"/>
                <a:gd name="T24" fmla="*/ 910 w 1743"/>
                <a:gd name="T25" fmla="*/ 181 h 187"/>
                <a:gd name="T26" fmla="*/ 910 w 1743"/>
                <a:gd name="T27" fmla="*/ 142 h 187"/>
                <a:gd name="T28" fmla="*/ 1048 w 1743"/>
                <a:gd name="T29" fmla="*/ 142 h 187"/>
                <a:gd name="T30" fmla="*/ 1032 w 1743"/>
                <a:gd name="T31" fmla="*/ 164 h 187"/>
                <a:gd name="T32" fmla="*/ 1056 w 1743"/>
                <a:gd name="T33" fmla="*/ 187 h 187"/>
                <a:gd name="T34" fmla="*/ 1079 w 1743"/>
                <a:gd name="T35" fmla="*/ 164 h 187"/>
                <a:gd name="T36" fmla="*/ 1064 w 1743"/>
                <a:gd name="T37" fmla="*/ 142 h 187"/>
                <a:gd name="T38" fmla="*/ 1103 w 1743"/>
                <a:gd name="T39" fmla="*/ 142 h 187"/>
                <a:gd name="T40" fmla="*/ 1103 w 1743"/>
                <a:gd name="T41" fmla="*/ 181 h 187"/>
                <a:gd name="T42" fmla="*/ 1203 w 1743"/>
                <a:gd name="T43" fmla="*/ 181 h 187"/>
                <a:gd name="T44" fmla="*/ 1203 w 1743"/>
                <a:gd name="T45" fmla="*/ 141 h 187"/>
                <a:gd name="T46" fmla="*/ 1698 w 1743"/>
                <a:gd name="T47" fmla="*/ 141 h 187"/>
                <a:gd name="T48" fmla="*/ 1720 w 1743"/>
                <a:gd name="T49" fmla="*/ 157 h 187"/>
                <a:gd name="T50" fmla="*/ 1743 w 1743"/>
                <a:gd name="T51" fmla="*/ 133 h 187"/>
                <a:gd name="T52" fmla="*/ 1720 w 1743"/>
                <a:gd name="T53" fmla="*/ 110 h 187"/>
                <a:gd name="T54" fmla="*/ 1697 w 1743"/>
                <a:gd name="T55" fmla="*/ 130 h 187"/>
                <a:gd name="T56" fmla="*/ 1203 w 1743"/>
                <a:gd name="T57" fmla="*/ 130 h 187"/>
                <a:gd name="T58" fmla="*/ 1203 w 1743"/>
                <a:gd name="T59" fmla="*/ 120 h 187"/>
                <a:gd name="T60" fmla="*/ 1103 w 1743"/>
                <a:gd name="T61" fmla="*/ 120 h 187"/>
                <a:gd name="T62" fmla="*/ 1103 w 1743"/>
                <a:gd name="T63" fmla="*/ 131 h 187"/>
                <a:gd name="T64" fmla="*/ 910 w 1743"/>
                <a:gd name="T65" fmla="*/ 131 h 187"/>
                <a:gd name="T66" fmla="*/ 910 w 1743"/>
                <a:gd name="T67" fmla="*/ 120 h 187"/>
                <a:gd name="T68" fmla="*/ 810 w 1743"/>
                <a:gd name="T69" fmla="*/ 120 h 187"/>
                <a:gd name="T70" fmla="*/ 810 w 1743"/>
                <a:gd name="T71" fmla="*/ 131 h 187"/>
                <a:gd name="T72" fmla="*/ 653 w 1743"/>
                <a:gd name="T73" fmla="*/ 131 h 187"/>
                <a:gd name="T74" fmla="*/ 653 w 1743"/>
                <a:gd name="T75" fmla="*/ 18 h 187"/>
                <a:gd name="T76" fmla="*/ 477 w 1743"/>
                <a:gd name="T77" fmla="*/ 18 h 187"/>
                <a:gd name="T78" fmla="*/ 454 w 1743"/>
                <a:gd name="T79" fmla="*/ 0 h 187"/>
                <a:gd name="T80" fmla="*/ 432 w 1743"/>
                <a:gd name="T81" fmla="*/ 17 h 187"/>
                <a:gd name="T82" fmla="*/ 101 w 1743"/>
                <a:gd name="T83" fmla="*/ 17 h 187"/>
                <a:gd name="T84" fmla="*/ 101 w 1743"/>
                <a:gd name="T85" fmla="*/ 3 h 187"/>
                <a:gd name="T86" fmla="*/ 1056 w 1743"/>
                <a:gd name="T87" fmla="*/ 173 h 187"/>
                <a:gd name="T88" fmla="*/ 1046 w 1743"/>
                <a:gd name="T89" fmla="*/ 164 h 187"/>
                <a:gd name="T90" fmla="*/ 1056 w 1743"/>
                <a:gd name="T91" fmla="*/ 154 h 187"/>
                <a:gd name="T92" fmla="*/ 1065 w 1743"/>
                <a:gd name="T93" fmla="*/ 164 h 187"/>
                <a:gd name="T94" fmla="*/ 1056 w 1743"/>
                <a:gd name="T95" fmla="*/ 173 h 187"/>
                <a:gd name="T96" fmla="*/ 1720 w 1743"/>
                <a:gd name="T97" fmla="*/ 124 h 187"/>
                <a:gd name="T98" fmla="*/ 1730 w 1743"/>
                <a:gd name="T99" fmla="*/ 133 h 187"/>
                <a:gd name="T100" fmla="*/ 1720 w 1743"/>
                <a:gd name="T101" fmla="*/ 143 h 187"/>
                <a:gd name="T102" fmla="*/ 1710 w 1743"/>
                <a:gd name="T103" fmla="*/ 133 h 187"/>
                <a:gd name="T104" fmla="*/ 1720 w 1743"/>
                <a:gd name="T105" fmla="*/ 124 h 187"/>
                <a:gd name="T106" fmla="*/ 454 w 1743"/>
                <a:gd name="T107" fmla="*/ 14 h 187"/>
                <a:gd name="T108" fmla="*/ 464 w 1743"/>
                <a:gd name="T109" fmla="*/ 24 h 187"/>
                <a:gd name="T110" fmla="*/ 454 w 1743"/>
                <a:gd name="T111" fmla="*/ 33 h 187"/>
                <a:gd name="T112" fmla="*/ 444 w 1743"/>
                <a:gd name="T113" fmla="*/ 24 h 187"/>
                <a:gd name="T114" fmla="*/ 454 w 1743"/>
                <a:gd name="T115" fmla="*/ 14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743" h="187">
                  <a:moveTo>
                    <a:pt x="101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101" y="36"/>
                    <a:pt x="101" y="36"/>
                    <a:pt x="101" y="36"/>
                  </a:cubicBezTo>
                  <a:cubicBezTo>
                    <a:pt x="101" y="28"/>
                    <a:pt x="101" y="28"/>
                    <a:pt x="101" y="28"/>
                  </a:cubicBezTo>
                  <a:cubicBezTo>
                    <a:pt x="431" y="28"/>
                    <a:pt x="431" y="28"/>
                    <a:pt x="431" y="28"/>
                  </a:cubicBezTo>
                  <a:cubicBezTo>
                    <a:pt x="433" y="39"/>
                    <a:pt x="443" y="47"/>
                    <a:pt x="454" y="47"/>
                  </a:cubicBezTo>
                  <a:cubicBezTo>
                    <a:pt x="465" y="47"/>
                    <a:pt x="475" y="39"/>
                    <a:pt x="477" y="29"/>
                  </a:cubicBezTo>
                  <a:cubicBezTo>
                    <a:pt x="499" y="29"/>
                    <a:pt x="633" y="29"/>
                    <a:pt x="642" y="29"/>
                  </a:cubicBezTo>
                  <a:cubicBezTo>
                    <a:pt x="642" y="39"/>
                    <a:pt x="642" y="142"/>
                    <a:pt x="642" y="142"/>
                  </a:cubicBezTo>
                  <a:cubicBezTo>
                    <a:pt x="810" y="142"/>
                    <a:pt x="810" y="142"/>
                    <a:pt x="810" y="142"/>
                  </a:cubicBezTo>
                  <a:cubicBezTo>
                    <a:pt x="810" y="181"/>
                    <a:pt x="810" y="181"/>
                    <a:pt x="810" y="181"/>
                  </a:cubicBezTo>
                  <a:cubicBezTo>
                    <a:pt x="910" y="181"/>
                    <a:pt x="910" y="181"/>
                    <a:pt x="910" y="181"/>
                  </a:cubicBezTo>
                  <a:cubicBezTo>
                    <a:pt x="910" y="142"/>
                    <a:pt x="910" y="142"/>
                    <a:pt x="910" y="142"/>
                  </a:cubicBezTo>
                  <a:cubicBezTo>
                    <a:pt x="1048" y="142"/>
                    <a:pt x="1048" y="142"/>
                    <a:pt x="1048" y="142"/>
                  </a:cubicBezTo>
                  <a:cubicBezTo>
                    <a:pt x="1039" y="145"/>
                    <a:pt x="1032" y="154"/>
                    <a:pt x="1032" y="164"/>
                  </a:cubicBezTo>
                  <a:cubicBezTo>
                    <a:pt x="1032" y="177"/>
                    <a:pt x="1043" y="187"/>
                    <a:pt x="1056" y="187"/>
                  </a:cubicBezTo>
                  <a:cubicBezTo>
                    <a:pt x="1069" y="187"/>
                    <a:pt x="1079" y="177"/>
                    <a:pt x="1079" y="164"/>
                  </a:cubicBezTo>
                  <a:cubicBezTo>
                    <a:pt x="1079" y="154"/>
                    <a:pt x="1073" y="145"/>
                    <a:pt x="1064" y="142"/>
                  </a:cubicBezTo>
                  <a:cubicBezTo>
                    <a:pt x="1103" y="142"/>
                    <a:pt x="1103" y="142"/>
                    <a:pt x="1103" y="142"/>
                  </a:cubicBezTo>
                  <a:cubicBezTo>
                    <a:pt x="1103" y="181"/>
                    <a:pt x="1103" y="181"/>
                    <a:pt x="1103" y="181"/>
                  </a:cubicBezTo>
                  <a:cubicBezTo>
                    <a:pt x="1203" y="181"/>
                    <a:pt x="1203" y="181"/>
                    <a:pt x="1203" y="181"/>
                  </a:cubicBezTo>
                  <a:cubicBezTo>
                    <a:pt x="1203" y="141"/>
                    <a:pt x="1203" y="141"/>
                    <a:pt x="1203" y="141"/>
                  </a:cubicBezTo>
                  <a:cubicBezTo>
                    <a:pt x="1698" y="141"/>
                    <a:pt x="1698" y="141"/>
                    <a:pt x="1698" y="141"/>
                  </a:cubicBezTo>
                  <a:cubicBezTo>
                    <a:pt x="1701" y="150"/>
                    <a:pt x="1710" y="157"/>
                    <a:pt x="1720" y="157"/>
                  </a:cubicBezTo>
                  <a:cubicBezTo>
                    <a:pt x="1733" y="157"/>
                    <a:pt x="1743" y="146"/>
                    <a:pt x="1743" y="133"/>
                  </a:cubicBezTo>
                  <a:cubicBezTo>
                    <a:pt x="1743" y="120"/>
                    <a:pt x="1733" y="110"/>
                    <a:pt x="1720" y="110"/>
                  </a:cubicBezTo>
                  <a:cubicBezTo>
                    <a:pt x="1708" y="110"/>
                    <a:pt x="1698" y="118"/>
                    <a:pt x="1697" y="130"/>
                  </a:cubicBezTo>
                  <a:cubicBezTo>
                    <a:pt x="1203" y="130"/>
                    <a:pt x="1203" y="130"/>
                    <a:pt x="1203" y="130"/>
                  </a:cubicBezTo>
                  <a:cubicBezTo>
                    <a:pt x="1203" y="120"/>
                    <a:pt x="1203" y="120"/>
                    <a:pt x="1203" y="120"/>
                  </a:cubicBezTo>
                  <a:cubicBezTo>
                    <a:pt x="1103" y="120"/>
                    <a:pt x="1103" y="120"/>
                    <a:pt x="1103" y="120"/>
                  </a:cubicBezTo>
                  <a:cubicBezTo>
                    <a:pt x="1103" y="131"/>
                    <a:pt x="1103" y="131"/>
                    <a:pt x="1103" y="131"/>
                  </a:cubicBezTo>
                  <a:cubicBezTo>
                    <a:pt x="910" y="131"/>
                    <a:pt x="910" y="131"/>
                    <a:pt x="910" y="131"/>
                  </a:cubicBezTo>
                  <a:cubicBezTo>
                    <a:pt x="910" y="120"/>
                    <a:pt x="910" y="120"/>
                    <a:pt x="910" y="120"/>
                  </a:cubicBezTo>
                  <a:cubicBezTo>
                    <a:pt x="810" y="120"/>
                    <a:pt x="810" y="120"/>
                    <a:pt x="810" y="120"/>
                  </a:cubicBezTo>
                  <a:cubicBezTo>
                    <a:pt x="810" y="131"/>
                    <a:pt x="810" y="131"/>
                    <a:pt x="810" y="131"/>
                  </a:cubicBezTo>
                  <a:cubicBezTo>
                    <a:pt x="783" y="131"/>
                    <a:pt x="662" y="131"/>
                    <a:pt x="653" y="131"/>
                  </a:cubicBezTo>
                  <a:cubicBezTo>
                    <a:pt x="653" y="121"/>
                    <a:pt x="653" y="18"/>
                    <a:pt x="653" y="18"/>
                  </a:cubicBezTo>
                  <a:cubicBezTo>
                    <a:pt x="477" y="18"/>
                    <a:pt x="477" y="18"/>
                    <a:pt x="477" y="18"/>
                  </a:cubicBezTo>
                  <a:cubicBezTo>
                    <a:pt x="474" y="8"/>
                    <a:pt x="465" y="0"/>
                    <a:pt x="454" y="0"/>
                  </a:cubicBezTo>
                  <a:cubicBezTo>
                    <a:pt x="443" y="0"/>
                    <a:pt x="434" y="7"/>
                    <a:pt x="432" y="17"/>
                  </a:cubicBezTo>
                  <a:cubicBezTo>
                    <a:pt x="101" y="17"/>
                    <a:pt x="101" y="17"/>
                    <a:pt x="101" y="17"/>
                  </a:cubicBezTo>
                  <a:lnTo>
                    <a:pt x="101" y="3"/>
                  </a:lnTo>
                  <a:close/>
                  <a:moveTo>
                    <a:pt x="1056" y="173"/>
                  </a:moveTo>
                  <a:cubicBezTo>
                    <a:pt x="1050" y="173"/>
                    <a:pt x="1046" y="169"/>
                    <a:pt x="1046" y="164"/>
                  </a:cubicBezTo>
                  <a:cubicBezTo>
                    <a:pt x="1046" y="158"/>
                    <a:pt x="1050" y="154"/>
                    <a:pt x="1056" y="154"/>
                  </a:cubicBezTo>
                  <a:cubicBezTo>
                    <a:pt x="1061" y="154"/>
                    <a:pt x="1065" y="158"/>
                    <a:pt x="1065" y="164"/>
                  </a:cubicBezTo>
                  <a:cubicBezTo>
                    <a:pt x="1065" y="169"/>
                    <a:pt x="1061" y="173"/>
                    <a:pt x="1056" y="173"/>
                  </a:cubicBezTo>
                  <a:close/>
                  <a:moveTo>
                    <a:pt x="1720" y="124"/>
                  </a:moveTo>
                  <a:cubicBezTo>
                    <a:pt x="1725" y="124"/>
                    <a:pt x="1730" y="128"/>
                    <a:pt x="1730" y="133"/>
                  </a:cubicBezTo>
                  <a:cubicBezTo>
                    <a:pt x="1730" y="139"/>
                    <a:pt x="1725" y="143"/>
                    <a:pt x="1720" y="143"/>
                  </a:cubicBezTo>
                  <a:cubicBezTo>
                    <a:pt x="1715" y="143"/>
                    <a:pt x="1710" y="139"/>
                    <a:pt x="1710" y="133"/>
                  </a:cubicBezTo>
                  <a:cubicBezTo>
                    <a:pt x="1710" y="128"/>
                    <a:pt x="1715" y="124"/>
                    <a:pt x="1720" y="124"/>
                  </a:cubicBezTo>
                  <a:close/>
                  <a:moveTo>
                    <a:pt x="454" y="14"/>
                  </a:moveTo>
                  <a:cubicBezTo>
                    <a:pt x="459" y="14"/>
                    <a:pt x="464" y="18"/>
                    <a:pt x="464" y="24"/>
                  </a:cubicBezTo>
                  <a:cubicBezTo>
                    <a:pt x="464" y="29"/>
                    <a:pt x="459" y="33"/>
                    <a:pt x="454" y="33"/>
                  </a:cubicBezTo>
                  <a:cubicBezTo>
                    <a:pt x="449" y="33"/>
                    <a:pt x="444" y="29"/>
                    <a:pt x="444" y="24"/>
                  </a:cubicBezTo>
                  <a:cubicBezTo>
                    <a:pt x="444" y="18"/>
                    <a:pt x="449" y="14"/>
                    <a:pt x="454" y="14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111" name="Freeform 512"/>
            <p:cNvSpPr>
              <a:spLocks noEditPoints="1"/>
            </p:cNvSpPr>
            <p:nvPr/>
          </p:nvSpPr>
          <p:spPr bwMode="auto">
            <a:xfrm>
              <a:off x="1383561" y="2690355"/>
              <a:ext cx="1148665" cy="170303"/>
            </a:xfrm>
            <a:custGeom>
              <a:avLst/>
              <a:gdLst>
                <a:gd name="T0" fmla="*/ 0 w 546"/>
                <a:gd name="T1" fmla="*/ 41 h 73"/>
                <a:gd name="T2" fmla="*/ 0 w 546"/>
                <a:gd name="T3" fmla="*/ 73 h 73"/>
                <a:gd name="T4" fmla="*/ 101 w 546"/>
                <a:gd name="T5" fmla="*/ 73 h 73"/>
                <a:gd name="T6" fmla="*/ 101 w 546"/>
                <a:gd name="T7" fmla="*/ 63 h 73"/>
                <a:gd name="T8" fmla="*/ 112 w 546"/>
                <a:gd name="T9" fmla="*/ 63 h 73"/>
                <a:gd name="T10" fmla="*/ 141 w 546"/>
                <a:gd name="T11" fmla="*/ 34 h 73"/>
                <a:gd name="T12" fmla="*/ 501 w 546"/>
                <a:gd name="T13" fmla="*/ 34 h 73"/>
                <a:gd name="T14" fmla="*/ 522 w 546"/>
                <a:gd name="T15" fmla="*/ 47 h 73"/>
                <a:gd name="T16" fmla="*/ 546 w 546"/>
                <a:gd name="T17" fmla="*/ 24 h 73"/>
                <a:gd name="T18" fmla="*/ 522 w 546"/>
                <a:gd name="T19" fmla="*/ 0 h 73"/>
                <a:gd name="T20" fmla="*/ 498 w 546"/>
                <a:gd name="T21" fmla="*/ 23 h 73"/>
                <a:gd name="T22" fmla="*/ 137 w 546"/>
                <a:gd name="T23" fmla="*/ 23 h 73"/>
                <a:gd name="T24" fmla="*/ 107 w 546"/>
                <a:gd name="T25" fmla="*/ 52 h 73"/>
                <a:gd name="T26" fmla="*/ 101 w 546"/>
                <a:gd name="T27" fmla="*/ 52 h 73"/>
                <a:gd name="T28" fmla="*/ 101 w 546"/>
                <a:gd name="T29" fmla="*/ 41 h 73"/>
                <a:gd name="T30" fmla="*/ 0 w 546"/>
                <a:gd name="T31" fmla="*/ 41 h 73"/>
                <a:gd name="T32" fmla="*/ 522 w 546"/>
                <a:gd name="T33" fmla="*/ 14 h 73"/>
                <a:gd name="T34" fmla="*/ 532 w 546"/>
                <a:gd name="T35" fmla="*/ 24 h 73"/>
                <a:gd name="T36" fmla="*/ 522 w 546"/>
                <a:gd name="T37" fmla="*/ 33 h 73"/>
                <a:gd name="T38" fmla="*/ 512 w 546"/>
                <a:gd name="T39" fmla="*/ 24 h 73"/>
                <a:gd name="T40" fmla="*/ 522 w 546"/>
                <a:gd name="T41" fmla="*/ 14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46" h="73">
                  <a:moveTo>
                    <a:pt x="0" y="41"/>
                  </a:moveTo>
                  <a:cubicBezTo>
                    <a:pt x="0" y="73"/>
                    <a:pt x="0" y="73"/>
                    <a:pt x="0" y="73"/>
                  </a:cubicBezTo>
                  <a:cubicBezTo>
                    <a:pt x="101" y="73"/>
                    <a:pt x="101" y="73"/>
                    <a:pt x="101" y="73"/>
                  </a:cubicBezTo>
                  <a:cubicBezTo>
                    <a:pt x="101" y="63"/>
                    <a:pt x="101" y="63"/>
                    <a:pt x="101" y="63"/>
                  </a:cubicBezTo>
                  <a:cubicBezTo>
                    <a:pt x="112" y="63"/>
                    <a:pt x="112" y="63"/>
                    <a:pt x="112" y="63"/>
                  </a:cubicBezTo>
                  <a:cubicBezTo>
                    <a:pt x="112" y="63"/>
                    <a:pt x="138" y="37"/>
                    <a:pt x="141" y="34"/>
                  </a:cubicBezTo>
                  <a:cubicBezTo>
                    <a:pt x="145" y="34"/>
                    <a:pt x="469" y="34"/>
                    <a:pt x="501" y="34"/>
                  </a:cubicBezTo>
                  <a:cubicBezTo>
                    <a:pt x="505" y="42"/>
                    <a:pt x="513" y="47"/>
                    <a:pt x="522" y="47"/>
                  </a:cubicBezTo>
                  <a:cubicBezTo>
                    <a:pt x="535" y="47"/>
                    <a:pt x="546" y="37"/>
                    <a:pt x="546" y="24"/>
                  </a:cubicBezTo>
                  <a:cubicBezTo>
                    <a:pt x="546" y="11"/>
                    <a:pt x="535" y="0"/>
                    <a:pt x="522" y="0"/>
                  </a:cubicBezTo>
                  <a:cubicBezTo>
                    <a:pt x="509" y="0"/>
                    <a:pt x="499" y="10"/>
                    <a:pt x="498" y="23"/>
                  </a:cubicBezTo>
                  <a:cubicBezTo>
                    <a:pt x="137" y="23"/>
                    <a:pt x="137" y="23"/>
                    <a:pt x="137" y="23"/>
                  </a:cubicBezTo>
                  <a:cubicBezTo>
                    <a:pt x="137" y="23"/>
                    <a:pt x="110" y="49"/>
                    <a:pt x="107" y="52"/>
                  </a:cubicBezTo>
                  <a:cubicBezTo>
                    <a:pt x="106" y="52"/>
                    <a:pt x="104" y="52"/>
                    <a:pt x="101" y="52"/>
                  </a:cubicBezTo>
                  <a:cubicBezTo>
                    <a:pt x="101" y="41"/>
                    <a:pt x="101" y="41"/>
                    <a:pt x="101" y="41"/>
                  </a:cubicBezTo>
                  <a:lnTo>
                    <a:pt x="0" y="41"/>
                  </a:lnTo>
                  <a:close/>
                  <a:moveTo>
                    <a:pt x="522" y="14"/>
                  </a:moveTo>
                  <a:cubicBezTo>
                    <a:pt x="527" y="14"/>
                    <a:pt x="532" y="18"/>
                    <a:pt x="532" y="24"/>
                  </a:cubicBezTo>
                  <a:cubicBezTo>
                    <a:pt x="532" y="29"/>
                    <a:pt x="527" y="33"/>
                    <a:pt x="522" y="33"/>
                  </a:cubicBezTo>
                  <a:cubicBezTo>
                    <a:pt x="517" y="33"/>
                    <a:pt x="512" y="29"/>
                    <a:pt x="512" y="24"/>
                  </a:cubicBezTo>
                  <a:cubicBezTo>
                    <a:pt x="512" y="18"/>
                    <a:pt x="517" y="14"/>
                    <a:pt x="522" y="14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112" name="Rectangle 513"/>
            <p:cNvSpPr>
              <a:spLocks noChangeArrowheads="1"/>
            </p:cNvSpPr>
            <p:nvPr/>
          </p:nvSpPr>
          <p:spPr bwMode="auto">
            <a:xfrm>
              <a:off x="1383561" y="2944333"/>
              <a:ext cx="211760" cy="74815"/>
            </a:xfrm>
            <a:prstGeom prst="rect">
              <a:avLst/>
            </a:pr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113" name="Freeform 514"/>
            <p:cNvSpPr>
              <a:spLocks noEditPoints="1"/>
            </p:cNvSpPr>
            <p:nvPr/>
          </p:nvSpPr>
          <p:spPr bwMode="auto">
            <a:xfrm>
              <a:off x="1383561" y="3121526"/>
              <a:ext cx="1137988" cy="167349"/>
            </a:xfrm>
            <a:custGeom>
              <a:avLst/>
              <a:gdLst>
                <a:gd name="T0" fmla="*/ 0 w 541"/>
                <a:gd name="T1" fmla="*/ 0 h 72"/>
                <a:gd name="T2" fmla="*/ 0 w 541"/>
                <a:gd name="T3" fmla="*/ 33 h 72"/>
                <a:gd name="T4" fmla="*/ 101 w 541"/>
                <a:gd name="T5" fmla="*/ 33 h 72"/>
                <a:gd name="T6" fmla="*/ 101 w 541"/>
                <a:gd name="T7" fmla="*/ 20 h 72"/>
                <a:gd name="T8" fmla="*/ 484 w 541"/>
                <a:gd name="T9" fmla="*/ 20 h 72"/>
                <a:gd name="T10" fmla="*/ 499 w 541"/>
                <a:gd name="T11" fmla="*/ 35 h 72"/>
                <a:gd name="T12" fmla="*/ 494 w 541"/>
                <a:gd name="T13" fmla="*/ 48 h 72"/>
                <a:gd name="T14" fmla="*/ 518 w 541"/>
                <a:gd name="T15" fmla="*/ 72 h 72"/>
                <a:gd name="T16" fmla="*/ 541 w 541"/>
                <a:gd name="T17" fmla="*/ 48 h 72"/>
                <a:gd name="T18" fmla="*/ 518 w 541"/>
                <a:gd name="T19" fmla="*/ 25 h 72"/>
                <a:gd name="T20" fmla="*/ 507 w 541"/>
                <a:gd name="T21" fmla="*/ 27 h 72"/>
                <a:gd name="T22" fmla="*/ 488 w 541"/>
                <a:gd name="T23" fmla="*/ 9 h 72"/>
                <a:gd name="T24" fmla="*/ 101 w 541"/>
                <a:gd name="T25" fmla="*/ 9 h 72"/>
                <a:gd name="T26" fmla="*/ 101 w 541"/>
                <a:gd name="T27" fmla="*/ 0 h 72"/>
                <a:gd name="T28" fmla="*/ 0 w 541"/>
                <a:gd name="T29" fmla="*/ 0 h 72"/>
                <a:gd name="T30" fmla="*/ 518 w 541"/>
                <a:gd name="T31" fmla="*/ 38 h 72"/>
                <a:gd name="T32" fmla="*/ 528 w 541"/>
                <a:gd name="T33" fmla="*/ 48 h 72"/>
                <a:gd name="T34" fmla="*/ 518 w 541"/>
                <a:gd name="T35" fmla="*/ 58 h 72"/>
                <a:gd name="T36" fmla="*/ 508 w 541"/>
                <a:gd name="T37" fmla="*/ 48 h 72"/>
                <a:gd name="T38" fmla="*/ 518 w 541"/>
                <a:gd name="T39" fmla="*/ 38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41" h="72">
                  <a:moveTo>
                    <a:pt x="0" y="0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101" y="33"/>
                    <a:pt x="101" y="33"/>
                    <a:pt x="101" y="33"/>
                  </a:cubicBezTo>
                  <a:cubicBezTo>
                    <a:pt x="101" y="20"/>
                    <a:pt x="101" y="20"/>
                    <a:pt x="101" y="20"/>
                  </a:cubicBezTo>
                  <a:cubicBezTo>
                    <a:pt x="157" y="20"/>
                    <a:pt x="480" y="20"/>
                    <a:pt x="484" y="20"/>
                  </a:cubicBezTo>
                  <a:cubicBezTo>
                    <a:pt x="486" y="22"/>
                    <a:pt x="494" y="30"/>
                    <a:pt x="499" y="35"/>
                  </a:cubicBezTo>
                  <a:cubicBezTo>
                    <a:pt x="496" y="38"/>
                    <a:pt x="494" y="43"/>
                    <a:pt x="494" y="48"/>
                  </a:cubicBezTo>
                  <a:cubicBezTo>
                    <a:pt x="494" y="61"/>
                    <a:pt x="505" y="72"/>
                    <a:pt x="518" y="72"/>
                  </a:cubicBezTo>
                  <a:cubicBezTo>
                    <a:pt x="531" y="72"/>
                    <a:pt x="541" y="61"/>
                    <a:pt x="541" y="48"/>
                  </a:cubicBezTo>
                  <a:cubicBezTo>
                    <a:pt x="541" y="35"/>
                    <a:pt x="531" y="25"/>
                    <a:pt x="518" y="25"/>
                  </a:cubicBezTo>
                  <a:cubicBezTo>
                    <a:pt x="514" y="25"/>
                    <a:pt x="510" y="26"/>
                    <a:pt x="507" y="27"/>
                  </a:cubicBezTo>
                  <a:cubicBezTo>
                    <a:pt x="488" y="9"/>
                    <a:pt x="488" y="9"/>
                    <a:pt x="488" y="9"/>
                  </a:cubicBezTo>
                  <a:cubicBezTo>
                    <a:pt x="101" y="9"/>
                    <a:pt x="101" y="9"/>
                    <a:pt x="101" y="9"/>
                  </a:cubicBezTo>
                  <a:cubicBezTo>
                    <a:pt x="101" y="0"/>
                    <a:pt x="101" y="0"/>
                    <a:pt x="101" y="0"/>
                  </a:cubicBezTo>
                  <a:lnTo>
                    <a:pt x="0" y="0"/>
                  </a:lnTo>
                  <a:close/>
                  <a:moveTo>
                    <a:pt x="518" y="38"/>
                  </a:moveTo>
                  <a:cubicBezTo>
                    <a:pt x="523" y="38"/>
                    <a:pt x="528" y="43"/>
                    <a:pt x="528" y="48"/>
                  </a:cubicBezTo>
                  <a:cubicBezTo>
                    <a:pt x="528" y="53"/>
                    <a:pt x="523" y="58"/>
                    <a:pt x="518" y="58"/>
                  </a:cubicBezTo>
                  <a:cubicBezTo>
                    <a:pt x="512" y="58"/>
                    <a:pt x="508" y="53"/>
                    <a:pt x="508" y="48"/>
                  </a:cubicBezTo>
                  <a:cubicBezTo>
                    <a:pt x="508" y="43"/>
                    <a:pt x="512" y="38"/>
                    <a:pt x="518" y="38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114" name="Freeform 515"/>
            <p:cNvSpPr>
              <a:spLocks noEditPoints="1"/>
            </p:cNvSpPr>
            <p:nvPr/>
          </p:nvSpPr>
          <p:spPr bwMode="auto">
            <a:xfrm>
              <a:off x="1383561" y="3247531"/>
              <a:ext cx="418182" cy="109269"/>
            </a:xfrm>
            <a:custGeom>
              <a:avLst/>
              <a:gdLst>
                <a:gd name="T0" fmla="*/ 0 w 199"/>
                <a:gd name="T1" fmla="*/ 45 h 47"/>
                <a:gd name="T2" fmla="*/ 101 w 199"/>
                <a:gd name="T3" fmla="*/ 45 h 47"/>
                <a:gd name="T4" fmla="*/ 101 w 199"/>
                <a:gd name="T5" fmla="*/ 32 h 47"/>
                <a:gd name="T6" fmla="*/ 154 w 199"/>
                <a:gd name="T7" fmla="*/ 32 h 47"/>
                <a:gd name="T8" fmla="*/ 175 w 199"/>
                <a:gd name="T9" fmla="*/ 47 h 47"/>
                <a:gd name="T10" fmla="*/ 199 w 199"/>
                <a:gd name="T11" fmla="*/ 23 h 47"/>
                <a:gd name="T12" fmla="*/ 175 w 199"/>
                <a:gd name="T13" fmla="*/ 0 h 47"/>
                <a:gd name="T14" fmla="*/ 152 w 199"/>
                <a:gd name="T15" fmla="*/ 21 h 47"/>
                <a:gd name="T16" fmla="*/ 101 w 199"/>
                <a:gd name="T17" fmla="*/ 21 h 47"/>
                <a:gd name="T18" fmla="*/ 101 w 199"/>
                <a:gd name="T19" fmla="*/ 13 h 47"/>
                <a:gd name="T20" fmla="*/ 0 w 199"/>
                <a:gd name="T21" fmla="*/ 13 h 47"/>
                <a:gd name="T22" fmla="*/ 0 w 199"/>
                <a:gd name="T23" fmla="*/ 45 h 47"/>
                <a:gd name="T24" fmla="*/ 175 w 199"/>
                <a:gd name="T25" fmla="*/ 14 h 47"/>
                <a:gd name="T26" fmla="*/ 185 w 199"/>
                <a:gd name="T27" fmla="*/ 23 h 47"/>
                <a:gd name="T28" fmla="*/ 175 w 199"/>
                <a:gd name="T29" fmla="*/ 33 h 47"/>
                <a:gd name="T30" fmla="*/ 166 w 199"/>
                <a:gd name="T31" fmla="*/ 23 h 47"/>
                <a:gd name="T32" fmla="*/ 175 w 199"/>
                <a:gd name="T33" fmla="*/ 1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99" h="47">
                  <a:moveTo>
                    <a:pt x="0" y="45"/>
                  </a:moveTo>
                  <a:cubicBezTo>
                    <a:pt x="101" y="45"/>
                    <a:pt x="101" y="45"/>
                    <a:pt x="101" y="45"/>
                  </a:cubicBezTo>
                  <a:cubicBezTo>
                    <a:pt x="101" y="32"/>
                    <a:pt x="101" y="32"/>
                    <a:pt x="101" y="32"/>
                  </a:cubicBezTo>
                  <a:cubicBezTo>
                    <a:pt x="154" y="32"/>
                    <a:pt x="154" y="32"/>
                    <a:pt x="154" y="32"/>
                  </a:cubicBezTo>
                  <a:cubicBezTo>
                    <a:pt x="157" y="41"/>
                    <a:pt x="166" y="47"/>
                    <a:pt x="175" y="47"/>
                  </a:cubicBezTo>
                  <a:cubicBezTo>
                    <a:pt x="188" y="47"/>
                    <a:pt x="199" y="36"/>
                    <a:pt x="199" y="23"/>
                  </a:cubicBezTo>
                  <a:cubicBezTo>
                    <a:pt x="199" y="10"/>
                    <a:pt x="188" y="0"/>
                    <a:pt x="175" y="0"/>
                  </a:cubicBezTo>
                  <a:cubicBezTo>
                    <a:pt x="163" y="0"/>
                    <a:pt x="153" y="9"/>
                    <a:pt x="152" y="21"/>
                  </a:cubicBezTo>
                  <a:cubicBezTo>
                    <a:pt x="101" y="21"/>
                    <a:pt x="101" y="21"/>
                    <a:pt x="101" y="21"/>
                  </a:cubicBezTo>
                  <a:cubicBezTo>
                    <a:pt x="101" y="13"/>
                    <a:pt x="101" y="13"/>
                    <a:pt x="101" y="13"/>
                  </a:cubicBezTo>
                  <a:cubicBezTo>
                    <a:pt x="0" y="13"/>
                    <a:pt x="0" y="13"/>
                    <a:pt x="0" y="13"/>
                  </a:cubicBezTo>
                  <a:lnTo>
                    <a:pt x="0" y="45"/>
                  </a:lnTo>
                  <a:close/>
                  <a:moveTo>
                    <a:pt x="175" y="14"/>
                  </a:moveTo>
                  <a:cubicBezTo>
                    <a:pt x="181" y="14"/>
                    <a:pt x="185" y="18"/>
                    <a:pt x="185" y="23"/>
                  </a:cubicBezTo>
                  <a:cubicBezTo>
                    <a:pt x="185" y="29"/>
                    <a:pt x="181" y="33"/>
                    <a:pt x="175" y="33"/>
                  </a:cubicBezTo>
                  <a:cubicBezTo>
                    <a:pt x="170" y="33"/>
                    <a:pt x="166" y="29"/>
                    <a:pt x="166" y="23"/>
                  </a:cubicBezTo>
                  <a:cubicBezTo>
                    <a:pt x="166" y="18"/>
                    <a:pt x="170" y="14"/>
                    <a:pt x="175" y="14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115" name="Freeform 516"/>
            <p:cNvSpPr>
              <a:spLocks noEditPoints="1"/>
            </p:cNvSpPr>
            <p:nvPr/>
          </p:nvSpPr>
          <p:spPr bwMode="auto">
            <a:xfrm>
              <a:off x="1383561" y="3249499"/>
              <a:ext cx="675319" cy="262838"/>
            </a:xfrm>
            <a:custGeom>
              <a:avLst/>
              <a:gdLst>
                <a:gd name="T0" fmla="*/ 0 w 321"/>
                <a:gd name="T1" fmla="*/ 113 h 113"/>
                <a:gd name="T2" fmla="*/ 101 w 321"/>
                <a:gd name="T3" fmla="*/ 113 h 113"/>
                <a:gd name="T4" fmla="*/ 101 w 321"/>
                <a:gd name="T5" fmla="*/ 103 h 113"/>
                <a:gd name="T6" fmla="*/ 109 w 321"/>
                <a:gd name="T7" fmla="*/ 103 h 113"/>
                <a:gd name="T8" fmla="*/ 144 w 321"/>
                <a:gd name="T9" fmla="*/ 68 h 113"/>
                <a:gd name="T10" fmla="*/ 266 w 321"/>
                <a:gd name="T11" fmla="*/ 68 h 113"/>
                <a:gd name="T12" fmla="*/ 289 w 321"/>
                <a:gd name="T13" fmla="*/ 46 h 113"/>
                <a:gd name="T14" fmla="*/ 297 w 321"/>
                <a:gd name="T15" fmla="*/ 47 h 113"/>
                <a:gd name="T16" fmla="*/ 321 w 321"/>
                <a:gd name="T17" fmla="*/ 24 h 113"/>
                <a:gd name="T18" fmla="*/ 297 w 321"/>
                <a:gd name="T19" fmla="*/ 0 h 113"/>
                <a:gd name="T20" fmla="*/ 274 w 321"/>
                <a:gd name="T21" fmla="*/ 24 h 113"/>
                <a:gd name="T22" fmla="*/ 280 w 321"/>
                <a:gd name="T23" fmla="*/ 39 h 113"/>
                <a:gd name="T24" fmla="*/ 262 w 321"/>
                <a:gd name="T25" fmla="*/ 57 h 113"/>
                <a:gd name="T26" fmla="*/ 140 w 321"/>
                <a:gd name="T27" fmla="*/ 57 h 113"/>
                <a:gd name="T28" fmla="*/ 105 w 321"/>
                <a:gd name="T29" fmla="*/ 92 h 113"/>
                <a:gd name="T30" fmla="*/ 101 w 321"/>
                <a:gd name="T31" fmla="*/ 92 h 113"/>
                <a:gd name="T32" fmla="*/ 101 w 321"/>
                <a:gd name="T33" fmla="*/ 80 h 113"/>
                <a:gd name="T34" fmla="*/ 0 w 321"/>
                <a:gd name="T35" fmla="*/ 80 h 113"/>
                <a:gd name="T36" fmla="*/ 0 w 321"/>
                <a:gd name="T37" fmla="*/ 113 h 113"/>
                <a:gd name="T38" fmla="*/ 297 w 321"/>
                <a:gd name="T39" fmla="*/ 14 h 113"/>
                <a:gd name="T40" fmla="*/ 307 w 321"/>
                <a:gd name="T41" fmla="*/ 24 h 113"/>
                <a:gd name="T42" fmla="*/ 297 w 321"/>
                <a:gd name="T43" fmla="*/ 33 h 113"/>
                <a:gd name="T44" fmla="*/ 288 w 321"/>
                <a:gd name="T45" fmla="*/ 24 h 113"/>
                <a:gd name="T46" fmla="*/ 297 w 321"/>
                <a:gd name="T47" fmla="*/ 14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21" h="113">
                  <a:moveTo>
                    <a:pt x="0" y="113"/>
                  </a:moveTo>
                  <a:cubicBezTo>
                    <a:pt x="101" y="113"/>
                    <a:pt x="101" y="113"/>
                    <a:pt x="101" y="113"/>
                  </a:cubicBezTo>
                  <a:cubicBezTo>
                    <a:pt x="101" y="103"/>
                    <a:pt x="101" y="103"/>
                    <a:pt x="101" y="103"/>
                  </a:cubicBezTo>
                  <a:cubicBezTo>
                    <a:pt x="109" y="103"/>
                    <a:pt x="109" y="103"/>
                    <a:pt x="109" y="103"/>
                  </a:cubicBezTo>
                  <a:cubicBezTo>
                    <a:pt x="109" y="103"/>
                    <a:pt x="141" y="71"/>
                    <a:pt x="144" y="68"/>
                  </a:cubicBezTo>
                  <a:cubicBezTo>
                    <a:pt x="149" y="68"/>
                    <a:pt x="266" y="68"/>
                    <a:pt x="266" y="68"/>
                  </a:cubicBezTo>
                  <a:cubicBezTo>
                    <a:pt x="289" y="46"/>
                    <a:pt x="289" y="46"/>
                    <a:pt x="289" y="46"/>
                  </a:cubicBezTo>
                  <a:cubicBezTo>
                    <a:pt x="292" y="47"/>
                    <a:pt x="294" y="47"/>
                    <a:pt x="297" y="47"/>
                  </a:cubicBezTo>
                  <a:cubicBezTo>
                    <a:pt x="310" y="47"/>
                    <a:pt x="321" y="37"/>
                    <a:pt x="321" y="24"/>
                  </a:cubicBezTo>
                  <a:cubicBezTo>
                    <a:pt x="321" y="11"/>
                    <a:pt x="310" y="0"/>
                    <a:pt x="297" y="0"/>
                  </a:cubicBezTo>
                  <a:cubicBezTo>
                    <a:pt x="284" y="0"/>
                    <a:pt x="274" y="11"/>
                    <a:pt x="274" y="24"/>
                  </a:cubicBezTo>
                  <a:cubicBezTo>
                    <a:pt x="274" y="30"/>
                    <a:pt x="276" y="35"/>
                    <a:pt x="280" y="39"/>
                  </a:cubicBezTo>
                  <a:cubicBezTo>
                    <a:pt x="275" y="44"/>
                    <a:pt x="264" y="55"/>
                    <a:pt x="262" y="57"/>
                  </a:cubicBezTo>
                  <a:cubicBezTo>
                    <a:pt x="257" y="57"/>
                    <a:pt x="140" y="57"/>
                    <a:pt x="140" y="57"/>
                  </a:cubicBezTo>
                  <a:cubicBezTo>
                    <a:pt x="140" y="57"/>
                    <a:pt x="108" y="89"/>
                    <a:pt x="105" y="92"/>
                  </a:cubicBezTo>
                  <a:cubicBezTo>
                    <a:pt x="104" y="92"/>
                    <a:pt x="103" y="92"/>
                    <a:pt x="101" y="92"/>
                  </a:cubicBezTo>
                  <a:cubicBezTo>
                    <a:pt x="101" y="80"/>
                    <a:pt x="101" y="80"/>
                    <a:pt x="101" y="80"/>
                  </a:cubicBezTo>
                  <a:cubicBezTo>
                    <a:pt x="0" y="80"/>
                    <a:pt x="0" y="80"/>
                    <a:pt x="0" y="80"/>
                  </a:cubicBezTo>
                  <a:lnTo>
                    <a:pt x="0" y="113"/>
                  </a:lnTo>
                  <a:close/>
                  <a:moveTo>
                    <a:pt x="297" y="14"/>
                  </a:moveTo>
                  <a:cubicBezTo>
                    <a:pt x="303" y="14"/>
                    <a:pt x="307" y="18"/>
                    <a:pt x="307" y="24"/>
                  </a:cubicBezTo>
                  <a:cubicBezTo>
                    <a:pt x="307" y="29"/>
                    <a:pt x="303" y="33"/>
                    <a:pt x="297" y="33"/>
                  </a:cubicBezTo>
                  <a:cubicBezTo>
                    <a:pt x="292" y="33"/>
                    <a:pt x="288" y="29"/>
                    <a:pt x="288" y="24"/>
                  </a:cubicBezTo>
                  <a:cubicBezTo>
                    <a:pt x="288" y="18"/>
                    <a:pt x="292" y="14"/>
                    <a:pt x="297" y="14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116" name="Rectangle 517"/>
            <p:cNvSpPr>
              <a:spLocks noChangeArrowheads="1"/>
            </p:cNvSpPr>
            <p:nvPr/>
          </p:nvSpPr>
          <p:spPr bwMode="auto">
            <a:xfrm>
              <a:off x="289169" y="3624560"/>
              <a:ext cx="149478" cy="172271"/>
            </a:xfrm>
            <a:prstGeom prst="rect">
              <a:avLst/>
            </a:pr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117" name="Rectangle 518"/>
            <p:cNvSpPr>
              <a:spLocks noChangeArrowheads="1"/>
            </p:cNvSpPr>
            <p:nvPr/>
          </p:nvSpPr>
          <p:spPr bwMode="auto">
            <a:xfrm>
              <a:off x="539188" y="3624560"/>
              <a:ext cx="147698" cy="172271"/>
            </a:xfrm>
            <a:prstGeom prst="rect">
              <a:avLst/>
            </a:pr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118" name="Freeform 519"/>
            <p:cNvSpPr>
              <a:spLocks/>
            </p:cNvSpPr>
            <p:nvPr/>
          </p:nvSpPr>
          <p:spPr bwMode="auto">
            <a:xfrm>
              <a:off x="93424" y="2737607"/>
              <a:ext cx="338995" cy="409514"/>
            </a:xfrm>
            <a:custGeom>
              <a:avLst/>
              <a:gdLst>
                <a:gd name="T0" fmla="*/ 132 w 161"/>
                <a:gd name="T1" fmla="*/ 103 h 176"/>
                <a:gd name="T2" fmla="*/ 132 w 161"/>
                <a:gd name="T3" fmla="*/ 0 h 176"/>
                <a:gd name="T4" fmla="*/ 0 w 161"/>
                <a:gd name="T5" fmla="*/ 0 h 176"/>
                <a:gd name="T6" fmla="*/ 0 w 161"/>
                <a:gd name="T7" fmla="*/ 11 h 176"/>
                <a:gd name="T8" fmla="*/ 121 w 161"/>
                <a:gd name="T9" fmla="*/ 11 h 176"/>
                <a:gd name="T10" fmla="*/ 121 w 161"/>
                <a:gd name="T11" fmla="*/ 103 h 176"/>
                <a:gd name="T12" fmla="*/ 92 w 161"/>
                <a:gd name="T13" fmla="*/ 103 h 176"/>
                <a:gd name="T14" fmla="*/ 92 w 161"/>
                <a:gd name="T15" fmla="*/ 176 h 176"/>
                <a:gd name="T16" fmla="*/ 161 w 161"/>
                <a:gd name="T17" fmla="*/ 176 h 176"/>
                <a:gd name="T18" fmla="*/ 161 w 161"/>
                <a:gd name="T19" fmla="*/ 103 h 176"/>
                <a:gd name="T20" fmla="*/ 132 w 161"/>
                <a:gd name="T21" fmla="*/ 103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1" h="176">
                  <a:moveTo>
                    <a:pt x="132" y="103"/>
                  </a:moveTo>
                  <a:cubicBezTo>
                    <a:pt x="132" y="0"/>
                    <a:pt x="132" y="0"/>
                    <a:pt x="13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34" y="11"/>
                    <a:pt x="113" y="11"/>
                    <a:pt x="121" y="11"/>
                  </a:cubicBezTo>
                  <a:cubicBezTo>
                    <a:pt x="121" y="19"/>
                    <a:pt x="121" y="81"/>
                    <a:pt x="121" y="103"/>
                  </a:cubicBezTo>
                  <a:cubicBezTo>
                    <a:pt x="92" y="103"/>
                    <a:pt x="92" y="103"/>
                    <a:pt x="92" y="103"/>
                  </a:cubicBezTo>
                  <a:cubicBezTo>
                    <a:pt x="92" y="176"/>
                    <a:pt x="92" y="176"/>
                    <a:pt x="92" y="176"/>
                  </a:cubicBezTo>
                  <a:cubicBezTo>
                    <a:pt x="161" y="176"/>
                    <a:pt x="161" y="176"/>
                    <a:pt x="161" y="176"/>
                  </a:cubicBezTo>
                  <a:cubicBezTo>
                    <a:pt x="161" y="103"/>
                    <a:pt x="161" y="103"/>
                    <a:pt x="161" y="103"/>
                  </a:cubicBezTo>
                  <a:lnTo>
                    <a:pt x="132" y="103"/>
                  </a:ln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119" name="Rectangle 520"/>
            <p:cNvSpPr>
              <a:spLocks noChangeArrowheads="1"/>
            </p:cNvSpPr>
            <p:nvPr/>
          </p:nvSpPr>
          <p:spPr bwMode="auto">
            <a:xfrm>
              <a:off x="535629" y="2976817"/>
              <a:ext cx="142360" cy="170303"/>
            </a:xfrm>
            <a:prstGeom prst="rect">
              <a:avLst/>
            </a:pr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120" name="Freeform 521"/>
            <p:cNvSpPr>
              <a:spLocks/>
            </p:cNvSpPr>
            <p:nvPr/>
          </p:nvSpPr>
          <p:spPr bwMode="auto">
            <a:xfrm>
              <a:off x="1075707" y="3892318"/>
              <a:ext cx="1041896" cy="940110"/>
            </a:xfrm>
            <a:custGeom>
              <a:avLst/>
              <a:gdLst>
                <a:gd name="T0" fmla="*/ 471 w 495"/>
                <a:gd name="T1" fmla="*/ 113 h 404"/>
                <a:gd name="T2" fmla="*/ 471 w 495"/>
                <a:gd name="T3" fmla="*/ 369 h 404"/>
                <a:gd name="T4" fmla="*/ 122 w 495"/>
                <a:gd name="T5" fmla="*/ 369 h 404"/>
                <a:gd name="T6" fmla="*/ 122 w 495"/>
                <a:gd name="T7" fmla="*/ 335 h 404"/>
                <a:gd name="T8" fmla="*/ 0 w 495"/>
                <a:gd name="T9" fmla="*/ 335 h 404"/>
                <a:gd name="T10" fmla="*/ 0 w 495"/>
                <a:gd name="T11" fmla="*/ 404 h 404"/>
                <a:gd name="T12" fmla="*/ 122 w 495"/>
                <a:gd name="T13" fmla="*/ 404 h 404"/>
                <a:gd name="T14" fmla="*/ 122 w 495"/>
                <a:gd name="T15" fmla="*/ 380 h 404"/>
                <a:gd name="T16" fmla="*/ 482 w 495"/>
                <a:gd name="T17" fmla="*/ 380 h 404"/>
                <a:gd name="T18" fmla="*/ 482 w 495"/>
                <a:gd name="T19" fmla="*/ 113 h 404"/>
                <a:gd name="T20" fmla="*/ 495 w 495"/>
                <a:gd name="T21" fmla="*/ 113 h 404"/>
                <a:gd name="T22" fmla="*/ 495 w 495"/>
                <a:gd name="T23" fmla="*/ 0 h 404"/>
                <a:gd name="T24" fmla="*/ 458 w 495"/>
                <a:gd name="T25" fmla="*/ 0 h 404"/>
                <a:gd name="T26" fmla="*/ 458 w 495"/>
                <a:gd name="T27" fmla="*/ 113 h 404"/>
                <a:gd name="T28" fmla="*/ 471 w 495"/>
                <a:gd name="T29" fmla="*/ 113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95" h="404">
                  <a:moveTo>
                    <a:pt x="471" y="113"/>
                  </a:moveTo>
                  <a:cubicBezTo>
                    <a:pt x="471" y="157"/>
                    <a:pt x="471" y="360"/>
                    <a:pt x="471" y="369"/>
                  </a:cubicBezTo>
                  <a:cubicBezTo>
                    <a:pt x="461" y="369"/>
                    <a:pt x="172" y="369"/>
                    <a:pt x="122" y="369"/>
                  </a:cubicBezTo>
                  <a:cubicBezTo>
                    <a:pt x="122" y="335"/>
                    <a:pt x="122" y="335"/>
                    <a:pt x="122" y="335"/>
                  </a:cubicBezTo>
                  <a:cubicBezTo>
                    <a:pt x="0" y="335"/>
                    <a:pt x="0" y="335"/>
                    <a:pt x="0" y="335"/>
                  </a:cubicBezTo>
                  <a:cubicBezTo>
                    <a:pt x="0" y="404"/>
                    <a:pt x="0" y="404"/>
                    <a:pt x="0" y="404"/>
                  </a:cubicBezTo>
                  <a:cubicBezTo>
                    <a:pt x="122" y="404"/>
                    <a:pt x="122" y="404"/>
                    <a:pt x="122" y="404"/>
                  </a:cubicBezTo>
                  <a:cubicBezTo>
                    <a:pt x="122" y="380"/>
                    <a:pt x="122" y="380"/>
                    <a:pt x="122" y="380"/>
                  </a:cubicBezTo>
                  <a:cubicBezTo>
                    <a:pt x="482" y="380"/>
                    <a:pt x="482" y="380"/>
                    <a:pt x="482" y="380"/>
                  </a:cubicBezTo>
                  <a:cubicBezTo>
                    <a:pt x="482" y="113"/>
                    <a:pt x="482" y="113"/>
                    <a:pt x="482" y="113"/>
                  </a:cubicBezTo>
                  <a:cubicBezTo>
                    <a:pt x="495" y="113"/>
                    <a:pt x="495" y="113"/>
                    <a:pt x="495" y="113"/>
                  </a:cubicBezTo>
                  <a:cubicBezTo>
                    <a:pt x="495" y="0"/>
                    <a:pt x="495" y="0"/>
                    <a:pt x="495" y="0"/>
                  </a:cubicBezTo>
                  <a:cubicBezTo>
                    <a:pt x="458" y="0"/>
                    <a:pt x="458" y="0"/>
                    <a:pt x="458" y="0"/>
                  </a:cubicBezTo>
                  <a:cubicBezTo>
                    <a:pt x="458" y="113"/>
                    <a:pt x="458" y="113"/>
                    <a:pt x="458" y="113"/>
                  </a:cubicBezTo>
                  <a:lnTo>
                    <a:pt x="471" y="113"/>
                  </a:ln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121" name="Freeform 522"/>
            <p:cNvSpPr>
              <a:spLocks noEditPoints="1"/>
            </p:cNvSpPr>
            <p:nvPr/>
          </p:nvSpPr>
          <p:spPr bwMode="auto">
            <a:xfrm>
              <a:off x="3084761" y="201769"/>
              <a:ext cx="195745" cy="240195"/>
            </a:xfrm>
            <a:custGeom>
              <a:avLst/>
              <a:gdLst>
                <a:gd name="T0" fmla="*/ 93 w 93"/>
                <a:gd name="T1" fmla="*/ 103 h 103"/>
                <a:gd name="T2" fmla="*/ 93 w 93"/>
                <a:gd name="T3" fmla="*/ 0 h 103"/>
                <a:gd name="T4" fmla="*/ 41 w 93"/>
                <a:gd name="T5" fmla="*/ 0 h 103"/>
                <a:gd name="T6" fmla="*/ 41 w 93"/>
                <a:gd name="T7" fmla="*/ 40 h 103"/>
                <a:gd name="T8" fmla="*/ 24 w 93"/>
                <a:gd name="T9" fmla="*/ 32 h 103"/>
                <a:gd name="T10" fmla="*/ 0 w 93"/>
                <a:gd name="T11" fmla="*/ 56 h 103"/>
                <a:gd name="T12" fmla="*/ 24 w 93"/>
                <a:gd name="T13" fmla="*/ 79 h 103"/>
                <a:gd name="T14" fmla="*/ 41 w 93"/>
                <a:gd name="T15" fmla="*/ 71 h 103"/>
                <a:gd name="T16" fmla="*/ 41 w 93"/>
                <a:gd name="T17" fmla="*/ 103 h 103"/>
                <a:gd name="T18" fmla="*/ 93 w 93"/>
                <a:gd name="T19" fmla="*/ 103 h 103"/>
                <a:gd name="T20" fmla="*/ 24 w 93"/>
                <a:gd name="T21" fmla="*/ 65 h 103"/>
                <a:gd name="T22" fmla="*/ 14 w 93"/>
                <a:gd name="T23" fmla="*/ 56 h 103"/>
                <a:gd name="T24" fmla="*/ 24 w 93"/>
                <a:gd name="T25" fmla="*/ 46 h 103"/>
                <a:gd name="T26" fmla="*/ 33 w 93"/>
                <a:gd name="T27" fmla="*/ 56 h 103"/>
                <a:gd name="T28" fmla="*/ 24 w 93"/>
                <a:gd name="T29" fmla="*/ 65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3" h="103">
                  <a:moveTo>
                    <a:pt x="93" y="103"/>
                  </a:moveTo>
                  <a:cubicBezTo>
                    <a:pt x="93" y="0"/>
                    <a:pt x="93" y="0"/>
                    <a:pt x="93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37" y="35"/>
                    <a:pt x="31" y="32"/>
                    <a:pt x="24" y="32"/>
                  </a:cubicBezTo>
                  <a:cubicBezTo>
                    <a:pt x="11" y="32"/>
                    <a:pt x="0" y="43"/>
                    <a:pt x="0" y="56"/>
                  </a:cubicBezTo>
                  <a:cubicBezTo>
                    <a:pt x="0" y="69"/>
                    <a:pt x="11" y="79"/>
                    <a:pt x="24" y="79"/>
                  </a:cubicBezTo>
                  <a:cubicBezTo>
                    <a:pt x="31" y="79"/>
                    <a:pt x="37" y="76"/>
                    <a:pt x="41" y="71"/>
                  </a:cubicBezTo>
                  <a:cubicBezTo>
                    <a:pt x="41" y="103"/>
                    <a:pt x="41" y="103"/>
                    <a:pt x="41" y="103"/>
                  </a:cubicBezTo>
                  <a:lnTo>
                    <a:pt x="93" y="103"/>
                  </a:lnTo>
                  <a:close/>
                  <a:moveTo>
                    <a:pt x="24" y="65"/>
                  </a:moveTo>
                  <a:cubicBezTo>
                    <a:pt x="18" y="65"/>
                    <a:pt x="14" y="61"/>
                    <a:pt x="14" y="56"/>
                  </a:cubicBezTo>
                  <a:cubicBezTo>
                    <a:pt x="14" y="50"/>
                    <a:pt x="18" y="46"/>
                    <a:pt x="24" y="46"/>
                  </a:cubicBezTo>
                  <a:cubicBezTo>
                    <a:pt x="29" y="46"/>
                    <a:pt x="33" y="50"/>
                    <a:pt x="33" y="56"/>
                  </a:cubicBezTo>
                  <a:cubicBezTo>
                    <a:pt x="33" y="61"/>
                    <a:pt x="29" y="65"/>
                    <a:pt x="24" y="65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122" name="Rectangle 523"/>
            <p:cNvSpPr>
              <a:spLocks noChangeArrowheads="1"/>
            </p:cNvSpPr>
            <p:nvPr/>
          </p:nvSpPr>
          <p:spPr bwMode="auto">
            <a:xfrm>
              <a:off x="3411298" y="236224"/>
              <a:ext cx="109439" cy="158490"/>
            </a:xfrm>
            <a:prstGeom prst="rect">
              <a:avLst/>
            </a:pr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124" name="Rectangle 525"/>
            <p:cNvSpPr>
              <a:spLocks noChangeArrowheads="1"/>
            </p:cNvSpPr>
            <p:nvPr/>
          </p:nvSpPr>
          <p:spPr bwMode="auto">
            <a:xfrm>
              <a:off x="3693349" y="285443"/>
              <a:ext cx="149478" cy="71862"/>
            </a:xfrm>
            <a:prstGeom prst="rect">
              <a:avLst/>
            </a:pr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125" name="Freeform 526"/>
            <p:cNvSpPr>
              <a:spLocks noEditPoints="1"/>
            </p:cNvSpPr>
            <p:nvPr/>
          </p:nvSpPr>
          <p:spPr bwMode="auto">
            <a:xfrm>
              <a:off x="3019808" y="669363"/>
              <a:ext cx="823018" cy="228383"/>
            </a:xfrm>
            <a:custGeom>
              <a:avLst/>
              <a:gdLst>
                <a:gd name="T0" fmla="*/ 391 w 391"/>
                <a:gd name="T1" fmla="*/ 72 h 98"/>
                <a:gd name="T2" fmla="*/ 391 w 391"/>
                <a:gd name="T3" fmla="*/ 40 h 98"/>
                <a:gd name="T4" fmla="*/ 320 w 391"/>
                <a:gd name="T5" fmla="*/ 40 h 98"/>
                <a:gd name="T6" fmla="*/ 320 w 391"/>
                <a:gd name="T7" fmla="*/ 57 h 98"/>
                <a:gd name="T8" fmla="*/ 241 w 391"/>
                <a:gd name="T9" fmla="*/ 57 h 98"/>
                <a:gd name="T10" fmla="*/ 211 w 391"/>
                <a:gd name="T11" fmla="*/ 87 h 98"/>
                <a:gd name="T12" fmla="*/ 91 w 391"/>
                <a:gd name="T13" fmla="*/ 87 h 98"/>
                <a:gd name="T14" fmla="*/ 43 w 391"/>
                <a:gd name="T15" fmla="*/ 38 h 98"/>
                <a:gd name="T16" fmla="*/ 48 w 391"/>
                <a:gd name="T17" fmla="*/ 24 h 98"/>
                <a:gd name="T18" fmla="*/ 24 w 391"/>
                <a:gd name="T19" fmla="*/ 0 h 98"/>
                <a:gd name="T20" fmla="*/ 0 w 391"/>
                <a:gd name="T21" fmla="*/ 24 h 98"/>
                <a:gd name="T22" fmla="*/ 24 w 391"/>
                <a:gd name="T23" fmla="*/ 47 h 98"/>
                <a:gd name="T24" fmla="*/ 34 w 391"/>
                <a:gd name="T25" fmla="*/ 45 h 98"/>
                <a:gd name="T26" fmla="*/ 87 w 391"/>
                <a:gd name="T27" fmla="*/ 98 h 98"/>
                <a:gd name="T28" fmla="*/ 216 w 391"/>
                <a:gd name="T29" fmla="*/ 98 h 98"/>
                <a:gd name="T30" fmla="*/ 246 w 391"/>
                <a:gd name="T31" fmla="*/ 68 h 98"/>
                <a:gd name="T32" fmla="*/ 320 w 391"/>
                <a:gd name="T33" fmla="*/ 68 h 98"/>
                <a:gd name="T34" fmla="*/ 320 w 391"/>
                <a:gd name="T35" fmla="*/ 72 h 98"/>
                <a:gd name="T36" fmla="*/ 391 w 391"/>
                <a:gd name="T37" fmla="*/ 72 h 98"/>
                <a:gd name="T38" fmla="*/ 14 w 391"/>
                <a:gd name="T39" fmla="*/ 24 h 98"/>
                <a:gd name="T40" fmla="*/ 24 w 391"/>
                <a:gd name="T41" fmla="*/ 14 h 98"/>
                <a:gd name="T42" fmla="*/ 34 w 391"/>
                <a:gd name="T43" fmla="*/ 24 h 98"/>
                <a:gd name="T44" fmla="*/ 24 w 391"/>
                <a:gd name="T45" fmla="*/ 34 h 98"/>
                <a:gd name="T46" fmla="*/ 14 w 391"/>
                <a:gd name="T47" fmla="*/ 24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91" h="98">
                  <a:moveTo>
                    <a:pt x="391" y="72"/>
                  </a:moveTo>
                  <a:cubicBezTo>
                    <a:pt x="391" y="40"/>
                    <a:pt x="391" y="40"/>
                    <a:pt x="391" y="40"/>
                  </a:cubicBezTo>
                  <a:cubicBezTo>
                    <a:pt x="320" y="40"/>
                    <a:pt x="320" y="40"/>
                    <a:pt x="320" y="40"/>
                  </a:cubicBezTo>
                  <a:cubicBezTo>
                    <a:pt x="320" y="57"/>
                    <a:pt x="320" y="57"/>
                    <a:pt x="320" y="57"/>
                  </a:cubicBezTo>
                  <a:cubicBezTo>
                    <a:pt x="241" y="57"/>
                    <a:pt x="241" y="57"/>
                    <a:pt x="241" y="57"/>
                  </a:cubicBezTo>
                  <a:cubicBezTo>
                    <a:pt x="241" y="57"/>
                    <a:pt x="214" y="84"/>
                    <a:pt x="211" y="87"/>
                  </a:cubicBezTo>
                  <a:cubicBezTo>
                    <a:pt x="207" y="87"/>
                    <a:pt x="96" y="87"/>
                    <a:pt x="91" y="87"/>
                  </a:cubicBezTo>
                  <a:cubicBezTo>
                    <a:pt x="89" y="85"/>
                    <a:pt x="55" y="51"/>
                    <a:pt x="43" y="38"/>
                  </a:cubicBezTo>
                  <a:cubicBezTo>
                    <a:pt x="46" y="34"/>
                    <a:pt x="48" y="29"/>
                    <a:pt x="48" y="24"/>
                  </a:cubicBezTo>
                  <a:cubicBezTo>
                    <a:pt x="48" y="11"/>
                    <a:pt x="37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37"/>
                    <a:pt x="11" y="47"/>
                    <a:pt x="24" y="47"/>
                  </a:cubicBezTo>
                  <a:cubicBezTo>
                    <a:pt x="28" y="47"/>
                    <a:pt x="31" y="47"/>
                    <a:pt x="34" y="45"/>
                  </a:cubicBezTo>
                  <a:cubicBezTo>
                    <a:pt x="87" y="98"/>
                    <a:pt x="87" y="98"/>
                    <a:pt x="87" y="98"/>
                  </a:cubicBezTo>
                  <a:cubicBezTo>
                    <a:pt x="216" y="98"/>
                    <a:pt x="216" y="98"/>
                    <a:pt x="216" y="98"/>
                  </a:cubicBezTo>
                  <a:cubicBezTo>
                    <a:pt x="216" y="98"/>
                    <a:pt x="243" y="71"/>
                    <a:pt x="246" y="68"/>
                  </a:cubicBezTo>
                  <a:cubicBezTo>
                    <a:pt x="249" y="68"/>
                    <a:pt x="301" y="68"/>
                    <a:pt x="320" y="68"/>
                  </a:cubicBezTo>
                  <a:cubicBezTo>
                    <a:pt x="320" y="72"/>
                    <a:pt x="320" y="72"/>
                    <a:pt x="320" y="72"/>
                  </a:cubicBezTo>
                  <a:lnTo>
                    <a:pt x="391" y="72"/>
                  </a:lnTo>
                  <a:close/>
                  <a:moveTo>
                    <a:pt x="14" y="24"/>
                  </a:moveTo>
                  <a:cubicBezTo>
                    <a:pt x="14" y="18"/>
                    <a:pt x="19" y="14"/>
                    <a:pt x="24" y="14"/>
                  </a:cubicBezTo>
                  <a:cubicBezTo>
                    <a:pt x="29" y="14"/>
                    <a:pt x="34" y="18"/>
                    <a:pt x="34" y="24"/>
                  </a:cubicBezTo>
                  <a:cubicBezTo>
                    <a:pt x="34" y="29"/>
                    <a:pt x="29" y="34"/>
                    <a:pt x="24" y="34"/>
                  </a:cubicBezTo>
                  <a:cubicBezTo>
                    <a:pt x="19" y="34"/>
                    <a:pt x="14" y="29"/>
                    <a:pt x="14" y="24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127" name="Rectangle 528"/>
            <p:cNvSpPr>
              <a:spLocks noChangeArrowheads="1"/>
            </p:cNvSpPr>
            <p:nvPr/>
          </p:nvSpPr>
          <p:spPr bwMode="auto">
            <a:xfrm>
              <a:off x="4296598" y="926294"/>
              <a:ext cx="147698" cy="71862"/>
            </a:xfrm>
            <a:prstGeom prst="rect">
              <a:avLst/>
            </a:pr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129" name="Freeform 530"/>
            <p:cNvSpPr>
              <a:spLocks/>
            </p:cNvSpPr>
            <p:nvPr/>
          </p:nvSpPr>
          <p:spPr bwMode="auto">
            <a:xfrm>
              <a:off x="2287545" y="699880"/>
              <a:ext cx="132572" cy="463657"/>
            </a:xfrm>
            <a:custGeom>
              <a:avLst/>
              <a:gdLst>
                <a:gd name="T0" fmla="*/ 0 w 149"/>
                <a:gd name="T1" fmla="*/ 175 h 471"/>
                <a:gd name="T2" fmla="*/ 50 w 149"/>
                <a:gd name="T3" fmla="*/ 175 h 471"/>
                <a:gd name="T4" fmla="*/ 50 w 149"/>
                <a:gd name="T5" fmla="*/ 296 h 471"/>
                <a:gd name="T6" fmla="*/ 26 w 149"/>
                <a:gd name="T7" fmla="*/ 296 h 471"/>
                <a:gd name="T8" fmla="*/ 26 w 149"/>
                <a:gd name="T9" fmla="*/ 471 h 471"/>
                <a:gd name="T10" fmla="*/ 144 w 149"/>
                <a:gd name="T11" fmla="*/ 471 h 471"/>
                <a:gd name="T12" fmla="*/ 144 w 149"/>
                <a:gd name="T13" fmla="*/ 296 h 471"/>
                <a:gd name="T14" fmla="*/ 76 w 149"/>
                <a:gd name="T15" fmla="*/ 296 h 471"/>
                <a:gd name="T16" fmla="*/ 76 w 149"/>
                <a:gd name="T17" fmla="*/ 175 h 471"/>
                <a:gd name="T18" fmla="*/ 149 w 149"/>
                <a:gd name="T19" fmla="*/ 175 h 471"/>
                <a:gd name="T20" fmla="*/ 149 w 149"/>
                <a:gd name="T21" fmla="*/ 0 h 471"/>
                <a:gd name="T22" fmla="*/ 0 w 149"/>
                <a:gd name="T23" fmla="*/ 0 h 471"/>
                <a:gd name="T24" fmla="*/ 0 w 149"/>
                <a:gd name="T25" fmla="*/ 175 h 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9" h="471">
                  <a:moveTo>
                    <a:pt x="0" y="175"/>
                  </a:moveTo>
                  <a:lnTo>
                    <a:pt x="50" y="175"/>
                  </a:lnTo>
                  <a:lnTo>
                    <a:pt x="50" y="296"/>
                  </a:lnTo>
                  <a:lnTo>
                    <a:pt x="26" y="296"/>
                  </a:lnTo>
                  <a:lnTo>
                    <a:pt x="26" y="471"/>
                  </a:lnTo>
                  <a:lnTo>
                    <a:pt x="144" y="471"/>
                  </a:lnTo>
                  <a:lnTo>
                    <a:pt x="144" y="296"/>
                  </a:lnTo>
                  <a:lnTo>
                    <a:pt x="76" y="296"/>
                  </a:lnTo>
                  <a:lnTo>
                    <a:pt x="76" y="175"/>
                  </a:lnTo>
                  <a:lnTo>
                    <a:pt x="149" y="175"/>
                  </a:lnTo>
                  <a:lnTo>
                    <a:pt x="149" y="0"/>
                  </a:lnTo>
                  <a:lnTo>
                    <a:pt x="0" y="0"/>
                  </a:lnTo>
                  <a:lnTo>
                    <a:pt x="0" y="175"/>
                  </a:ln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130" name="Rectangle 531"/>
            <p:cNvSpPr>
              <a:spLocks noChangeArrowheads="1"/>
            </p:cNvSpPr>
            <p:nvPr/>
          </p:nvSpPr>
          <p:spPr bwMode="auto">
            <a:xfrm>
              <a:off x="1572187" y="206691"/>
              <a:ext cx="130794" cy="232320"/>
            </a:xfrm>
            <a:prstGeom prst="rect">
              <a:avLst/>
            </a:pr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131" name="Freeform 532"/>
            <p:cNvSpPr>
              <a:spLocks noEditPoints="1"/>
            </p:cNvSpPr>
            <p:nvPr/>
          </p:nvSpPr>
          <p:spPr bwMode="auto">
            <a:xfrm>
              <a:off x="1162014" y="660503"/>
              <a:ext cx="326538" cy="407546"/>
            </a:xfrm>
            <a:custGeom>
              <a:avLst/>
              <a:gdLst>
                <a:gd name="T0" fmla="*/ 0 w 155"/>
                <a:gd name="T1" fmla="*/ 4 h 175"/>
                <a:gd name="T2" fmla="*/ 0 w 155"/>
                <a:gd name="T3" fmla="*/ 79 h 175"/>
                <a:gd name="T4" fmla="*/ 41 w 155"/>
                <a:gd name="T5" fmla="*/ 79 h 175"/>
                <a:gd name="T6" fmla="*/ 41 w 155"/>
                <a:gd name="T7" fmla="*/ 31 h 175"/>
                <a:gd name="T8" fmla="*/ 95 w 155"/>
                <a:gd name="T9" fmla="*/ 31 h 175"/>
                <a:gd name="T10" fmla="*/ 111 w 155"/>
                <a:gd name="T11" fmla="*/ 47 h 175"/>
                <a:gd name="T12" fmla="*/ 111 w 155"/>
                <a:gd name="T13" fmla="*/ 102 h 175"/>
                <a:gd name="T14" fmla="*/ 83 w 155"/>
                <a:gd name="T15" fmla="*/ 102 h 175"/>
                <a:gd name="T16" fmla="*/ 83 w 155"/>
                <a:gd name="T17" fmla="*/ 175 h 175"/>
                <a:gd name="T18" fmla="*/ 155 w 155"/>
                <a:gd name="T19" fmla="*/ 175 h 175"/>
                <a:gd name="T20" fmla="*/ 155 w 155"/>
                <a:gd name="T21" fmla="*/ 102 h 175"/>
                <a:gd name="T22" fmla="*/ 122 w 155"/>
                <a:gd name="T23" fmla="*/ 102 h 175"/>
                <a:gd name="T24" fmla="*/ 122 w 155"/>
                <a:gd name="T25" fmla="*/ 47 h 175"/>
                <a:gd name="T26" fmla="*/ 140 w 155"/>
                <a:gd name="T27" fmla="*/ 24 h 175"/>
                <a:gd name="T28" fmla="*/ 117 w 155"/>
                <a:gd name="T29" fmla="*/ 0 h 175"/>
                <a:gd name="T30" fmla="*/ 94 w 155"/>
                <a:gd name="T31" fmla="*/ 20 h 175"/>
                <a:gd name="T32" fmla="*/ 41 w 155"/>
                <a:gd name="T33" fmla="*/ 20 h 175"/>
                <a:gd name="T34" fmla="*/ 41 w 155"/>
                <a:gd name="T35" fmla="*/ 4 h 175"/>
                <a:gd name="T36" fmla="*/ 0 w 155"/>
                <a:gd name="T37" fmla="*/ 4 h 175"/>
                <a:gd name="T38" fmla="*/ 117 w 155"/>
                <a:gd name="T39" fmla="*/ 14 h 175"/>
                <a:gd name="T40" fmla="*/ 126 w 155"/>
                <a:gd name="T41" fmla="*/ 24 h 175"/>
                <a:gd name="T42" fmla="*/ 117 w 155"/>
                <a:gd name="T43" fmla="*/ 33 h 175"/>
                <a:gd name="T44" fmla="*/ 107 w 155"/>
                <a:gd name="T45" fmla="*/ 24 h 175"/>
                <a:gd name="T46" fmla="*/ 117 w 155"/>
                <a:gd name="T47" fmla="*/ 14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55" h="175">
                  <a:moveTo>
                    <a:pt x="0" y="4"/>
                  </a:moveTo>
                  <a:cubicBezTo>
                    <a:pt x="0" y="79"/>
                    <a:pt x="0" y="79"/>
                    <a:pt x="0" y="79"/>
                  </a:cubicBezTo>
                  <a:cubicBezTo>
                    <a:pt x="41" y="79"/>
                    <a:pt x="41" y="79"/>
                    <a:pt x="41" y="79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95" y="31"/>
                    <a:pt x="95" y="31"/>
                    <a:pt x="95" y="31"/>
                  </a:cubicBezTo>
                  <a:cubicBezTo>
                    <a:pt x="97" y="39"/>
                    <a:pt x="103" y="45"/>
                    <a:pt x="111" y="47"/>
                  </a:cubicBezTo>
                  <a:cubicBezTo>
                    <a:pt x="111" y="102"/>
                    <a:pt x="111" y="102"/>
                    <a:pt x="111" y="102"/>
                  </a:cubicBezTo>
                  <a:cubicBezTo>
                    <a:pt x="83" y="102"/>
                    <a:pt x="83" y="102"/>
                    <a:pt x="83" y="102"/>
                  </a:cubicBezTo>
                  <a:cubicBezTo>
                    <a:pt x="83" y="175"/>
                    <a:pt x="83" y="175"/>
                    <a:pt x="83" y="175"/>
                  </a:cubicBezTo>
                  <a:cubicBezTo>
                    <a:pt x="155" y="175"/>
                    <a:pt x="155" y="175"/>
                    <a:pt x="155" y="175"/>
                  </a:cubicBezTo>
                  <a:cubicBezTo>
                    <a:pt x="155" y="102"/>
                    <a:pt x="155" y="102"/>
                    <a:pt x="155" y="102"/>
                  </a:cubicBezTo>
                  <a:cubicBezTo>
                    <a:pt x="122" y="102"/>
                    <a:pt x="122" y="102"/>
                    <a:pt x="122" y="102"/>
                  </a:cubicBezTo>
                  <a:cubicBezTo>
                    <a:pt x="122" y="47"/>
                    <a:pt x="122" y="47"/>
                    <a:pt x="122" y="47"/>
                  </a:cubicBezTo>
                  <a:cubicBezTo>
                    <a:pt x="133" y="44"/>
                    <a:pt x="140" y="35"/>
                    <a:pt x="140" y="24"/>
                  </a:cubicBezTo>
                  <a:cubicBezTo>
                    <a:pt x="140" y="11"/>
                    <a:pt x="130" y="0"/>
                    <a:pt x="117" y="0"/>
                  </a:cubicBezTo>
                  <a:cubicBezTo>
                    <a:pt x="105" y="0"/>
                    <a:pt x="95" y="9"/>
                    <a:pt x="94" y="20"/>
                  </a:cubicBezTo>
                  <a:cubicBezTo>
                    <a:pt x="41" y="20"/>
                    <a:pt x="41" y="20"/>
                    <a:pt x="41" y="20"/>
                  </a:cubicBezTo>
                  <a:cubicBezTo>
                    <a:pt x="41" y="4"/>
                    <a:pt x="41" y="4"/>
                    <a:pt x="41" y="4"/>
                  </a:cubicBezTo>
                  <a:lnTo>
                    <a:pt x="0" y="4"/>
                  </a:lnTo>
                  <a:close/>
                  <a:moveTo>
                    <a:pt x="117" y="14"/>
                  </a:moveTo>
                  <a:cubicBezTo>
                    <a:pt x="122" y="14"/>
                    <a:pt x="126" y="18"/>
                    <a:pt x="126" y="24"/>
                  </a:cubicBezTo>
                  <a:cubicBezTo>
                    <a:pt x="126" y="29"/>
                    <a:pt x="122" y="33"/>
                    <a:pt x="117" y="33"/>
                  </a:cubicBezTo>
                  <a:cubicBezTo>
                    <a:pt x="111" y="33"/>
                    <a:pt x="107" y="29"/>
                    <a:pt x="107" y="24"/>
                  </a:cubicBezTo>
                  <a:cubicBezTo>
                    <a:pt x="107" y="18"/>
                    <a:pt x="111" y="14"/>
                    <a:pt x="117" y="14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132" name="Rectangle 533"/>
            <p:cNvSpPr>
              <a:spLocks noChangeArrowheads="1"/>
            </p:cNvSpPr>
            <p:nvPr/>
          </p:nvSpPr>
          <p:spPr bwMode="auto">
            <a:xfrm>
              <a:off x="1029440" y="669363"/>
              <a:ext cx="86306" cy="175225"/>
            </a:xfrm>
            <a:prstGeom prst="rect">
              <a:avLst/>
            </a:pr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133" name="Freeform 534"/>
            <p:cNvSpPr>
              <a:spLocks noEditPoints="1"/>
            </p:cNvSpPr>
            <p:nvPr/>
          </p:nvSpPr>
          <p:spPr bwMode="auto">
            <a:xfrm>
              <a:off x="895089" y="669363"/>
              <a:ext cx="98761" cy="265790"/>
            </a:xfrm>
            <a:custGeom>
              <a:avLst/>
              <a:gdLst>
                <a:gd name="T0" fmla="*/ 23 w 47"/>
                <a:gd name="T1" fmla="*/ 114 h 114"/>
                <a:gd name="T2" fmla="*/ 47 w 47"/>
                <a:gd name="T3" fmla="*/ 90 h 114"/>
                <a:gd name="T4" fmla="*/ 41 w 47"/>
                <a:gd name="T5" fmla="*/ 75 h 114"/>
                <a:gd name="T6" fmla="*/ 43 w 47"/>
                <a:gd name="T7" fmla="*/ 75 h 114"/>
                <a:gd name="T8" fmla="*/ 43 w 47"/>
                <a:gd name="T9" fmla="*/ 0 h 114"/>
                <a:gd name="T10" fmla="*/ 3 w 47"/>
                <a:gd name="T11" fmla="*/ 0 h 114"/>
                <a:gd name="T12" fmla="*/ 3 w 47"/>
                <a:gd name="T13" fmla="*/ 75 h 114"/>
                <a:gd name="T14" fmla="*/ 5 w 47"/>
                <a:gd name="T15" fmla="*/ 75 h 114"/>
                <a:gd name="T16" fmla="*/ 0 w 47"/>
                <a:gd name="T17" fmla="*/ 90 h 114"/>
                <a:gd name="T18" fmla="*/ 23 w 47"/>
                <a:gd name="T19" fmla="*/ 114 h 114"/>
                <a:gd name="T20" fmla="*/ 23 w 47"/>
                <a:gd name="T21" fmla="*/ 81 h 114"/>
                <a:gd name="T22" fmla="*/ 33 w 47"/>
                <a:gd name="T23" fmla="*/ 90 h 114"/>
                <a:gd name="T24" fmla="*/ 23 w 47"/>
                <a:gd name="T25" fmla="*/ 100 h 114"/>
                <a:gd name="T26" fmla="*/ 13 w 47"/>
                <a:gd name="T27" fmla="*/ 90 h 114"/>
                <a:gd name="T28" fmla="*/ 23 w 47"/>
                <a:gd name="T29" fmla="*/ 81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7" h="114">
                  <a:moveTo>
                    <a:pt x="23" y="114"/>
                  </a:moveTo>
                  <a:cubicBezTo>
                    <a:pt x="36" y="114"/>
                    <a:pt x="47" y="103"/>
                    <a:pt x="47" y="90"/>
                  </a:cubicBezTo>
                  <a:cubicBezTo>
                    <a:pt x="47" y="85"/>
                    <a:pt x="45" y="79"/>
                    <a:pt x="41" y="75"/>
                  </a:cubicBezTo>
                  <a:cubicBezTo>
                    <a:pt x="43" y="75"/>
                    <a:pt x="43" y="75"/>
                    <a:pt x="43" y="75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75"/>
                    <a:pt x="3" y="75"/>
                    <a:pt x="3" y="75"/>
                  </a:cubicBezTo>
                  <a:cubicBezTo>
                    <a:pt x="5" y="75"/>
                    <a:pt x="5" y="75"/>
                    <a:pt x="5" y="75"/>
                  </a:cubicBezTo>
                  <a:cubicBezTo>
                    <a:pt x="2" y="79"/>
                    <a:pt x="0" y="85"/>
                    <a:pt x="0" y="90"/>
                  </a:cubicBezTo>
                  <a:cubicBezTo>
                    <a:pt x="0" y="103"/>
                    <a:pt x="10" y="114"/>
                    <a:pt x="23" y="114"/>
                  </a:cubicBezTo>
                  <a:close/>
                  <a:moveTo>
                    <a:pt x="23" y="81"/>
                  </a:moveTo>
                  <a:cubicBezTo>
                    <a:pt x="28" y="81"/>
                    <a:pt x="33" y="85"/>
                    <a:pt x="33" y="90"/>
                  </a:cubicBezTo>
                  <a:cubicBezTo>
                    <a:pt x="33" y="96"/>
                    <a:pt x="28" y="100"/>
                    <a:pt x="23" y="100"/>
                  </a:cubicBezTo>
                  <a:cubicBezTo>
                    <a:pt x="18" y="100"/>
                    <a:pt x="13" y="96"/>
                    <a:pt x="13" y="90"/>
                  </a:cubicBezTo>
                  <a:cubicBezTo>
                    <a:pt x="13" y="85"/>
                    <a:pt x="18" y="81"/>
                    <a:pt x="23" y="81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134" name="Rectangle 535"/>
            <p:cNvSpPr>
              <a:spLocks noChangeArrowheads="1"/>
            </p:cNvSpPr>
            <p:nvPr/>
          </p:nvSpPr>
          <p:spPr bwMode="auto">
            <a:xfrm>
              <a:off x="773192" y="669363"/>
              <a:ext cx="83636" cy="175225"/>
            </a:xfrm>
            <a:prstGeom prst="rect">
              <a:avLst/>
            </a:pr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135" name="Rectangle 536"/>
            <p:cNvSpPr>
              <a:spLocks noChangeArrowheads="1"/>
            </p:cNvSpPr>
            <p:nvPr/>
          </p:nvSpPr>
          <p:spPr bwMode="auto">
            <a:xfrm>
              <a:off x="645069" y="669363"/>
              <a:ext cx="83636" cy="175225"/>
            </a:xfrm>
            <a:prstGeom prst="rect">
              <a:avLst/>
            </a:pr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136" name="Freeform 537"/>
            <p:cNvSpPr>
              <a:spLocks noEditPoints="1"/>
            </p:cNvSpPr>
            <p:nvPr/>
          </p:nvSpPr>
          <p:spPr bwMode="auto">
            <a:xfrm>
              <a:off x="497371" y="669363"/>
              <a:ext cx="98761" cy="265790"/>
            </a:xfrm>
            <a:custGeom>
              <a:avLst/>
              <a:gdLst>
                <a:gd name="T0" fmla="*/ 24 w 47"/>
                <a:gd name="T1" fmla="*/ 114 h 114"/>
                <a:gd name="T2" fmla="*/ 47 w 47"/>
                <a:gd name="T3" fmla="*/ 90 h 114"/>
                <a:gd name="T4" fmla="*/ 42 w 47"/>
                <a:gd name="T5" fmla="*/ 75 h 114"/>
                <a:gd name="T6" fmla="*/ 44 w 47"/>
                <a:gd name="T7" fmla="*/ 75 h 114"/>
                <a:gd name="T8" fmla="*/ 44 w 47"/>
                <a:gd name="T9" fmla="*/ 0 h 114"/>
                <a:gd name="T10" fmla="*/ 3 w 47"/>
                <a:gd name="T11" fmla="*/ 0 h 114"/>
                <a:gd name="T12" fmla="*/ 3 w 47"/>
                <a:gd name="T13" fmla="*/ 75 h 114"/>
                <a:gd name="T14" fmla="*/ 5 w 47"/>
                <a:gd name="T15" fmla="*/ 75 h 114"/>
                <a:gd name="T16" fmla="*/ 0 w 47"/>
                <a:gd name="T17" fmla="*/ 90 h 114"/>
                <a:gd name="T18" fmla="*/ 24 w 47"/>
                <a:gd name="T19" fmla="*/ 114 h 114"/>
                <a:gd name="T20" fmla="*/ 24 w 47"/>
                <a:gd name="T21" fmla="*/ 81 h 114"/>
                <a:gd name="T22" fmla="*/ 33 w 47"/>
                <a:gd name="T23" fmla="*/ 90 h 114"/>
                <a:gd name="T24" fmla="*/ 24 w 47"/>
                <a:gd name="T25" fmla="*/ 100 h 114"/>
                <a:gd name="T26" fmla="*/ 14 w 47"/>
                <a:gd name="T27" fmla="*/ 90 h 114"/>
                <a:gd name="T28" fmla="*/ 24 w 47"/>
                <a:gd name="T29" fmla="*/ 81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7" h="114">
                  <a:moveTo>
                    <a:pt x="24" y="114"/>
                  </a:moveTo>
                  <a:cubicBezTo>
                    <a:pt x="37" y="114"/>
                    <a:pt x="47" y="103"/>
                    <a:pt x="47" y="90"/>
                  </a:cubicBezTo>
                  <a:cubicBezTo>
                    <a:pt x="47" y="85"/>
                    <a:pt x="45" y="79"/>
                    <a:pt x="42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75"/>
                    <a:pt x="3" y="75"/>
                    <a:pt x="3" y="75"/>
                  </a:cubicBezTo>
                  <a:cubicBezTo>
                    <a:pt x="5" y="75"/>
                    <a:pt x="5" y="75"/>
                    <a:pt x="5" y="75"/>
                  </a:cubicBezTo>
                  <a:cubicBezTo>
                    <a:pt x="2" y="79"/>
                    <a:pt x="0" y="85"/>
                    <a:pt x="0" y="90"/>
                  </a:cubicBezTo>
                  <a:cubicBezTo>
                    <a:pt x="0" y="103"/>
                    <a:pt x="11" y="114"/>
                    <a:pt x="24" y="114"/>
                  </a:cubicBezTo>
                  <a:close/>
                  <a:moveTo>
                    <a:pt x="24" y="81"/>
                  </a:moveTo>
                  <a:cubicBezTo>
                    <a:pt x="29" y="81"/>
                    <a:pt x="33" y="85"/>
                    <a:pt x="33" y="90"/>
                  </a:cubicBezTo>
                  <a:cubicBezTo>
                    <a:pt x="33" y="96"/>
                    <a:pt x="29" y="100"/>
                    <a:pt x="24" y="100"/>
                  </a:cubicBezTo>
                  <a:cubicBezTo>
                    <a:pt x="18" y="100"/>
                    <a:pt x="14" y="96"/>
                    <a:pt x="14" y="90"/>
                  </a:cubicBezTo>
                  <a:cubicBezTo>
                    <a:pt x="14" y="85"/>
                    <a:pt x="18" y="81"/>
                    <a:pt x="24" y="81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137" name="Freeform 538"/>
            <p:cNvSpPr>
              <a:spLocks noEditPoints="1"/>
            </p:cNvSpPr>
            <p:nvPr/>
          </p:nvSpPr>
          <p:spPr bwMode="auto">
            <a:xfrm>
              <a:off x="232226" y="669363"/>
              <a:ext cx="101432" cy="265790"/>
            </a:xfrm>
            <a:custGeom>
              <a:avLst/>
              <a:gdLst>
                <a:gd name="T0" fmla="*/ 44 w 48"/>
                <a:gd name="T1" fmla="*/ 75 h 114"/>
                <a:gd name="T2" fmla="*/ 44 w 48"/>
                <a:gd name="T3" fmla="*/ 0 h 114"/>
                <a:gd name="T4" fmla="*/ 4 w 48"/>
                <a:gd name="T5" fmla="*/ 0 h 114"/>
                <a:gd name="T6" fmla="*/ 4 w 48"/>
                <a:gd name="T7" fmla="*/ 75 h 114"/>
                <a:gd name="T8" fmla="*/ 6 w 48"/>
                <a:gd name="T9" fmla="*/ 75 h 114"/>
                <a:gd name="T10" fmla="*/ 0 w 48"/>
                <a:gd name="T11" fmla="*/ 90 h 114"/>
                <a:gd name="T12" fmla="*/ 24 w 48"/>
                <a:gd name="T13" fmla="*/ 114 h 114"/>
                <a:gd name="T14" fmla="*/ 48 w 48"/>
                <a:gd name="T15" fmla="*/ 90 h 114"/>
                <a:gd name="T16" fmla="*/ 42 w 48"/>
                <a:gd name="T17" fmla="*/ 75 h 114"/>
                <a:gd name="T18" fmla="*/ 44 w 48"/>
                <a:gd name="T19" fmla="*/ 75 h 114"/>
                <a:gd name="T20" fmla="*/ 24 w 48"/>
                <a:gd name="T21" fmla="*/ 100 h 114"/>
                <a:gd name="T22" fmla="*/ 14 w 48"/>
                <a:gd name="T23" fmla="*/ 90 h 114"/>
                <a:gd name="T24" fmla="*/ 24 w 48"/>
                <a:gd name="T25" fmla="*/ 81 h 114"/>
                <a:gd name="T26" fmla="*/ 34 w 48"/>
                <a:gd name="T27" fmla="*/ 90 h 114"/>
                <a:gd name="T28" fmla="*/ 24 w 48"/>
                <a:gd name="T29" fmla="*/ 10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8" h="114">
                  <a:moveTo>
                    <a:pt x="44" y="75"/>
                  </a:moveTo>
                  <a:cubicBezTo>
                    <a:pt x="44" y="0"/>
                    <a:pt x="44" y="0"/>
                    <a:pt x="4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75"/>
                    <a:pt x="4" y="75"/>
                    <a:pt x="4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3" y="79"/>
                    <a:pt x="0" y="85"/>
                    <a:pt x="0" y="90"/>
                  </a:cubicBezTo>
                  <a:cubicBezTo>
                    <a:pt x="0" y="103"/>
                    <a:pt x="11" y="114"/>
                    <a:pt x="24" y="114"/>
                  </a:cubicBezTo>
                  <a:cubicBezTo>
                    <a:pt x="37" y="114"/>
                    <a:pt x="48" y="103"/>
                    <a:pt x="48" y="90"/>
                  </a:cubicBezTo>
                  <a:cubicBezTo>
                    <a:pt x="48" y="85"/>
                    <a:pt x="45" y="79"/>
                    <a:pt x="42" y="75"/>
                  </a:cubicBezTo>
                  <a:lnTo>
                    <a:pt x="44" y="75"/>
                  </a:lnTo>
                  <a:close/>
                  <a:moveTo>
                    <a:pt x="24" y="100"/>
                  </a:moveTo>
                  <a:cubicBezTo>
                    <a:pt x="19" y="100"/>
                    <a:pt x="14" y="96"/>
                    <a:pt x="14" y="90"/>
                  </a:cubicBezTo>
                  <a:cubicBezTo>
                    <a:pt x="14" y="85"/>
                    <a:pt x="19" y="81"/>
                    <a:pt x="24" y="81"/>
                  </a:cubicBezTo>
                  <a:cubicBezTo>
                    <a:pt x="29" y="81"/>
                    <a:pt x="34" y="85"/>
                    <a:pt x="34" y="90"/>
                  </a:cubicBezTo>
                  <a:cubicBezTo>
                    <a:pt x="34" y="96"/>
                    <a:pt x="29" y="100"/>
                    <a:pt x="24" y="100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138" name="Freeform 539"/>
            <p:cNvSpPr>
              <a:spLocks/>
            </p:cNvSpPr>
            <p:nvPr/>
          </p:nvSpPr>
          <p:spPr bwMode="auto">
            <a:xfrm>
              <a:off x="93424" y="1254102"/>
              <a:ext cx="633502" cy="365216"/>
            </a:xfrm>
            <a:custGeom>
              <a:avLst/>
              <a:gdLst>
                <a:gd name="T0" fmla="*/ 285 w 301"/>
                <a:gd name="T1" fmla="*/ 59 h 157"/>
                <a:gd name="T2" fmla="*/ 285 w 301"/>
                <a:gd name="T3" fmla="*/ 0 h 157"/>
                <a:gd name="T4" fmla="*/ 77 w 301"/>
                <a:gd name="T5" fmla="*/ 0 h 157"/>
                <a:gd name="T6" fmla="*/ 27 w 301"/>
                <a:gd name="T7" fmla="*/ 49 h 157"/>
                <a:gd name="T8" fmla="*/ 27 w 301"/>
                <a:gd name="T9" fmla="*/ 146 h 157"/>
                <a:gd name="T10" fmla="*/ 0 w 301"/>
                <a:gd name="T11" fmla="*/ 146 h 157"/>
                <a:gd name="T12" fmla="*/ 0 w 301"/>
                <a:gd name="T13" fmla="*/ 157 h 157"/>
                <a:gd name="T14" fmla="*/ 38 w 301"/>
                <a:gd name="T15" fmla="*/ 157 h 157"/>
                <a:gd name="T16" fmla="*/ 38 w 301"/>
                <a:gd name="T17" fmla="*/ 54 h 157"/>
                <a:gd name="T18" fmla="*/ 81 w 301"/>
                <a:gd name="T19" fmla="*/ 11 h 157"/>
                <a:gd name="T20" fmla="*/ 274 w 301"/>
                <a:gd name="T21" fmla="*/ 11 h 157"/>
                <a:gd name="T22" fmla="*/ 274 w 301"/>
                <a:gd name="T23" fmla="*/ 59 h 157"/>
                <a:gd name="T24" fmla="*/ 261 w 301"/>
                <a:gd name="T25" fmla="*/ 59 h 157"/>
                <a:gd name="T26" fmla="*/ 261 w 301"/>
                <a:gd name="T27" fmla="*/ 135 h 157"/>
                <a:gd name="T28" fmla="*/ 301 w 301"/>
                <a:gd name="T29" fmla="*/ 135 h 157"/>
                <a:gd name="T30" fmla="*/ 301 w 301"/>
                <a:gd name="T31" fmla="*/ 59 h 157"/>
                <a:gd name="T32" fmla="*/ 285 w 301"/>
                <a:gd name="T33" fmla="*/ 59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01" h="157">
                  <a:moveTo>
                    <a:pt x="285" y="59"/>
                  </a:moveTo>
                  <a:cubicBezTo>
                    <a:pt x="285" y="0"/>
                    <a:pt x="285" y="0"/>
                    <a:pt x="285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7" y="49"/>
                    <a:pt x="27" y="136"/>
                    <a:pt x="27" y="146"/>
                  </a:cubicBezTo>
                  <a:cubicBezTo>
                    <a:pt x="22" y="146"/>
                    <a:pt x="9" y="146"/>
                    <a:pt x="0" y="146"/>
                  </a:cubicBezTo>
                  <a:cubicBezTo>
                    <a:pt x="0" y="157"/>
                    <a:pt x="0" y="157"/>
                    <a:pt x="0" y="157"/>
                  </a:cubicBezTo>
                  <a:cubicBezTo>
                    <a:pt x="38" y="157"/>
                    <a:pt x="38" y="157"/>
                    <a:pt x="38" y="157"/>
                  </a:cubicBezTo>
                  <a:cubicBezTo>
                    <a:pt x="38" y="157"/>
                    <a:pt x="38" y="58"/>
                    <a:pt x="38" y="54"/>
                  </a:cubicBezTo>
                  <a:cubicBezTo>
                    <a:pt x="41" y="51"/>
                    <a:pt x="78" y="13"/>
                    <a:pt x="81" y="11"/>
                  </a:cubicBezTo>
                  <a:cubicBezTo>
                    <a:pt x="86" y="11"/>
                    <a:pt x="263" y="11"/>
                    <a:pt x="274" y="11"/>
                  </a:cubicBezTo>
                  <a:cubicBezTo>
                    <a:pt x="274" y="17"/>
                    <a:pt x="274" y="46"/>
                    <a:pt x="274" y="59"/>
                  </a:cubicBezTo>
                  <a:cubicBezTo>
                    <a:pt x="261" y="59"/>
                    <a:pt x="261" y="59"/>
                    <a:pt x="261" y="59"/>
                  </a:cubicBezTo>
                  <a:cubicBezTo>
                    <a:pt x="261" y="135"/>
                    <a:pt x="261" y="135"/>
                    <a:pt x="261" y="135"/>
                  </a:cubicBezTo>
                  <a:cubicBezTo>
                    <a:pt x="301" y="135"/>
                    <a:pt x="301" y="135"/>
                    <a:pt x="301" y="135"/>
                  </a:cubicBezTo>
                  <a:cubicBezTo>
                    <a:pt x="301" y="59"/>
                    <a:pt x="301" y="59"/>
                    <a:pt x="301" y="59"/>
                  </a:cubicBezTo>
                  <a:lnTo>
                    <a:pt x="285" y="59"/>
                  </a:ln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139" name="Freeform 540"/>
            <p:cNvSpPr>
              <a:spLocks noEditPoints="1"/>
            </p:cNvSpPr>
            <p:nvPr/>
          </p:nvSpPr>
          <p:spPr bwMode="auto">
            <a:xfrm>
              <a:off x="766965" y="1391919"/>
              <a:ext cx="98761" cy="262838"/>
            </a:xfrm>
            <a:custGeom>
              <a:avLst/>
              <a:gdLst>
                <a:gd name="T0" fmla="*/ 45 w 47"/>
                <a:gd name="T1" fmla="*/ 0 h 113"/>
                <a:gd name="T2" fmla="*/ 4 w 47"/>
                <a:gd name="T3" fmla="*/ 0 h 113"/>
                <a:gd name="T4" fmla="*/ 4 w 47"/>
                <a:gd name="T5" fmla="*/ 76 h 113"/>
                <a:gd name="T6" fmla="*/ 0 w 47"/>
                <a:gd name="T7" fmla="*/ 90 h 113"/>
                <a:gd name="T8" fmla="*/ 23 w 47"/>
                <a:gd name="T9" fmla="*/ 113 h 113"/>
                <a:gd name="T10" fmla="*/ 47 w 47"/>
                <a:gd name="T11" fmla="*/ 90 h 113"/>
                <a:gd name="T12" fmla="*/ 42 w 47"/>
                <a:gd name="T13" fmla="*/ 76 h 113"/>
                <a:gd name="T14" fmla="*/ 45 w 47"/>
                <a:gd name="T15" fmla="*/ 76 h 113"/>
                <a:gd name="T16" fmla="*/ 45 w 47"/>
                <a:gd name="T17" fmla="*/ 0 h 113"/>
                <a:gd name="T18" fmla="*/ 23 w 47"/>
                <a:gd name="T19" fmla="*/ 99 h 113"/>
                <a:gd name="T20" fmla="*/ 14 w 47"/>
                <a:gd name="T21" fmla="*/ 90 h 113"/>
                <a:gd name="T22" fmla="*/ 23 w 47"/>
                <a:gd name="T23" fmla="*/ 80 h 113"/>
                <a:gd name="T24" fmla="*/ 33 w 47"/>
                <a:gd name="T25" fmla="*/ 90 h 113"/>
                <a:gd name="T26" fmla="*/ 23 w 47"/>
                <a:gd name="T27" fmla="*/ 99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7" h="113">
                  <a:moveTo>
                    <a:pt x="45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1" y="80"/>
                    <a:pt x="0" y="84"/>
                    <a:pt x="0" y="90"/>
                  </a:cubicBezTo>
                  <a:cubicBezTo>
                    <a:pt x="0" y="103"/>
                    <a:pt x="10" y="113"/>
                    <a:pt x="23" y="113"/>
                  </a:cubicBezTo>
                  <a:cubicBezTo>
                    <a:pt x="36" y="113"/>
                    <a:pt x="47" y="103"/>
                    <a:pt x="47" y="90"/>
                  </a:cubicBezTo>
                  <a:cubicBezTo>
                    <a:pt x="47" y="84"/>
                    <a:pt x="45" y="80"/>
                    <a:pt x="42" y="76"/>
                  </a:cubicBezTo>
                  <a:cubicBezTo>
                    <a:pt x="45" y="76"/>
                    <a:pt x="45" y="76"/>
                    <a:pt x="45" y="76"/>
                  </a:cubicBezTo>
                  <a:lnTo>
                    <a:pt x="45" y="0"/>
                  </a:lnTo>
                  <a:close/>
                  <a:moveTo>
                    <a:pt x="23" y="99"/>
                  </a:moveTo>
                  <a:cubicBezTo>
                    <a:pt x="18" y="99"/>
                    <a:pt x="14" y="95"/>
                    <a:pt x="14" y="90"/>
                  </a:cubicBezTo>
                  <a:cubicBezTo>
                    <a:pt x="14" y="84"/>
                    <a:pt x="18" y="80"/>
                    <a:pt x="23" y="80"/>
                  </a:cubicBezTo>
                  <a:cubicBezTo>
                    <a:pt x="29" y="80"/>
                    <a:pt x="33" y="84"/>
                    <a:pt x="33" y="90"/>
                  </a:cubicBezTo>
                  <a:cubicBezTo>
                    <a:pt x="33" y="95"/>
                    <a:pt x="29" y="99"/>
                    <a:pt x="23" y="99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140" name="Rectangle 541"/>
            <p:cNvSpPr>
              <a:spLocks noChangeArrowheads="1"/>
            </p:cNvSpPr>
            <p:nvPr/>
          </p:nvSpPr>
          <p:spPr bwMode="auto">
            <a:xfrm>
              <a:off x="1337294" y="1186178"/>
              <a:ext cx="151257" cy="170303"/>
            </a:xfrm>
            <a:prstGeom prst="rect">
              <a:avLst/>
            </a:pr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141" name="Rectangle 542"/>
            <p:cNvSpPr>
              <a:spLocks noChangeArrowheads="1"/>
            </p:cNvSpPr>
            <p:nvPr/>
          </p:nvSpPr>
          <p:spPr bwMode="auto">
            <a:xfrm>
              <a:off x="2028629" y="681176"/>
              <a:ext cx="84526" cy="167349"/>
            </a:xfrm>
            <a:prstGeom prst="rect">
              <a:avLst/>
            </a:pr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142" name="Freeform 543"/>
            <p:cNvSpPr>
              <a:spLocks noEditPoints="1"/>
            </p:cNvSpPr>
            <p:nvPr/>
          </p:nvSpPr>
          <p:spPr bwMode="auto">
            <a:xfrm>
              <a:off x="1362206" y="1405701"/>
              <a:ext cx="359458" cy="172271"/>
            </a:xfrm>
            <a:custGeom>
              <a:avLst/>
              <a:gdLst>
                <a:gd name="T0" fmla="*/ 171 w 171"/>
                <a:gd name="T1" fmla="*/ 72 h 74"/>
                <a:gd name="T2" fmla="*/ 171 w 171"/>
                <a:gd name="T3" fmla="*/ 0 h 74"/>
                <a:gd name="T4" fmla="*/ 131 w 171"/>
                <a:gd name="T5" fmla="*/ 0 h 74"/>
                <a:gd name="T6" fmla="*/ 131 w 171"/>
                <a:gd name="T7" fmla="*/ 16 h 74"/>
                <a:gd name="T8" fmla="*/ 117 w 171"/>
                <a:gd name="T9" fmla="*/ 16 h 74"/>
                <a:gd name="T10" fmla="*/ 85 w 171"/>
                <a:gd name="T11" fmla="*/ 48 h 74"/>
                <a:gd name="T12" fmla="*/ 46 w 171"/>
                <a:gd name="T13" fmla="*/ 48 h 74"/>
                <a:gd name="T14" fmla="*/ 23 w 171"/>
                <a:gd name="T15" fmla="*/ 27 h 74"/>
                <a:gd name="T16" fmla="*/ 0 w 171"/>
                <a:gd name="T17" fmla="*/ 50 h 74"/>
                <a:gd name="T18" fmla="*/ 23 w 171"/>
                <a:gd name="T19" fmla="*/ 74 h 74"/>
                <a:gd name="T20" fmla="*/ 45 w 171"/>
                <a:gd name="T21" fmla="*/ 59 h 74"/>
                <a:gd name="T22" fmla="*/ 90 w 171"/>
                <a:gd name="T23" fmla="*/ 59 h 74"/>
                <a:gd name="T24" fmla="*/ 121 w 171"/>
                <a:gd name="T25" fmla="*/ 27 h 74"/>
                <a:gd name="T26" fmla="*/ 131 w 171"/>
                <a:gd name="T27" fmla="*/ 27 h 74"/>
                <a:gd name="T28" fmla="*/ 131 w 171"/>
                <a:gd name="T29" fmla="*/ 72 h 74"/>
                <a:gd name="T30" fmla="*/ 171 w 171"/>
                <a:gd name="T31" fmla="*/ 72 h 74"/>
                <a:gd name="T32" fmla="*/ 23 w 171"/>
                <a:gd name="T33" fmla="*/ 60 h 74"/>
                <a:gd name="T34" fmla="*/ 13 w 171"/>
                <a:gd name="T35" fmla="*/ 50 h 74"/>
                <a:gd name="T36" fmla="*/ 23 w 171"/>
                <a:gd name="T37" fmla="*/ 41 h 74"/>
                <a:gd name="T38" fmla="*/ 33 w 171"/>
                <a:gd name="T39" fmla="*/ 50 h 74"/>
                <a:gd name="T40" fmla="*/ 23 w 171"/>
                <a:gd name="T41" fmla="*/ 6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1" h="74">
                  <a:moveTo>
                    <a:pt x="171" y="72"/>
                  </a:moveTo>
                  <a:cubicBezTo>
                    <a:pt x="171" y="0"/>
                    <a:pt x="171" y="0"/>
                    <a:pt x="171" y="0"/>
                  </a:cubicBezTo>
                  <a:cubicBezTo>
                    <a:pt x="131" y="0"/>
                    <a:pt x="131" y="0"/>
                    <a:pt x="131" y="0"/>
                  </a:cubicBezTo>
                  <a:cubicBezTo>
                    <a:pt x="131" y="16"/>
                    <a:pt x="131" y="16"/>
                    <a:pt x="131" y="16"/>
                  </a:cubicBezTo>
                  <a:cubicBezTo>
                    <a:pt x="117" y="16"/>
                    <a:pt x="117" y="16"/>
                    <a:pt x="117" y="16"/>
                  </a:cubicBezTo>
                  <a:cubicBezTo>
                    <a:pt x="117" y="16"/>
                    <a:pt x="88" y="45"/>
                    <a:pt x="85" y="48"/>
                  </a:cubicBezTo>
                  <a:cubicBezTo>
                    <a:pt x="82" y="48"/>
                    <a:pt x="59" y="48"/>
                    <a:pt x="46" y="48"/>
                  </a:cubicBezTo>
                  <a:cubicBezTo>
                    <a:pt x="45" y="36"/>
                    <a:pt x="35" y="27"/>
                    <a:pt x="23" y="27"/>
                  </a:cubicBezTo>
                  <a:cubicBezTo>
                    <a:pt x="10" y="27"/>
                    <a:pt x="0" y="37"/>
                    <a:pt x="0" y="50"/>
                  </a:cubicBezTo>
                  <a:cubicBezTo>
                    <a:pt x="0" y="63"/>
                    <a:pt x="10" y="74"/>
                    <a:pt x="23" y="74"/>
                  </a:cubicBezTo>
                  <a:cubicBezTo>
                    <a:pt x="33" y="74"/>
                    <a:pt x="42" y="68"/>
                    <a:pt x="45" y="59"/>
                  </a:cubicBezTo>
                  <a:cubicBezTo>
                    <a:pt x="90" y="59"/>
                    <a:pt x="90" y="59"/>
                    <a:pt x="90" y="59"/>
                  </a:cubicBezTo>
                  <a:cubicBezTo>
                    <a:pt x="90" y="59"/>
                    <a:pt x="118" y="30"/>
                    <a:pt x="121" y="27"/>
                  </a:cubicBezTo>
                  <a:cubicBezTo>
                    <a:pt x="123" y="27"/>
                    <a:pt x="127" y="27"/>
                    <a:pt x="131" y="27"/>
                  </a:cubicBezTo>
                  <a:cubicBezTo>
                    <a:pt x="131" y="72"/>
                    <a:pt x="131" y="72"/>
                    <a:pt x="131" y="72"/>
                  </a:cubicBezTo>
                  <a:lnTo>
                    <a:pt x="171" y="72"/>
                  </a:lnTo>
                  <a:close/>
                  <a:moveTo>
                    <a:pt x="23" y="60"/>
                  </a:moveTo>
                  <a:cubicBezTo>
                    <a:pt x="18" y="60"/>
                    <a:pt x="13" y="56"/>
                    <a:pt x="13" y="50"/>
                  </a:cubicBezTo>
                  <a:cubicBezTo>
                    <a:pt x="13" y="45"/>
                    <a:pt x="18" y="41"/>
                    <a:pt x="23" y="41"/>
                  </a:cubicBezTo>
                  <a:cubicBezTo>
                    <a:pt x="29" y="41"/>
                    <a:pt x="33" y="45"/>
                    <a:pt x="33" y="50"/>
                  </a:cubicBezTo>
                  <a:cubicBezTo>
                    <a:pt x="33" y="56"/>
                    <a:pt x="29" y="60"/>
                    <a:pt x="23" y="60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143" name="Freeform 544"/>
            <p:cNvSpPr>
              <a:spLocks noEditPoints="1"/>
            </p:cNvSpPr>
            <p:nvPr/>
          </p:nvSpPr>
          <p:spPr bwMode="auto">
            <a:xfrm>
              <a:off x="93424" y="-61068"/>
              <a:ext cx="1034777" cy="109269"/>
            </a:xfrm>
            <a:custGeom>
              <a:avLst/>
              <a:gdLst>
                <a:gd name="T0" fmla="*/ 468 w 492"/>
                <a:gd name="T1" fmla="*/ 0 h 47"/>
                <a:gd name="T2" fmla="*/ 445 w 492"/>
                <a:gd name="T3" fmla="*/ 18 h 47"/>
                <a:gd name="T4" fmla="*/ 0 w 492"/>
                <a:gd name="T5" fmla="*/ 18 h 47"/>
                <a:gd name="T6" fmla="*/ 0 w 492"/>
                <a:gd name="T7" fmla="*/ 29 h 47"/>
                <a:gd name="T8" fmla="*/ 445 w 492"/>
                <a:gd name="T9" fmla="*/ 29 h 47"/>
                <a:gd name="T10" fmla="*/ 468 w 492"/>
                <a:gd name="T11" fmla="*/ 47 h 47"/>
                <a:gd name="T12" fmla="*/ 492 w 492"/>
                <a:gd name="T13" fmla="*/ 23 h 47"/>
                <a:gd name="T14" fmla="*/ 468 w 492"/>
                <a:gd name="T15" fmla="*/ 0 h 47"/>
                <a:gd name="T16" fmla="*/ 468 w 492"/>
                <a:gd name="T17" fmla="*/ 33 h 47"/>
                <a:gd name="T18" fmla="*/ 458 w 492"/>
                <a:gd name="T19" fmla="*/ 23 h 47"/>
                <a:gd name="T20" fmla="*/ 468 w 492"/>
                <a:gd name="T21" fmla="*/ 14 h 47"/>
                <a:gd name="T22" fmla="*/ 478 w 492"/>
                <a:gd name="T23" fmla="*/ 23 h 47"/>
                <a:gd name="T24" fmla="*/ 468 w 492"/>
                <a:gd name="T25" fmla="*/ 3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92" h="47">
                  <a:moveTo>
                    <a:pt x="468" y="0"/>
                  </a:moveTo>
                  <a:cubicBezTo>
                    <a:pt x="457" y="0"/>
                    <a:pt x="448" y="8"/>
                    <a:pt x="445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445" y="29"/>
                    <a:pt x="445" y="29"/>
                    <a:pt x="445" y="29"/>
                  </a:cubicBezTo>
                  <a:cubicBezTo>
                    <a:pt x="448" y="39"/>
                    <a:pt x="457" y="47"/>
                    <a:pt x="468" y="47"/>
                  </a:cubicBezTo>
                  <a:cubicBezTo>
                    <a:pt x="481" y="47"/>
                    <a:pt x="492" y="36"/>
                    <a:pt x="492" y="23"/>
                  </a:cubicBezTo>
                  <a:cubicBezTo>
                    <a:pt x="492" y="10"/>
                    <a:pt x="481" y="0"/>
                    <a:pt x="468" y="0"/>
                  </a:cubicBezTo>
                  <a:close/>
                  <a:moveTo>
                    <a:pt x="468" y="33"/>
                  </a:moveTo>
                  <a:cubicBezTo>
                    <a:pt x="463" y="33"/>
                    <a:pt x="458" y="29"/>
                    <a:pt x="458" y="23"/>
                  </a:cubicBezTo>
                  <a:cubicBezTo>
                    <a:pt x="458" y="18"/>
                    <a:pt x="463" y="14"/>
                    <a:pt x="468" y="14"/>
                  </a:cubicBezTo>
                  <a:cubicBezTo>
                    <a:pt x="473" y="14"/>
                    <a:pt x="478" y="18"/>
                    <a:pt x="478" y="23"/>
                  </a:cubicBezTo>
                  <a:cubicBezTo>
                    <a:pt x="478" y="29"/>
                    <a:pt x="473" y="33"/>
                    <a:pt x="468" y="33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144" name="Freeform 545"/>
            <p:cNvSpPr>
              <a:spLocks noEditPoints="1"/>
            </p:cNvSpPr>
            <p:nvPr/>
          </p:nvSpPr>
          <p:spPr bwMode="auto">
            <a:xfrm>
              <a:off x="93424" y="63951"/>
              <a:ext cx="4350872" cy="303198"/>
            </a:xfrm>
            <a:custGeom>
              <a:avLst/>
              <a:gdLst>
                <a:gd name="T0" fmla="*/ 1998 w 2068"/>
                <a:gd name="T1" fmla="*/ 99 h 130"/>
                <a:gd name="T2" fmla="*/ 1998 w 2068"/>
                <a:gd name="T3" fmla="*/ 109 h 130"/>
                <a:gd name="T4" fmla="*/ 1990 w 2068"/>
                <a:gd name="T5" fmla="*/ 109 h 130"/>
                <a:gd name="T6" fmla="*/ 1956 w 2068"/>
                <a:gd name="T7" fmla="*/ 69 h 130"/>
                <a:gd name="T8" fmla="*/ 1672 w 2068"/>
                <a:gd name="T9" fmla="*/ 69 h 130"/>
                <a:gd name="T10" fmla="*/ 1638 w 2068"/>
                <a:gd name="T11" fmla="*/ 35 h 130"/>
                <a:gd name="T12" fmla="*/ 1437 w 2068"/>
                <a:gd name="T13" fmla="*/ 35 h 130"/>
                <a:gd name="T14" fmla="*/ 1420 w 2068"/>
                <a:gd name="T15" fmla="*/ 18 h 130"/>
                <a:gd name="T16" fmla="*/ 1420 w 2068"/>
                <a:gd name="T17" fmla="*/ 0 h 130"/>
                <a:gd name="T18" fmla="*/ 808 w 2068"/>
                <a:gd name="T19" fmla="*/ 0 h 130"/>
                <a:gd name="T20" fmla="*/ 776 w 2068"/>
                <a:gd name="T21" fmla="*/ 32 h 130"/>
                <a:gd name="T22" fmla="*/ 678 w 2068"/>
                <a:gd name="T23" fmla="*/ 32 h 130"/>
                <a:gd name="T24" fmla="*/ 655 w 2068"/>
                <a:gd name="T25" fmla="*/ 14 h 130"/>
                <a:gd name="T26" fmla="*/ 632 w 2068"/>
                <a:gd name="T27" fmla="*/ 32 h 130"/>
                <a:gd name="T28" fmla="*/ 204 w 2068"/>
                <a:gd name="T29" fmla="*/ 32 h 130"/>
                <a:gd name="T30" fmla="*/ 181 w 2068"/>
                <a:gd name="T31" fmla="*/ 14 h 130"/>
                <a:gd name="T32" fmla="*/ 158 w 2068"/>
                <a:gd name="T33" fmla="*/ 32 h 130"/>
                <a:gd name="T34" fmla="*/ 0 w 2068"/>
                <a:gd name="T35" fmla="*/ 32 h 130"/>
                <a:gd name="T36" fmla="*/ 0 w 2068"/>
                <a:gd name="T37" fmla="*/ 43 h 130"/>
                <a:gd name="T38" fmla="*/ 158 w 2068"/>
                <a:gd name="T39" fmla="*/ 43 h 130"/>
                <a:gd name="T40" fmla="*/ 181 w 2068"/>
                <a:gd name="T41" fmla="*/ 61 h 130"/>
                <a:gd name="T42" fmla="*/ 204 w 2068"/>
                <a:gd name="T43" fmla="*/ 43 h 130"/>
                <a:gd name="T44" fmla="*/ 632 w 2068"/>
                <a:gd name="T45" fmla="*/ 43 h 130"/>
                <a:gd name="T46" fmla="*/ 655 w 2068"/>
                <a:gd name="T47" fmla="*/ 61 h 130"/>
                <a:gd name="T48" fmla="*/ 678 w 2068"/>
                <a:gd name="T49" fmla="*/ 43 h 130"/>
                <a:gd name="T50" fmla="*/ 780 w 2068"/>
                <a:gd name="T51" fmla="*/ 43 h 130"/>
                <a:gd name="T52" fmla="*/ 812 w 2068"/>
                <a:gd name="T53" fmla="*/ 11 h 130"/>
                <a:gd name="T54" fmla="*/ 1409 w 2068"/>
                <a:gd name="T55" fmla="*/ 11 h 130"/>
                <a:gd name="T56" fmla="*/ 1409 w 2068"/>
                <a:gd name="T57" fmla="*/ 18 h 130"/>
                <a:gd name="T58" fmla="*/ 1391 w 2068"/>
                <a:gd name="T59" fmla="*/ 41 h 130"/>
                <a:gd name="T60" fmla="*/ 1414 w 2068"/>
                <a:gd name="T61" fmla="*/ 64 h 130"/>
                <a:gd name="T62" fmla="*/ 1437 w 2068"/>
                <a:gd name="T63" fmla="*/ 46 h 130"/>
                <a:gd name="T64" fmla="*/ 1634 w 2068"/>
                <a:gd name="T65" fmla="*/ 46 h 130"/>
                <a:gd name="T66" fmla="*/ 1667 w 2068"/>
                <a:gd name="T67" fmla="*/ 80 h 130"/>
                <a:gd name="T68" fmla="*/ 1951 w 2068"/>
                <a:gd name="T69" fmla="*/ 80 h 130"/>
                <a:gd name="T70" fmla="*/ 1985 w 2068"/>
                <a:gd name="T71" fmla="*/ 120 h 130"/>
                <a:gd name="T72" fmla="*/ 1998 w 2068"/>
                <a:gd name="T73" fmla="*/ 120 h 130"/>
                <a:gd name="T74" fmla="*/ 1998 w 2068"/>
                <a:gd name="T75" fmla="*/ 130 h 130"/>
                <a:gd name="T76" fmla="*/ 2068 w 2068"/>
                <a:gd name="T77" fmla="*/ 130 h 130"/>
                <a:gd name="T78" fmla="*/ 2068 w 2068"/>
                <a:gd name="T79" fmla="*/ 99 h 130"/>
                <a:gd name="T80" fmla="*/ 1998 w 2068"/>
                <a:gd name="T81" fmla="*/ 99 h 130"/>
                <a:gd name="T82" fmla="*/ 181 w 2068"/>
                <a:gd name="T83" fmla="*/ 48 h 130"/>
                <a:gd name="T84" fmla="*/ 171 w 2068"/>
                <a:gd name="T85" fmla="*/ 38 h 130"/>
                <a:gd name="T86" fmla="*/ 181 w 2068"/>
                <a:gd name="T87" fmla="*/ 28 h 130"/>
                <a:gd name="T88" fmla="*/ 191 w 2068"/>
                <a:gd name="T89" fmla="*/ 38 h 130"/>
                <a:gd name="T90" fmla="*/ 181 w 2068"/>
                <a:gd name="T91" fmla="*/ 48 h 130"/>
                <a:gd name="T92" fmla="*/ 655 w 2068"/>
                <a:gd name="T93" fmla="*/ 48 h 130"/>
                <a:gd name="T94" fmla="*/ 646 w 2068"/>
                <a:gd name="T95" fmla="*/ 38 h 130"/>
                <a:gd name="T96" fmla="*/ 655 w 2068"/>
                <a:gd name="T97" fmla="*/ 28 h 130"/>
                <a:gd name="T98" fmla="*/ 665 w 2068"/>
                <a:gd name="T99" fmla="*/ 38 h 130"/>
                <a:gd name="T100" fmla="*/ 655 w 2068"/>
                <a:gd name="T101" fmla="*/ 48 h 130"/>
                <a:gd name="T102" fmla="*/ 1414 w 2068"/>
                <a:gd name="T103" fmla="*/ 50 h 130"/>
                <a:gd name="T104" fmla="*/ 1404 w 2068"/>
                <a:gd name="T105" fmla="*/ 41 h 130"/>
                <a:gd name="T106" fmla="*/ 1414 w 2068"/>
                <a:gd name="T107" fmla="*/ 31 h 130"/>
                <a:gd name="T108" fmla="*/ 1424 w 2068"/>
                <a:gd name="T109" fmla="*/ 41 h 130"/>
                <a:gd name="T110" fmla="*/ 1414 w 2068"/>
                <a:gd name="T111" fmla="*/ 5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068" h="130">
                  <a:moveTo>
                    <a:pt x="1998" y="99"/>
                  </a:moveTo>
                  <a:cubicBezTo>
                    <a:pt x="1998" y="109"/>
                    <a:pt x="1998" y="109"/>
                    <a:pt x="1998" y="109"/>
                  </a:cubicBezTo>
                  <a:cubicBezTo>
                    <a:pt x="1995" y="109"/>
                    <a:pt x="1992" y="109"/>
                    <a:pt x="1990" y="109"/>
                  </a:cubicBezTo>
                  <a:cubicBezTo>
                    <a:pt x="1987" y="105"/>
                    <a:pt x="1956" y="69"/>
                    <a:pt x="1956" y="69"/>
                  </a:cubicBezTo>
                  <a:cubicBezTo>
                    <a:pt x="1956" y="69"/>
                    <a:pt x="1676" y="69"/>
                    <a:pt x="1672" y="69"/>
                  </a:cubicBezTo>
                  <a:cubicBezTo>
                    <a:pt x="1669" y="66"/>
                    <a:pt x="1638" y="35"/>
                    <a:pt x="1638" y="35"/>
                  </a:cubicBezTo>
                  <a:cubicBezTo>
                    <a:pt x="1437" y="35"/>
                    <a:pt x="1437" y="35"/>
                    <a:pt x="1437" y="35"/>
                  </a:cubicBezTo>
                  <a:cubicBezTo>
                    <a:pt x="1435" y="27"/>
                    <a:pt x="1428" y="20"/>
                    <a:pt x="1420" y="18"/>
                  </a:cubicBezTo>
                  <a:cubicBezTo>
                    <a:pt x="1420" y="0"/>
                    <a:pt x="1420" y="0"/>
                    <a:pt x="1420" y="0"/>
                  </a:cubicBezTo>
                  <a:cubicBezTo>
                    <a:pt x="808" y="0"/>
                    <a:pt x="808" y="0"/>
                    <a:pt x="808" y="0"/>
                  </a:cubicBezTo>
                  <a:cubicBezTo>
                    <a:pt x="808" y="0"/>
                    <a:pt x="779" y="29"/>
                    <a:pt x="776" y="32"/>
                  </a:cubicBezTo>
                  <a:cubicBezTo>
                    <a:pt x="772" y="32"/>
                    <a:pt x="699" y="32"/>
                    <a:pt x="678" y="32"/>
                  </a:cubicBezTo>
                  <a:cubicBezTo>
                    <a:pt x="676" y="22"/>
                    <a:pt x="666" y="14"/>
                    <a:pt x="655" y="14"/>
                  </a:cubicBezTo>
                  <a:cubicBezTo>
                    <a:pt x="644" y="14"/>
                    <a:pt x="635" y="22"/>
                    <a:pt x="632" y="32"/>
                  </a:cubicBezTo>
                  <a:cubicBezTo>
                    <a:pt x="204" y="32"/>
                    <a:pt x="204" y="32"/>
                    <a:pt x="204" y="32"/>
                  </a:cubicBezTo>
                  <a:cubicBezTo>
                    <a:pt x="201" y="22"/>
                    <a:pt x="192" y="14"/>
                    <a:pt x="181" y="14"/>
                  </a:cubicBezTo>
                  <a:cubicBezTo>
                    <a:pt x="170" y="14"/>
                    <a:pt x="161" y="22"/>
                    <a:pt x="158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158" y="43"/>
                    <a:pt x="158" y="43"/>
                    <a:pt x="158" y="43"/>
                  </a:cubicBezTo>
                  <a:cubicBezTo>
                    <a:pt x="161" y="54"/>
                    <a:pt x="170" y="61"/>
                    <a:pt x="181" y="61"/>
                  </a:cubicBezTo>
                  <a:cubicBezTo>
                    <a:pt x="192" y="61"/>
                    <a:pt x="201" y="54"/>
                    <a:pt x="204" y="43"/>
                  </a:cubicBezTo>
                  <a:cubicBezTo>
                    <a:pt x="632" y="43"/>
                    <a:pt x="632" y="43"/>
                    <a:pt x="632" y="43"/>
                  </a:cubicBezTo>
                  <a:cubicBezTo>
                    <a:pt x="635" y="54"/>
                    <a:pt x="644" y="61"/>
                    <a:pt x="655" y="61"/>
                  </a:cubicBezTo>
                  <a:cubicBezTo>
                    <a:pt x="666" y="61"/>
                    <a:pt x="676" y="54"/>
                    <a:pt x="678" y="43"/>
                  </a:cubicBezTo>
                  <a:cubicBezTo>
                    <a:pt x="780" y="43"/>
                    <a:pt x="780" y="43"/>
                    <a:pt x="780" y="43"/>
                  </a:cubicBezTo>
                  <a:cubicBezTo>
                    <a:pt x="780" y="43"/>
                    <a:pt x="810" y="14"/>
                    <a:pt x="812" y="11"/>
                  </a:cubicBezTo>
                  <a:cubicBezTo>
                    <a:pt x="817" y="11"/>
                    <a:pt x="1398" y="11"/>
                    <a:pt x="1409" y="11"/>
                  </a:cubicBezTo>
                  <a:cubicBezTo>
                    <a:pt x="1409" y="14"/>
                    <a:pt x="1409" y="16"/>
                    <a:pt x="1409" y="18"/>
                  </a:cubicBezTo>
                  <a:cubicBezTo>
                    <a:pt x="1398" y="20"/>
                    <a:pt x="1391" y="30"/>
                    <a:pt x="1391" y="41"/>
                  </a:cubicBezTo>
                  <a:cubicBezTo>
                    <a:pt x="1391" y="54"/>
                    <a:pt x="1401" y="64"/>
                    <a:pt x="1414" y="64"/>
                  </a:cubicBezTo>
                  <a:cubicBezTo>
                    <a:pt x="1425" y="64"/>
                    <a:pt x="1435" y="56"/>
                    <a:pt x="1437" y="46"/>
                  </a:cubicBezTo>
                  <a:cubicBezTo>
                    <a:pt x="1463" y="46"/>
                    <a:pt x="1630" y="46"/>
                    <a:pt x="1634" y="46"/>
                  </a:cubicBezTo>
                  <a:cubicBezTo>
                    <a:pt x="1637" y="49"/>
                    <a:pt x="1667" y="80"/>
                    <a:pt x="1667" y="80"/>
                  </a:cubicBezTo>
                  <a:cubicBezTo>
                    <a:pt x="1667" y="80"/>
                    <a:pt x="1946" y="80"/>
                    <a:pt x="1951" y="80"/>
                  </a:cubicBezTo>
                  <a:cubicBezTo>
                    <a:pt x="1954" y="83"/>
                    <a:pt x="1985" y="120"/>
                    <a:pt x="1985" y="120"/>
                  </a:cubicBezTo>
                  <a:cubicBezTo>
                    <a:pt x="1998" y="120"/>
                    <a:pt x="1998" y="120"/>
                    <a:pt x="1998" y="120"/>
                  </a:cubicBezTo>
                  <a:cubicBezTo>
                    <a:pt x="1998" y="130"/>
                    <a:pt x="1998" y="130"/>
                    <a:pt x="1998" y="130"/>
                  </a:cubicBezTo>
                  <a:cubicBezTo>
                    <a:pt x="2068" y="130"/>
                    <a:pt x="2068" y="130"/>
                    <a:pt x="2068" y="130"/>
                  </a:cubicBezTo>
                  <a:cubicBezTo>
                    <a:pt x="2068" y="99"/>
                    <a:pt x="2068" y="99"/>
                    <a:pt x="2068" y="99"/>
                  </a:cubicBezTo>
                  <a:lnTo>
                    <a:pt x="1998" y="99"/>
                  </a:lnTo>
                  <a:close/>
                  <a:moveTo>
                    <a:pt x="181" y="48"/>
                  </a:moveTo>
                  <a:cubicBezTo>
                    <a:pt x="176" y="48"/>
                    <a:pt x="171" y="43"/>
                    <a:pt x="171" y="38"/>
                  </a:cubicBezTo>
                  <a:cubicBezTo>
                    <a:pt x="171" y="32"/>
                    <a:pt x="176" y="28"/>
                    <a:pt x="181" y="28"/>
                  </a:cubicBezTo>
                  <a:cubicBezTo>
                    <a:pt x="186" y="28"/>
                    <a:pt x="191" y="32"/>
                    <a:pt x="191" y="38"/>
                  </a:cubicBezTo>
                  <a:cubicBezTo>
                    <a:pt x="191" y="43"/>
                    <a:pt x="186" y="48"/>
                    <a:pt x="181" y="48"/>
                  </a:cubicBezTo>
                  <a:close/>
                  <a:moveTo>
                    <a:pt x="655" y="48"/>
                  </a:moveTo>
                  <a:cubicBezTo>
                    <a:pt x="650" y="48"/>
                    <a:pt x="646" y="43"/>
                    <a:pt x="646" y="38"/>
                  </a:cubicBezTo>
                  <a:cubicBezTo>
                    <a:pt x="646" y="32"/>
                    <a:pt x="650" y="28"/>
                    <a:pt x="655" y="28"/>
                  </a:cubicBezTo>
                  <a:cubicBezTo>
                    <a:pt x="661" y="28"/>
                    <a:pt x="665" y="32"/>
                    <a:pt x="665" y="38"/>
                  </a:cubicBezTo>
                  <a:cubicBezTo>
                    <a:pt x="665" y="43"/>
                    <a:pt x="661" y="48"/>
                    <a:pt x="655" y="48"/>
                  </a:cubicBezTo>
                  <a:close/>
                  <a:moveTo>
                    <a:pt x="1414" y="50"/>
                  </a:moveTo>
                  <a:cubicBezTo>
                    <a:pt x="1409" y="50"/>
                    <a:pt x="1404" y="46"/>
                    <a:pt x="1404" y="41"/>
                  </a:cubicBezTo>
                  <a:cubicBezTo>
                    <a:pt x="1404" y="35"/>
                    <a:pt x="1409" y="31"/>
                    <a:pt x="1414" y="31"/>
                  </a:cubicBezTo>
                  <a:cubicBezTo>
                    <a:pt x="1419" y="31"/>
                    <a:pt x="1424" y="35"/>
                    <a:pt x="1424" y="41"/>
                  </a:cubicBezTo>
                  <a:cubicBezTo>
                    <a:pt x="1424" y="46"/>
                    <a:pt x="1419" y="50"/>
                    <a:pt x="1414" y="50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145" name="Freeform 546"/>
            <p:cNvSpPr>
              <a:spLocks/>
            </p:cNvSpPr>
            <p:nvPr/>
          </p:nvSpPr>
          <p:spPr bwMode="auto">
            <a:xfrm>
              <a:off x="232226" y="229331"/>
              <a:ext cx="3610600" cy="456765"/>
            </a:xfrm>
            <a:custGeom>
              <a:avLst/>
              <a:gdLst>
                <a:gd name="T0" fmla="*/ 1716 w 1716"/>
                <a:gd name="T1" fmla="*/ 196 h 196"/>
                <a:gd name="T2" fmla="*/ 1716 w 1716"/>
                <a:gd name="T3" fmla="*/ 165 h 196"/>
                <a:gd name="T4" fmla="*/ 1645 w 1716"/>
                <a:gd name="T5" fmla="*/ 165 h 196"/>
                <a:gd name="T6" fmla="*/ 1645 w 1716"/>
                <a:gd name="T7" fmla="*/ 174 h 196"/>
                <a:gd name="T8" fmla="*/ 1640 w 1716"/>
                <a:gd name="T9" fmla="*/ 174 h 196"/>
                <a:gd name="T10" fmla="*/ 1604 w 1716"/>
                <a:gd name="T11" fmla="*/ 138 h 196"/>
                <a:gd name="T12" fmla="*/ 1356 w 1716"/>
                <a:gd name="T13" fmla="*/ 138 h 196"/>
                <a:gd name="T14" fmla="*/ 1228 w 1716"/>
                <a:gd name="T15" fmla="*/ 0 h 196"/>
                <a:gd name="T16" fmla="*/ 841 w 1716"/>
                <a:gd name="T17" fmla="*/ 0 h 196"/>
                <a:gd name="T18" fmla="*/ 841 w 1716"/>
                <a:gd name="T19" fmla="*/ 77 h 196"/>
                <a:gd name="T20" fmla="*/ 818 w 1716"/>
                <a:gd name="T21" fmla="*/ 99 h 196"/>
                <a:gd name="T22" fmla="*/ 596 w 1716"/>
                <a:gd name="T23" fmla="*/ 99 h 196"/>
                <a:gd name="T24" fmla="*/ 531 w 1716"/>
                <a:gd name="T25" fmla="*/ 34 h 196"/>
                <a:gd name="T26" fmla="*/ 51 w 1716"/>
                <a:gd name="T27" fmla="*/ 34 h 196"/>
                <a:gd name="T28" fmla="*/ 51 w 1716"/>
                <a:gd name="T29" fmla="*/ 6 h 196"/>
                <a:gd name="T30" fmla="*/ 0 w 1716"/>
                <a:gd name="T31" fmla="*/ 6 h 196"/>
                <a:gd name="T32" fmla="*/ 0 w 1716"/>
                <a:gd name="T33" fmla="*/ 72 h 196"/>
                <a:gd name="T34" fmla="*/ 51 w 1716"/>
                <a:gd name="T35" fmla="*/ 72 h 196"/>
                <a:gd name="T36" fmla="*/ 51 w 1716"/>
                <a:gd name="T37" fmla="*/ 45 h 196"/>
                <a:gd name="T38" fmla="*/ 526 w 1716"/>
                <a:gd name="T39" fmla="*/ 45 h 196"/>
                <a:gd name="T40" fmla="*/ 591 w 1716"/>
                <a:gd name="T41" fmla="*/ 110 h 196"/>
                <a:gd name="T42" fmla="*/ 823 w 1716"/>
                <a:gd name="T43" fmla="*/ 110 h 196"/>
                <a:gd name="T44" fmla="*/ 852 w 1716"/>
                <a:gd name="T45" fmla="*/ 81 h 196"/>
                <a:gd name="T46" fmla="*/ 852 w 1716"/>
                <a:gd name="T47" fmla="*/ 11 h 196"/>
                <a:gd name="T48" fmla="*/ 1223 w 1716"/>
                <a:gd name="T49" fmla="*/ 11 h 196"/>
                <a:gd name="T50" fmla="*/ 1351 w 1716"/>
                <a:gd name="T51" fmla="*/ 149 h 196"/>
                <a:gd name="T52" fmla="*/ 1599 w 1716"/>
                <a:gd name="T53" fmla="*/ 149 h 196"/>
                <a:gd name="T54" fmla="*/ 1636 w 1716"/>
                <a:gd name="T55" fmla="*/ 185 h 196"/>
                <a:gd name="T56" fmla="*/ 1645 w 1716"/>
                <a:gd name="T57" fmla="*/ 185 h 196"/>
                <a:gd name="T58" fmla="*/ 1645 w 1716"/>
                <a:gd name="T59" fmla="*/ 196 h 196"/>
                <a:gd name="T60" fmla="*/ 1716 w 1716"/>
                <a:gd name="T61" fmla="*/ 196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716" h="196">
                  <a:moveTo>
                    <a:pt x="1716" y="196"/>
                  </a:moveTo>
                  <a:cubicBezTo>
                    <a:pt x="1716" y="165"/>
                    <a:pt x="1716" y="165"/>
                    <a:pt x="1716" y="165"/>
                  </a:cubicBezTo>
                  <a:cubicBezTo>
                    <a:pt x="1645" y="165"/>
                    <a:pt x="1645" y="165"/>
                    <a:pt x="1645" y="165"/>
                  </a:cubicBezTo>
                  <a:cubicBezTo>
                    <a:pt x="1645" y="174"/>
                    <a:pt x="1645" y="174"/>
                    <a:pt x="1645" y="174"/>
                  </a:cubicBezTo>
                  <a:cubicBezTo>
                    <a:pt x="1643" y="174"/>
                    <a:pt x="1641" y="174"/>
                    <a:pt x="1640" y="174"/>
                  </a:cubicBezTo>
                  <a:cubicBezTo>
                    <a:pt x="1637" y="171"/>
                    <a:pt x="1604" y="138"/>
                    <a:pt x="1604" y="138"/>
                  </a:cubicBezTo>
                  <a:cubicBezTo>
                    <a:pt x="1604" y="138"/>
                    <a:pt x="1361" y="138"/>
                    <a:pt x="1356" y="138"/>
                  </a:cubicBezTo>
                  <a:cubicBezTo>
                    <a:pt x="1353" y="134"/>
                    <a:pt x="1228" y="0"/>
                    <a:pt x="1228" y="0"/>
                  </a:cubicBezTo>
                  <a:cubicBezTo>
                    <a:pt x="841" y="0"/>
                    <a:pt x="841" y="0"/>
                    <a:pt x="841" y="0"/>
                  </a:cubicBezTo>
                  <a:cubicBezTo>
                    <a:pt x="841" y="0"/>
                    <a:pt x="841" y="72"/>
                    <a:pt x="841" y="77"/>
                  </a:cubicBezTo>
                  <a:cubicBezTo>
                    <a:pt x="838" y="79"/>
                    <a:pt x="821" y="97"/>
                    <a:pt x="818" y="99"/>
                  </a:cubicBezTo>
                  <a:cubicBezTo>
                    <a:pt x="814" y="99"/>
                    <a:pt x="600" y="99"/>
                    <a:pt x="596" y="99"/>
                  </a:cubicBezTo>
                  <a:cubicBezTo>
                    <a:pt x="593" y="96"/>
                    <a:pt x="531" y="34"/>
                    <a:pt x="531" y="34"/>
                  </a:cubicBezTo>
                  <a:cubicBezTo>
                    <a:pt x="51" y="34"/>
                    <a:pt x="51" y="34"/>
                    <a:pt x="51" y="34"/>
                  </a:cubicBezTo>
                  <a:cubicBezTo>
                    <a:pt x="51" y="6"/>
                    <a:pt x="51" y="6"/>
                    <a:pt x="51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51" y="72"/>
                    <a:pt x="51" y="72"/>
                    <a:pt x="51" y="72"/>
                  </a:cubicBezTo>
                  <a:cubicBezTo>
                    <a:pt x="51" y="45"/>
                    <a:pt x="51" y="45"/>
                    <a:pt x="51" y="45"/>
                  </a:cubicBezTo>
                  <a:cubicBezTo>
                    <a:pt x="111" y="45"/>
                    <a:pt x="522" y="45"/>
                    <a:pt x="526" y="45"/>
                  </a:cubicBezTo>
                  <a:cubicBezTo>
                    <a:pt x="529" y="48"/>
                    <a:pt x="591" y="110"/>
                    <a:pt x="591" y="110"/>
                  </a:cubicBezTo>
                  <a:cubicBezTo>
                    <a:pt x="823" y="110"/>
                    <a:pt x="823" y="110"/>
                    <a:pt x="823" y="110"/>
                  </a:cubicBezTo>
                  <a:cubicBezTo>
                    <a:pt x="852" y="81"/>
                    <a:pt x="852" y="81"/>
                    <a:pt x="852" y="81"/>
                  </a:cubicBezTo>
                  <a:cubicBezTo>
                    <a:pt x="852" y="81"/>
                    <a:pt x="852" y="20"/>
                    <a:pt x="852" y="11"/>
                  </a:cubicBezTo>
                  <a:cubicBezTo>
                    <a:pt x="862" y="11"/>
                    <a:pt x="1218" y="11"/>
                    <a:pt x="1223" y="11"/>
                  </a:cubicBezTo>
                  <a:cubicBezTo>
                    <a:pt x="1226" y="14"/>
                    <a:pt x="1351" y="149"/>
                    <a:pt x="1351" y="149"/>
                  </a:cubicBezTo>
                  <a:cubicBezTo>
                    <a:pt x="1351" y="149"/>
                    <a:pt x="1595" y="149"/>
                    <a:pt x="1599" y="149"/>
                  </a:cubicBezTo>
                  <a:cubicBezTo>
                    <a:pt x="1602" y="152"/>
                    <a:pt x="1636" y="185"/>
                    <a:pt x="1636" y="185"/>
                  </a:cubicBezTo>
                  <a:cubicBezTo>
                    <a:pt x="1645" y="185"/>
                    <a:pt x="1645" y="185"/>
                    <a:pt x="1645" y="185"/>
                  </a:cubicBezTo>
                  <a:cubicBezTo>
                    <a:pt x="1645" y="196"/>
                    <a:pt x="1645" y="196"/>
                    <a:pt x="1645" y="196"/>
                  </a:cubicBezTo>
                  <a:lnTo>
                    <a:pt x="1716" y="196"/>
                  </a:ln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146" name="Freeform 547"/>
            <p:cNvSpPr>
              <a:spLocks/>
            </p:cNvSpPr>
            <p:nvPr/>
          </p:nvSpPr>
          <p:spPr bwMode="auto">
            <a:xfrm>
              <a:off x="1818648" y="166330"/>
              <a:ext cx="2024178" cy="352418"/>
            </a:xfrm>
            <a:custGeom>
              <a:avLst/>
              <a:gdLst>
                <a:gd name="T0" fmla="*/ 962 w 962"/>
                <a:gd name="T1" fmla="*/ 119 h 151"/>
                <a:gd name="T2" fmla="*/ 891 w 962"/>
                <a:gd name="T3" fmla="*/ 119 h 151"/>
                <a:gd name="T4" fmla="*/ 891 w 962"/>
                <a:gd name="T5" fmla="*/ 131 h 151"/>
                <a:gd name="T6" fmla="*/ 621 w 962"/>
                <a:gd name="T7" fmla="*/ 131 h 151"/>
                <a:gd name="T8" fmla="*/ 497 w 962"/>
                <a:gd name="T9" fmla="*/ 0 h 151"/>
                <a:gd name="T10" fmla="*/ 61 w 962"/>
                <a:gd name="T11" fmla="*/ 0 h 151"/>
                <a:gd name="T12" fmla="*/ 61 w 962"/>
                <a:gd name="T13" fmla="*/ 61 h 151"/>
                <a:gd name="T14" fmla="*/ 52 w 962"/>
                <a:gd name="T15" fmla="*/ 61 h 151"/>
                <a:gd name="T16" fmla="*/ 52 w 962"/>
                <a:gd name="T17" fmla="*/ 31 h 151"/>
                <a:gd name="T18" fmla="*/ 0 w 962"/>
                <a:gd name="T19" fmla="*/ 31 h 151"/>
                <a:gd name="T20" fmla="*/ 0 w 962"/>
                <a:gd name="T21" fmla="*/ 99 h 151"/>
                <a:gd name="T22" fmla="*/ 52 w 962"/>
                <a:gd name="T23" fmla="*/ 99 h 151"/>
                <a:gd name="T24" fmla="*/ 52 w 962"/>
                <a:gd name="T25" fmla="*/ 72 h 151"/>
                <a:gd name="T26" fmla="*/ 72 w 962"/>
                <a:gd name="T27" fmla="*/ 72 h 151"/>
                <a:gd name="T28" fmla="*/ 72 w 962"/>
                <a:gd name="T29" fmla="*/ 11 h 151"/>
                <a:gd name="T30" fmla="*/ 492 w 962"/>
                <a:gd name="T31" fmla="*/ 11 h 151"/>
                <a:gd name="T32" fmla="*/ 617 w 962"/>
                <a:gd name="T33" fmla="*/ 142 h 151"/>
                <a:gd name="T34" fmla="*/ 891 w 962"/>
                <a:gd name="T35" fmla="*/ 142 h 151"/>
                <a:gd name="T36" fmla="*/ 891 w 962"/>
                <a:gd name="T37" fmla="*/ 151 h 151"/>
                <a:gd name="T38" fmla="*/ 962 w 962"/>
                <a:gd name="T39" fmla="*/ 151 h 151"/>
                <a:gd name="T40" fmla="*/ 962 w 962"/>
                <a:gd name="T41" fmla="*/ 119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62" h="151">
                  <a:moveTo>
                    <a:pt x="962" y="119"/>
                  </a:moveTo>
                  <a:cubicBezTo>
                    <a:pt x="891" y="119"/>
                    <a:pt x="891" y="119"/>
                    <a:pt x="891" y="119"/>
                  </a:cubicBezTo>
                  <a:cubicBezTo>
                    <a:pt x="891" y="131"/>
                    <a:pt x="891" y="131"/>
                    <a:pt x="891" y="131"/>
                  </a:cubicBezTo>
                  <a:cubicBezTo>
                    <a:pt x="855" y="131"/>
                    <a:pt x="626" y="131"/>
                    <a:pt x="621" y="131"/>
                  </a:cubicBezTo>
                  <a:cubicBezTo>
                    <a:pt x="618" y="127"/>
                    <a:pt x="497" y="0"/>
                    <a:pt x="497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1" y="0"/>
                    <a:pt x="61" y="52"/>
                    <a:pt x="61" y="61"/>
                  </a:cubicBezTo>
                  <a:cubicBezTo>
                    <a:pt x="59" y="61"/>
                    <a:pt x="56" y="61"/>
                    <a:pt x="52" y="61"/>
                  </a:cubicBezTo>
                  <a:cubicBezTo>
                    <a:pt x="52" y="31"/>
                    <a:pt x="52" y="31"/>
                    <a:pt x="52" y="3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52" y="99"/>
                    <a:pt x="52" y="99"/>
                    <a:pt x="52" y="99"/>
                  </a:cubicBezTo>
                  <a:cubicBezTo>
                    <a:pt x="52" y="72"/>
                    <a:pt x="52" y="72"/>
                    <a:pt x="52" y="72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72" y="72"/>
                    <a:pt x="72" y="20"/>
                    <a:pt x="72" y="11"/>
                  </a:cubicBezTo>
                  <a:cubicBezTo>
                    <a:pt x="82" y="11"/>
                    <a:pt x="487" y="11"/>
                    <a:pt x="492" y="11"/>
                  </a:cubicBezTo>
                  <a:cubicBezTo>
                    <a:pt x="495" y="15"/>
                    <a:pt x="617" y="142"/>
                    <a:pt x="617" y="142"/>
                  </a:cubicBezTo>
                  <a:cubicBezTo>
                    <a:pt x="891" y="142"/>
                    <a:pt x="891" y="142"/>
                    <a:pt x="891" y="142"/>
                  </a:cubicBezTo>
                  <a:cubicBezTo>
                    <a:pt x="891" y="151"/>
                    <a:pt x="891" y="151"/>
                    <a:pt x="891" y="151"/>
                  </a:cubicBezTo>
                  <a:cubicBezTo>
                    <a:pt x="962" y="151"/>
                    <a:pt x="962" y="151"/>
                    <a:pt x="962" y="151"/>
                  </a:cubicBezTo>
                  <a:lnTo>
                    <a:pt x="962" y="119"/>
                  </a:ln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160" name="Freeform 561"/>
            <p:cNvSpPr>
              <a:spLocks noEditPoints="1"/>
            </p:cNvSpPr>
            <p:nvPr/>
          </p:nvSpPr>
          <p:spPr bwMode="auto">
            <a:xfrm>
              <a:off x="5609867" y="-105366"/>
              <a:ext cx="834584" cy="488266"/>
            </a:xfrm>
            <a:custGeom>
              <a:avLst/>
              <a:gdLst>
                <a:gd name="T0" fmla="*/ 64 w 397"/>
                <a:gd name="T1" fmla="*/ 163 h 210"/>
                <a:gd name="T2" fmla="*/ 64 w 397"/>
                <a:gd name="T3" fmla="*/ 125 h 210"/>
                <a:gd name="T4" fmla="*/ 117 w 397"/>
                <a:gd name="T5" fmla="*/ 125 h 210"/>
                <a:gd name="T6" fmla="*/ 117 w 397"/>
                <a:gd name="T7" fmla="*/ 0 h 210"/>
                <a:gd name="T8" fmla="*/ 0 w 397"/>
                <a:gd name="T9" fmla="*/ 0 h 210"/>
                <a:gd name="T10" fmla="*/ 0 w 397"/>
                <a:gd name="T11" fmla="*/ 125 h 210"/>
                <a:gd name="T12" fmla="*/ 53 w 397"/>
                <a:gd name="T13" fmla="*/ 125 h 210"/>
                <a:gd name="T14" fmla="*/ 53 w 397"/>
                <a:gd name="T15" fmla="*/ 163 h 210"/>
                <a:gd name="T16" fmla="*/ 35 w 397"/>
                <a:gd name="T17" fmla="*/ 186 h 210"/>
                <a:gd name="T18" fmla="*/ 59 w 397"/>
                <a:gd name="T19" fmla="*/ 210 h 210"/>
                <a:gd name="T20" fmla="*/ 82 w 397"/>
                <a:gd name="T21" fmla="*/ 192 h 210"/>
                <a:gd name="T22" fmla="*/ 351 w 397"/>
                <a:gd name="T23" fmla="*/ 192 h 210"/>
                <a:gd name="T24" fmla="*/ 374 w 397"/>
                <a:gd name="T25" fmla="*/ 210 h 210"/>
                <a:gd name="T26" fmla="*/ 397 w 397"/>
                <a:gd name="T27" fmla="*/ 186 h 210"/>
                <a:gd name="T28" fmla="*/ 374 w 397"/>
                <a:gd name="T29" fmla="*/ 163 h 210"/>
                <a:gd name="T30" fmla="*/ 351 w 397"/>
                <a:gd name="T31" fmla="*/ 181 h 210"/>
                <a:gd name="T32" fmla="*/ 82 w 397"/>
                <a:gd name="T33" fmla="*/ 181 h 210"/>
                <a:gd name="T34" fmla="*/ 64 w 397"/>
                <a:gd name="T35" fmla="*/ 163 h 210"/>
                <a:gd name="T36" fmla="*/ 59 w 397"/>
                <a:gd name="T37" fmla="*/ 196 h 210"/>
                <a:gd name="T38" fmla="*/ 49 w 397"/>
                <a:gd name="T39" fmla="*/ 186 h 210"/>
                <a:gd name="T40" fmla="*/ 59 w 397"/>
                <a:gd name="T41" fmla="*/ 176 h 210"/>
                <a:gd name="T42" fmla="*/ 68 w 397"/>
                <a:gd name="T43" fmla="*/ 186 h 210"/>
                <a:gd name="T44" fmla="*/ 59 w 397"/>
                <a:gd name="T45" fmla="*/ 196 h 210"/>
                <a:gd name="T46" fmla="*/ 374 w 397"/>
                <a:gd name="T47" fmla="*/ 176 h 210"/>
                <a:gd name="T48" fmla="*/ 383 w 397"/>
                <a:gd name="T49" fmla="*/ 186 h 210"/>
                <a:gd name="T50" fmla="*/ 374 w 397"/>
                <a:gd name="T51" fmla="*/ 196 h 210"/>
                <a:gd name="T52" fmla="*/ 364 w 397"/>
                <a:gd name="T53" fmla="*/ 186 h 210"/>
                <a:gd name="T54" fmla="*/ 374 w 397"/>
                <a:gd name="T55" fmla="*/ 176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97" h="210">
                  <a:moveTo>
                    <a:pt x="64" y="163"/>
                  </a:moveTo>
                  <a:cubicBezTo>
                    <a:pt x="64" y="125"/>
                    <a:pt x="64" y="125"/>
                    <a:pt x="64" y="125"/>
                  </a:cubicBezTo>
                  <a:cubicBezTo>
                    <a:pt x="117" y="125"/>
                    <a:pt x="117" y="125"/>
                    <a:pt x="117" y="125"/>
                  </a:cubicBezTo>
                  <a:cubicBezTo>
                    <a:pt x="117" y="0"/>
                    <a:pt x="117" y="0"/>
                    <a:pt x="11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53" y="125"/>
                    <a:pt x="53" y="125"/>
                    <a:pt x="53" y="125"/>
                  </a:cubicBezTo>
                  <a:cubicBezTo>
                    <a:pt x="53" y="163"/>
                    <a:pt x="53" y="163"/>
                    <a:pt x="53" y="163"/>
                  </a:cubicBezTo>
                  <a:cubicBezTo>
                    <a:pt x="43" y="166"/>
                    <a:pt x="35" y="175"/>
                    <a:pt x="35" y="186"/>
                  </a:cubicBezTo>
                  <a:cubicBezTo>
                    <a:pt x="35" y="199"/>
                    <a:pt x="46" y="210"/>
                    <a:pt x="59" y="210"/>
                  </a:cubicBezTo>
                  <a:cubicBezTo>
                    <a:pt x="70" y="210"/>
                    <a:pt x="79" y="202"/>
                    <a:pt x="82" y="192"/>
                  </a:cubicBezTo>
                  <a:cubicBezTo>
                    <a:pt x="351" y="192"/>
                    <a:pt x="351" y="192"/>
                    <a:pt x="351" y="192"/>
                  </a:cubicBezTo>
                  <a:cubicBezTo>
                    <a:pt x="353" y="202"/>
                    <a:pt x="363" y="210"/>
                    <a:pt x="374" y="210"/>
                  </a:cubicBezTo>
                  <a:cubicBezTo>
                    <a:pt x="387" y="210"/>
                    <a:pt x="397" y="199"/>
                    <a:pt x="397" y="186"/>
                  </a:cubicBezTo>
                  <a:cubicBezTo>
                    <a:pt x="397" y="173"/>
                    <a:pt x="387" y="163"/>
                    <a:pt x="374" y="163"/>
                  </a:cubicBezTo>
                  <a:cubicBezTo>
                    <a:pt x="363" y="163"/>
                    <a:pt x="353" y="170"/>
                    <a:pt x="351" y="181"/>
                  </a:cubicBezTo>
                  <a:cubicBezTo>
                    <a:pt x="82" y="181"/>
                    <a:pt x="82" y="181"/>
                    <a:pt x="82" y="181"/>
                  </a:cubicBezTo>
                  <a:cubicBezTo>
                    <a:pt x="79" y="172"/>
                    <a:pt x="73" y="165"/>
                    <a:pt x="64" y="163"/>
                  </a:cubicBezTo>
                  <a:close/>
                  <a:moveTo>
                    <a:pt x="59" y="196"/>
                  </a:moveTo>
                  <a:cubicBezTo>
                    <a:pt x="53" y="196"/>
                    <a:pt x="49" y="191"/>
                    <a:pt x="49" y="186"/>
                  </a:cubicBezTo>
                  <a:cubicBezTo>
                    <a:pt x="49" y="181"/>
                    <a:pt x="53" y="176"/>
                    <a:pt x="59" y="176"/>
                  </a:cubicBezTo>
                  <a:cubicBezTo>
                    <a:pt x="64" y="176"/>
                    <a:pt x="68" y="181"/>
                    <a:pt x="68" y="186"/>
                  </a:cubicBezTo>
                  <a:cubicBezTo>
                    <a:pt x="68" y="191"/>
                    <a:pt x="64" y="196"/>
                    <a:pt x="59" y="196"/>
                  </a:cubicBezTo>
                  <a:close/>
                  <a:moveTo>
                    <a:pt x="374" y="176"/>
                  </a:moveTo>
                  <a:cubicBezTo>
                    <a:pt x="379" y="176"/>
                    <a:pt x="383" y="181"/>
                    <a:pt x="383" y="186"/>
                  </a:cubicBezTo>
                  <a:cubicBezTo>
                    <a:pt x="383" y="191"/>
                    <a:pt x="379" y="196"/>
                    <a:pt x="374" y="196"/>
                  </a:cubicBezTo>
                  <a:cubicBezTo>
                    <a:pt x="368" y="196"/>
                    <a:pt x="364" y="191"/>
                    <a:pt x="364" y="186"/>
                  </a:cubicBezTo>
                  <a:cubicBezTo>
                    <a:pt x="364" y="181"/>
                    <a:pt x="368" y="176"/>
                    <a:pt x="374" y="176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161" name="Freeform 562"/>
            <p:cNvSpPr>
              <a:spLocks noEditPoints="1"/>
            </p:cNvSpPr>
            <p:nvPr/>
          </p:nvSpPr>
          <p:spPr bwMode="auto">
            <a:xfrm>
              <a:off x="5199694" y="-156556"/>
              <a:ext cx="239343" cy="451844"/>
            </a:xfrm>
            <a:custGeom>
              <a:avLst/>
              <a:gdLst>
                <a:gd name="T0" fmla="*/ 114 w 114"/>
                <a:gd name="T1" fmla="*/ 133 h 194"/>
                <a:gd name="T2" fmla="*/ 114 w 114"/>
                <a:gd name="T3" fmla="*/ 0 h 194"/>
                <a:gd name="T4" fmla="*/ 0 w 114"/>
                <a:gd name="T5" fmla="*/ 0 h 194"/>
                <a:gd name="T6" fmla="*/ 0 w 114"/>
                <a:gd name="T7" fmla="*/ 133 h 194"/>
                <a:gd name="T8" fmla="*/ 29 w 114"/>
                <a:gd name="T9" fmla="*/ 133 h 194"/>
                <a:gd name="T10" fmla="*/ 29 w 114"/>
                <a:gd name="T11" fmla="*/ 148 h 194"/>
                <a:gd name="T12" fmla="*/ 10 w 114"/>
                <a:gd name="T13" fmla="*/ 171 h 194"/>
                <a:gd name="T14" fmla="*/ 33 w 114"/>
                <a:gd name="T15" fmla="*/ 194 h 194"/>
                <a:gd name="T16" fmla="*/ 57 w 114"/>
                <a:gd name="T17" fmla="*/ 171 h 194"/>
                <a:gd name="T18" fmla="*/ 40 w 114"/>
                <a:gd name="T19" fmla="*/ 148 h 194"/>
                <a:gd name="T20" fmla="*/ 40 w 114"/>
                <a:gd name="T21" fmla="*/ 133 h 194"/>
                <a:gd name="T22" fmla="*/ 114 w 114"/>
                <a:gd name="T23" fmla="*/ 133 h 194"/>
                <a:gd name="T24" fmla="*/ 43 w 114"/>
                <a:gd name="T25" fmla="*/ 171 h 194"/>
                <a:gd name="T26" fmla="*/ 33 w 114"/>
                <a:gd name="T27" fmla="*/ 181 h 194"/>
                <a:gd name="T28" fmla="*/ 24 w 114"/>
                <a:gd name="T29" fmla="*/ 171 h 194"/>
                <a:gd name="T30" fmla="*/ 33 w 114"/>
                <a:gd name="T31" fmla="*/ 161 h 194"/>
                <a:gd name="T32" fmla="*/ 43 w 114"/>
                <a:gd name="T33" fmla="*/ 171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4" h="194">
                  <a:moveTo>
                    <a:pt x="114" y="133"/>
                  </a:moveTo>
                  <a:cubicBezTo>
                    <a:pt x="114" y="0"/>
                    <a:pt x="114" y="0"/>
                    <a:pt x="11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33"/>
                    <a:pt x="0" y="133"/>
                    <a:pt x="0" y="133"/>
                  </a:cubicBezTo>
                  <a:cubicBezTo>
                    <a:pt x="29" y="133"/>
                    <a:pt x="29" y="133"/>
                    <a:pt x="29" y="133"/>
                  </a:cubicBezTo>
                  <a:cubicBezTo>
                    <a:pt x="29" y="148"/>
                    <a:pt x="29" y="148"/>
                    <a:pt x="29" y="148"/>
                  </a:cubicBezTo>
                  <a:cubicBezTo>
                    <a:pt x="18" y="150"/>
                    <a:pt x="10" y="160"/>
                    <a:pt x="10" y="171"/>
                  </a:cubicBezTo>
                  <a:cubicBezTo>
                    <a:pt x="10" y="184"/>
                    <a:pt x="20" y="194"/>
                    <a:pt x="33" y="194"/>
                  </a:cubicBezTo>
                  <a:cubicBezTo>
                    <a:pt x="46" y="194"/>
                    <a:pt x="57" y="184"/>
                    <a:pt x="57" y="171"/>
                  </a:cubicBezTo>
                  <a:cubicBezTo>
                    <a:pt x="57" y="160"/>
                    <a:pt x="50" y="151"/>
                    <a:pt x="40" y="148"/>
                  </a:cubicBezTo>
                  <a:cubicBezTo>
                    <a:pt x="40" y="133"/>
                    <a:pt x="40" y="133"/>
                    <a:pt x="40" y="133"/>
                  </a:cubicBezTo>
                  <a:lnTo>
                    <a:pt x="114" y="133"/>
                  </a:lnTo>
                  <a:close/>
                  <a:moveTo>
                    <a:pt x="43" y="171"/>
                  </a:moveTo>
                  <a:cubicBezTo>
                    <a:pt x="43" y="176"/>
                    <a:pt x="39" y="181"/>
                    <a:pt x="33" y="181"/>
                  </a:cubicBezTo>
                  <a:cubicBezTo>
                    <a:pt x="28" y="181"/>
                    <a:pt x="24" y="176"/>
                    <a:pt x="24" y="171"/>
                  </a:cubicBezTo>
                  <a:cubicBezTo>
                    <a:pt x="24" y="166"/>
                    <a:pt x="28" y="161"/>
                    <a:pt x="33" y="161"/>
                  </a:cubicBezTo>
                  <a:cubicBezTo>
                    <a:pt x="39" y="161"/>
                    <a:pt x="43" y="166"/>
                    <a:pt x="43" y="171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162" name="Freeform 563"/>
            <p:cNvSpPr>
              <a:spLocks noEditPoints="1"/>
            </p:cNvSpPr>
            <p:nvPr/>
          </p:nvSpPr>
          <p:spPr bwMode="auto">
            <a:xfrm>
              <a:off x="4600002" y="-154588"/>
              <a:ext cx="447544" cy="310089"/>
            </a:xfrm>
            <a:custGeom>
              <a:avLst/>
              <a:gdLst>
                <a:gd name="T0" fmla="*/ 0 w 213"/>
                <a:gd name="T1" fmla="*/ 0 h 133"/>
                <a:gd name="T2" fmla="*/ 0 w 213"/>
                <a:gd name="T3" fmla="*/ 133 h 133"/>
                <a:gd name="T4" fmla="*/ 123 w 213"/>
                <a:gd name="T5" fmla="*/ 133 h 133"/>
                <a:gd name="T6" fmla="*/ 123 w 213"/>
                <a:gd name="T7" fmla="*/ 68 h 133"/>
                <a:gd name="T8" fmla="*/ 167 w 213"/>
                <a:gd name="T9" fmla="*/ 68 h 133"/>
                <a:gd name="T10" fmla="*/ 190 w 213"/>
                <a:gd name="T11" fmla="*/ 84 h 133"/>
                <a:gd name="T12" fmla="*/ 213 w 213"/>
                <a:gd name="T13" fmla="*/ 60 h 133"/>
                <a:gd name="T14" fmla="*/ 190 w 213"/>
                <a:gd name="T15" fmla="*/ 37 h 133"/>
                <a:gd name="T16" fmla="*/ 166 w 213"/>
                <a:gd name="T17" fmla="*/ 57 h 133"/>
                <a:gd name="T18" fmla="*/ 123 w 213"/>
                <a:gd name="T19" fmla="*/ 57 h 133"/>
                <a:gd name="T20" fmla="*/ 123 w 213"/>
                <a:gd name="T21" fmla="*/ 0 h 133"/>
                <a:gd name="T22" fmla="*/ 0 w 213"/>
                <a:gd name="T23" fmla="*/ 0 h 133"/>
                <a:gd name="T24" fmla="*/ 190 w 213"/>
                <a:gd name="T25" fmla="*/ 51 h 133"/>
                <a:gd name="T26" fmla="*/ 199 w 213"/>
                <a:gd name="T27" fmla="*/ 60 h 133"/>
                <a:gd name="T28" fmla="*/ 190 w 213"/>
                <a:gd name="T29" fmla="*/ 70 h 133"/>
                <a:gd name="T30" fmla="*/ 180 w 213"/>
                <a:gd name="T31" fmla="*/ 60 h 133"/>
                <a:gd name="T32" fmla="*/ 190 w 213"/>
                <a:gd name="T33" fmla="*/ 51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13" h="133">
                  <a:moveTo>
                    <a:pt x="0" y="0"/>
                  </a:moveTo>
                  <a:cubicBezTo>
                    <a:pt x="0" y="133"/>
                    <a:pt x="0" y="133"/>
                    <a:pt x="0" y="133"/>
                  </a:cubicBezTo>
                  <a:cubicBezTo>
                    <a:pt x="123" y="133"/>
                    <a:pt x="123" y="133"/>
                    <a:pt x="123" y="133"/>
                  </a:cubicBezTo>
                  <a:cubicBezTo>
                    <a:pt x="123" y="68"/>
                    <a:pt x="123" y="68"/>
                    <a:pt x="123" y="68"/>
                  </a:cubicBezTo>
                  <a:cubicBezTo>
                    <a:pt x="167" y="68"/>
                    <a:pt x="167" y="68"/>
                    <a:pt x="167" y="68"/>
                  </a:cubicBezTo>
                  <a:cubicBezTo>
                    <a:pt x="170" y="77"/>
                    <a:pt x="179" y="84"/>
                    <a:pt x="190" y="84"/>
                  </a:cubicBezTo>
                  <a:cubicBezTo>
                    <a:pt x="203" y="84"/>
                    <a:pt x="213" y="73"/>
                    <a:pt x="213" y="60"/>
                  </a:cubicBezTo>
                  <a:cubicBezTo>
                    <a:pt x="213" y="47"/>
                    <a:pt x="203" y="37"/>
                    <a:pt x="190" y="37"/>
                  </a:cubicBezTo>
                  <a:cubicBezTo>
                    <a:pt x="178" y="37"/>
                    <a:pt x="168" y="46"/>
                    <a:pt x="166" y="57"/>
                  </a:cubicBezTo>
                  <a:cubicBezTo>
                    <a:pt x="123" y="57"/>
                    <a:pt x="123" y="57"/>
                    <a:pt x="123" y="57"/>
                  </a:cubicBezTo>
                  <a:cubicBezTo>
                    <a:pt x="123" y="0"/>
                    <a:pt x="123" y="0"/>
                    <a:pt x="123" y="0"/>
                  </a:cubicBezTo>
                  <a:lnTo>
                    <a:pt x="0" y="0"/>
                  </a:lnTo>
                  <a:close/>
                  <a:moveTo>
                    <a:pt x="190" y="51"/>
                  </a:moveTo>
                  <a:cubicBezTo>
                    <a:pt x="195" y="51"/>
                    <a:pt x="199" y="55"/>
                    <a:pt x="199" y="60"/>
                  </a:cubicBezTo>
                  <a:cubicBezTo>
                    <a:pt x="199" y="66"/>
                    <a:pt x="195" y="70"/>
                    <a:pt x="190" y="70"/>
                  </a:cubicBezTo>
                  <a:cubicBezTo>
                    <a:pt x="184" y="70"/>
                    <a:pt x="180" y="66"/>
                    <a:pt x="180" y="60"/>
                  </a:cubicBezTo>
                  <a:cubicBezTo>
                    <a:pt x="180" y="55"/>
                    <a:pt x="184" y="51"/>
                    <a:pt x="190" y="51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163" name="Freeform 564"/>
            <p:cNvSpPr>
              <a:spLocks noEditPoints="1"/>
            </p:cNvSpPr>
            <p:nvPr/>
          </p:nvSpPr>
          <p:spPr bwMode="auto">
            <a:xfrm>
              <a:off x="4086617" y="185034"/>
              <a:ext cx="694005" cy="340605"/>
            </a:xfrm>
            <a:custGeom>
              <a:avLst/>
              <a:gdLst>
                <a:gd name="T0" fmla="*/ 170 w 330"/>
                <a:gd name="T1" fmla="*/ 146 h 146"/>
                <a:gd name="T2" fmla="*/ 170 w 330"/>
                <a:gd name="T3" fmla="*/ 133 h 146"/>
                <a:gd name="T4" fmla="*/ 311 w 330"/>
                <a:gd name="T5" fmla="*/ 133 h 146"/>
                <a:gd name="T6" fmla="*/ 311 w 330"/>
                <a:gd name="T7" fmla="*/ 47 h 146"/>
                <a:gd name="T8" fmla="*/ 330 w 330"/>
                <a:gd name="T9" fmla="*/ 24 h 146"/>
                <a:gd name="T10" fmla="*/ 306 w 330"/>
                <a:gd name="T11" fmla="*/ 0 h 146"/>
                <a:gd name="T12" fmla="*/ 282 w 330"/>
                <a:gd name="T13" fmla="*/ 24 h 146"/>
                <a:gd name="T14" fmla="*/ 300 w 330"/>
                <a:gd name="T15" fmla="*/ 47 h 146"/>
                <a:gd name="T16" fmla="*/ 300 w 330"/>
                <a:gd name="T17" fmla="*/ 122 h 146"/>
                <a:gd name="T18" fmla="*/ 170 w 330"/>
                <a:gd name="T19" fmla="*/ 122 h 146"/>
                <a:gd name="T20" fmla="*/ 170 w 330"/>
                <a:gd name="T21" fmla="*/ 114 h 146"/>
                <a:gd name="T22" fmla="*/ 100 w 330"/>
                <a:gd name="T23" fmla="*/ 114 h 146"/>
                <a:gd name="T24" fmla="*/ 100 w 330"/>
                <a:gd name="T25" fmla="*/ 122 h 146"/>
                <a:gd name="T26" fmla="*/ 57 w 330"/>
                <a:gd name="T27" fmla="*/ 122 h 146"/>
                <a:gd name="T28" fmla="*/ 42 w 330"/>
                <a:gd name="T29" fmla="*/ 107 h 146"/>
                <a:gd name="T30" fmla="*/ 47 w 330"/>
                <a:gd name="T31" fmla="*/ 93 h 146"/>
                <a:gd name="T32" fmla="*/ 23 w 330"/>
                <a:gd name="T33" fmla="*/ 70 h 146"/>
                <a:gd name="T34" fmla="*/ 0 w 330"/>
                <a:gd name="T35" fmla="*/ 93 h 146"/>
                <a:gd name="T36" fmla="*/ 23 w 330"/>
                <a:gd name="T37" fmla="*/ 117 h 146"/>
                <a:gd name="T38" fmla="*/ 34 w 330"/>
                <a:gd name="T39" fmla="*/ 114 h 146"/>
                <a:gd name="T40" fmla="*/ 53 w 330"/>
                <a:gd name="T41" fmla="*/ 133 h 146"/>
                <a:gd name="T42" fmla="*/ 100 w 330"/>
                <a:gd name="T43" fmla="*/ 133 h 146"/>
                <a:gd name="T44" fmla="*/ 100 w 330"/>
                <a:gd name="T45" fmla="*/ 146 h 146"/>
                <a:gd name="T46" fmla="*/ 170 w 330"/>
                <a:gd name="T47" fmla="*/ 146 h 146"/>
                <a:gd name="T48" fmla="*/ 296 w 330"/>
                <a:gd name="T49" fmla="*/ 24 h 146"/>
                <a:gd name="T50" fmla="*/ 306 w 330"/>
                <a:gd name="T51" fmla="*/ 14 h 146"/>
                <a:gd name="T52" fmla="*/ 316 w 330"/>
                <a:gd name="T53" fmla="*/ 24 h 146"/>
                <a:gd name="T54" fmla="*/ 306 w 330"/>
                <a:gd name="T55" fmla="*/ 34 h 146"/>
                <a:gd name="T56" fmla="*/ 296 w 330"/>
                <a:gd name="T57" fmla="*/ 24 h 146"/>
                <a:gd name="T58" fmla="*/ 23 w 330"/>
                <a:gd name="T59" fmla="*/ 103 h 146"/>
                <a:gd name="T60" fmla="*/ 13 w 330"/>
                <a:gd name="T61" fmla="*/ 93 h 146"/>
                <a:gd name="T62" fmla="*/ 23 w 330"/>
                <a:gd name="T63" fmla="*/ 83 h 146"/>
                <a:gd name="T64" fmla="*/ 33 w 330"/>
                <a:gd name="T65" fmla="*/ 93 h 146"/>
                <a:gd name="T66" fmla="*/ 23 w 330"/>
                <a:gd name="T67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30" h="146">
                  <a:moveTo>
                    <a:pt x="170" y="146"/>
                  </a:moveTo>
                  <a:cubicBezTo>
                    <a:pt x="170" y="133"/>
                    <a:pt x="170" y="133"/>
                    <a:pt x="170" y="133"/>
                  </a:cubicBezTo>
                  <a:cubicBezTo>
                    <a:pt x="311" y="133"/>
                    <a:pt x="311" y="133"/>
                    <a:pt x="311" y="133"/>
                  </a:cubicBezTo>
                  <a:cubicBezTo>
                    <a:pt x="311" y="47"/>
                    <a:pt x="311" y="47"/>
                    <a:pt x="311" y="47"/>
                  </a:cubicBezTo>
                  <a:cubicBezTo>
                    <a:pt x="322" y="44"/>
                    <a:pt x="330" y="35"/>
                    <a:pt x="330" y="24"/>
                  </a:cubicBezTo>
                  <a:cubicBezTo>
                    <a:pt x="330" y="11"/>
                    <a:pt x="319" y="0"/>
                    <a:pt x="306" y="0"/>
                  </a:cubicBezTo>
                  <a:cubicBezTo>
                    <a:pt x="293" y="0"/>
                    <a:pt x="282" y="11"/>
                    <a:pt x="282" y="24"/>
                  </a:cubicBezTo>
                  <a:cubicBezTo>
                    <a:pt x="282" y="35"/>
                    <a:pt x="290" y="44"/>
                    <a:pt x="300" y="47"/>
                  </a:cubicBezTo>
                  <a:cubicBezTo>
                    <a:pt x="300" y="64"/>
                    <a:pt x="300" y="114"/>
                    <a:pt x="300" y="122"/>
                  </a:cubicBezTo>
                  <a:cubicBezTo>
                    <a:pt x="295" y="122"/>
                    <a:pt x="231" y="122"/>
                    <a:pt x="170" y="122"/>
                  </a:cubicBezTo>
                  <a:cubicBezTo>
                    <a:pt x="170" y="114"/>
                    <a:pt x="170" y="114"/>
                    <a:pt x="170" y="114"/>
                  </a:cubicBezTo>
                  <a:cubicBezTo>
                    <a:pt x="100" y="114"/>
                    <a:pt x="100" y="114"/>
                    <a:pt x="100" y="114"/>
                  </a:cubicBezTo>
                  <a:cubicBezTo>
                    <a:pt x="100" y="122"/>
                    <a:pt x="100" y="122"/>
                    <a:pt x="100" y="122"/>
                  </a:cubicBezTo>
                  <a:cubicBezTo>
                    <a:pt x="76" y="122"/>
                    <a:pt x="58" y="122"/>
                    <a:pt x="57" y="122"/>
                  </a:cubicBezTo>
                  <a:cubicBezTo>
                    <a:pt x="55" y="121"/>
                    <a:pt x="47" y="112"/>
                    <a:pt x="42" y="107"/>
                  </a:cubicBezTo>
                  <a:cubicBezTo>
                    <a:pt x="45" y="103"/>
                    <a:pt x="47" y="98"/>
                    <a:pt x="47" y="93"/>
                  </a:cubicBezTo>
                  <a:cubicBezTo>
                    <a:pt x="47" y="80"/>
                    <a:pt x="36" y="70"/>
                    <a:pt x="23" y="70"/>
                  </a:cubicBezTo>
                  <a:cubicBezTo>
                    <a:pt x="10" y="70"/>
                    <a:pt x="0" y="80"/>
                    <a:pt x="0" y="93"/>
                  </a:cubicBezTo>
                  <a:cubicBezTo>
                    <a:pt x="0" y="106"/>
                    <a:pt x="10" y="117"/>
                    <a:pt x="23" y="117"/>
                  </a:cubicBezTo>
                  <a:cubicBezTo>
                    <a:pt x="27" y="117"/>
                    <a:pt x="30" y="116"/>
                    <a:pt x="34" y="114"/>
                  </a:cubicBezTo>
                  <a:cubicBezTo>
                    <a:pt x="53" y="133"/>
                    <a:pt x="53" y="133"/>
                    <a:pt x="53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46"/>
                    <a:pt x="100" y="146"/>
                    <a:pt x="100" y="146"/>
                  </a:cubicBezTo>
                  <a:lnTo>
                    <a:pt x="170" y="146"/>
                  </a:lnTo>
                  <a:close/>
                  <a:moveTo>
                    <a:pt x="296" y="24"/>
                  </a:moveTo>
                  <a:cubicBezTo>
                    <a:pt x="296" y="19"/>
                    <a:pt x="301" y="14"/>
                    <a:pt x="306" y="14"/>
                  </a:cubicBezTo>
                  <a:cubicBezTo>
                    <a:pt x="311" y="14"/>
                    <a:pt x="316" y="19"/>
                    <a:pt x="316" y="24"/>
                  </a:cubicBezTo>
                  <a:cubicBezTo>
                    <a:pt x="316" y="29"/>
                    <a:pt x="311" y="34"/>
                    <a:pt x="306" y="34"/>
                  </a:cubicBezTo>
                  <a:cubicBezTo>
                    <a:pt x="301" y="34"/>
                    <a:pt x="296" y="29"/>
                    <a:pt x="296" y="24"/>
                  </a:cubicBezTo>
                  <a:close/>
                  <a:moveTo>
                    <a:pt x="23" y="103"/>
                  </a:moveTo>
                  <a:cubicBezTo>
                    <a:pt x="18" y="103"/>
                    <a:pt x="13" y="99"/>
                    <a:pt x="13" y="93"/>
                  </a:cubicBezTo>
                  <a:cubicBezTo>
                    <a:pt x="13" y="88"/>
                    <a:pt x="18" y="83"/>
                    <a:pt x="23" y="83"/>
                  </a:cubicBezTo>
                  <a:cubicBezTo>
                    <a:pt x="28" y="83"/>
                    <a:pt x="33" y="88"/>
                    <a:pt x="33" y="93"/>
                  </a:cubicBezTo>
                  <a:cubicBezTo>
                    <a:pt x="33" y="99"/>
                    <a:pt x="28" y="103"/>
                    <a:pt x="23" y="103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164" name="Freeform 565"/>
            <p:cNvSpPr>
              <a:spLocks noEditPoints="1"/>
            </p:cNvSpPr>
            <p:nvPr/>
          </p:nvSpPr>
          <p:spPr bwMode="auto">
            <a:xfrm>
              <a:off x="4296598" y="133845"/>
              <a:ext cx="355899" cy="161443"/>
            </a:xfrm>
            <a:custGeom>
              <a:avLst/>
              <a:gdLst>
                <a:gd name="T0" fmla="*/ 0 w 169"/>
                <a:gd name="T1" fmla="*/ 0 h 69"/>
                <a:gd name="T2" fmla="*/ 0 w 169"/>
                <a:gd name="T3" fmla="*/ 32 h 69"/>
                <a:gd name="T4" fmla="*/ 70 w 169"/>
                <a:gd name="T5" fmla="*/ 32 h 69"/>
                <a:gd name="T6" fmla="*/ 70 w 169"/>
                <a:gd name="T7" fmla="*/ 20 h 69"/>
                <a:gd name="T8" fmla="*/ 110 w 169"/>
                <a:gd name="T9" fmla="*/ 20 h 69"/>
                <a:gd name="T10" fmla="*/ 124 w 169"/>
                <a:gd name="T11" fmla="*/ 34 h 69"/>
                <a:gd name="T12" fmla="*/ 121 w 169"/>
                <a:gd name="T13" fmla="*/ 46 h 69"/>
                <a:gd name="T14" fmla="*/ 145 w 169"/>
                <a:gd name="T15" fmla="*/ 69 h 69"/>
                <a:gd name="T16" fmla="*/ 169 w 169"/>
                <a:gd name="T17" fmla="*/ 46 h 69"/>
                <a:gd name="T18" fmla="*/ 145 w 169"/>
                <a:gd name="T19" fmla="*/ 22 h 69"/>
                <a:gd name="T20" fmla="*/ 132 w 169"/>
                <a:gd name="T21" fmla="*/ 26 h 69"/>
                <a:gd name="T22" fmla="*/ 115 w 169"/>
                <a:gd name="T23" fmla="*/ 9 h 69"/>
                <a:gd name="T24" fmla="*/ 70 w 169"/>
                <a:gd name="T25" fmla="*/ 9 h 69"/>
                <a:gd name="T26" fmla="*/ 70 w 169"/>
                <a:gd name="T27" fmla="*/ 0 h 69"/>
                <a:gd name="T28" fmla="*/ 0 w 169"/>
                <a:gd name="T29" fmla="*/ 0 h 69"/>
                <a:gd name="T30" fmla="*/ 145 w 169"/>
                <a:gd name="T31" fmla="*/ 36 h 69"/>
                <a:gd name="T32" fmla="*/ 155 w 169"/>
                <a:gd name="T33" fmla="*/ 46 h 69"/>
                <a:gd name="T34" fmla="*/ 145 w 169"/>
                <a:gd name="T35" fmla="*/ 56 h 69"/>
                <a:gd name="T36" fmla="*/ 135 w 169"/>
                <a:gd name="T37" fmla="*/ 46 h 69"/>
                <a:gd name="T38" fmla="*/ 145 w 169"/>
                <a:gd name="T39" fmla="*/ 36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69" h="69">
                  <a:moveTo>
                    <a:pt x="0" y="0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70" y="32"/>
                    <a:pt x="70" y="32"/>
                    <a:pt x="70" y="32"/>
                  </a:cubicBezTo>
                  <a:cubicBezTo>
                    <a:pt x="70" y="20"/>
                    <a:pt x="70" y="20"/>
                    <a:pt x="70" y="20"/>
                  </a:cubicBezTo>
                  <a:cubicBezTo>
                    <a:pt x="83" y="20"/>
                    <a:pt x="107" y="20"/>
                    <a:pt x="110" y="20"/>
                  </a:cubicBezTo>
                  <a:cubicBezTo>
                    <a:pt x="112" y="22"/>
                    <a:pt x="119" y="29"/>
                    <a:pt x="124" y="34"/>
                  </a:cubicBezTo>
                  <a:cubicBezTo>
                    <a:pt x="123" y="38"/>
                    <a:pt x="121" y="42"/>
                    <a:pt x="121" y="46"/>
                  </a:cubicBezTo>
                  <a:cubicBezTo>
                    <a:pt x="121" y="59"/>
                    <a:pt x="132" y="69"/>
                    <a:pt x="145" y="69"/>
                  </a:cubicBezTo>
                  <a:cubicBezTo>
                    <a:pt x="158" y="69"/>
                    <a:pt x="169" y="59"/>
                    <a:pt x="169" y="46"/>
                  </a:cubicBezTo>
                  <a:cubicBezTo>
                    <a:pt x="169" y="33"/>
                    <a:pt x="158" y="22"/>
                    <a:pt x="145" y="22"/>
                  </a:cubicBezTo>
                  <a:cubicBezTo>
                    <a:pt x="140" y="22"/>
                    <a:pt x="136" y="24"/>
                    <a:pt x="132" y="26"/>
                  </a:cubicBezTo>
                  <a:cubicBezTo>
                    <a:pt x="115" y="9"/>
                    <a:pt x="115" y="9"/>
                    <a:pt x="115" y="9"/>
                  </a:cubicBezTo>
                  <a:cubicBezTo>
                    <a:pt x="70" y="9"/>
                    <a:pt x="70" y="9"/>
                    <a:pt x="70" y="9"/>
                  </a:cubicBezTo>
                  <a:cubicBezTo>
                    <a:pt x="70" y="0"/>
                    <a:pt x="70" y="0"/>
                    <a:pt x="70" y="0"/>
                  </a:cubicBezTo>
                  <a:lnTo>
                    <a:pt x="0" y="0"/>
                  </a:lnTo>
                  <a:close/>
                  <a:moveTo>
                    <a:pt x="145" y="36"/>
                  </a:moveTo>
                  <a:cubicBezTo>
                    <a:pt x="150" y="36"/>
                    <a:pt x="155" y="41"/>
                    <a:pt x="155" y="46"/>
                  </a:cubicBezTo>
                  <a:cubicBezTo>
                    <a:pt x="155" y="51"/>
                    <a:pt x="150" y="56"/>
                    <a:pt x="145" y="56"/>
                  </a:cubicBezTo>
                  <a:cubicBezTo>
                    <a:pt x="140" y="56"/>
                    <a:pt x="135" y="51"/>
                    <a:pt x="135" y="46"/>
                  </a:cubicBezTo>
                  <a:cubicBezTo>
                    <a:pt x="135" y="41"/>
                    <a:pt x="140" y="36"/>
                    <a:pt x="145" y="36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165" name="Freeform 566"/>
            <p:cNvSpPr>
              <a:spLocks noEditPoints="1"/>
            </p:cNvSpPr>
            <p:nvPr/>
          </p:nvSpPr>
          <p:spPr bwMode="auto">
            <a:xfrm>
              <a:off x="3283174" y="476419"/>
              <a:ext cx="3702245" cy="302214"/>
            </a:xfrm>
            <a:custGeom>
              <a:avLst/>
              <a:gdLst>
                <a:gd name="T0" fmla="*/ 1102 w 1760"/>
                <a:gd name="T1" fmla="*/ 0 h 130"/>
                <a:gd name="T2" fmla="*/ 1036 w 1760"/>
                <a:gd name="T3" fmla="*/ 66 h 130"/>
                <a:gd name="T4" fmla="*/ 647 w 1760"/>
                <a:gd name="T5" fmla="*/ 66 h 130"/>
                <a:gd name="T6" fmla="*/ 624 w 1760"/>
                <a:gd name="T7" fmla="*/ 49 h 130"/>
                <a:gd name="T8" fmla="*/ 602 w 1760"/>
                <a:gd name="T9" fmla="*/ 66 h 130"/>
                <a:gd name="T10" fmla="*/ 552 w 1760"/>
                <a:gd name="T11" fmla="*/ 66 h 130"/>
                <a:gd name="T12" fmla="*/ 552 w 1760"/>
                <a:gd name="T13" fmla="*/ 59 h 130"/>
                <a:gd name="T14" fmla="*/ 482 w 1760"/>
                <a:gd name="T15" fmla="*/ 59 h 130"/>
                <a:gd name="T16" fmla="*/ 482 w 1760"/>
                <a:gd name="T17" fmla="*/ 66 h 130"/>
                <a:gd name="T18" fmla="*/ 338 w 1760"/>
                <a:gd name="T19" fmla="*/ 66 h 130"/>
                <a:gd name="T20" fmla="*/ 306 w 1760"/>
                <a:gd name="T21" fmla="*/ 98 h 130"/>
                <a:gd name="T22" fmla="*/ 46 w 1760"/>
                <a:gd name="T23" fmla="*/ 98 h 130"/>
                <a:gd name="T24" fmla="*/ 24 w 1760"/>
                <a:gd name="T25" fmla="*/ 83 h 130"/>
                <a:gd name="T26" fmla="*/ 0 w 1760"/>
                <a:gd name="T27" fmla="*/ 107 h 130"/>
                <a:gd name="T28" fmla="*/ 24 w 1760"/>
                <a:gd name="T29" fmla="*/ 130 h 130"/>
                <a:gd name="T30" fmla="*/ 47 w 1760"/>
                <a:gd name="T31" fmla="*/ 109 h 130"/>
                <a:gd name="T32" fmla="*/ 311 w 1760"/>
                <a:gd name="T33" fmla="*/ 109 h 130"/>
                <a:gd name="T34" fmla="*/ 343 w 1760"/>
                <a:gd name="T35" fmla="*/ 77 h 130"/>
                <a:gd name="T36" fmla="*/ 482 w 1760"/>
                <a:gd name="T37" fmla="*/ 77 h 130"/>
                <a:gd name="T38" fmla="*/ 482 w 1760"/>
                <a:gd name="T39" fmla="*/ 90 h 130"/>
                <a:gd name="T40" fmla="*/ 552 w 1760"/>
                <a:gd name="T41" fmla="*/ 90 h 130"/>
                <a:gd name="T42" fmla="*/ 552 w 1760"/>
                <a:gd name="T43" fmla="*/ 77 h 130"/>
                <a:gd name="T44" fmla="*/ 601 w 1760"/>
                <a:gd name="T45" fmla="*/ 77 h 130"/>
                <a:gd name="T46" fmla="*/ 624 w 1760"/>
                <a:gd name="T47" fmla="*/ 96 h 130"/>
                <a:gd name="T48" fmla="*/ 647 w 1760"/>
                <a:gd name="T49" fmla="*/ 77 h 130"/>
                <a:gd name="T50" fmla="*/ 1041 w 1760"/>
                <a:gd name="T51" fmla="*/ 77 h 130"/>
                <a:gd name="T52" fmla="*/ 1106 w 1760"/>
                <a:gd name="T53" fmla="*/ 11 h 130"/>
                <a:gd name="T54" fmla="*/ 1760 w 1760"/>
                <a:gd name="T55" fmla="*/ 11 h 130"/>
                <a:gd name="T56" fmla="*/ 1760 w 1760"/>
                <a:gd name="T57" fmla="*/ 0 h 130"/>
                <a:gd name="T58" fmla="*/ 1102 w 1760"/>
                <a:gd name="T59" fmla="*/ 0 h 130"/>
                <a:gd name="T60" fmla="*/ 24 w 1760"/>
                <a:gd name="T61" fmla="*/ 117 h 130"/>
                <a:gd name="T62" fmla="*/ 14 w 1760"/>
                <a:gd name="T63" fmla="*/ 107 h 130"/>
                <a:gd name="T64" fmla="*/ 24 w 1760"/>
                <a:gd name="T65" fmla="*/ 97 h 130"/>
                <a:gd name="T66" fmla="*/ 34 w 1760"/>
                <a:gd name="T67" fmla="*/ 107 h 130"/>
                <a:gd name="T68" fmla="*/ 24 w 1760"/>
                <a:gd name="T69" fmla="*/ 117 h 130"/>
                <a:gd name="T70" fmla="*/ 624 w 1760"/>
                <a:gd name="T71" fmla="*/ 82 h 130"/>
                <a:gd name="T72" fmla="*/ 614 w 1760"/>
                <a:gd name="T73" fmla="*/ 72 h 130"/>
                <a:gd name="T74" fmla="*/ 624 w 1760"/>
                <a:gd name="T75" fmla="*/ 62 h 130"/>
                <a:gd name="T76" fmla="*/ 634 w 1760"/>
                <a:gd name="T77" fmla="*/ 72 h 130"/>
                <a:gd name="T78" fmla="*/ 624 w 1760"/>
                <a:gd name="T79" fmla="*/ 82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760" h="130">
                  <a:moveTo>
                    <a:pt x="1102" y="0"/>
                  </a:moveTo>
                  <a:cubicBezTo>
                    <a:pt x="1102" y="0"/>
                    <a:pt x="1039" y="63"/>
                    <a:pt x="1036" y="66"/>
                  </a:cubicBezTo>
                  <a:cubicBezTo>
                    <a:pt x="1032" y="66"/>
                    <a:pt x="687" y="66"/>
                    <a:pt x="647" y="66"/>
                  </a:cubicBezTo>
                  <a:cubicBezTo>
                    <a:pt x="644" y="56"/>
                    <a:pt x="635" y="49"/>
                    <a:pt x="624" y="49"/>
                  </a:cubicBezTo>
                  <a:cubicBezTo>
                    <a:pt x="613" y="49"/>
                    <a:pt x="604" y="56"/>
                    <a:pt x="602" y="66"/>
                  </a:cubicBezTo>
                  <a:cubicBezTo>
                    <a:pt x="552" y="66"/>
                    <a:pt x="552" y="66"/>
                    <a:pt x="552" y="66"/>
                  </a:cubicBezTo>
                  <a:cubicBezTo>
                    <a:pt x="552" y="59"/>
                    <a:pt x="552" y="59"/>
                    <a:pt x="552" y="59"/>
                  </a:cubicBezTo>
                  <a:cubicBezTo>
                    <a:pt x="482" y="59"/>
                    <a:pt x="482" y="59"/>
                    <a:pt x="482" y="59"/>
                  </a:cubicBezTo>
                  <a:cubicBezTo>
                    <a:pt x="482" y="66"/>
                    <a:pt x="482" y="66"/>
                    <a:pt x="482" y="66"/>
                  </a:cubicBezTo>
                  <a:cubicBezTo>
                    <a:pt x="338" y="66"/>
                    <a:pt x="338" y="66"/>
                    <a:pt x="338" y="66"/>
                  </a:cubicBezTo>
                  <a:cubicBezTo>
                    <a:pt x="338" y="66"/>
                    <a:pt x="309" y="95"/>
                    <a:pt x="306" y="98"/>
                  </a:cubicBezTo>
                  <a:cubicBezTo>
                    <a:pt x="302" y="98"/>
                    <a:pt x="82" y="98"/>
                    <a:pt x="46" y="98"/>
                  </a:cubicBezTo>
                  <a:cubicBezTo>
                    <a:pt x="42" y="89"/>
                    <a:pt x="34" y="83"/>
                    <a:pt x="24" y="83"/>
                  </a:cubicBezTo>
                  <a:cubicBezTo>
                    <a:pt x="11" y="83"/>
                    <a:pt x="0" y="94"/>
                    <a:pt x="0" y="107"/>
                  </a:cubicBezTo>
                  <a:cubicBezTo>
                    <a:pt x="0" y="120"/>
                    <a:pt x="11" y="130"/>
                    <a:pt x="24" y="130"/>
                  </a:cubicBezTo>
                  <a:cubicBezTo>
                    <a:pt x="36" y="130"/>
                    <a:pt x="46" y="121"/>
                    <a:pt x="47" y="109"/>
                  </a:cubicBezTo>
                  <a:cubicBezTo>
                    <a:pt x="311" y="109"/>
                    <a:pt x="311" y="109"/>
                    <a:pt x="311" y="109"/>
                  </a:cubicBezTo>
                  <a:cubicBezTo>
                    <a:pt x="311" y="109"/>
                    <a:pt x="340" y="80"/>
                    <a:pt x="343" y="77"/>
                  </a:cubicBezTo>
                  <a:cubicBezTo>
                    <a:pt x="345" y="77"/>
                    <a:pt x="415" y="77"/>
                    <a:pt x="482" y="77"/>
                  </a:cubicBezTo>
                  <a:cubicBezTo>
                    <a:pt x="482" y="90"/>
                    <a:pt x="482" y="90"/>
                    <a:pt x="482" y="90"/>
                  </a:cubicBezTo>
                  <a:cubicBezTo>
                    <a:pt x="552" y="90"/>
                    <a:pt x="552" y="90"/>
                    <a:pt x="552" y="90"/>
                  </a:cubicBezTo>
                  <a:cubicBezTo>
                    <a:pt x="552" y="77"/>
                    <a:pt x="552" y="77"/>
                    <a:pt x="552" y="77"/>
                  </a:cubicBezTo>
                  <a:cubicBezTo>
                    <a:pt x="575" y="77"/>
                    <a:pt x="593" y="77"/>
                    <a:pt x="601" y="77"/>
                  </a:cubicBezTo>
                  <a:cubicBezTo>
                    <a:pt x="603" y="88"/>
                    <a:pt x="613" y="96"/>
                    <a:pt x="624" y="96"/>
                  </a:cubicBezTo>
                  <a:cubicBezTo>
                    <a:pt x="636" y="96"/>
                    <a:pt x="645" y="88"/>
                    <a:pt x="647" y="77"/>
                  </a:cubicBezTo>
                  <a:cubicBezTo>
                    <a:pt x="1041" y="77"/>
                    <a:pt x="1041" y="77"/>
                    <a:pt x="1041" y="77"/>
                  </a:cubicBezTo>
                  <a:cubicBezTo>
                    <a:pt x="1041" y="77"/>
                    <a:pt x="1103" y="14"/>
                    <a:pt x="1106" y="11"/>
                  </a:cubicBezTo>
                  <a:cubicBezTo>
                    <a:pt x="1110" y="11"/>
                    <a:pt x="1651" y="11"/>
                    <a:pt x="1760" y="11"/>
                  </a:cubicBezTo>
                  <a:cubicBezTo>
                    <a:pt x="1760" y="0"/>
                    <a:pt x="1760" y="0"/>
                    <a:pt x="1760" y="0"/>
                  </a:cubicBezTo>
                  <a:lnTo>
                    <a:pt x="1102" y="0"/>
                  </a:lnTo>
                  <a:close/>
                  <a:moveTo>
                    <a:pt x="24" y="117"/>
                  </a:moveTo>
                  <a:cubicBezTo>
                    <a:pt x="18" y="117"/>
                    <a:pt x="14" y="112"/>
                    <a:pt x="14" y="107"/>
                  </a:cubicBezTo>
                  <a:cubicBezTo>
                    <a:pt x="14" y="101"/>
                    <a:pt x="18" y="97"/>
                    <a:pt x="24" y="97"/>
                  </a:cubicBezTo>
                  <a:cubicBezTo>
                    <a:pt x="29" y="97"/>
                    <a:pt x="34" y="101"/>
                    <a:pt x="34" y="107"/>
                  </a:cubicBezTo>
                  <a:cubicBezTo>
                    <a:pt x="34" y="112"/>
                    <a:pt x="29" y="117"/>
                    <a:pt x="24" y="117"/>
                  </a:cubicBezTo>
                  <a:close/>
                  <a:moveTo>
                    <a:pt x="624" y="82"/>
                  </a:moveTo>
                  <a:cubicBezTo>
                    <a:pt x="619" y="82"/>
                    <a:pt x="614" y="78"/>
                    <a:pt x="614" y="72"/>
                  </a:cubicBezTo>
                  <a:cubicBezTo>
                    <a:pt x="614" y="67"/>
                    <a:pt x="619" y="62"/>
                    <a:pt x="624" y="62"/>
                  </a:cubicBezTo>
                  <a:cubicBezTo>
                    <a:pt x="630" y="62"/>
                    <a:pt x="634" y="67"/>
                    <a:pt x="634" y="72"/>
                  </a:cubicBezTo>
                  <a:cubicBezTo>
                    <a:pt x="634" y="78"/>
                    <a:pt x="630" y="82"/>
                    <a:pt x="624" y="82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166" name="Freeform 567"/>
            <p:cNvSpPr>
              <a:spLocks noEditPoints="1"/>
            </p:cNvSpPr>
            <p:nvPr/>
          </p:nvSpPr>
          <p:spPr bwMode="auto">
            <a:xfrm>
              <a:off x="2483290" y="807180"/>
              <a:ext cx="4502130" cy="1424440"/>
            </a:xfrm>
            <a:custGeom>
              <a:avLst/>
              <a:gdLst>
                <a:gd name="T0" fmla="*/ 1445 w 2140"/>
                <a:gd name="T1" fmla="*/ 0 h 612"/>
                <a:gd name="T2" fmla="*/ 1347 w 2140"/>
                <a:gd name="T3" fmla="*/ 97 h 612"/>
                <a:gd name="T4" fmla="*/ 1112 w 2140"/>
                <a:gd name="T5" fmla="*/ 97 h 612"/>
                <a:gd name="T6" fmla="*/ 1074 w 2140"/>
                <a:gd name="T7" fmla="*/ 135 h 612"/>
                <a:gd name="T8" fmla="*/ 271 w 2140"/>
                <a:gd name="T9" fmla="*/ 135 h 612"/>
                <a:gd name="T10" fmla="*/ 271 w 2140"/>
                <a:gd name="T11" fmla="*/ 275 h 612"/>
                <a:gd name="T12" fmla="*/ 110 w 2140"/>
                <a:gd name="T13" fmla="*/ 275 h 612"/>
                <a:gd name="T14" fmla="*/ 18 w 2140"/>
                <a:gd name="T15" fmla="*/ 367 h 612"/>
                <a:gd name="T16" fmla="*/ 18 w 2140"/>
                <a:gd name="T17" fmla="*/ 566 h 612"/>
                <a:gd name="T18" fmla="*/ 0 w 2140"/>
                <a:gd name="T19" fmla="*/ 589 h 612"/>
                <a:gd name="T20" fmla="*/ 24 w 2140"/>
                <a:gd name="T21" fmla="*/ 612 h 612"/>
                <a:gd name="T22" fmla="*/ 48 w 2140"/>
                <a:gd name="T23" fmla="*/ 589 h 612"/>
                <a:gd name="T24" fmla="*/ 29 w 2140"/>
                <a:gd name="T25" fmla="*/ 566 h 612"/>
                <a:gd name="T26" fmla="*/ 29 w 2140"/>
                <a:gd name="T27" fmla="*/ 372 h 612"/>
                <a:gd name="T28" fmla="*/ 114 w 2140"/>
                <a:gd name="T29" fmla="*/ 286 h 612"/>
                <a:gd name="T30" fmla="*/ 282 w 2140"/>
                <a:gd name="T31" fmla="*/ 286 h 612"/>
                <a:gd name="T32" fmla="*/ 282 w 2140"/>
                <a:gd name="T33" fmla="*/ 146 h 612"/>
                <a:gd name="T34" fmla="*/ 1079 w 2140"/>
                <a:gd name="T35" fmla="*/ 146 h 612"/>
                <a:gd name="T36" fmla="*/ 1117 w 2140"/>
                <a:gd name="T37" fmla="*/ 108 h 612"/>
                <a:gd name="T38" fmla="*/ 1352 w 2140"/>
                <a:gd name="T39" fmla="*/ 108 h 612"/>
                <a:gd name="T40" fmla="*/ 1449 w 2140"/>
                <a:gd name="T41" fmla="*/ 11 h 612"/>
                <a:gd name="T42" fmla="*/ 2140 w 2140"/>
                <a:gd name="T43" fmla="*/ 11 h 612"/>
                <a:gd name="T44" fmla="*/ 2140 w 2140"/>
                <a:gd name="T45" fmla="*/ 0 h 612"/>
                <a:gd name="T46" fmla="*/ 1445 w 2140"/>
                <a:gd name="T47" fmla="*/ 0 h 612"/>
                <a:gd name="T48" fmla="*/ 34 w 2140"/>
                <a:gd name="T49" fmla="*/ 589 h 612"/>
                <a:gd name="T50" fmla="*/ 24 w 2140"/>
                <a:gd name="T51" fmla="*/ 598 h 612"/>
                <a:gd name="T52" fmla="*/ 14 w 2140"/>
                <a:gd name="T53" fmla="*/ 589 h 612"/>
                <a:gd name="T54" fmla="*/ 24 w 2140"/>
                <a:gd name="T55" fmla="*/ 579 h 612"/>
                <a:gd name="T56" fmla="*/ 34 w 2140"/>
                <a:gd name="T57" fmla="*/ 589 h 6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140" h="612">
                  <a:moveTo>
                    <a:pt x="1445" y="0"/>
                  </a:moveTo>
                  <a:cubicBezTo>
                    <a:pt x="1445" y="0"/>
                    <a:pt x="1351" y="94"/>
                    <a:pt x="1347" y="97"/>
                  </a:cubicBezTo>
                  <a:cubicBezTo>
                    <a:pt x="1343" y="97"/>
                    <a:pt x="1112" y="97"/>
                    <a:pt x="1112" y="97"/>
                  </a:cubicBezTo>
                  <a:cubicBezTo>
                    <a:pt x="1112" y="97"/>
                    <a:pt x="1077" y="132"/>
                    <a:pt x="1074" y="135"/>
                  </a:cubicBezTo>
                  <a:cubicBezTo>
                    <a:pt x="1070" y="135"/>
                    <a:pt x="271" y="135"/>
                    <a:pt x="271" y="135"/>
                  </a:cubicBezTo>
                  <a:cubicBezTo>
                    <a:pt x="271" y="135"/>
                    <a:pt x="271" y="265"/>
                    <a:pt x="271" y="275"/>
                  </a:cubicBezTo>
                  <a:cubicBezTo>
                    <a:pt x="261" y="275"/>
                    <a:pt x="110" y="275"/>
                    <a:pt x="110" y="275"/>
                  </a:cubicBezTo>
                  <a:cubicBezTo>
                    <a:pt x="18" y="367"/>
                    <a:pt x="18" y="367"/>
                    <a:pt x="18" y="367"/>
                  </a:cubicBezTo>
                  <a:cubicBezTo>
                    <a:pt x="18" y="566"/>
                    <a:pt x="18" y="566"/>
                    <a:pt x="18" y="566"/>
                  </a:cubicBezTo>
                  <a:cubicBezTo>
                    <a:pt x="8" y="569"/>
                    <a:pt x="0" y="578"/>
                    <a:pt x="0" y="589"/>
                  </a:cubicBezTo>
                  <a:cubicBezTo>
                    <a:pt x="0" y="602"/>
                    <a:pt x="11" y="612"/>
                    <a:pt x="24" y="612"/>
                  </a:cubicBezTo>
                  <a:cubicBezTo>
                    <a:pt x="37" y="612"/>
                    <a:pt x="48" y="602"/>
                    <a:pt x="48" y="589"/>
                  </a:cubicBezTo>
                  <a:cubicBezTo>
                    <a:pt x="48" y="578"/>
                    <a:pt x="40" y="568"/>
                    <a:pt x="29" y="566"/>
                  </a:cubicBezTo>
                  <a:cubicBezTo>
                    <a:pt x="29" y="538"/>
                    <a:pt x="29" y="376"/>
                    <a:pt x="29" y="372"/>
                  </a:cubicBezTo>
                  <a:cubicBezTo>
                    <a:pt x="32" y="369"/>
                    <a:pt x="111" y="289"/>
                    <a:pt x="114" y="286"/>
                  </a:cubicBezTo>
                  <a:cubicBezTo>
                    <a:pt x="119" y="286"/>
                    <a:pt x="282" y="286"/>
                    <a:pt x="282" y="286"/>
                  </a:cubicBezTo>
                  <a:cubicBezTo>
                    <a:pt x="282" y="286"/>
                    <a:pt x="282" y="156"/>
                    <a:pt x="282" y="146"/>
                  </a:cubicBezTo>
                  <a:cubicBezTo>
                    <a:pt x="293" y="146"/>
                    <a:pt x="1079" y="146"/>
                    <a:pt x="1079" y="146"/>
                  </a:cubicBezTo>
                  <a:cubicBezTo>
                    <a:pt x="1079" y="146"/>
                    <a:pt x="1114" y="111"/>
                    <a:pt x="1117" y="108"/>
                  </a:cubicBezTo>
                  <a:cubicBezTo>
                    <a:pt x="1121" y="108"/>
                    <a:pt x="1352" y="108"/>
                    <a:pt x="1352" y="108"/>
                  </a:cubicBezTo>
                  <a:cubicBezTo>
                    <a:pt x="1352" y="108"/>
                    <a:pt x="1446" y="14"/>
                    <a:pt x="1449" y="11"/>
                  </a:cubicBezTo>
                  <a:cubicBezTo>
                    <a:pt x="1453" y="11"/>
                    <a:pt x="2002" y="11"/>
                    <a:pt x="2140" y="11"/>
                  </a:cubicBezTo>
                  <a:cubicBezTo>
                    <a:pt x="2140" y="0"/>
                    <a:pt x="2140" y="0"/>
                    <a:pt x="2140" y="0"/>
                  </a:cubicBezTo>
                  <a:lnTo>
                    <a:pt x="1445" y="0"/>
                  </a:lnTo>
                  <a:close/>
                  <a:moveTo>
                    <a:pt x="34" y="589"/>
                  </a:moveTo>
                  <a:cubicBezTo>
                    <a:pt x="34" y="594"/>
                    <a:pt x="29" y="598"/>
                    <a:pt x="24" y="598"/>
                  </a:cubicBezTo>
                  <a:cubicBezTo>
                    <a:pt x="19" y="598"/>
                    <a:pt x="14" y="594"/>
                    <a:pt x="14" y="589"/>
                  </a:cubicBezTo>
                  <a:cubicBezTo>
                    <a:pt x="14" y="583"/>
                    <a:pt x="19" y="579"/>
                    <a:pt x="24" y="579"/>
                  </a:cubicBezTo>
                  <a:cubicBezTo>
                    <a:pt x="29" y="579"/>
                    <a:pt x="34" y="583"/>
                    <a:pt x="34" y="589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167" name="Freeform 568"/>
            <p:cNvSpPr>
              <a:spLocks/>
            </p:cNvSpPr>
            <p:nvPr/>
          </p:nvSpPr>
          <p:spPr bwMode="auto">
            <a:xfrm>
              <a:off x="2575824" y="1523830"/>
              <a:ext cx="2135398" cy="714681"/>
            </a:xfrm>
            <a:custGeom>
              <a:avLst/>
              <a:gdLst>
                <a:gd name="T0" fmla="*/ 11 w 1015"/>
                <a:gd name="T1" fmla="*/ 102 h 307"/>
                <a:gd name="T2" fmla="*/ 11 w 1015"/>
                <a:gd name="T3" fmla="*/ 128 h 307"/>
                <a:gd name="T4" fmla="*/ 0 w 1015"/>
                <a:gd name="T5" fmla="*/ 128 h 307"/>
                <a:gd name="T6" fmla="*/ 0 w 1015"/>
                <a:gd name="T7" fmla="*/ 241 h 307"/>
                <a:gd name="T8" fmla="*/ 33 w 1015"/>
                <a:gd name="T9" fmla="*/ 241 h 307"/>
                <a:gd name="T10" fmla="*/ 33 w 1015"/>
                <a:gd name="T11" fmla="*/ 128 h 307"/>
                <a:gd name="T12" fmla="*/ 21 w 1015"/>
                <a:gd name="T13" fmla="*/ 128 h 307"/>
                <a:gd name="T14" fmla="*/ 21 w 1015"/>
                <a:gd name="T15" fmla="*/ 107 h 307"/>
                <a:gd name="T16" fmla="*/ 117 w 1015"/>
                <a:gd name="T17" fmla="*/ 11 h 307"/>
                <a:gd name="T18" fmla="*/ 834 w 1015"/>
                <a:gd name="T19" fmla="*/ 11 h 307"/>
                <a:gd name="T20" fmla="*/ 993 w 1015"/>
                <a:gd name="T21" fmla="*/ 168 h 307"/>
                <a:gd name="T22" fmla="*/ 993 w 1015"/>
                <a:gd name="T23" fmla="*/ 195 h 307"/>
                <a:gd name="T24" fmla="*/ 983 w 1015"/>
                <a:gd name="T25" fmla="*/ 195 h 307"/>
                <a:gd name="T26" fmla="*/ 983 w 1015"/>
                <a:gd name="T27" fmla="*/ 307 h 307"/>
                <a:gd name="T28" fmla="*/ 1015 w 1015"/>
                <a:gd name="T29" fmla="*/ 307 h 307"/>
                <a:gd name="T30" fmla="*/ 1015 w 1015"/>
                <a:gd name="T31" fmla="*/ 195 h 307"/>
                <a:gd name="T32" fmla="*/ 1004 w 1015"/>
                <a:gd name="T33" fmla="*/ 195 h 307"/>
                <a:gd name="T34" fmla="*/ 1004 w 1015"/>
                <a:gd name="T35" fmla="*/ 164 h 307"/>
                <a:gd name="T36" fmla="*/ 838 w 1015"/>
                <a:gd name="T37" fmla="*/ 0 h 307"/>
                <a:gd name="T38" fmla="*/ 113 w 1015"/>
                <a:gd name="T39" fmla="*/ 0 h 307"/>
                <a:gd name="T40" fmla="*/ 11 w 1015"/>
                <a:gd name="T41" fmla="*/ 102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15" h="307">
                  <a:moveTo>
                    <a:pt x="11" y="102"/>
                  </a:moveTo>
                  <a:cubicBezTo>
                    <a:pt x="11" y="128"/>
                    <a:pt x="11" y="128"/>
                    <a:pt x="11" y="128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241"/>
                    <a:pt x="0" y="241"/>
                    <a:pt x="0" y="241"/>
                  </a:cubicBezTo>
                  <a:cubicBezTo>
                    <a:pt x="33" y="241"/>
                    <a:pt x="33" y="241"/>
                    <a:pt x="33" y="241"/>
                  </a:cubicBezTo>
                  <a:cubicBezTo>
                    <a:pt x="33" y="128"/>
                    <a:pt x="33" y="128"/>
                    <a:pt x="33" y="128"/>
                  </a:cubicBezTo>
                  <a:cubicBezTo>
                    <a:pt x="21" y="128"/>
                    <a:pt x="21" y="128"/>
                    <a:pt x="21" y="128"/>
                  </a:cubicBezTo>
                  <a:cubicBezTo>
                    <a:pt x="21" y="120"/>
                    <a:pt x="21" y="109"/>
                    <a:pt x="21" y="107"/>
                  </a:cubicBezTo>
                  <a:cubicBezTo>
                    <a:pt x="24" y="104"/>
                    <a:pt x="114" y="14"/>
                    <a:pt x="117" y="11"/>
                  </a:cubicBezTo>
                  <a:cubicBezTo>
                    <a:pt x="122" y="11"/>
                    <a:pt x="829" y="11"/>
                    <a:pt x="834" y="11"/>
                  </a:cubicBezTo>
                  <a:cubicBezTo>
                    <a:pt x="837" y="14"/>
                    <a:pt x="990" y="165"/>
                    <a:pt x="993" y="168"/>
                  </a:cubicBezTo>
                  <a:cubicBezTo>
                    <a:pt x="993" y="171"/>
                    <a:pt x="993" y="187"/>
                    <a:pt x="993" y="195"/>
                  </a:cubicBezTo>
                  <a:cubicBezTo>
                    <a:pt x="983" y="195"/>
                    <a:pt x="983" y="195"/>
                    <a:pt x="983" y="195"/>
                  </a:cubicBezTo>
                  <a:cubicBezTo>
                    <a:pt x="983" y="307"/>
                    <a:pt x="983" y="307"/>
                    <a:pt x="983" y="307"/>
                  </a:cubicBezTo>
                  <a:cubicBezTo>
                    <a:pt x="1015" y="307"/>
                    <a:pt x="1015" y="307"/>
                    <a:pt x="1015" y="307"/>
                  </a:cubicBezTo>
                  <a:cubicBezTo>
                    <a:pt x="1015" y="195"/>
                    <a:pt x="1015" y="195"/>
                    <a:pt x="1015" y="195"/>
                  </a:cubicBezTo>
                  <a:cubicBezTo>
                    <a:pt x="1004" y="195"/>
                    <a:pt x="1004" y="195"/>
                    <a:pt x="1004" y="195"/>
                  </a:cubicBezTo>
                  <a:cubicBezTo>
                    <a:pt x="1004" y="164"/>
                    <a:pt x="1004" y="164"/>
                    <a:pt x="1004" y="164"/>
                  </a:cubicBezTo>
                  <a:cubicBezTo>
                    <a:pt x="838" y="0"/>
                    <a:pt x="838" y="0"/>
                    <a:pt x="838" y="0"/>
                  </a:cubicBezTo>
                  <a:cubicBezTo>
                    <a:pt x="113" y="0"/>
                    <a:pt x="113" y="0"/>
                    <a:pt x="113" y="0"/>
                  </a:cubicBezTo>
                  <a:lnTo>
                    <a:pt x="11" y="102"/>
                  </a:ln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168" name="Freeform 569"/>
            <p:cNvSpPr>
              <a:spLocks/>
            </p:cNvSpPr>
            <p:nvPr/>
          </p:nvSpPr>
          <p:spPr bwMode="auto">
            <a:xfrm>
              <a:off x="2703948" y="1608489"/>
              <a:ext cx="1872922" cy="630022"/>
            </a:xfrm>
            <a:custGeom>
              <a:avLst/>
              <a:gdLst>
                <a:gd name="T0" fmla="*/ 83 w 890"/>
                <a:gd name="T1" fmla="*/ 11 h 271"/>
                <a:gd name="T2" fmla="*/ 735 w 890"/>
                <a:gd name="T3" fmla="*/ 11 h 271"/>
                <a:gd name="T4" fmla="*/ 866 w 890"/>
                <a:gd name="T5" fmla="*/ 142 h 271"/>
                <a:gd name="T6" fmla="*/ 866 w 890"/>
                <a:gd name="T7" fmla="*/ 159 h 271"/>
                <a:gd name="T8" fmla="*/ 857 w 890"/>
                <a:gd name="T9" fmla="*/ 159 h 271"/>
                <a:gd name="T10" fmla="*/ 857 w 890"/>
                <a:gd name="T11" fmla="*/ 271 h 271"/>
                <a:gd name="T12" fmla="*/ 890 w 890"/>
                <a:gd name="T13" fmla="*/ 271 h 271"/>
                <a:gd name="T14" fmla="*/ 890 w 890"/>
                <a:gd name="T15" fmla="*/ 159 h 271"/>
                <a:gd name="T16" fmla="*/ 877 w 890"/>
                <a:gd name="T17" fmla="*/ 159 h 271"/>
                <a:gd name="T18" fmla="*/ 877 w 890"/>
                <a:gd name="T19" fmla="*/ 138 h 271"/>
                <a:gd name="T20" fmla="*/ 740 w 890"/>
                <a:gd name="T21" fmla="*/ 0 h 271"/>
                <a:gd name="T22" fmla="*/ 78 w 890"/>
                <a:gd name="T23" fmla="*/ 0 h 271"/>
                <a:gd name="T24" fmla="*/ 13 w 890"/>
                <a:gd name="T25" fmla="*/ 66 h 271"/>
                <a:gd name="T26" fmla="*/ 13 w 890"/>
                <a:gd name="T27" fmla="*/ 92 h 271"/>
                <a:gd name="T28" fmla="*/ 0 w 890"/>
                <a:gd name="T29" fmla="*/ 92 h 271"/>
                <a:gd name="T30" fmla="*/ 0 w 890"/>
                <a:gd name="T31" fmla="*/ 205 h 271"/>
                <a:gd name="T32" fmla="*/ 33 w 890"/>
                <a:gd name="T33" fmla="*/ 205 h 271"/>
                <a:gd name="T34" fmla="*/ 33 w 890"/>
                <a:gd name="T35" fmla="*/ 92 h 271"/>
                <a:gd name="T36" fmla="*/ 24 w 890"/>
                <a:gd name="T37" fmla="*/ 92 h 271"/>
                <a:gd name="T38" fmla="*/ 24 w 890"/>
                <a:gd name="T39" fmla="*/ 70 h 271"/>
                <a:gd name="T40" fmla="*/ 83 w 890"/>
                <a:gd name="T41" fmla="*/ 11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90" h="271">
                  <a:moveTo>
                    <a:pt x="83" y="11"/>
                  </a:moveTo>
                  <a:cubicBezTo>
                    <a:pt x="87" y="11"/>
                    <a:pt x="731" y="11"/>
                    <a:pt x="735" y="11"/>
                  </a:cubicBezTo>
                  <a:cubicBezTo>
                    <a:pt x="738" y="14"/>
                    <a:pt x="863" y="139"/>
                    <a:pt x="866" y="142"/>
                  </a:cubicBezTo>
                  <a:cubicBezTo>
                    <a:pt x="866" y="145"/>
                    <a:pt x="866" y="153"/>
                    <a:pt x="866" y="159"/>
                  </a:cubicBezTo>
                  <a:cubicBezTo>
                    <a:pt x="857" y="159"/>
                    <a:pt x="857" y="159"/>
                    <a:pt x="857" y="159"/>
                  </a:cubicBezTo>
                  <a:cubicBezTo>
                    <a:pt x="857" y="271"/>
                    <a:pt x="857" y="271"/>
                    <a:pt x="857" y="271"/>
                  </a:cubicBezTo>
                  <a:cubicBezTo>
                    <a:pt x="890" y="271"/>
                    <a:pt x="890" y="271"/>
                    <a:pt x="890" y="271"/>
                  </a:cubicBezTo>
                  <a:cubicBezTo>
                    <a:pt x="890" y="159"/>
                    <a:pt x="890" y="159"/>
                    <a:pt x="890" y="159"/>
                  </a:cubicBezTo>
                  <a:cubicBezTo>
                    <a:pt x="877" y="159"/>
                    <a:pt x="877" y="159"/>
                    <a:pt x="877" y="159"/>
                  </a:cubicBezTo>
                  <a:cubicBezTo>
                    <a:pt x="877" y="138"/>
                    <a:pt x="877" y="138"/>
                    <a:pt x="877" y="138"/>
                  </a:cubicBezTo>
                  <a:cubicBezTo>
                    <a:pt x="740" y="0"/>
                    <a:pt x="740" y="0"/>
                    <a:pt x="740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13" y="66"/>
                    <a:pt x="13" y="66"/>
                    <a:pt x="13" y="66"/>
                  </a:cubicBezTo>
                  <a:cubicBezTo>
                    <a:pt x="13" y="92"/>
                    <a:pt x="13" y="92"/>
                    <a:pt x="13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205"/>
                    <a:pt x="0" y="205"/>
                    <a:pt x="0" y="205"/>
                  </a:cubicBezTo>
                  <a:cubicBezTo>
                    <a:pt x="33" y="205"/>
                    <a:pt x="33" y="205"/>
                    <a:pt x="33" y="205"/>
                  </a:cubicBezTo>
                  <a:cubicBezTo>
                    <a:pt x="33" y="92"/>
                    <a:pt x="33" y="92"/>
                    <a:pt x="33" y="92"/>
                  </a:cubicBezTo>
                  <a:cubicBezTo>
                    <a:pt x="24" y="92"/>
                    <a:pt x="24" y="92"/>
                    <a:pt x="24" y="92"/>
                  </a:cubicBezTo>
                  <a:cubicBezTo>
                    <a:pt x="24" y="84"/>
                    <a:pt x="24" y="73"/>
                    <a:pt x="24" y="70"/>
                  </a:cubicBezTo>
                  <a:cubicBezTo>
                    <a:pt x="27" y="67"/>
                    <a:pt x="80" y="14"/>
                    <a:pt x="83" y="11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169" name="Freeform 570"/>
            <p:cNvSpPr>
              <a:spLocks/>
            </p:cNvSpPr>
            <p:nvPr/>
          </p:nvSpPr>
          <p:spPr bwMode="auto">
            <a:xfrm>
              <a:off x="2842749" y="1696102"/>
              <a:ext cx="1598879" cy="542409"/>
            </a:xfrm>
            <a:custGeom>
              <a:avLst/>
              <a:gdLst>
                <a:gd name="T0" fmla="*/ 49 w 760"/>
                <a:gd name="T1" fmla="*/ 11 h 233"/>
                <a:gd name="T2" fmla="*/ 644 w 760"/>
                <a:gd name="T3" fmla="*/ 11 h 233"/>
                <a:gd name="T4" fmla="*/ 736 w 760"/>
                <a:gd name="T5" fmla="*/ 103 h 233"/>
                <a:gd name="T6" fmla="*/ 736 w 760"/>
                <a:gd name="T7" fmla="*/ 121 h 233"/>
                <a:gd name="T8" fmla="*/ 727 w 760"/>
                <a:gd name="T9" fmla="*/ 121 h 233"/>
                <a:gd name="T10" fmla="*/ 727 w 760"/>
                <a:gd name="T11" fmla="*/ 233 h 233"/>
                <a:gd name="T12" fmla="*/ 760 w 760"/>
                <a:gd name="T13" fmla="*/ 233 h 233"/>
                <a:gd name="T14" fmla="*/ 760 w 760"/>
                <a:gd name="T15" fmla="*/ 121 h 233"/>
                <a:gd name="T16" fmla="*/ 747 w 760"/>
                <a:gd name="T17" fmla="*/ 121 h 233"/>
                <a:gd name="T18" fmla="*/ 747 w 760"/>
                <a:gd name="T19" fmla="*/ 98 h 233"/>
                <a:gd name="T20" fmla="*/ 649 w 760"/>
                <a:gd name="T21" fmla="*/ 0 h 233"/>
                <a:gd name="T22" fmla="*/ 45 w 760"/>
                <a:gd name="T23" fmla="*/ 0 h 233"/>
                <a:gd name="T24" fmla="*/ 11 w 760"/>
                <a:gd name="T25" fmla="*/ 34 h 233"/>
                <a:gd name="T26" fmla="*/ 11 w 760"/>
                <a:gd name="T27" fmla="*/ 54 h 233"/>
                <a:gd name="T28" fmla="*/ 0 w 760"/>
                <a:gd name="T29" fmla="*/ 54 h 233"/>
                <a:gd name="T30" fmla="*/ 0 w 760"/>
                <a:gd name="T31" fmla="*/ 167 h 233"/>
                <a:gd name="T32" fmla="*/ 32 w 760"/>
                <a:gd name="T33" fmla="*/ 167 h 233"/>
                <a:gd name="T34" fmla="*/ 32 w 760"/>
                <a:gd name="T35" fmla="*/ 54 h 233"/>
                <a:gd name="T36" fmla="*/ 22 w 760"/>
                <a:gd name="T37" fmla="*/ 54 h 233"/>
                <a:gd name="T38" fmla="*/ 22 w 760"/>
                <a:gd name="T39" fmla="*/ 38 h 233"/>
                <a:gd name="T40" fmla="*/ 49 w 760"/>
                <a:gd name="T41" fmla="*/ 11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60" h="233">
                  <a:moveTo>
                    <a:pt x="49" y="11"/>
                  </a:moveTo>
                  <a:cubicBezTo>
                    <a:pt x="54" y="11"/>
                    <a:pt x="640" y="11"/>
                    <a:pt x="644" y="11"/>
                  </a:cubicBezTo>
                  <a:cubicBezTo>
                    <a:pt x="647" y="14"/>
                    <a:pt x="733" y="100"/>
                    <a:pt x="736" y="103"/>
                  </a:cubicBezTo>
                  <a:cubicBezTo>
                    <a:pt x="736" y="105"/>
                    <a:pt x="736" y="114"/>
                    <a:pt x="736" y="121"/>
                  </a:cubicBezTo>
                  <a:cubicBezTo>
                    <a:pt x="727" y="121"/>
                    <a:pt x="727" y="121"/>
                    <a:pt x="727" y="121"/>
                  </a:cubicBezTo>
                  <a:cubicBezTo>
                    <a:pt x="727" y="233"/>
                    <a:pt x="727" y="233"/>
                    <a:pt x="727" y="233"/>
                  </a:cubicBezTo>
                  <a:cubicBezTo>
                    <a:pt x="760" y="233"/>
                    <a:pt x="760" y="233"/>
                    <a:pt x="760" y="233"/>
                  </a:cubicBezTo>
                  <a:cubicBezTo>
                    <a:pt x="760" y="121"/>
                    <a:pt x="760" y="121"/>
                    <a:pt x="760" y="121"/>
                  </a:cubicBezTo>
                  <a:cubicBezTo>
                    <a:pt x="747" y="121"/>
                    <a:pt x="747" y="121"/>
                    <a:pt x="747" y="121"/>
                  </a:cubicBezTo>
                  <a:cubicBezTo>
                    <a:pt x="747" y="98"/>
                    <a:pt x="747" y="98"/>
                    <a:pt x="747" y="98"/>
                  </a:cubicBezTo>
                  <a:cubicBezTo>
                    <a:pt x="649" y="0"/>
                    <a:pt x="649" y="0"/>
                    <a:pt x="649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11" y="54"/>
                    <a:pt x="11" y="54"/>
                    <a:pt x="11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167"/>
                    <a:pt x="0" y="167"/>
                    <a:pt x="0" y="167"/>
                  </a:cubicBezTo>
                  <a:cubicBezTo>
                    <a:pt x="32" y="167"/>
                    <a:pt x="32" y="167"/>
                    <a:pt x="32" y="167"/>
                  </a:cubicBezTo>
                  <a:cubicBezTo>
                    <a:pt x="32" y="54"/>
                    <a:pt x="32" y="54"/>
                    <a:pt x="32" y="54"/>
                  </a:cubicBezTo>
                  <a:cubicBezTo>
                    <a:pt x="22" y="54"/>
                    <a:pt x="22" y="54"/>
                    <a:pt x="22" y="54"/>
                  </a:cubicBezTo>
                  <a:cubicBezTo>
                    <a:pt x="22" y="48"/>
                    <a:pt x="22" y="41"/>
                    <a:pt x="22" y="38"/>
                  </a:cubicBezTo>
                  <a:cubicBezTo>
                    <a:pt x="25" y="36"/>
                    <a:pt x="47" y="14"/>
                    <a:pt x="49" y="11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170" name="Freeform 571"/>
            <p:cNvSpPr>
              <a:spLocks/>
            </p:cNvSpPr>
            <p:nvPr/>
          </p:nvSpPr>
          <p:spPr bwMode="auto">
            <a:xfrm>
              <a:off x="93424" y="1822105"/>
              <a:ext cx="2152302" cy="702868"/>
            </a:xfrm>
            <a:custGeom>
              <a:avLst/>
              <a:gdLst>
                <a:gd name="T0" fmla="*/ 991 w 1023"/>
                <a:gd name="T1" fmla="*/ 0 h 302"/>
                <a:gd name="T2" fmla="*/ 991 w 1023"/>
                <a:gd name="T3" fmla="*/ 113 h 302"/>
                <a:gd name="T4" fmla="*/ 999 w 1023"/>
                <a:gd name="T5" fmla="*/ 113 h 302"/>
                <a:gd name="T6" fmla="*/ 999 w 1023"/>
                <a:gd name="T7" fmla="*/ 120 h 302"/>
                <a:gd name="T8" fmla="*/ 942 w 1023"/>
                <a:gd name="T9" fmla="*/ 177 h 302"/>
                <a:gd name="T10" fmla="*/ 878 w 1023"/>
                <a:gd name="T11" fmla="*/ 177 h 302"/>
                <a:gd name="T12" fmla="*/ 804 w 1023"/>
                <a:gd name="T13" fmla="*/ 251 h 302"/>
                <a:gd name="T14" fmla="*/ 116 w 1023"/>
                <a:gd name="T15" fmla="*/ 251 h 302"/>
                <a:gd name="T16" fmla="*/ 76 w 1023"/>
                <a:gd name="T17" fmla="*/ 291 h 302"/>
                <a:gd name="T18" fmla="*/ 0 w 1023"/>
                <a:gd name="T19" fmla="*/ 291 h 302"/>
                <a:gd name="T20" fmla="*/ 0 w 1023"/>
                <a:gd name="T21" fmla="*/ 302 h 302"/>
                <a:gd name="T22" fmla="*/ 81 w 1023"/>
                <a:gd name="T23" fmla="*/ 302 h 302"/>
                <a:gd name="T24" fmla="*/ 121 w 1023"/>
                <a:gd name="T25" fmla="*/ 262 h 302"/>
                <a:gd name="T26" fmla="*/ 809 w 1023"/>
                <a:gd name="T27" fmla="*/ 262 h 302"/>
                <a:gd name="T28" fmla="*/ 882 w 1023"/>
                <a:gd name="T29" fmla="*/ 188 h 302"/>
                <a:gd name="T30" fmla="*/ 946 w 1023"/>
                <a:gd name="T31" fmla="*/ 188 h 302"/>
                <a:gd name="T32" fmla="*/ 1010 w 1023"/>
                <a:gd name="T33" fmla="*/ 125 h 302"/>
                <a:gd name="T34" fmla="*/ 1010 w 1023"/>
                <a:gd name="T35" fmla="*/ 113 h 302"/>
                <a:gd name="T36" fmla="*/ 1023 w 1023"/>
                <a:gd name="T37" fmla="*/ 113 h 302"/>
                <a:gd name="T38" fmla="*/ 1023 w 1023"/>
                <a:gd name="T39" fmla="*/ 0 h 302"/>
                <a:gd name="T40" fmla="*/ 991 w 1023"/>
                <a:gd name="T41" fmla="*/ 0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23" h="302">
                  <a:moveTo>
                    <a:pt x="991" y="0"/>
                  </a:moveTo>
                  <a:cubicBezTo>
                    <a:pt x="991" y="113"/>
                    <a:pt x="991" y="113"/>
                    <a:pt x="991" y="113"/>
                  </a:cubicBezTo>
                  <a:cubicBezTo>
                    <a:pt x="999" y="113"/>
                    <a:pt x="999" y="113"/>
                    <a:pt x="999" y="113"/>
                  </a:cubicBezTo>
                  <a:cubicBezTo>
                    <a:pt x="999" y="116"/>
                    <a:pt x="999" y="118"/>
                    <a:pt x="999" y="120"/>
                  </a:cubicBezTo>
                  <a:cubicBezTo>
                    <a:pt x="996" y="123"/>
                    <a:pt x="945" y="174"/>
                    <a:pt x="942" y="177"/>
                  </a:cubicBezTo>
                  <a:cubicBezTo>
                    <a:pt x="938" y="177"/>
                    <a:pt x="878" y="177"/>
                    <a:pt x="878" y="177"/>
                  </a:cubicBezTo>
                  <a:cubicBezTo>
                    <a:pt x="878" y="177"/>
                    <a:pt x="807" y="248"/>
                    <a:pt x="804" y="251"/>
                  </a:cubicBezTo>
                  <a:cubicBezTo>
                    <a:pt x="800" y="251"/>
                    <a:pt x="116" y="251"/>
                    <a:pt x="116" y="251"/>
                  </a:cubicBezTo>
                  <a:cubicBezTo>
                    <a:pt x="116" y="251"/>
                    <a:pt x="79" y="288"/>
                    <a:pt x="76" y="291"/>
                  </a:cubicBezTo>
                  <a:cubicBezTo>
                    <a:pt x="73" y="291"/>
                    <a:pt x="24" y="291"/>
                    <a:pt x="0" y="291"/>
                  </a:cubicBezTo>
                  <a:cubicBezTo>
                    <a:pt x="0" y="302"/>
                    <a:pt x="0" y="302"/>
                    <a:pt x="0" y="302"/>
                  </a:cubicBezTo>
                  <a:cubicBezTo>
                    <a:pt x="81" y="302"/>
                    <a:pt x="81" y="302"/>
                    <a:pt x="81" y="302"/>
                  </a:cubicBezTo>
                  <a:cubicBezTo>
                    <a:pt x="81" y="302"/>
                    <a:pt x="118" y="265"/>
                    <a:pt x="121" y="262"/>
                  </a:cubicBezTo>
                  <a:cubicBezTo>
                    <a:pt x="125" y="262"/>
                    <a:pt x="809" y="262"/>
                    <a:pt x="809" y="262"/>
                  </a:cubicBezTo>
                  <a:cubicBezTo>
                    <a:pt x="809" y="262"/>
                    <a:pt x="879" y="191"/>
                    <a:pt x="882" y="188"/>
                  </a:cubicBezTo>
                  <a:cubicBezTo>
                    <a:pt x="886" y="188"/>
                    <a:pt x="946" y="188"/>
                    <a:pt x="946" y="188"/>
                  </a:cubicBezTo>
                  <a:cubicBezTo>
                    <a:pt x="1010" y="125"/>
                    <a:pt x="1010" y="125"/>
                    <a:pt x="1010" y="125"/>
                  </a:cubicBezTo>
                  <a:cubicBezTo>
                    <a:pt x="1010" y="113"/>
                    <a:pt x="1010" y="113"/>
                    <a:pt x="1010" y="113"/>
                  </a:cubicBezTo>
                  <a:cubicBezTo>
                    <a:pt x="1023" y="113"/>
                    <a:pt x="1023" y="113"/>
                    <a:pt x="1023" y="113"/>
                  </a:cubicBezTo>
                  <a:cubicBezTo>
                    <a:pt x="1023" y="0"/>
                    <a:pt x="1023" y="0"/>
                    <a:pt x="1023" y="0"/>
                  </a:cubicBezTo>
                  <a:lnTo>
                    <a:pt x="991" y="0"/>
                  </a:ln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171" name="Freeform 572"/>
            <p:cNvSpPr>
              <a:spLocks noEditPoints="1"/>
            </p:cNvSpPr>
            <p:nvPr/>
          </p:nvSpPr>
          <p:spPr bwMode="auto">
            <a:xfrm>
              <a:off x="93424" y="2127272"/>
              <a:ext cx="774082" cy="109269"/>
            </a:xfrm>
            <a:custGeom>
              <a:avLst/>
              <a:gdLst>
                <a:gd name="T0" fmla="*/ 345 w 368"/>
                <a:gd name="T1" fmla="*/ 0 h 47"/>
                <a:gd name="T2" fmla="*/ 322 w 368"/>
                <a:gd name="T3" fmla="*/ 18 h 47"/>
                <a:gd name="T4" fmla="*/ 0 w 368"/>
                <a:gd name="T5" fmla="*/ 18 h 47"/>
                <a:gd name="T6" fmla="*/ 0 w 368"/>
                <a:gd name="T7" fmla="*/ 29 h 47"/>
                <a:gd name="T8" fmla="*/ 322 w 368"/>
                <a:gd name="T9" fmla="*/ 29 h 47"/>
                <a:gd name="T10" fmla="*/ 345 w 368"/>
                <a:gd name="T11" fmla="*/ 47 h 47"/>
                <a:gd name="T12" fmla="*/ 368 w 368"/>
                <a:gd name="T13" fmla="*/ 23 h 47"/>
                <a:gd name="T14" fmla="*/ 345 w 368"/>
                <a:gd name="T15" fmla="*/ 0 h 47"/>
                <a:gd name="T16" fmla="*/ 345 w 368"/>
                <a:gd name="T17" fmla="*/ 33 h 47"/>
                <a:gd name="T18" fmla="*/ 335 w 368"/>
                <a:gd name="T19" fmla="*/ 23 h 47"/>
                <a:gd name="T20" fmla="*/ 345 w 368"/>
                <a:gd name="T21" fmla="*/ 13 h 47"/>
                <a:gd name="T22" fmla="*/ 354 w 368"/>
                <a:gd name="T23" fmla="*/ 23 h 47"/>
                <a:gd name="T24" fmla="*/ 345 w 368"/>
                <a:gd name="T25" fmla="*/ 3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8" h="47">
                  <a:moveTo>
                    <a:pt x="345" y="0"/>
                  </a:moveTo>
                  <a:cubicBezTo>
                    <a:pt x="334" y="0"/>
                    <a:pt x="324" y="7"/>
                    <a:pt x="322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322" y="29"/>
                    <a:pt x="322" y="29"/>
                    <a:pt x="322" y="29"/>
                  </a:cubicBezTo>
                  <a:cubicBezTo>
                    <a:pt x="324" y="39"/>
                    <a:pt x="334" y="47"/>
                    <a:pt x="345" y="47"/>
                  </a:cubicBezTo>
                  <a:cubicBezTo>
                    <a:pt x="358" y="47"/>
                    <a:pt x="368" y="36"/>
                    <a:pt x="368" y="23"/>
                  </a:cubicBezTo>
                  <a:cubicBezTo>
                    <a:pt x="368" y="10"/>
                    <a:pt x="358" y="0"/>
                    <a:pt x="345" y="0"/>
                  </a:cubicBezTo>
                  <a:close/>
                  <a:moveTo>
                    <a:pt x="345" y="33"/>
                  </a:moveTo>
                  <a:cubicBezTo>
                    <a:pt x="339" y="33"/>
                    <a:pt x="335" y="28"/>
                    <a:pt x="335" y="23"/>
                  </a:cubicBezTo>
                  <a:cubicBezTo>
                    <a:pt x="335" y="18"/>
                    <a:pt x="339" y="13"/>
                    <a:pt x="345" y="13"/>
                  </a:cubicBezTo>
                  <a:cubicBezTo>
                    <a:pt x="350" y="13"/>
                    <a:pt x="354" y="18"/>
                    <a:pt x="354" y="23"/>
                  </a:cubicBezTo>
                  <a:cubicBezTo>
                    <a:pt x="354" y="28"/>
                    <a:pt x="350" y="33"/>
                    <a:pt x="345" y="33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172" name="Freeform 573"/>
            <p:cNvSpPr>
              <a:spLocks noEditPoints="1"/>
            </p:cNvSpPr>
            <p:nvPr/>
          </p:nvSpPr>
          <p:spPr bwMode="auto">
            <a:xfrm>
              <a:off x="93424" y="3791908"/>
              <a:ext cx="2064217" cy="1138961"/>
            </a:xfrm>
            <a:custGeom>
              <a:avLst/>
              <a:gdLst>
                <a:gd name="T0" fmla="*/ 981 w 981"/>
                <a:gd name="T1" fmla="*/ 0 h 489"/>
                <a:gd name="T2" fmla="*/ 844 w 981"/>
                <a:gd name="T3" fmla="*/ 0 h 489"/>
                <a:gd name="T4" fmla="*/ 844 w 981"/>
                <a:gd name="T5" fmla="*/ 275 h 489"/>
                <a:gd name="T6" fmla="*/ 694 w 981"/>
                <a:gd name="T7" fmla="*/ 275 h 489"/>
                <a:gd name="T8" fmla="*/ 694 w 981"/>
                <a:gd name="T9" fmla="*/ 65 h 489"/>
                <a:gd name="T10" fmla="*/ 403 w 981"/>
                <a:gd name="T11" fmla="*/ 65 h 489"/>
                <a:gd name="T12" fmla="*/ 403 w 981"/>
                <a:gd name="T13" fmla="*/ 254 h 489"/>
                <a:gd name="T14" fmla="*/ 385 w 981"/>
                <a:gd name="T15" fmla="*/ 272 h 489"/>
                <a:gd name="T16" fmla="*/ 0 w 981"/>
                <a:gd name="T17" fmla="*/ 272 h 489"/>
                <a:gd name="T18" fmla="*/ 0 w 981"/>
                <a:gd name="T19" fmla="*/ 283 h 489"/>
                <a:gd name="T20" fmla="*/ 385 w 981"/>
                <a:gd name="T21" fmla="*/ 283 h 489"/>
                <a:gd name="T22" fmla="*/ 403 w 981"/>
                <a:gd name="T23" fmla="*/ 300 h 489"/>
                <a:gd name="T24" fmla="*/ 403 w 981"/>
                <a:gd name="T25" fmla="*/ 489 h 489"/>
                <a:gd name="T26" fmla="*/ 981 w 981"/>
                <a:gd name="T27" fmla="*/ 489 h 489"/>
                <a:gd name="T28" fmla="*/ 981 w 981"/>
                <a:gd name="T29" fmla="*/ 0 h 489"/>
                <a:gd name="T30" fmla="*/ 414 w 981"/>
                <a:gd name="T31" fmla="*/ 75 h 489"/>
                <a:gd name="T32" fmla="*/ 683 w 981"/>
                <a:gd name="T33" fmla="*/ 75 h 489"/>
                <a:gd name="T34" fmla="*/ 683 w 981"/>
                <a:gd name="T35" fmla="*/ 286 h 489"/>
                <a:gd name="T36" fmla="*/ 855 w 981"/>
                <a:gd name="T37" fmla="*/ 286 h 489"/>
                <a:gd name="T38" fmla="*/ 855 w 981"/>
                <a:gd name="T39" fmla="*/ 11 h 489"/>
                <a:gd name="T40" fmla="*/ 908 w 981"/>
                <a:gd name="T41" fmla="*/ 11 h 489"/>
                <a:gd name="T42" fmla="*/ 908 w 981"/>
                <a:gd name="T43" fmla="*/ 340 h 489"/>
                <a:gd name="T44" fmla="*/ 634 w 981"/>
                <a:gd name="T45" fmla="*/ 340 h 489"/>
                <a:gd name="T46" fmla="*/ 634 w 981"/>
                <a:gd name="T47" fmla="*/ 272 h 489"/>
                <a:gd name="T48" fmla="*/ 589 w 981"/>
                <a:gd name="T49" fmla="*/ 272 h 489"/>
                <a:gd name="T50" fmla="*/ 589 w 981"/>
                <a:gd name="T51" fmla="*/ 242 h 489"/>
                <a:gd name="T52" fmla="*/ 467 w 981"/>
                <a:gd name="T53" fmla="*/ 242 h 489"/>
                <a:gd name="T54" fmla="*/ 467 w 981"/>
                <a:gd name="T55" fmla="*/ 272 h 489"/>
                <a:gd name="T56" fmla="*/ 431 w 981"/>
                <a:gd name="T57" fmla="*/ 272 h 489"/>
                <a:gd name="T58" fmla="*/ 414 w 981"/>
                <a:gd name="T59" fmla="*/ 255 h 489"/>
                <a:gd name="T60" fmla="*/ 414 w 981"/>
                <a:gd name="T61" fmla="*/ 75 h 489"/>
                <a:gd name="T62" fmla="*/ 398 w 981"/>
                <a:gd name="T63" fmla="*/ 277 h 489"/>
                <a:gd name="T64" fmla="*/ 408 w 981"/>
                <a:gd name="T65" fmla="*/ 268 h 489"/>
                <a:gd name="T66" fmla="*/ 418 w 981"/>
                <a:gd name="T67" fmla="*/ 277 h 489"/>
                <a:gd name="T68" fmla="*/ 408 w 981"/>
                <a:gd name="T69" fmla="*/ 287 h 489"/>
                <a:gd name="T70" fmla="*/ 398 w 981"/>
                <a:gd name="T71" fmla="*/ 277 h 489"/>
                <a:gd name="T72" fmla="*/ 414 w 981"/>
                <a:gd name="T73" fmla="*/ 481 h 489"/>
                <a:gd name="T74" fmla="*/ 414 w 981"/>
                <a:gd name="T75" fmla="*/ 300 h 489"/>
                <a:gd name="T76" fmla="*/ 431 w 981"/>
                <a:gd name="T77" fmla="*/ 283 h 489"/>
                <a:gd name="T78" fmla="*/ 467 w 981"/>
                <a:gd name="T79" fmla="*/ 283 h 489"/>
                <a:gd name="T80" fmla="*/ 467 w 981"/>
                <a:gd name="T81" fmla="*/ 311 h 489"/>
                <a:gd name="T82" fmla="*/ 589 w 981"/>
                <a:gd name="T83" fmla="*/ 311 h 489"/>
                <a:gd name="T84" fmla="*/ 589 w 981"/>
                <a:gd name="T85" fmla="*/ 283 h 489"/>
                <a:gd name="T86" fmla="*/ 623 w 981"/>
                <a:gd name="T87" fmla="*/ 283 h 489"/>
                <a:gd name="T88" fmla="*/ 623 w 981"/>
                <a:gd name="T89" fmla="*/ 351 h 489"/>
                <a:gd name="T90" fmla="*/ 919 w 981"/>
                <a:gd name="T91" fmla="*/ 351 h 489"/>
                <a:gd name="T92" fmla="*/ 919 w 981"/>
                <a:gd name="T93" fmla="*/ 11 h 489"/>
                <a:gd name="T94" fmla="*/ 971 w 981"/>
                <a:gd name="T95" fmla="*/ 11 h 489"/>
                <a:gd name="T96" fmla="*/ 971 w 981"/>
                <a:gd name="T97" fmla="*/ 482 h 489"/>
                <a:gd name="T98" fmla="*/ 414 w 981"/>
                <a:gd name="T99" fmla="*/ 481 h 4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981" h="489">
                  <a:moveTo>
                    <a:pt x="981" y="0"/>
                  </a:moveTo>
                  <a:cubicBezTo>
                    <a:pt x="844" y="0"/>
                    <a:pt x="844" y="0"/>
                    <a:pt x="844" y="0"/>
                  </a:cubicBezTo>
                  <a:cubicBezTo>
                    <a:pt x="844" y="0"/>
                    <a:pt x="844" y="265"/>
                    <a:pt x="844" y="275"/>
                  </a:cubicBezTo>
                  <a:cubicBezTo>
                    <a:pt x="834" y="275"/>
                    <a:pt x="704" y="275"/>
                    <a:pt x="694" y="275"/>
                  </a:cubicBezTo>
                  <a:cubicBezTo>
                    <a:pt x="694" y="265"/>
                    <a:pt x="694" y="65"/>
                    <a:pt x="694" y="65"/>
                  </a:cubicBezTo>
                  <a:cubicBezTo>
                    <a:pt x="403" y="65"/>
                    <a:pt x="403" y="65"/>
                    <a:pt x="403" y="65"/>
                  </a:cubicBezTo>
                  <a:cubicBezTo>
                    <a:pt x="403" y="254"/>
                    <a:pt x="403" y="254"/>
                    <a:pt x="403" y="254"/>
                  </a:cubicBezTo>
                  <a:cubicBezTo>
                    <a:pt x="394" y="256"/>
                    <a:pt x="387" y="263"/>
                    <a:pt x="385" y="272"/>
                  </a:cubicBezTo>
                  <a:cubicBezTo>
                    <a:pt x="0" y="272"/>
                    <a:pt x="0" y="272"/>
                    <a:pt x="0" y="272"/>
                  </a:cubicBezTo>
                  <a:cubicBezTo>
                    <a:pt x="0" y="283"/>
                    <a:pt x="0" y="283"/>
                    <a:pt x="0" y="283"/>
                  </a:cubicBezTo>
                  <a:cubicBezTo>
                    <a:pt x="385" y="283"/>
                    <a:pt x="385" y="283"/>
                    <a:pt x="385" y="283"/>
                  </a:cubicBezTo>
                  <a:cubicBezTo>
                    <a:pt x="387" y="292"/>
                    <a:pt x="394" y="298"/>
                    <a:pt x="403" y="300"/>
                  </a:cubicBezTo>
                  <a:cubicBezTo>
                    <a:pt x="403" y="489"/>
                    <a:pt x="403" y="489"/>
                    <a:pt x="403" y="489"/>
                  </a:cubicBezTo>
                  <a:cubicBezTo>
                    <a:pt x="981" y="489"/>
                    <a:pt x="981" y="489"/>
                    <a:pt x="981" y="489"/>
                  </a:cubicBezTo>
                  <a:lnTo>
                    <a:pt x="981" y="0"/>
                  </a:lnTo>
                  <a:close/>
                  <a:moveTo>
                    <a:pt x="414" y="75"/>
                  </a:moveTo>
                  <a:cubicBezTo>
                    <a:pt x="424" y="75"/>
                    <a:pt x="673" y="75"/>
                    <a:pt x="683" y="75"/>
                  </a:cubicBezTo>
                  <a:cubicBezTo>
                    <a:pt x="683" y="86"/>
                    <a:pt x="683" y="286"/>
                    <a:pt x="683" y="286"/>
                  </a:cubicBezTo>
                  <a:cubicBezTo>
                    <a:pt x="855" y="286"/>
                    <a:pt x="855" y="286"/>
                    <a:pt x="855" y="286"/>
                  </a:cubicBezTo>
                  <a:cubicBezTo>
                    <a:pt x="855" y="286"/>
                    <a:pt x="855" y="21"/>
                    <a:pt x="855" y="11"/>
                  </a:cubicBezTo>
                  <a:cubicBezTo>
                    <a:pt x="859" y="11"/>
                    <a:pt x="883" y="11"/>
                    <a:pt x="908" y="11"/>
                  </a:cubicBezTo>
                  <a:cubicBezTo>
                    <a:pt x="908" y="46"/>
                    <a:pt x="908" y="330"/>
                    <a:pt x="908" y="340"/>
                  </a:cubicBezTo>
                  <a:cubicBezTo>
                    <a:pt x="897" y="340"/>
                    <a:pt x="644" y="340"/>
                    <a:pt x="634" y="340"/>
                  </a:cubicBezTo>
                  <a:cubicBezTo>
                    <a:pt x="634" y="331"/>
                    <a:pt x="634" y="272"/>
                    <a:pt x="634" y="272"/>
                  </a:cubicBezTo>
                  <a:cubicBezTo>
                    <a:pt x="589" y="272"/>
                    <a:pt x="589" y="272"/>
                    <a:pt x="589" y="272"/>
                  </a:cubicBezTo>
                  <a:cubicBezTo>
                    <a:pt x="589" y="242"/>
                    <a:pt x="589" y="242"/>
                    <a:pt x="589" y="242"/>
                  </a:cubicBezTo>
                  <a:cubicBezTo>
                    <a:pt x="467" y="242"/>
                    <a:pt x="467" y="242"/>
                    <a:pt x="467" y="242"/>
                  </a:cubicBezTo>
                  <a:cubicBezTo>
                    <a:pt x="467" y="272"/>
                    <a:pt x="467" y="272"/>
                    <a:pt x="467" y="272"/>
                  </a:cubicBezTo>
                  <a:cubicBezTo>
                    <a:pt x="431" y="272"/>
                    <a:pt x="431" y="272"/>
                    <a:pt x="431" y="272"/>
                  </a:cubicBezTo>
                  <a:cubicBezTo>
                    <a:pt x="429" y="264"/>
                    <a:pt x="422" y="257"/>
                    <a:pt x="414" y="255"/>
                  </a:cubicBezTo>
                  <a:cubicBezTo>
                    <a:pt x="414" y="223"/>
                    <a:pt x="414" y="85"/>
                    <a:pt x="414" y="75"/>
                  </a:cubicBezTo>
                  <a:close/>
                  <a:moveTo>
                    <a:pt x="398" y="277"/>
                  </a:moveTo>
                  <a:cubicBezTo>
                    <a:pt x="398" y="272"/>
                    <a:pt x="403" y="268"/>
                    <a:pt x="408" y="268"/>
                  </a:cubicBezTo>
                  <a:cubicBezTo>
                    <a:pt x="413" y="268"/>
                    <a:pt x="418" y="272"/>
                    <a:pt x="418" y="277"/>
                  </a:cubicBezTo>
                  <a:cubicBezTo>
                    <a:pt x="418" y="283"/>
                    <a:pt x="413" y="287"/>
                    <a:pt x="408" y="287"/>
                  </a:cubicBezTo>
                  <a:cubicBezTo>
                    <a:pt x="403" y="287"/>
                    <a:pt x="398" y="283"/>
                    <a:pt x="398" y="277"/>
                  </a:cubicBezTo>
                  <a:close/>
                  <a:moveTo>
                    <a:pt x="414" y="481"/>
                  </a:moveTo>
                  <a:cubicBezTo>
                    <a:pt x="414" y="472"/>
                    <a:pt x="414" y="328"/>
                    <a:pt x="414" y="300"/>
                  </a:cubicBezTo>
                  <a:cubicBezTo>
                    <a:pt x="422" y="298"/>
                    <a:pt x="429" y="291"/>
                    <a:pt x="431" y="283"/>
                  </a:cubicBezTo>
                  <a:cubicBezTo>
                    <a:pt x="436" y="283"/>
                    <a:pt x="449" y="283"/>
                    <a:pt x="467" y="283"/>
                  </a:cubicBezTo>
                  <a:cubicBezTo>
                    <a:pt x="467" y="311"/>
                    <a:pt x="467" y="311"/>
                    <a:pt x="467" y="311"/>
                  </a:cubicBezTo>
                  <a:cubicBezTo>
                    <a:pt x="589" y="311"/>
                    <a:pt x="589" y="311"/>
                    <a:pt x="589" y="311"/>
                  </a:cubicBezTo>
                  <a:cubicBezTo>
                    <a:pt x="589" y="283"/>
                    <a:pt x="589" y="283"/>
                    <a:pt x="589" y="283"/>
                  </a:cubicBezTo>
                  <a:cubicBezTo>
                    <a:pt x="607" y="283"/>
                    <a:pt x="620" y="283"/>
                    <a:pt x="623" y="283"/>
                  </a:cubicBezTo>
                  <a:cubicBezTo>
                    <a:pt x="623" y="292"/>
                    <a:pt x="623" y="351"/>
                    <a:pt x="623" y="351"/>
                  </a:cubicBezTo>
                  <a:cubicBezTo>
                    <a:pt x="919" y="351"/>
                    <a:pt x="919" y="351"/>
                    <a:pt x="919" y="351"/>
                  </a:cubicBezTo>
                  <a:cubicBezTo>
                    <a:pt x="919" y="11"/>
                    <a:pt x="919" y="11"/>
                    <a:pt x="919" y="11"/>
                  </a:cubicBezTo>
                  <a:cubicBezTo>
                    <a:pt x="943" y="11"/>
                    <a:pt x="966" y="11"/>
                    <a:pt x="971" y="11"/>
                  </a:cubicBezTo>
                  <a:cubicBezTo>
                    <a:pt x="971" y="21"/>
                    <a:pt x="971" y="472"/>
                    <a:pt x="971" y="482"/>
                  </a:cubicBezTo>
                  <a:cubicBezTo>
                    <a:pt x="960" y="482"/>
                    <a:pt x="425" y="481"/>
                    <a:pt x="414" y="481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173" name="Freeform 574"/>
            <p:cNvSpPr>
              <a:spLocks/>
            </p:cNvSpPr>
            <p:nvPr/>
          </p:nvSpPr>
          <p:spPr bwMode="auto">
            <a:xfrm>
              <a:off x="1075707" y="3892318"/>
              <a:ext cx="913772" cy="649710"/>
            </a:xfrm>
            <a:custGeom>
              <a:avLst/>
              <a:gdLst>
                <a:gd name="T0" fmla="*/ 198 w 434"/>
                <a:gd name="T1" fmla="*/ 94 h 279"/>
                <a:gd name="T2" fmla="*/ 122 w 434"/>
                <a:gd name="T3" fmla="*/ 94 h 279"/>
                <a:gd name="T4" fmla="*/ 122 w 434"/>
                <a:gd name="T5" fmla="*/ 62 h 279"/>
                <a:gd name="T6" fmla="*/ 0 w 434"/>
                <a:gd name="T7" fmla="*/ 62 h 279"/>
                <a:gd name="T8" fmla="*/ 0 w 434"/>
                <a:gd name="T9" fmla="*/ 131 h 279"/>
                <a:gd name="T10" fmla="*/ 122 w 434"/>
                <a:gd name="T11" fmla="*/ 131 h 279"/>
                <a:gd name="T12" fmla="*/ 122 w 434"/>
                <a:gd name="T13" fmla="*/ 105 h 279"/>
                <a:gd name="T14" fmla="*/ 187 w 434"/>
                <a:gd name="T15" fmla="*/ 105 h 279"/>
                <a:gd name="T16" fmla="*/ 187 w 434"/>
                <a:gd name="T17" fmla="*/ 279 h 279"/>
                <a:gd name="T18" fmla="*/ 421 w 434"/>
                <a:gd name="T19" fmla="*/ 279 h 279"/>
                <a:gd name="T20" fmla="*/ 421 w 434"/>
                <a:gd name="T21" fmla="*/ 113 h 279"/>
                <a:gd name="T22" fmla="*/ 434 w 434"/>
                <a:gd name="T23" fmla="*/ 113 h 279"/>
                <a:gd name="T24" fmla="*/ 434 w 434"/>
                <a:gd name="T25" fmla="*/ 0 h 279"/>
                <a:gd name="T26" fmla="*/ 397 w 434"/>
                <a:gd name="T27" fmla="*/ 0 h 279"/>
                <a:gd name="T28" fmla="*/ 397 w 434"/>
                <a:gd name="T29" fmla="*/ 113 h 279"/>
                <a:gd name="T30" fmla="*/ 410 w 434"/>
                <a:gd name="T31" fmla="*/ 113 h 279"/>
                <a:gd name="T32" fmla="*/ 410 w 434"/>
                <a:gd name="T33" fmla="*/ 268 h 279"/>
                <a:gd name="T34" fmla="*/ 198 w 434"/>
                <a:gd name="T35" fmla="*/ 268 h 279"/>
                <a:gd name="T36" fmla="*/ 198 w 434"/>
                <a:gd name="T37" fmla="*/ 94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34" h="279">
                  <a:moveTo>
                    <a:pt x="198" y="94"/>
                  </a:moveTo>
                  <a:cubicBezTo>
                    <a:pt x="122" y="94"/>
                    <a:pt x="122" y="94"/>
                    <a:pt x="122" y="94"/>
                  </a:cubicBezTo>
                  <a:cubicBezTo>
                    <a:pt x="122" y="62"/>
                    <a:pt x="122" y="62"/>
                    <a:pt x="122" y="62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131"/>
                    <a:pt x="0" y="131"/>
                    <a:pt x="0" y="131"/>
                  </a:cubicBezTo>
                  <a:cubicBezTo>
                    <a:pt x="122" y="131"/>
                    <a:pt x="122" y="131"/>
                    <a:pt x="122" y="131"/>
                  </a:cubicBezTo>
                  <a:cubicBezTo>
                    <a:pt x="122" y="105"/>
                    <a:pt x="122" y="105"/>
                    <a:pt x="122" y="105"/>
                  </a:cubicBezTo>
                  <a:cubicBezTo>
                    <a:pt x="137" y="105"/>
                    <a:pt x="180" y="105"/>
                    <a:pt x="187" y="105"/>
                  </a:cubicBezTo>
                  <a:cubicBezTo>
                    <a:pt x="187" y="115"/>
                    <a:pt x="187" y="279"/>
                    <a:pt x="187" y="279"/>
                  </a:cubicBezTo>
                  <a:cubicBezTo>
                    <a:pt x="421" y="279"/>
                    <a:pt x="421" y="279"/>
                    <a:pt x="421" y="279"/>
                  </a:cubicBezTo>
                  <a:cubicBezTo>
                    <a:pt x="421" y="113"/>
                    <a:pt x="421" y="113"/>
                    <a:pt x="421" y="113"/>
                  </a:cubicBezTo>
                  <a:cubicBezTo>
                    <a:pt x="434" y="113"/>
                    <a:pt x="434" y="113"/>
                    <a:pt x="434" y="113"/>
                  </a:cubicBezTo>
                  <a:cubicBezTo>
                    <a:pt x="434" y="0"/>
                    <a:pt x="434" y="0"/>
                    <a:pt x="434" y="0"/>
                  </a:cubicBezTo>
                  <a:cubicBezTo>
                    <a:pt x="397" y="0"/>
                    <a:pt x="397" y="0"/>
                    <a:pt x="397" y="0"/>
                  </a:cubicBezTo>
                  <a:cubicBezTo>
                    <a:pt x="397" y="113"/>
                    <a:pt x="397" y="113"/>
                    <a:pt x="397" y="113"/>
                  </a:cubicBezTo>
                  <a:cubicBezTo>
                    <a:pt x="410" y="113"/>
                    <a:pt x="410" y="113"/>
                    <a:pt x="410" y="113"/>
                  </a:cubicBezTo>
                  <a:cubicBezTo>
                    <a:pt x="410" y="150"/>
                    <a:pt x="410" y="260"/>
                    <a:pt x="410" y="268"/>
                  </a:cubicBezTo>
                  <a:cubicBezTo>
                    <a:pt x="400" y="268"/>
                    <a:pt x="209" y="268"/>
                    <a:pt x="198" y="268"/>
                  </a:cubicBezTo>
                  <a:cubicBezTo>
                    <a:pt x="198" y="258"/>
                    <a:pt x="198" y="94"/>
                    <a:pt x="198" y="94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174" name="Freeform 575"/>
            <p:cNvSpPr>
              <a:spLocks noEditPoints="1"/>
            </p:cNvSpPr>
            <p:nvPr/>
          </p:nvSpPr>
          <p:spPr bwMode="auto">
            <a:xfrm>
              <a:off x="2171878" y="3582229"/>
              <a:ext cx="548976" cy="572926"/>
            </a:xfrm>
            <a:custGeom>
              <a:avLst/>
              <a:gdLst>
                <a:gd name="T0" fmla="*/ 76 w 261"/>
                <a:gd name="T1" fmla="*/ 28 h 246"/>
                <a:gd name="T2" fmla="*/ 214 w 261"/>
                <a:gd name="T3" fmla="*/ 28 h 246"/>
                <a:gd name="T4" fmla="*/ 237 w 261"/>
                <a:gd name="T5" fmla="*/ 47 h 246"/>
                <a:gd name="T6" fmla="*/ 261 w 261"/>
                <a:gd name="T7" fmla="*/ 23 h 246"/>
                <a:gd name="T8" fmla="*/ 237 w 261"/>
                <a:gd name="T9" fmla="*/ 0 h 246"/>
                <a:gd name="T10" fmla="*/ 215 w 261"/>
                <a:gd name="T11" fmla="*/ 17 h 246"/>
                <a:gd name="T12" fmla="*/ 72 w 261"/>
                <a:gd name="T13" fmla="*/ 17 h 246"/>
                <a:gd name="T14" fmla="*/ 14 w 261"/>
                <a:gd name="T15" fmla="*/ 80 h 246"/>
                <a:gd name="T16" fmla="*/ 14 w 261"/>
                <a:gd name="T17" fmla="*/ 133 h 246"/>
                <a:gd name="T18" fmla="*/ 0 w 261"/>
                <a:gd name="T19" fmla="*/ 133 h 246"/>
                <a:gd name="T20" fmla="*/ 0 w 261"/>
                <a:gd name="T21" fmla="*/ 246 h 246"/>
                <a:gd name="T22" fmla="*/ 37 w 261"/>
                <a:gd name="T23" fmla="*/ 246 h 246"/>
                <a:gd name="T24" fmla="*/ 37 w 261"/>
                <a:gd name="T25" fmla="*/ 133 h 246"/>
                <a:gd name="T26" fmla="*/ 24 w 261"/>
                <a:gd name="T27" fmla="*/ 133 h 246"/>
                <a:gd name="T28" fmla="*/ 24 w 261"/>
                <a:gd name="T29" fmla="*/ 84 h 246"/>
                <a:gd name="T30" fmla="*/ 76 w 261"/>
                <a:gd name="T31" fmla="*/ 28 h 246"/>
                <a:gd name="T32" fmla="*/ 237 w 261"/>
                <a:gd name="T33" fmla="*/ 14 h 246"/>
                <a:gd name="T34" fmla="*/ 247 w 261"/>
                <a:gd name="T35" fmla="*/ 23 h 246"/>
                <a:gd name="T36" fmla="*/ 237 w 261"/>
                <a:gd name="T37" fmla="*/ 33 h 246"/>
                <a:gd name="T38" fmla="*/ 227 w 261"/>
                <a:gd name="T39" fmla="*/ 23 h 246"/>
                <a:gd name="T40" fmla="*/ 237 w 261"/>
                <a:gd name="T41" fmla="*/ 14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61" h="246">
                  <a:moveTo>
                    <a:pt x="76" y="28"/>
                  </a:moveTo>
                  <a:cubicBezTo>
                    <a:pt x="81" y="28"/>
                    <a:pt x="193" y="28"/>
                    <a:pt x="214" y="28"/>
                  </a:cubicBezTo>
                  <a:cubicBezTo>
                    <a:pt x="216" y="39"/>
                    <a:pt x="226" y="47"/>
                    <a:pt x="237" y="47"/>
                  </a:cubicBezTo>
                  <a:cubicBezTo>
                    <a:pt x="250" y="47"/>
                    <a:pt x="261" y="36"/>
                    <a:pt x="261" y="23"/>
                  </a:cubicBezTo>
                  <a:cubicBezTo>
                    <a:pt x="261" y="10"/>
                    <a:pt x="250" y="0"/>
                    <a:pt x="237" y="0"/>
                  </a:cubicBezTo>
                  <a:cubicBezTo>
                    <a:pt x="226" y="0"/>
                    <a:pt x="217" y="7"/>
                    <a:pt x="215" y="17"/>
                  </a:cubicBezTo>
                  <a:cubicBezTo>
                    <a:pt x="72" y="17"/>
                    <a:pt x="72" y="17"/>
                    <a:pt x="72" y="17"/>
                  </a:cubicBezTo>
                  <a:cubicBezTo>
                    <a:pt x="14" y="80"/>
                    <a:pt x="14" y="80"/>
                    <a:pt x="14" y="80"/>
                  </a:cubicBezTo>
                  <a:cubicBezTo>
                    <a:pt x="14" y="133"/>
                    <a:pt x="14" y="133"/>
                    <a:pt x="14" y="133"/>
                  </a:cubicBezTo>
                  <a:cubicBezTo>
                    <a:pt x="0" y="133"/>
                    <a:pt x="0" y="133"/>
                    <a:pt x="0" y="133"/>
                  </a:cubicBezTo>
                  <a:cubicBezTo>
                    <a:pt x="0" y="246"/>
                    <a:pt x="0" y="246"/>
                    <a:pt x="0" y="246"/>
                  </a:cubicBezTo>
                  <a:cubicBezTo>
                    <a:pt x="37" y="246"/>
                    <a:pt x="37" y="246"/>
                    <a:pt x="37" y="246"/>
                  </a:cubicBezTo>
                  <a:cubicBezTo>
                    <a:pt x="37" y="133"/>
                    <a:pt x="37" y="133"/>
                    <a:pt x="37" y="133"/>
                  </a:cubicBezTo>
                  <a:cubicBezTo>
                    <a:pt x="24" y="133"/>
                    <a:pt x="24" y="133"/>
                    <a:pt x="24" y="133"/>
                  </a:cubicBezTo>
                  <a:cubicBezTo>
                    <a:pt x="24" y="118"/>
                    <a:pt x="24" y="87"/>
                    <a:pt x="24" y="84"/>
                  </a:cubicBezTo>
                  <a:cubicBezTo>
                    <a:pt x="27" y="81"/>
                    <a:pt x="73" y="31"/>
                    <a:pt x="76" y="28"/>
                  </a:cubicBezTo>
                  <a:close/>
                  <a:moveTo>
                    <a:pt x="237" y="14"/>
                  </a:moveTo>
                  <a:cubicBezTo>
                    <a:pt x="242" y="14"/>
                    <a:pt x="247" y="18"/>
                    <a:pt x="247" y="23"/>
                  </a:cubicBezTo>
                  <a:cubicBezTo>
                    <a:pt x="247" y="29"/>
                    <a:pt x="242" y="33"/>
                    <a:pt x="237" y="33"/>
                  </a:cubicBezTo>
                  <a:cubicBezTo>
                    <a:pt x="232" y="33"/>
                    <a:pt x="227" y="29"/>
                    <a:pt x="227" y="23"/>
                  </a:cubicBezTo>
                  <a:cubicBezTo>
                    <a:pt x="227" y="18"/>
                    <a:pt x="232" y="14"/>
                    <a:pt x="237" y="14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175" name="Freeform 576"/>
            <p:cNvSpPr>
              <a:spLocks noEditPoints="1"/>
            </p:cNvSpPr>
            <p:nvPr/>
          </p:nvSpPr>
          <p:spPr bwMode="auto">
            <a:xfrm>
              <a:off x="2447700" y="3892318"/>
              <a:ext cx="871064" cy="602459"/>
            </a:xfrm>
            <a:custGeom>
              <a:avLst/>
              <a:gdLst>
                <a:gd name="T0" fmla="*/ 107 w 414"/>
                <a:gd name="T1" fmla="*/ 243 h 259"/>
                <a:gd name="T2" fmla="*/ 368 w 414"/>
                <a:gd name="T3" fmla="*/ 243 h 259"/>
                <a:gd name="T4" fmla="*/ 390 w 414"/>
                <a:gd name="T5" fmla="*/ 259 h 259"/>
                <a:gd name="T6" fmla="*/ 414 w 414"/>
                <a:gd name="T7" fmla="*/ 236 h 259"/>
                <a:gd name="T8" fmla="*/ 390 w 414"/>
                <a:gd name="T9" fmla="*/ 212 h 259"/>
                <a:gd name="T10" fmla="*/ 367 w 414"/>
                <a:gd name="T11" fmla="*/ 232 h 259"/>
                <a:gd name="T12" fmla="*/ 112 w 414"/>
                <a:gd name="T13" fmla="*/ 232 h 259"/>
                <a:gd name="T14" fmla="*/ 22 w 414"/>
                <a:gd name="T15" fmla="*/ 143 h 259"/>
                <a:gd name="T16" fmla="*/ 22 w 414"/>
                <a:gd name="T17" fmla="*/ 113 h 259"/>
                <a:gd name="T18" fmla="*/ 37 w 414"/>
                <a:gd name="T19" fmla="*/ 113 h 259"/>
                <a:gd name="T20" fmla="*/ 37 w 414"/>
                <a:gd name="T21" fmla="*/ 0 h 259"/>
                <a:gd name="T22" fmla="*/ 0 w 414"/>
                <a:gd name="T23" fmla="*/ 0 h 259"/>
                <a:gd name="T24" fmla="*/ 0 w 414"/>
                <a:gd name="T25" fmla="*/ 113 h 259"/>
                <a:gd name="T26" fmla="*/ 11 w 414"/>
                <a:gd name="T27" fmla="*/ 113 h 259"/>
                <a:gd name="T28" fmla="*/ 11 w 414"/>
                <a:gd name="T29" fmla="*/ 148 h 259"/>
                <a:gd name="T30" fmla="*/ 107 w 414"/>
                <a:gd name="T31" fmla="*/ 243 h 259"/>
                <a:gd name="T32" fmla="*/ 390 w 414"/>
                <a:gd name="T33" fmla="*/ 226 h 259"/>
                <a:gd name="T34" fmla="*/ 400 w 414"/>
                <a:gd name="T35" fmla="*/ 236 h 259"/>
                <a:gd name="T36" fmla="*/ 390 w 414"/>
                <a:gd name="T37" fmla="*/ 245 h 259"/>
                <a:gd name="T38" fmla="*/ 381 w 414"/>
                <a:gd name="T39" fmla="*/ 236 h 259"/>
                <a:gd name="T40" fmla="*/ 390 w 414"/>
                <a:gd name="T41" fmla="*/ 226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14" h="259">
                  <a:moveTo>
                    <a:pt x="107" y="243"/>
                  </a:moveTo>
                  <a:cubicBezTo>
                    <a:pt x="368" y="243"/>
                    <a:pt x="368" y="243"/>
                    <a:pt x="368" y="243"/>
                  </a:cubicBezTo>
                  <a:cubicBezTo>
                    <a:pt x="371" y="253"/>
                    <a:pt x="380" y="259"/>
                    <a:pt x="390" y="259"/>
                  </a:cubicBezTo>
                  <a:cubicBezTo>
                    <a:pt x="403" y="259"/>
                    <a:pt x="414" y="249"/>
                    <a:pt x="414" y="236"/>
                  </a:cubicBezTo>
                  <a:cubicBezTo>
                    <a:pt x="414" y="223"/>
                    <a:pt x="403" y="212"/>
                    <a:pt x="390" y="212"/>
                  </a:cubicBezTo>
                  <a:cubicBezTo>
                    <a:pt x="378" y="212"/>
                    <a:pt x="369" y="221"/>
                    <a:pt x="367" y="232"/>
                  </a:cubicBezTo>
                  <a:cubicBezTo>
                    <a:pt x="329" y="232"/>
                    <a:pt x="116" y="232"/>
                    <a:pt x="112" y="232"/>
                  </a:cubicBezTo>
                  <a:cubicBezTo>
                    <a:pt x="109" y="229"/>
                    <a:pt x="25" y="146"/>
                    <a:pt x="22" y="143"/>
                  </a:cubicBezTo>
                  <a:cubicBezTo>
                    <a:pt x="22" y="140"/>
                    <a:pt x="22" y="122"/>
                    <a:pt x="22" y="113"/>
                  </a:cubicBezTo>
                  <a:cubicBezTo>
                    <a:pt x="37" y="113"/>
                    <a:pt x="37" y="113"/>
                    <a:pt x="37" y="113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11" y="113"/>
                    <a:pt x="11" y="113"/>
                    <a:pt x="11" y="113"/>
                  </a:cubicBezTo>
                  <a:cubicBezTo>
                    <a:pt x="11" y="148"/>
                    <a:pt x="11" y="148"/>
                    <a:pt x="11" y="148"/>
                  </a:cubicBezTo>
                  <a:lnTo>
                    <a:pt x="107" y="243"/>
                  </a:lnTo>
                  <a:close/>
                  <a:moveTo>
                    <a:pt x="390" y="226"/>
                  </a:moveTo>
                  <a:cubicBezTo>
                    <a:pt x="396" y="226"/>
                    <a:pt x="400" y="230"/>
                    <a:pt x="400" y="236"/>
                  </a:cubicBezTo>
                  <a:cubicBezTo>
                    <a:pt x="400" y="241"/>
                    <a:pt x="396" y="245"/>
                    <a:pt x="390" y="245"/>
                  </a:cubicBezTo>
                  <a:cubicBezTo>
                    <a:pt x="385" y="245"/>
                    <a:pt x="381" y="241"/>
                    <a:pt x="381" y="236"/>
                  </a:cubicBezTo>
                  <a:cubicBezTo>
                    <a:pt x="381" y="230"/>
                    <a:pt x="385" y="226"/>
                    <a:pt x="390" y="226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176" name="Freeform 577"/>
            <p:cNvSpPr>
              <a:spLocks/>
            </p:cNvSpPr>
            <p:nvPr/>
          </p:nvSpPr>
          <p:spPr bwMode="auto">
            <a:xfrm>
              <a:off x="3087429" y="3389286"/>
              <a:ext cx="1062359" cy="605411"/>
            </a:xfrm>
            <a:custGeom>
              <a:avLst/>
              <a:gdLst>
                <a:gd name="T0" fmla="*/ 152 w 505"/>
                <a:gd name="T1" fmla="*/ 29 h 260"/>
                <a:gd name="T2" fmla="*/ 100 w 505"/>
                <a:gd name="T3" fmla="*/ 29 h 260"/>
                <a:gd name="T4" fmla="*/ 100 w 505"/>
                <a:gd name="T5" fmla="*/ 18 h 260"/>
                <a:gd name="T6" fmla="*/ 0 w 505"/>
                <a:gd name="T7" fmla="*/ 18 h 260"/>
                <a:gd name="T8" fmla="*/ 0 w 505"/>
                <a:gd name="T9" fmla="*/ 52 h 260"/>
                <a:gd name="T10" fmla="*/ 100 w 505"/>
                <a:gd name="T11" fmla="*/ 52 h 260"/>
                <a:gd name="T12" fmla="*/ 100 w 505"/>
                <a:gd name="T13" fmla="*/ 40 h 260"/>
                <a:gd name="T14" fmla="*/ 157 w 505"/>
                <a:gd name="T15" fmla="*/ 40 h 260"/>
                <a:gd name="T16" fmla="*/ 186 w 505"/>
                <a:gd name="T17" fmla="*/ 11 h 260"/>
                <a:gd name="T18" fmla="*/ 494 w 505"/>
                <a:gd name="T19" fmla="*/ 11 h 260"/>
                <a:gd name="T20" fmla="*/ 494 w 505"/>
                <a:gd name="T21" fmla="*/ 144 h 260"/>
                <a:gd name="T22" fmla="*/ 398 w 505"/>
                <a:gd name="T23" fmla="*/ 240 h 260"/>
                <a:gd name="T24" fmla="*/ 393 w 505"/>
                <a:gd name="T25" fmla="*/ 240 h 260"/>
                <a:gd name="T26" fmla="*/ 393 w 505"/>
                <a:gd name="T27" fmla="*/ 226 h 260"/>
                <a:gd name="T28" fmla="*/ 293 w 505"/>
                <a:gd name="T29" fmla="*/ 226 h 260"/>
                <a:gd name="T30" fmla="*/ 293 w 505"/>
                <a:gd name="T31" fmla="*/ 260 h 260"/>
                <a:gd name="T32" fmla="*/ 393 w 505"/>
                <a:gd name="T33" fmla="*/ 260 h 260"/>
                <a:gd name="T34" fmla="*/ 393 w 505"/>
                <a:gd name="T35" fmla="*/ 251 h 260"/>
                <a:gd name="T36" fmla="*/ 402 w 505"/>
                <a:gd name="T37" fmla="*/ 251 h 260"/>
                <a:gd name="T38" fmla="*/ 505 w 505"/>
                <a:gd name="T39" fmla="*/ 148 h 260"/>
                <a:gd name="T40" fmla="*/ 505 w 505"/>
                <a:gd name="T41" fmla="*/ 0 h 260"/>
                <a:gd name="T42" fmla="*/ 181 w 505"/>
                <a:gd name="T43" fmla="*/ 0 h 260"/>
                <a:gd name="T44" fmla="*/ 152 w 505"/>
                <a:gd name="T45" fmla="*/ 29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05" h="260">
                  <a:moveTo>
                    <a:pt x="152" y="29"/>
                  </a:moveTo>
                  <a:cubicBezTo>
                    <a:pt x="149" y="29"/>
                    <a:pt x="113" y="29"/>
                    <a:pt x="100" y="29"/>
                  </a:cubicBezTo>
                  <a:cubicBezTo>
                    <a:pt x="100" y="18"/>
                    <a:pt x="100" y="18"/>
                    <a:pt x="100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100" y="52"/>
                    <a:pt x="100" y="52"/>
                    <a:pt x="100" y="52"/>
                  </a:cubicBezTo>
                  <a:cubicBezTo>
                    <a:pt x="100" y="40"/>
                    <a:pt x="100" y="40"/>
                    <a:pt x="100" y="40"/>
                  </a:cubicBezTo>
                  <a:cubicBezTo>
                    <a:pt x="157" y="40"/>
                    <a:pt x="157" y="40"/>
                    <a:pt x="157" y="40"/>
                  </a:cubicBezTo>
                  <a:cubicBezTo>
                    <a:pt x="157" y="40"/>
                    <a:pt x="183" y="14"/>
                    <a:pt x="186" y="11"/>
                  </a:cubicBezTo>
                  <a:cubicBezTo>
                    <a:pt x="190" y="11"/>
                    <a:pt x="484" y="11"/>
                    <a:pt x="494" y="11"/>
                  </a:cubicBezTo>
                  <a:cubicBezTo>
                    <a:pt x="494" y="21"/>
                    <a:pt x="494" y="139"/>
                    <a:pt x="494" y="144"/>
                  </a:cubicBezTo>
                  <a:cubicBezTo>
                    <a:pt x="491" y="147"/>
                    <a:pt x="401" y="237"/>
                    <a:pt x="398" y="240"/>
                  </a:cubicBezTo>
                  <a:cubicBezTo>
                    <a:pt x="397" y="240"/>
                    <a:pt x="395" y="240"/>
                    <a:pt x="393" y="240"/>
                  </a:cubicBezTo>
                  <a:cubicBezTo>
                    <a:pt x="393" y="226"/>
                    <a:pt x="393" y="226"/>
                    <a:pt x="393" y="226"/>
                  </a:cubicBezTo>
                  <a:cubicBezTo>
                    <a:pt x="293" y="226"/>
                    <a:pt x="293" y="226"/>
                    <a:pt x="293" y="226"/>
                  </a:cubicBezTo>
                  <a:cubicBezTo>
                    <a:pt x="293" y="260"/>
                    <a:pt x="293" y="260"/>
                    <a:pt x="293" y="260"/>
                  </a:cubicBezTo>
                  <a:cubicBezTo>
                    <a:pt x="393" y="260"/>
                    <a:pt x="393" y="260"/>
                    <a:pt x="393" y="260"/>
                  </a:cubicBezTo>
                  <a:cubicBezTo>
                    <a:pt x="393" y="251"/>
                    <a:pt x="393" y="251"/>
                    <a:pt x="393" y="251"/>
                  </a:cubicBezTo>
                  <a:cubicBezTo>
                    <a:pt x="402" y="251"/>
                    <a:pt x="402" y="251"/>
                    <a:pt x="402" y="251"/>
                  </a:cubicBezTo>
                  <a:cubicBezTo>
                    <a:pt x="505" y="148"/>
                    <a:pt x="505" y="148"/>
                    <a:pt x="505" y="148"/>
                  </a:cubicBezTo>
                  <a:cubicBezTo>
                    <a:pt x="505" y="0"/>
                    <a:pt x="505" y="0"/>
                    <a:pt x="505" y="0"/>
                  </a:cubicBezTo>
                  <a:cubicBezTo>
                    <a:pt x="181" y="0"/>
                    <a:pt x="181" y="0"/>
                    <a:pt x="181" y="0"/>
                  </a:cubicBezTo>
                  <a:cubicBezTo>
                    <a:pt x="181" y="0"/>
                    <a:pt x="155" y="26"/>
                    <a:pt x="152" y="29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177" name="Freeform 578"/>
            <p:cNvSpPr>
              <a:spLocks noEditPoints="1"/>
            </p:cNvSpPr>
            <p:nvPr/>
          </p:nvSpPr>
          <p:spPr bwMode="auto">
            <a:xfrm>
              <a:off x="93424" y="3256390"/>
              <a:ext cx="1097950" cy="146677"/>
            </a:xfrm>
            <a:custGeom>
              <a:avLst/>
              <a:gdLst>
                <a:gd name="T0" fmla="*/ 499 w 522"/>
                <a:gd name="T1" fmla="*/ 0 h 63"/>
                <a:gd name="T2" fmla="*/ 475 w 522"/>
                <a:gd name="T3" fmla="*/ 23 h 63"/>
                <a:gd name="T4" fmla="*/ 479 w 522"/>
                <a:gd name="T5" fmla="*/ 37 h 63"/>
                <a:gd name="T6" fmla="*/ 464 w 522"/>
                <a:gd name="T7" fmla="*/ 52 h 63"/>
                <a:gd name="T8" fmla="*/ 0 w 522"/>
                <a:gd name="T9" fmla="*/ 52 h 63"/>
                <a:gd name="T10" fmla="*/ 0 w 522"/>
                <a:gd name="T11" fmla="*/ 63 h 63"/>
                <a:gd name="T12" fmla="*/ 468 w 522"/>
                <a:gd name="T13" fmla="*/ 63 h 63"/>
                <a:gd name="T14" fmla="*/ 487 w 522"/>
                <a:gd name="T15" fmla="*/ 44 h 63"/>
                <a:gd name="T16" fmla="*/ 499 w 522"/>
                <a:gd name="T17" fmla="*/ 47 h 63"/>
                <a:gd name="T18" fmla="*/ 522 w 522"/>
                <a:gd name="T19" fmla="*/ 23 h 63"/>
                <a:gd name="T20" fmla="*/ 499 w 522"/>
                <a:gd name="T21" fmla="*/ 0 h 63"/>
                <a:gd name="T22" fmla="*/ 499 w 522"/>
                <a:gd name="T23" fmla="*/ 33 h 63"/>
                <a:gd name="T24" fmla="*/ 489 w 522"/>
                <a:gd name="T25" fmla="*/ 23 h 63"/>
                <a:gd name="T26" fmla="*/ 499 w 522"/>
                <a:gd name="T27" fmla="*/ 14 h 63"/>
                <a:gd name="T28" fmla="*/ 508 w 522"/>
                <a:gd name="T29" fmla="*/ 23 h 63"/>
                <a:gd name="T30" fmla="*/ 499 w 522"/>
                <a:gd name="T31" fmla="*/ 3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22" h="63">
                  <a:moveTo>
                    <a:pt x="499" y="0"/>
                  </a:moveTo>
                  <a:cubicBezTo>
                    <a:pt x="486" y="0"/>
                    <a:pt x="475" y="10"/>
                    <a:pt x="475" y="23"/>
                  </a:cubicBezTo>
                  <a:cubicBezTo>
                    <a:pt x="475" y="28"/>
                    <a:pt x="477" y="33"/>
                    <a:pt x="479" y="37"/>
                  </a:cubicBezTo>
                  <a:cubicBezTo>
                    <a:pt x="474" y="42"/>
                    <a:pt x="465" y="50"/>
                    <a:pt x="464" y="52"/>
                  </a:cubicBezTo>
                  <a:cubicBezTo>
                    <a:pt x="459" y="52"/>
                    <a:pt x="75" y="52"/>
                    <a:pt x="0" y="52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468" y="63"/>
                    <a:pt x="468" y="63"/>
                    <a:pt x="468" y="63"/>
                  </a:cubicBezTo>
                  <a:cubicBezTo>
                    <a:pt x="487" y="44"/>
                    <a:pt x="487" y="44"/>
                    <a:pt x="487" y="44"/>
                  </a:cubicBezTo>
                  <a:cubicBezTo>
                    <a:pt x="491" y="46"/>
                    <a:pt x="495" y="47"/>
                    <a:pt x="499" y="47"/>
                  </a:cubicBezTo>
                  <a:cubicBezTo>
                    <a:pt x="512" y="47"/>
                    <a:pt x="522" y="36"/>
                    <a:pt x="522" y="23"/>
                  </a:cubicBezTo>
                  <a:cubicBezTo>
                    <a:pt x="522" y="10"/>
                    <a:pt x="512" y="0"/>
                    <a:pt x="499" y="0"/>
                  </a:cubicBezTo>
                  <a:close/>
                  <a:moveTo>
                    <a:pt x="499" y="33"/>
                  </a:moveTo>
                  <a:cubicBezTo>
                    <a:pt x="493" y="33"/>
                    <a:pt x="489" y="29"/>
                    <a:pt x="489" y="23"/>
                  </a:cubicBezTo>
                  <a:cubicBezTo>
                    <a:pt x="489" y="18"/>
                    <a:pt x="493" y="14"/>
                    <a:pt x="499" y="14"/>
                  </a:cubicBezTo>
                  <a:cubicBezTo>
                    <a:pt x="504" y="14"/>
                    <a:pt x="508" y="18"/>
                    <a:pt x="508" y="23"/>
                  </a:cubicBezTo>
                  <a:cubicBezTo>
                    <a:pt x="508" y="29"/>
                    <a:pt x="504" y="33"/>
                    <a:pt x="499" y="33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178" name="Rectangle 579"/>
            <p:cNvSpPr>
              <a:spLocks noChangeArrowheads="1"/>
            </p:cNvSpPr>
            <p:nvPr/>
          </p:nvSpPr>
          <p:spPr bwMode="auto">
            <a:xfrm>
              <a:off x="93424" y="3785018"/>
              <a:ext cx="55164" cy="174241"/>
            </a:xfrm>
            <a:prstGeom prst="rect">
              <a:avLst/>
            </a:pr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179" name="Rectangle 580"/>
            <p:cNvSpPr>
              <a:spLocks noChangeArrowheads="1"/>
            </p:cNvSpPr>
            <p:nvPr/>
          </p:nvSpPr>
          <p:spPr bwMode="auto">
            <a:xfrm>
              <a:off x="93424" y="3459178"/>
              <a:ext cx="55164" cy="190976"/>
            </a:xfrm>
            <a:prstGeom prst="rect">
              <a:avLst/>
            </a:pr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180" name="Rectangle 581"/>
            <p:cNvSpPr>
              <a:spLocks noChangeArrowheads="1"/>
            </p:cNvSpPr>
            <p:nvPr/>
          </p:nvSpPr>
          <p:spPr bwMode="auto">
            <a:xfrm>
              <a:off x="93424" y="3135307"/>
              <a:ext cx="52495" cy="182115"/>
            </a:xfrm>
            <a:prstGeom prst="rect">
              <a:avLst/>
            </a:pr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181" name="Freeform 582"/>
            <p:cNvSpPr>
              <a:spLocks noEditPoints="1"/>
            </p:cNvSpPr>
            <p:nvPr/>
          </p:nvSpPr>
          <p:spPr bwMode="auto">
            <a:xfrm>
              <a:off x="93424" y="2804547"/>
              <a:ext cx="177060" cy="477438"/>
            </a:xfrm>
            <a:custGeom>
              <a:avLst/>
              <a:gdLst>
                <a:gd name="T0" fmla="*/ 66 w 84"/>
                <a:gd name="T1" fmla="*/ 159 h 205"/>
                <a:gd name="T2" fmla="*/ 66 w 84"/>
                <a:gd name="T3" fmla="*/ 39 h 205"/>
                <a:gd name="T4" fmla="*/ 25 w 84"/>
                <a:gd name="T5" fmla="*/ 39 h 205"/>
                <a:gd name="T6" fmla="*/ 25 w 84"/>
                <a:gd name="T7" fmla="*/ 0 h 205"/>
                <a:gd name="T8" fmla="*/ 0 w 84"/>
                <a:gd name="T9" fmla="*/ 0 h 205"/>
                <a:gd name="T10" fmla="*/ 0 w 84"/>
                <a:gd name="T11" fmla="*/ 78 h 205"/>
                <a:gd name="T12" fmla="*/ 25 w 84"/>
                <a:gd name="T13" fmla="*/ 78 h 205"/>
                <a:gd name="T14" fmla="*/ 25 w 84"/>
                <a:gd name="T15" fmla="*/ 50 h 205"/>
                <a:gd name="T16" fmla="*/ 55 w 84"/>
                <a:gd name="T17" fmla="*/ 50 h 205"/>
                <a:gd name="T18" fmla="*/ 55 w 84"/>
                <a:gd name="T19" fmla="*/ 159 h 205"/>
                <a:gd name="T20" fmla="*/ 36 w 84"/>
                <a:gd name="T21" fmla="*/ 182 h 205"/>
                <a:gd name="T22" fmla="*/ 60 w 84"/>
                <a:gd name="T23" fmla="*/ 205 h 205"/>
                <a:gd name="T24" fmla="*/ 84 w 84"/>
                <a:gd name="T25" fmla="*/ 182 h 205"/>
                <a:gd name="T26" fmla="*/ 66 w 84"/>
                <a:gd name="T27" fmla="*/ 159 h 205"/>
                <a:gd name="T28" fmla="*/ 60 w 84"/>
                <a:gd name="T29" fmla="*/ 192 h 205"/>
                <a:gd name="T30" fmla="*/ 50 w 84"/>
                <a:gd name="T31" fmla="*/ 182 h 205"/>
                <a:gd name="T32" fmla="*/ 60 w 84"/>
                <a:gd name="T33" fmla="*/ 172 h 205"/>
                <a:gd name="T34" fmla="*/ 70 w 84"/>
                <a:gd name="T35" fmla="*/ 182 h 205"/>
                <a:gd name="T36" fmla="*/ 60 w 84"/>
                <a:gd name="T37" fmla="*/ 192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4" h="205">
                  <a:moveTo>
                    <a:pt x="66" y="159"/>
                  </a:moveTo>
                  <a:cubicBezTo>
                    <a:pt x="66" y="39"/>
                    <a:pt x="66" y="39"/>
                    <a:pt x="66" y="39"/>
                  </a:cubicBezTo>
                  <a:cubicBezTo>
                    <a:pt x="25" y="39"/>
                    <a:pt x="25" y="39"/>
                    <a:pt x="25" y="39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25" y="78"/>
                    <a:pt x="25" y="78"/>
                    <a:pt x="25" y="78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35" y="50"/>
                    <a:pt x="50" y="50"/>
                    <a:pt x="55" y="50"/>
                  </a:cubicBezTo>
                  <a:cubicBezTo>
                    <a:pt x="55" y="59"/>
                    <a:pt x="55" y="139"/>
                    <a:pt x="55" y="159"/>
                  </a:cubicBezTo>
                  <a:cubicBezTo>
                    <a:pt x="45" y="161"/>
                    <a:pt x="36" y="170"/>
                    <a:pt x="36" y="182"/>
                  </a:cubicBezTo>
                  <a:cubicBezTo>
                    <a:pt x="36" y="195"/>
                    <a:pt x="47" y="205"/>
                    <a:pt x="60" y="205"/>
                  </a:cubicBezTo>
                  <a:cubicBezTo>
                    <a:pt x="73" y="205"/>
                    <a:pt x="84" y="195"/>
                    <a:pt x="84" y="182"/>
                  </a:cubicBezTo>
                  <a:cubicBezTo>
                    <a:pt x="84" y="171"/>
                    <a:pt x="76" y="162"/>
                    <a:pt x="66" y="159"/>
                  </a:cubicBezTo>
                  <a:close/>
                  <a:moveTo>
                    <a:pt x="60" y="192"/>
                  </a:moveTo>
                  <a:cubicBezTo>
                    <a:pt x="55" y="192"/>
                    <a:pt x="50" y="187"/>
                    <a:pt x="50" y="182"/>
                  </a:cubicBezTo>
                  <a:cubicBezTo>
                    <a:pt x="50" y="176"/>
                    <a:pt x="55" y="172"/>
                    <a:pt x="60" y="172"/>
                  </a:cubicBezTo>
                  <a:cubicBezTo>
                    <a:pt x="65" y="172"/>
                    <a:pt x="70" y="176"/>
                    <a:pt x="70" y="182"/>
                  </a:cubicBezTo>
                  <a:cubicBezTo>
                    <a:pt x="70" y="187"/>
                    <a:pt x="65" y="192"/>
                    <a:pt x="60" y="192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182" name="Freeform 583"/>
            <p:cNvSpPr>
              <a:spLocks noEditPoints="1"/>
            </p:cNvSpPr>
            <p:nvPr/>
          </p:nvSpPr>
          <p:spPr bwMode="auto">
            <a:xfrm>
              <a:off x="93424" y="2453113"/>
              <a:ext cx="584565" cy="148645"/>
            </a:xfrm>
            <a:custGeom>
              <a:avLst/>
              <a:gdLst>
                <a:gd name="T0" fmla="*/ 254 w 278"/>
                <a:gd name="T1" fmla="*/ 0 h 64"/>
                <a:gd name="T2" fmla="*/ 231 w 278"/>
                <a:gd name="T3" fmla="*/ 19 h 64"/>
                <a:gd name="T4" fmla="*/ 154 w 278"/>
                <a:gd name="T5" fmla="*/ 19 h 64"/>
                <a:gd name="T6" fmla="*/ 120 w 278"/>
                <a:gd name="T7" fmla="*/ 54 h 64"/>
                <a:gd name="T8" fmla="*/ 0 w 278"/>
                <a:gd name="T9" fmla="*/ 54 h 64"/>
                <a:gd name="T10" fmla="*/ 0 w 278"/>
                <a:gd name="T11" fmla="*/ 64 h 64"/>
                <a:gd name="T12" fmla="*/ 124 w 278"/>
                <a:gd name="T13" fmla="*/ 64 h 64"/>
                <a:gd name="T14" fmla="*/ 159 w 278"/>
                <a:gd name="T15" fmla="*/ 30 h 64"/>
                <a:gd name="T16" fmla="*/ 232 w 278"/>
                <a:gd name="T17" fmla="*/ 30 h 64"/>
                <a:gd name="T18" fmla="*/ 254 w 278"/>
                <a:gd name="T19" fmla="*/ 47 h 64"/>
                <a:gd name="T20" fmla="*/ 278 w 278"/>
                <a:gd name="T21" fmla="*/ 23 h 64"/>
                <a:gd name="T22" fmla="*/ 254 w 278"/>
                <a:gd name="T23" fmla="*/ 0 h 64"/>
                <a:gd name="T24" fmla="*/ 254 w 278"/>
                <a:gd name="T25" fmla="*/ 33 h 64"/>
                <a:gd name="T26" fmla="*/ 244 w 278"/>
                <a:gd name="T27" fmla="*/ 23 h 64"/>
                <a:gd name="T28" fmla="*/ 254 w 278"/>
                <a:gd name="T29" fmla="*/ 13 h 64"/>
                <a:gd name="T30" fmla="*/ 264 w 278"/>
                <a:gd name="T31" fmla="*/ 23 h 64"/>
                <a:gd name="T32" fmla="*/ 254 w 278"/>
                <a:gd name="T33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78" h="64">
                  <a:moveTo>
                    <a:pt x="254" y="0"/>
                  </a:moveTo>
                  <a:cubicBezTo>
                    <a:pt x="243" y="0"/>
                    <a:pt x="233" y="8"/>
                    <a:pt x="231" y="19"/>
                  </a:cubicBezTo>
                  <a:cubicBezTo>
                    <a:pt x="154" y="19"/>
                    <a:pt x="154" y="19"/>
                    <a:pt x="154" y="19"/>
                  </a:cubicBezTo>
                  <a:cubicBezTo>
                    <a:pt x="154" y="19"/>
                    <a:pt x="123" y="51"/>
                    <a:pt x="120" y="54"/>
                  </a:cubicBezTo>
                  <a:cubicBezTo>
                    <a:pt x="116" y="54"/>
                    <a:pt x="34" y="54"/>
                    <a:pt x="0" y="54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124" y="64"/>
                    <a:pt x="124" y="64"/>
                    <a:pt x="124" y="64"/>
                  </a:cubicBezTo>
                  <a:cubicBezTo>
                    <a:pt x="124" y="64"/>
                    <a:pt x="156" y="33"/>
                    <a:pt x="159" y="30"/>
                  </a:cubicBezTo>
                  <a:cubicBezTo>
                    <a:pt x="163" y="30"/>
                    <a:pt x="220" y="30"/>
                    <a:pt x="232" y="30"/>
                  </a:cubicBezTo>
                  <a:cubicBezTo>
                    <a:pt x="235" y="40"/>
                    <a:pt x="243" y="47"/>
                    <a:pt x="254" y="47"/>
                  </a:cubicBezTo>
                  <a:cubicBezTo>
                    <a:pt x="267" y="47"/>
                    <a:pt x="278" y="36"/>
                    <a:pt x="278" y="23"/>
                  </a:cubicBezTo>
                  <a:cubicBezTo>
                    <a:pt x="278" y="10"/>
                    <a:pt x="267" y="0"/>
                    <a:pt x="254" y="0"/>
                  </a:cubicBezTo>
                  <a:close/>
                  <a:moveTo>
                    <a:pt x="254" y="33"/>
                  </a:moveTo>
                  <a:cubicBezTo>
                    <a:pt x="249" y="33"/>
                    <a:pt x="244" y="29"/>
                    <a:pt x="244" y="23"/>
                  </a:cubicBezTo>
                  <a:cubicBezTo>
                    <a:pt x="244" y="18"/>
                    <a:pt x="249" y="13"/>
                    <a:pt x="254" y="13"/>
                  </a:cubicBezTo>
                  <a:cubicBezTo>
                    <a:pt x="259" y="13"/>
                    <a:pt x="264" y="18"/>
                    <a:pt x="264" y="23"/>
                  </a:cubicBezTo>
                  <a:cubicBezTo>
                    <a:pt x="264" y="29"/>
                    <a:pt x="259" y="33"/>
                    <a:pt x="254" y="33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183" name="Freeform 584"/>
            <p:cNvSpPr>
              <a:spLocks noEditPoints="1"/>
            </p:cNvSpPr>
            <p:nvPr/>
          </p:nvSpPr>
          <p:spPr bwMode="auto">
            <a:xfrm>
              <a:off x="93424" y="2523005"/>
              <a:ext cx="1767041" cy="144708"/>
            </a:xfrm>
            <a:custGeom>
              <a:avLst/>
              <a:gdLst>
                <a:gd name="T0" fmla="*/ 816 w 840"/>
                <a:gd name="T1" fmla="*/ 0 h 62"/>
                <a:gd name="T2" fmla="*/ 794 w 840"/>
                <a:gd name="T3" fmla="*/ 16 h 62"/>
                <a:gd name="T4" fmla="*/ 598 w 840"/>
                <a:gd name="T5" fmla="*/ 16 h 62"/>
                <a:gd name="T6" fmla="*/ 562 w 840"/>
                <a:gd name="T7" fmla="*/ 51 h 62"/>
                <a:gd name="T8" fmla="*/ 0 w 840"/>
                <a:gd name="T9" fmla="*/ 51 h 62"/>
                <a:gd name="T10" fmla="*/ 0 w 840"/>
                <a:gd name="T11" fmla="*/ 62 h 62"/>
                <a:gd name="T12" fmla="*/ 567 w 840"/>
                <a:gd name="T13" fmla="*/ 62 h 62"/>
                <a:gd name="T14" fmla="*/ 602 w 840"/>
                <a:gd name="T15" fmla="*/ 27 h 62"/>
                <a:gd name="T16" fmla="*/ 793 w 840"/>
                <a:gd name="T17" fmla="*/ 27 h 62"/>
                <a:gd name="T18" fmla="*/ 816 w 840"/>
                <a:gd name="T19" fmla="*/ 47 h 62"/>
                <a:gd name="T20" fmla="*/ 840 w 840"/>
                <a:gd name="T21" fmla="*/ 24 h 62"/>
                <a:gd name="T22" fmla="*/ 816 w 840"/>
                <a:gd name="T23" fmla="*/ 0 h 62"/>
                <a:gd name="T24" fmla="*/ 816 w 840"/>
                <a:gd name="T25" fmla="*/ 33 h 62"/>
                <a:gd name="T26" fmla="*/ 806 w 840"/>
                <a:gd name="T27" fmla="*/ 24 h 62"/>
                <a:gd name="T28" fmla="*/ 816 w 840"/>
                <a:gd name="T29" fmla="*/ 14 h 62"/>
                <a:gd name="T30" fmla="*/ 826 w 840"/>
                <a:gd name="T31" fmla="*/ 24 h 62"/>
                <a:gd name="T32" fmla="*/ 816 w 840"/>
                <a:gd name="T33" fmla="*/ 33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40" h="62">
                  <a:moveTo>
                    <a:pt x="816" y="0"/>
                  </a:moveTo>
                  <a:cubicBezTo>
                    <a:pt x="806" y="0"/>
                    <a:pt x="797" y="7"/>
                    <a:pt x="794" y="16"/>
                  </a:cubicBezTo>
                  <a:cubicBezTo>
                    <a:pt x="598" y="16"/>
                    <a:pt x="598" y="16"/>
                    <a:pt x="598" y="16"/>
                  </a:cubicBezTo>
                  <a:cubicBezTo>
                    <a:pt x="598" y="16"/>
                    <a:pt x="565" y="48"/>
                    <a:pt x="562" y="51"/>
                  </a:cubicBezTo>
                  <a:cubicBezTo>
                    <a:pt x="558" y="51"/>
                    <a:pt x="78" y="51"/>
                    <a:pt x="0" y="51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567" y="62"/>
                    <a:pt x="567" y="62"/>
                    <a:pt x="567" y="62"/>
                  </a:cubicBezTo>
                  <a:cubicBezTo>
                    <a:pt x="567" y="62"/>
                    <a:pt x="599" y="30"/>
                    <a:pt x="602" y="27"/>
                  </a:cubicBezTo>
                  <a:cubicBezTo>
                    <a:pt x="606" y="27"/>
                    <a:pt x="766" y="27"/>
                    <a:pt x="793" y="27"/>
                  </a:cubicBezTo>
                  <a:cubicBezTo>
                    <a:pt x="795" y="38"/>
                    <a:pt x="804" y="47"/>
                    <a:pt x="816" y="47"/>
                  </a:cubicBezTo>
                  <a:cubicBezTo>
                    <a:pt x="829" y="47"/>
                    <a:pt x="840" y="37"/>
                    <a:pt x="840" y="24"/>
                  </a:cubicBezTo>
                  <a:cubicBezTo>
                    <a:pt x="840" y="11"/>
                    <a:pt x="829" y="0"/>
                    <a:pt x="816" y="0"/>
                  </a:cubicBezTo>
                  <a:close/>
                  <a:moveTo>
                    <a:pt x="816" y="33"/>
                  </a:moveTo>
                  <a:cubicBezTo>
                    <a:pt x="811" y="33"/>
                    <a:pt x="806" y="29"/>
                    <a:pt x="806" y="24"/>
                  </a:cubicBezTo>
                  <a:cubicBezTo>
                    <a:pt x="806" y="18"/>
                    <a:pt x="811" y="14"/>
                    <a:pt x="816" y="14"/>
                  </a:cubicBezTo>
                  <a:cubicBezTo>
                    <a:pt x="821" y="14"/>
                    <a:pt x="826" y="18"/>
                    <a:pt x="826" y="24"/>
                  </a:cubicBezTo>
                  <a:cubicBezTo>
                    <a:pt x="826" y="29"/>
                    <a:pt x="821" y="33"/>
                    <a:pt x="816" y="33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184" name="Freeform 585"/>
            <p:cNvSpPr>
              <a:spLocks noEditPoints="1"/>
            </p:cNvSpPr>
            <p:nvPr/>
          </p:nvSpPr>
          <p:spPr bwMode="auto">
            <a:xfrm>
              <a:off x="5647238" y="1202913"/>
              <a:ext cx="1159343" cy="1318124"/>
            </a:xfrm>
            <a:custGeom>
              <a:avLst/>
              <a:gdLst>
                <a:gd name="T0" fmla="*/ 496 w 551"/>
                <a:gd name="T1" fmla="*/ 406 h 566"/>
                <a:gd name="T2" fmla="*/ 491 w 551"/>
                <a:gd name="T3" fmla="*/ 421 h 566"/>
                <a:gd name="T4" fmla="*/ 509 w 551"/>
                <a:gd name="T5" fmla="*/ 444 h 566"/>
                <a:gd name="T6" fmla="*/ 509 w 551"/>
                <a:gd name="T7" fmla="*/ 486 h 566"/>
                <a:gd name="T8" fmla="*/ 478 w 551"/>
                <a:gd name="T9" fmla="*/ 486 h 566"/>
                <a:gd name="T10" fmla="*/ 478 w 551"/>
                <a:gd name="T11" fmla="*/ 566 h 566"/>
                <a:gd name="T12" fmla="*/ 551 w 551"/>
                <a:gd name="T13" fmla="*/ 566 h 566"/>
                <a:gd name="T14" fmla="*/ 551 w 551"/>
                <a:gd name="T15" fmla="*/ 486 h 566"/>
                <a:gd name="T16" fmla="*/ 520 w 551"/>
                <a:gd name="T17" fmla="*/ 486 h 566"/>
                <a:gd name="T18" fmla="*/ 520 w 551"/>
                <a:gd name="T19" fmla="*/ 444 h 566"/>
                <a:gd name="T20" fmla="*/ 538 w 551"/>
                <a:gd name="T21" fmla="*/ 421 h 566"/>
                <a:gd name="T22" fmla="*/ 515 w 551"/>
                <a:gd name="T23" fmla="*/ 397 h 566"/>
                <a:gd name="T24" fmla="*/ 505 w 551"/>
                <a:gd name="T25" fmla="*/ 399 h 566"/>
                <a:gd name="T26" fmla="*/ 461 w 551"/>
                <a:gd name="T27" fmla="*/ 356 h 566"/>
                <a:gd name="T28" fmla="*/ 461 w 551"/>
                <a:gd name="T29" fmla="*/ 104 h 566"/>
                <a:gd name="T30" fmla="*/ 357 w 551"/>
                <a:gd name="T31" fmla="*/ 104 h 566"/>
                <a:gd name="T32" fmla="*/ 323 w 551"/>
                <a:gd name="T33" fmla="*/ 139 h 566"/>
                <a:gd name="T34" fmla="*/ 108 w 551"/>
                <a:gd name="T35" fmla="*/ 139 h 566"/>
                <a:gd name="T36" fmla="*/ 70 w 551"/>
                <a:gd name="T37" fmla="*/ 72 h 566"/>
                <a:gd name="T38" fmla="*/ 83 w 551"/>
                <a:gd name="T39" fmla="*/ 42 h 566"/>
                <a:gd name="T40" fmla="*/ 41 w 551"/>
                <a:gd name="T41" fmla="*/ 0 h 566"/>
                <a:gd name="T42" fmla="*/ 0 w 551"/>
                <a:gd name="T43" fmla="*/ 42 h 566"/>
                <a:gd name="T44" fmla="*/ 41 w 551"/>
                <a:gd name="T45" fmla="*/ 83 h 566"/>
                <a:gd name="T46" fmla="*/ 61 w 551"/>
                <a:gd name="T47" fmla="*/ 79 h 566"/>
                <a:gd name="T48" fmla="*/ 102 w 551"/>
                <a:gd name="T49" fmla="*/ 149 h 566"/>
                <a:gd name="T50" fmla="*/ 327 w 551"/>
                <a:gd name="T51" fmla="*/ 149 h 566"/>
                <a:gd name="T52" fmla="*/ 362 w 551"/>
                <a:gd name="T53" fmla="*/ 115 h 566"/>
                <a:gd name="T54" fmla="*/ 450 w 551"/>
                <a:gd name="T55" fmla="*/ 115 h 566"/>
                <a:gd name="T56" fmla="*/ 450 w 551"/>
                <a:gd name="T57" fmla="*/ 360 h 566"/>
                <a:gd name="T58" fmla="*/ 496 w 551"/>
                <a:gd name="T59" fmla="*/ 406 h 566"/>
                <a:gd name="T60" fmla="*/ 524 w 551"/>
                <a:gd name="T61" fmla="*/ 421 h 566"/>
                <a:gd name="T62" fmla="*/ 515 w 551"/>
                <a:gd name="T63" fmla="*/ 431 h 566"/>
                <a:gd name="T64" fmla="*/ 505 w 551"/>
                <a:gd name="T65" fmla="*/ 421 h 566"/>
                <a:gd name="T66" fmla="*/ 515 w 551"/>
                <a:gd name="T67" fmla="*/ 411 h 566"/>
                <a:gd name="T68" fmla="*/ 524 w 551"/>
                <a:gd name="T69" fmla="*/ 421 h 566"/>
                <a:gd name="T70" fmla="*/ 41 w 551"/>
                <a:gd name="T71" fmla="*/ 61 h 566"/>
                <a:gd name="T72" fmla="*/ 22 w 551"/>
                <a:gd name="T73" fmla="*/ 42 h 566"/>
                <a:gd name="T74" fmla="*/ 41 w 551"/>
                <a:gd name="T75" fmla="*/ 22 h 566"/>
                <a:gd name="T76" fmla="*/ 61 w 551"/>
                <a:gd name="T77" fmla="*/ 42 h 566"/>
                <a:gd name="T78" fmla="*/ 41 w 551"/>
                <a:gd name="T79" fmla="*/ 61 h 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51" h="566">
                  <a:moveTo>
                    <a:pt x="496" y="406"/>
                  </a:moveTo>
                  <a:cubicBezTo>
                    <a:pt x="493" y="410"/>
                    <a:pt x="491" y="415"/>
                    <a:pt x="491" y="421"/>
                  </a:cubicBezTo>
                  <a:cubicBezTo>
                    <a:pt x="491" y="432"/>
                    <a:pt x="499" y="441"/>
                    <a:pt x="509" y="444"/>
                  </a:cubicBezTo>
                  <a:cubicBezTo>
                    <a:pt x="509" y="486"/>
                    <a:pt x="509" y="486"/>
                    <a:pt x="509" y="486"/>
                  </a:cubicBezTo>
                  <a:cubicBezTo>
                    <a:pt x="478" y="486"/>
                    <a:pt x="478" y="486"/>
                    <a:pt x="478" y="486"/>
                  </a:cubicBezTo>
                  <a:cubicBezTo>
                    <a:pt x="478" y="566"/>
                    <a:pt x="478" y="566"/>
                    <a:pt x="478" y="566"/>
                  </a:cubicBezTo>
                  <a:cubicBezTo>
                    <a:pt x="551" y="566"/>
                    <a:pt x="551" y="566"/>
                    <a:pt x="551" y="566"/>
                  </a:cubicBezTo>
                  <a:cubicBezTo>
                    <a:pt x="551" y="486"/>
                    <a:pt x="551" y="486"/>
                    <a:pt x="551" y="486"/>
                  </a:cubicBezTo>
                  <a:cubicBezTo>
                    <a:pt x="520" y="486"/>
                    <a:pt x="520" y="486"/>
                    <a:pt x="520" y="486"/>
                  </a:cubicBezTo>
                  <a:cubicBezTo>
                    <a:pt x="520" y="444"/>
                    <a:pt x="520" y="444"/>
                    <a:pt x="520" y="444"/>
                  </a:cubicBezTo>
                  <a:cubicBezTo>
                    <a:pt x="531" y="441"/>
                    <a:pt x="538" y="432"/>
                    <a:pt x="538" y="421"/>
                  </a:cubicBezTo>
                  <a:cubicBezTo>
                    <a:pt x="538" y="408"/>
                    <a:pt x="528" y="397"/>
                    <a:pt x="515" y="397"/>
                  </a:cubicBezTo>
                  <a:cubicBezTo>
                    <a:pt x="511" y="397"/>
                    <a:pt x="508" y="398"/>
                    <a:pt x="505" y="399"/>
                  </a:cubicBezTo>
                  <a:cubicBezTo>
                    <a:pt x="495" y="389"/>
                    <a:pt x="464" y="358"/>
                    <a:pt x="461" y="356"/>
                  </a:cubicBezTo>
                  <a:cubicBezTo>
                    <a:pt x="461" y="351"/>
                    <a:pt x="461" y="104"/>
                    <a:pt x="461" y="104"/>
                  </a:cubicBezTo>
                  <a:cubicBezTo>
                    <a:pt x="357" y="104"/>
                    <a:pt x="357" y="104"/>
                    <a:pt x="357" y="104"/>
                  </a:cubicBezTo>
                  <a:cubicBezTo>
                    <a:pt x="357" y="104"/>
                    <a:pt x="326" y="136"/>
                    <a:pt x="323" y="139"/>
                  </a:cubicBezTo>
                  <a:cubicBezTo>
                    <a:pt x="319" y="139"/>
                    <a:pt x="114" y="139"/>
                    <a:pt x="108" y="139"/>
                  </a:cubicBezTo>
                  <a:cubicBezTo>
                    <a:pt x="106" y="134"/>
                    <a:pt x="80" y="90"/>
                    <a:pt x="70" y="72"/>
                  </a:cubicBezTo>
                  <a:cubicBezTo>
                    <a:pt x="78" y="65"/>
                    <a:pt x="83" y="54"/>
                    <a:pt x="83" y="42"/>
                  </a:cubicBezTo>
                  <a:cubicBezTo>
                    <a:pt x="83" y="19"/>
                    <a:pt x="64" y="0"/>
                    <a:pt x="41" y="0"/>
                  </a:cubicBezTo>
                  <a:cubicBezTo>
                    <a:pt x="18" y="0"/>
                    <a:pt x="0" y="19"/>
                    <a:pt x="0" y="42"/>
                  </a:cubicBezTo>
                  <a:cubicBezTo>
                    <a:pt x="0" y="65"/>
                    <a:pt x="18" y="83"/>
                    <a:pt x="41" y="83"/>
                  </a:cubicBezTo>
                  <a:cubicBezTo>
                    <a:pt x="48" y="83"/>
                    <a:pt x="55" y="82"/>
                    <a:pt x="61" y="79"/>
                  </a:cubicBezTo>
                  <a:cubicBezTo>
                    <a:pt x="102" y="149"/>
                    <a:pt x="102" y="149"/>
                    <a:pt x="102" y="149"/>
                  </a:cubicBezTo>
                  <a:cubicBezTo>
                    <a:pt x="327" y="149"/>
                    <a:pt x="327" y="149"/>
                    <a:pt x="327" y="149"/>
                  </a:cubicBezTo>
                  <a:cubicBezTo>
                    <a:pt x="327" y="149"/>
                    <a:pt x="359" y="118"/>
                    <a:pt x="362" y="115"/>
                  </a:cubicBezTo>
                  <a:cubicBezTo>
                    <a:pt x="366" y="115"/>
                    <a:pt x="441" y="115"/>
                    <a:pt x="450" y="115"/>
                  </a:cubicBezTo>
                  <a:cubicBezTo>
                    <a:pt x="450" y="126"/>
                    <a:pt x="450" y="360"/>
                    <a:pt x="450" y="360"/>
                  </a:cubicBezTo>
                  <a:lnTo>
                    <a:pt x="496" y="406"/>
                  </a:lnTo>
                  <a:close/>
                  <a:moveTo>
                    <a:pt x="524" y="421"/>
                  </a:moveTo>
                  <a:cubicBezTo>
                    <a:pt x="524" y="426"/>
                    <a:pt x="520" y="431"/>
                    <a:pt x="515" y="431"/>
                  </a:cubicBezTo>
                  <a:cubicBezTo>
                    <a:pt x="509" y="431"/>
                    <a:pt x="505" y="426"/>
                    <a:pt x="505" y="421"/>
                  </a:cubicBezTo>
                  <a:cubicBezTo>
                    <a:pt x="505" y="415"/>
                    <a:pt x="509" y="411"/>
                    <a:pt x="515" y="411"/>
                  </a:cubicBezTo>
                  <a:cubicBezTo>
                    <a:pt x="520" y="411"/>
                    <a:pt x="524" y="415"/>
                    <a:pt x="524" y="421"/>
                  </a:cubicBezTo>
                  <a:close/>
                  <a:moveTo>
                    <a:pt x="41" y="61"/>
                  </a:moveTo>
                  <a:cubicBezTo>
                    <a:pt x="31" y="61"/>
                    <a:pt x="22" y="53"/>
                    <a:pt x="22" y="42"/>
                  </a:cubicBezTo>
                  <a:cubicBezTo>
                    <a:pt x="22" y="31"/>
                    <a:pt x="31" y="22"/>
                    <a:pt x="41" y="22"/>
                  </a:cubicBezTo>
                  <a:cubicBezTo>
                    <a:pt x="52" y="22"/>
                    <a:pt x="61" y="31"/>
                    <a:pt x="61" y="42"/>
                  </a:cubicBezTo>
                  <a:cubicBezTo>
                    <a:pt x="61" y="53"/>
                    <a:pt x="52" y="61"/>
                    <a:pt x="41" y="61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185" name="Freeform 586"/>
            <p:cNvSpPr>
              <a:spLocks noEditPoints="1"/>
            </p:cNvSpPr>
            <p:nvPr/>
          </p:nvSpPr>
          <p:spPr bwMode="auto">
            <a:xfrm>
              <a:off x="5153427" y="1100534"/>
              <a:ext cx="1831994" cy="465625"/>
            </a:xfrm>
            <a:custGeom>
              <a:avLst/>
              <a:gdLst>
                <a:gd name="T0" fmla="*/ 687 w 871"/>
                <a:gd name="T1" fmla="*/ 0 h 200"/>
                <a:gd name="T2" fmla="*/ 260 w 871"/>
                <a:gd name="T3" fmla="*/ 0 h 200"/>
                <a:gd name="T4" fmla="*/ 150 w 871"/>
                <a:gd name="T5" fmla="*/ 110 h 200"/>
                <a:gd name="T6" fmla="*/ 46 w 871"/>
                <a:gd name="T7" fmla="*/ 110 h 200"/>
                <a:gd name="T8" fmla="*/ 24 w 871"/>
                <a:gd name="T9" fmla="*/ 94 h 200"/>
                <a:gd name="T10" fmla="*/ 0 w 871"/>
                <a:gd name="T11" fmla="*/ 118 h 200"/>
                <a:gd name="T12" fmla="*/ 24 w 871"/>
                <a:gd name="T13" fmla="*/ 141 h 200"/>
                <a:gd name="T14" fmla="*/ 47 w 871"/>
                <a:gd name="T15" fmla="*/ 121 h 200"/>
                <a:gd name="T16" fmla="*/ 155 w 871"/>
                <a:gd name="T17" fmla="*/ 121 h 200"/>
                <a:gd name="T18" fmla="*/ 265 w 871"/>
                <a:gd name="T19" fmla="*/ 11 h 200"/>
                <a:gd name="T20" fmla="*/ 683 w 871"/>
                <a:gd name="T21" fmla="*/ 11 h 200"/>
                <a:gd name="T22" fmla="*/ 871 w 871"/>
                <a:gd name="T23" fmla="*/ 200 h 200"/>
                <a:gd name="T24" fmla="*/ 871 w 871"/>
                <a:gd name="T25" fmla="*/ 185 h 200"/>
                <a:gd name="T26" fmla="*/ 687 w 871"/>
                <a:gd name="T27" fmla="*/ 0 h 200"/>
                <a:gd name="T28" fmla="*/ 24 w 871"/>
                <a:gd name="T29" fmla="*/ 127 h 200"/>
                <a:gd name="T30" fmla="*/ 14 w 871"/>
                <a:gd name="T31" fmla="*/ 118 h 200"/>
                <a:gd name="T32" fmla="*/ 24 w 871"/>
                <a:gd name="T33" fmla="*/ 108 h 200"/>
                <a:gd name="T34" fmla="*/ 33 w 871"/>
                <a:gd name="T35" fmla="*/ 118 h 200"/>
                <a:gd name="T36" fmla="*/ 24 w 871"/>
                <a:gd name="T37" fmla="*/ 127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71" h="200">
                  <a:moveTo>
                    <a:pt x="687" y="0"/>
                  </a:moveTo>
                  <a:cubicBezTo>
                    <a:pt x="260" y="0"/>
                    <a:pt x="260" y="0"/>
                    <a:pt x="260" y="0"/>
                  </a:cubicBezTo>
                  <a:cubicBezTo>
                    <a:pt x="260" y="0"/>
                    <a:pt x="153" y="107"/>
                    <a:pt x="150" y="110"/>
                  </a:cubicBezTo>
                  <a:cubicBezTo>
                    <a:pt x="147" y="110"/>
                    <a:pt x="71" y="110"/>
                    <a:pt x="46" y="110"/>
                  </a:cubicBezTo>
                  <a:cubicBezTo>
                    <a:pt x="43" y="101"/>
                    <a:pt x="34" y="94"/>
                    <a:pt x="24" y="94"/>
                  </a:cubicBezTo>
                  <a:cubicBezTo>
                    <a:pt x="11" y="94"/>
                    <a:pt x="0" y="105"/>
                    <a:pt x="0" y="118"/>
                  </a:cubicBezTo>
                  <a:cubicBezTo>
                    <a:pt x="0" y="131"/>
                    <a:pt x="11" y="141"/>
                    <a:pt x="24" y="141"/>
                  </a:cubicBezTo>
                  <a:cubicBezTo>
                    <a:pt x="35" y="141"/>
                    <a:pt x="45" y="133"/>
                    <a:pt x="47" y="121"/>
                  </a:cubicBezTo>
                  <a:cubicBezTo>
                    <a:pt x="155" y="121"/>
                    <a:pt x="155" y="121"/>
                    <a:pt x="155" y="121"/>
                  </a:cubicBezTo>
                  <a:cubicBezTo>
                    <a:pt x="155" y="121"/>
                    <a:pt x="262" y="14"/>
                    <a:pt x="265" y="11"/>
                  </a:cubicBezTo>
                  <a:cubicBezTo>
                    <a:pt x="269" y="11"/>
                    <a:pt x="678" y="11"/>
                    <a:pt x="683" y="11"/>
                  </a:cubicBezTo>
                  <a:cubicBezTo>
                    <a:pt x="685" y="14"/>
                    <a:pt x="817" y="145"/>
                    <a:pt x="871" y="200"/>
                  </a:cubicBezTo>
                  <a:cubicBezTo>
                    <a:pt x="871" y="185"/>
                    <a:pt x="871" y="185"/>
                    <a:pt x="871" y="185"/>
                  </a:cubicBezTo>
                  <a:lnTo>
                    <a:pt x="687" y="0"/>
                  </a:lnTo>
                  <a:close/>
                  <a:moveTo>
                    <a:pt x="24" y="127"/>
                  </a:moveTo>
                  <a:cubicBezTo>
                    <a:pt x="18" y="127"/>
                    <a:pt x="14" y="123"/>
                    <a:pt x="14" y="118"/>
                  </a:cubicBezTo>
                  <a:cubicBezTo>
                    <a:pt x="14" y="112"/>
                    <a:pt x="18" y="108"/>
                    <a:pt x="24" y="108"/>
                  </a:cubicBezTo>
                  <a:cubicBezTo>
                    <a:pt x="29" y="108"/>
                    <a:pt x="33" y="112"/>
                    <a:pt x="33" y="118"/>
                  </a:cubicBezTo>
                  <a:cubicBezTo>
                    <a:pt x="33" y="123"/>
                    <a:pt x="29" y="127"/>
                    <a:pt x="24" y="127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186" name="Freeform 587"/>
            <p:cNvSpPr>
              <a:spLocks noEditPoints="1"/>
            </p:cNvSpPr>
            <p:nvPr/>
          </p:nvSpPr>
          <p:spPr bwMode="auto">
            <a:xfrm>
              <a:off x="6180196" y="1202913"/>
              <a:ext cx="620154" cy="763901"/>
            </a:xfrm>
            <a:custGeom>
              <a:avLst/>
              <a:gdLst>
                <a:gd name="T0" fmla="*/ 198 w 295"/>
                <a:gd name="T1" fmla="*/ 33 h 328"/>
                <a:gd name="T2" fmla="*/ 82 w 295"/>
                <a:gd name="T3" fmla="*/ 33 h 328"/>
                <a:gd name="T4" fmla="*/ 42 w 295"/>
                <a:gd name="T5" fmla="*/ 0 h 328"/>
                <a:gd name="T6" fmla="*/ 0 w 295"/>
                <a:gd name="T7" fmla="*/ 42 h 328"/>
                <a:gd name="T8" fmla="*/ 42 w 295"/>
                <a:gd name="T9" fmla="*/ 83 h 328"/>
                <a:gd name="T10" fmla="*/ 83 w 295"/>
                <a:gd name="T11" fmla="*/ 44 h 328"/>
                <a:gd name="T12" fmla="*/ 193 w 295"/>
                <a:gd name="T13" fmla="*/ 44 h 328"/>
                <a:gd name="T14" fmla="*/ 257 w 295"/>
                <a:gd name="T15" fmla="*/ 107 h 328"/>
                <a:gd name="T16" fmla="*/ 257 w 295"/>
                <a:gd name="T17" fmla="*/ 155 h 328"/>
                <a:gd name="T18" fmla="*/ 239 w 295"/>
                <a:gd name="T19" fmla="*/ 178 h 328"/>
                <a:gd name="T20" fmla="*/ 257 w 295"/>
                <a:gd name="T21" fmla="*/ 201 h 328"/>
                <a:gd name="T22" fmla="*/ 257 w 295"/>
                <a:gd name="T23" fmla="*/ 248 h 328"/>
                <a:gd name="T24" fmla="*/ 222 w 295"/>
                <a:gd name="T25" fmla="*/ 248 h 328"/>
                <a:gd name="T26" fmla="*/ 222 w 295"/>
                <a:gd name="T27" fmla="*/ 328 h 328"/>
                <a:gd name="T28" fmla="*/ 295 w 295"/>
                <a:gd name="T29" fmla="*/ 328 h 328"/>
                <a:gd name="T30" fmla="*/ 295 w 295"/>
                <a:gd name="T31" fmla="*/ 248 h 328"/>
                <a:gd name="T32" fmla="*/ 268 w 295"/>
                <a:gd name="T33" fmla="*/ 248 h 328"/>
                <a:gd name="T34" fmla="*/ 268 w 295"/>
                <a:gd name="T35" fmla="*/ 201 h 328"/>
                <a:gd name="T36" fmla="*/ 286 w 295"/>
                <a:gd name="T37" fmla="*/ 178 h 328"/>
                <a:gd name="T38" fmla="*/ 268 w 295"/>
                <a:gd name="T39" fmla="*/ 155 h 328"/>
                <a:gd name="T40" fmla="*/ 268 w 295"/>
                <a:gd name="T41" fmla="*/ 103 h 328"/>
                <a:gd name="T42" fmla="*/ 198 w 295"/>
                <a:gd name="T43" fmla="*/ 33 h 328"/>
                <a:gd name="T44" fmla="*/ 42 w 295"/>
                <a:gd name="T45" fmla="*/ 61 h 328"/>
                <a:gd name="T46" fmla="*/ 22 w 295"/>
                <a:gd name="T47" fmla="*/ 42 h 328"/>
                <a:gd name="T48" fmla="*/ 42 w 295"/>
                <a:gd name="T49" fmla="*/ 22 h 328"/>
                <a:gd name="T50" fmla="*/ 61 w 295"/>
                <a:gd name="T51" fmla="*/ 42 h 328"/>
                <a:gd name="T52" fmla="*/ 42 w 295"/>
                <a:gd name="T53" fmla="*/ 61 h 328"/>
                <a:gd name="T54" fmla="*/ 272 w 295"/>
                <a:gd name="T55" fmla="*/ 178 h 328"/>
                <a:gd name="T56" fmla="*/ 262 w 295"/>
                <a:gd name="T57" fmla="*/ 188 h 328"/>
                <a:gd name="T58" fmla="*/ 252 w 295"/>
                <a:gd name="T59" fmla="*/ 178 h 328"/>
                <a:gd name="T60" fmla="*/ 262 w 295"/>
                <a:gd name="T61" fmla="*/ 168 h 328"/>
                <a:gd name="T62" fmla="*/ 272 w 295"/>
                <a:gd name="T63" fmla="*/ 178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95" h="328">
                  <a:moveTo>
                    <a:pt x="198" y="33"/>
                  </a:moveTo>
                  <a:cubicBezTo>
                    <a:pt x="82" y="33"/>
                    <a:pt x="82" y="33"/>
                    <a:pt x="82" y="33"/>
                  </a:cubicBezTo>
                  <a:cubicBezTo>
                    <a:pt x="78" y="14"/>
                    <a:pt x="61" y="0"/>
                    <a:pt x="42" y="0"/>
                  </a:cubicBezTo>
                  <a:cubicBezTo>
                    <a:pt x="19" y="0"/>
                    <a:pt x="0" y="19"/>
                    <a:pt x="0" y="42"/>
                  </a:cubicBezTo>
                  <a:cubicBezTo>
                    <a:pt x="0" y="65"/>
                    <a:pt x="19" y="83"/>
                    <a:pt x="42" y="83"/>
                  </a:cubicBezTo>
                  <a:cubicBezTo>
                    <a:pt x="64" y="83"/>
                    <a:pt x="82" y="66"/>
                    <a:pt x="83" y="44"/>
                  </a:cubicBezTo>
                  <a:cubicBezTo>
                    <a:pt x="108" y="44"/>
                    <a:pt x="190" y="44"/>
                    <a:pt x="193" y="44"/>
                  </a:cubicBezTo>
                  <a:cubicBezTo>
                    <a:pt x="196" y="47"/>
                    <a:pt x="254" y="104"/>
                    <a:pt x="257" y="107"/>
                  </a:cubicBezTo>
                  <a:cubicBezTo>
                    <a:pt x="257" y="111"/>
                    <a:pt x="257" y="142"/>
                    <a:pt x="257" y="155"/>
                  </a:cubicBezTo>
                  <a:cubicBezTo>
                    <a:pt x="246" y="157"/>
                    <a:pt x="239" y="167"/>
                    <a:pt x="239" y="178"/>
                  </a:cubicBezTo>
                  <a:cubicBezTo>
                    <a:pt x="239" y="189"/>
                    <a:pt x="246" y="199"/>
                    <a:pt x="257" y="201"/>
                  </a:cubicBezTo>
                  <a:cubicBezTo>
                    <a:pt x="257" y="248"/>
                    <a:pt x="257" y="248"/>
                    <a:pt x="257" y="248"/>
                  </a:cubicBezTo>
                  <a:cubicBezTo>
                    <a:pt x="222" y="248"/>
                    <a:pt x="222" y="248"/>
                    <a:pt x="222" y="248"/>
                  </a:cubicBezTo>
                  <a:cubicBezTo>
                    <a:pt x="222" y="328"/>
                    <a:pt x="222" y="328"/>
                    <a:pt x="222" y="328"/>
                  </a:cubicBezTo>
                  <a:cubicBezTo>
                    <a:pt x="295" y="328"/>
                    <a:pt x="295" y="328"/>
                    <a:pt x="295" y="328"/>
                  </a:cubicBezTo>
                  <a:cubicBezTo>
                    <a:pt x="295" y="248"/>
                    <a:pt x="295" y="248"/>
                    <a:pt x="295" y="248"/>
                  </a:cubicBezTo>
                  <a:cubicBezTo>
                    <a:pt x="268" y="248"/>
                    <a:pt x="268" y="248"/>
                    <a:pt x="268" y="248"/>
                  </a:cubicBezTo>
                  <a:cubicBezTo>
                    <a:pt x="268" y="201"/>
                    <a:pt x="268" y="201"/>
                    <a:pt x="268" y="201"/>
                  </a:cubicBezTo>
                  <a:cubicBezTo>
                    <a:pt x="278" y="198"/>
                    <a:pt x="286" y="189"/>
                    <a:pt x="286" y="178"/>
                  </a:cubicBezTo>
                  <a:cubicBezTo>
                    <a:pt x="286" y="167"/>
                    <a:pt x="278" y="158"/>
                    <a:pt x="268" y="155"/>
                  </a:cubicBezTo>
                  <a:cubicBezTo>
                    <a:pt x="268" y="103"/>
                    <a:pt x="268" y="103"/>
                    <a:pt x="268" y="103"/>
                  </a:cubicBezTo>
                  <a:lnTo>
                    <a:pt x="198" y="33"/>
                  </a:lnTo>
                  <a:close/>
                  <a:moveTo>
                    <a:pt x="42" y="61"/>
                  </a:moveTo>
                  <a:cubicBezTo>
                    <a:pt x="31" y="61"/>
                    <a:pt x="22" y="53"/>
                    <a:pt x="22" y="42"/>
                  </a:cubicBezTo>
                  <a:cubicBezTo>
                    <a:pt x="22" y="31"/>
                    <a:pt x="31" y="22"/>
                    <a:pt x="42" y="22"/>
                  </a:cubicBezTo>
                  <a:cubicBezTo>
                    <a:pt x="52" y="22"/>
                    <a:pt x="61" y="31"/>
                    <a:pt x="61" y="42"/>
                  </a:cubicBezTo>
                  <a:cubicBezTo>
                    <a:pt x="61" y="53"/>
                    <a:pt x="52" y="61"/>
                    <a:pt x="42" y="61"/>
                  </a:cubicBezTo>
                  <a:close/>
                  <a:moveTo>
                    <a:pt x="272" y="178"/>
                  </a:moveTo>
                  <a:cubicBezTo>
                    <a:pt x="272" y="184"/>
                    <a:pt x="267" y="188"/>
                    <a:pt x="262" y="188"/>
                  </a:cubicBezTo>
                  <a:cubicBezTo>
                    <a:pt x="257" y="188"/>
                    <a:pt x="252" y="184"/>
                    <a:pt x="252" y="178"/>
                  </a:cubicBezTo>
                  <a:cubicBezTo>
                    <a:pt x="252" y="173"/>
                    <a:pt x="257" y="168"/>
                    <a:pt x="262" y="168"/>
                  </a:cubicBezTo>
                  <a:cubicBezTo>
                    <a:pt x="267" y="168"/>
                    <a:pt x="272" y="173"/>
                    <a:pt x="272" y="178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187" name="Freeform 588"/>
            <p:cNvSpPr>
              <a:spLocks noEditPoints="1"/>
            </p:cNvSpPr>
            <p:nvPr/>
          </p:nvSpPr>
          <p:spPr bwMode="auto">
            <a:xfrm>
              <a:off x="4223639" y="918419"/>
              <a:ext cx="2761780" cy="456765"/>
            </a:xfrm>
            <a:custGeom>
              <a:avLst/>
              <a:gdLst>
                <a:gd name="T0" fmla="*/ 1159 w 1313"/>
                <a:gd name="T1" fmla="*/ 19 h 196"/>
                <a:gd name="T2" fmla="*/ 1090 w 1313"/>
                <a:gd name="T3" fmla="*/ 19 h 196"/>
                <a:gd name="T4" fmla="*/ 1067 w 1313"/>
                <a:gd name="T5" fmla="*/ 0 h 196"/>
                <a:gd name="T6" fmla="*/ 1044 w 1313"/>
                <a:gd name="T7" fmla="*/ 19 h 196"/>
                <a:gd name="T8" fmla="*/ 645 w 1313"/>
                <a:gd name="T9" fmla="*/ 19 h 196"/>
                <a:gd name="T10" fmla="*/ 622 w 1313"/>
                <a:gd name="T11" fmla="*/ 1 h 196"/>
                <a:gd name="T12" fmla="*/ 599 w 1313"/>
                <a:gd name="T13" fmla="*/ 25 h 196"/>
                <a:gd name="T14" fmla="*/ 605 w 1313"/>
                <a:gd name="T15" fmla="*/ 41 h 196"/>
                <a:gd name="T16" fmla="*/ 525 w 1313"/>
                <a:gd name="T17" fmla="*/ 122 h 196"/>
                <a:gd name="T18" fmla="*/ 46 w 1313"/>
                <a:gd name="T19" fmla="*/ 122 h 196"/>
                <a:gd name="T20" fmla="*/ 23 w 1313"/>
                <a:gd name="T21" fmla="*/ 104 h 196"/>
                <a:gd name="T22" fmla="*/ 0 w 1313"/>
                <a:gd name="T23" fmla="*/ 128 h 196"/>
                <a:gd name="T24" fmla="*/ 23 w 1313"/>
                <a:gd name="T25" fmla="*/ 151 h 196"/>
                <a:gd name="T26" fmla="*/ 46 w 1313"/>
                <a:gd name="T27" fmla="*/ 133 h 196"/>
                <a:gd name="T28" fmla="*/ 529 w 1313"/>
                <a:gd name="T29" fmla="*/ 133 h 196"/>
                <a:gd name="T30" fmla="*/ 615 w 1313"/>
                <a:gd name="T31" fmla="*/ 47 h 196"/>
                <a:gd name="T32" fmla="*/ 622 w 1313"/>
                <a:gd name="T33" fmla="*/ 49 h 196"/>
                <a:gd name="T34" fmla="*/ 645 w 1313"/>
                <a:gd name="T35" fmla="*/ 30 h 196"/>
                <a:gd name="T36" fmla="*/ 1045 w 1313"/>
                <a:gd name="T37" fmla="*/ 30 h 196"/>
                <a:gd name="T38" fmla="*/ 1067 w 1313"/>
                <a:gd name="T39" fmla="*/ 47 h 196"/>
                <a:gd name="T40" fmla="*/ 1090 w 1313"/>
                <a:gd name="T41" fmla="*/ 30 h 196"/>
                <a:gd name="T42" fmla="*/ 1155 w 1313"/>
                <a:gd name="T43" fmla="*/ 30 h 196"/>
                <a:gd name="T44" fmla="*/ 1313 w 1313"/>
                <a:gd name="T45" fmla="*/ 196 h 196"/>
                <a:gd name="T46" fmla="*/ 1313 w 1313"/>
                <a:gd name="T47" fmla="*/ 180 h 196"/>
                <a:gd name="T48" fmla="*/ 1159 w 1313"/>
                <a:gd name="T49" fmla="*/ 19 h 196"/>
                <a:gd name="T50" fmla="*/ 23 w 1313"/>
                <a:gd name="T51" fmla="*/ 137 h 196"/>
                <a:gd name="T52" fmla="*/ 14 w 1313"/>
                <a:gd name="T53" fmla="*/ 128 h 196"/>
                <a:gd name="T54" fmla="*/ 23 w 1313"/>
                <a:gd name="T55" fmla="*/ 118 h 196"/>
                <a:gd name="T56" fmla="*/ 33 w 1313"/>
                <a:gd name="T57" fmla="*/ 128 h 196"/>
                <a:gd name="T58" fmla="*/ 23 w 1313"/>
                <a:gd name="T59" fmla="*/ 137 h 196"/>
                <a:gd name="T60" fmla="*/ 622 w 1313"/>
                <a:gd name="T61" fmla="*/ 35 h 196"/>
                <a:gd name="T62" fmla="*/ 613 w 1313"/>
                <a:gd name="T63" fmla="*/ 25 h 196"/>
                <a:gd name="T64" fmla="*/ 622 w 1313"/>
                <a:gd name="T65" fmla="*/ 15 h 196"/>
                <a:gd name="T66" fmla="*/ 632 w 1313"/>
                <a:gd name="T67" fmla="*/ 25 h 196"/>
                <a:gd name="T68" fmla="*/ 622 w 1313"/>
                <a:gd name="T69" fmla="*/ 35 h 196"/>
                <a:gd name="T70" fmla="*/ 1067 w 1313"/>
                <a:gd name="T71" fmla="*/ 33 h 196"/>
                <a:gd name="T72" fmla="*/ 1058 w 1313"/>
                <a:gd name="T73" fmla="*/ 24 h 196"/>
                <a:gd name="T74" fmla="*/ 1067 w 1313"/>
                <a:gd name="T75" fmla="*/ 14 h 196"/>
                <a:gd name="T76" fmla="*/ 1077 w 1313"/>
                <a:gd name="T77" fmla="*/ 24 h 196"/>
                <a:gd name="T78" fmla="*/ 1067 w 1313"/>
                <a:gd name="T79" fmla="*/ 33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13" h="196">
                  <a:moveTo>
                    <a:pt x="1159" y="19"/>
                  </a:moveTo>
                  <a:cubicBezTo>
                    <a:pt x="1090" y="19"/>
                    <a:pt x="1090" y="19"/>
                    <a:pt x="1090" y="19"/>
                  </a:cubicBezTo>
                  <a:cubicBezTo>
                    <a:pt x="1088" y="8"/>
                    <a:pt x="1079" y="0"/>
                    <a:pt x="1067" y="0"/>
                  </a:cubicBezTo>
                  <a:cubicBezTo>
                    <a:pt x="1056" y="0"/>
                    <a:pt x="1046" y="8"/>
                    <a:pt x="1044" y="19"/>
                  </a:cubicBezTo>
                  <a:cubicBezTo>
                    <a:pt x="645" y="19"/>
                    <a:pt x="645" y="19"/>
                    <a:pt x="645" y="19"/>
                  </a:cubicBezTo>
                  <a:cubicBezTo>
                    <a:pt x="642" y="9"/>
                    <a:pt x="633" y="1"/>
                    <a:pt x="622" y="1"/>
                  </a:cubicBezTo>
                  <a:cubicBezTo>
                    <a:pt x="609" y="1"/>
                    <a:pt x="599" y="12"/>
                    <a:pt x="599" y="25"/>
                  </a:cubicBezTo>
                  <a:cubicBezTo>
                    <a:pt x="599" y="31"/>
                    <a:pt x="601" y="37"/>
                    <a:pt x="605" y="41"/>
                  </a:cubicBezTo>
                  <a:cubicBezTo>
                    <a:pt x="587" y="60"/>
                    <a:pt x="527" y="119"/>
                    <a:pt x="525" y="122"/>
                  </a:cubicBezTo>
                  <a:cubicBezTo>
                    <a:pt x="521" y="122"/>
                    <a:pt x="98" y="122"/>
                    <a:pt x="46" y="122"/>
                  </a:cubicBezTo>
                  <a:cubicBezTo>
                    <a:pt x="43" y="112"/>
                    <a:pt x="34" y="104"/>
                    <a:pt x="23" y="104"/>
                  </a:cubicBezTo>
                  <a:cubicBezTo>
                    <a:pt x="10" y="104"/>
                    <a:pt x="0" y="115"/>
                    <a:pt x="0" y="128"/>
                  </a:cubicBezTo>
                  <a:cubicBezTo>
                    <a:pt x="0" y="141"/>
                    <a:pt x="10" y="151"/>
                    <a:pt x="23" y="151"/>
                  </a:cubicBezTo>
                  <a:cubicBezTo>
                    <a:pt x="34" y="151"/>
                    <a:pt x="44" y="143"/>
                    <a:pt x="46" y="133"/>
                  </a:cubicBezTo>
                  <a:cubicBezTo>
                    <a:pt x="529" y="133"/>
                    <a:pt x="529" y="133"/>
                    <a:pt x="529" y="133"/>
                  </a:cubicBezTo>
                  <a:cubicBezTo>
                    <a:pt x="615" y="47"/>
                    <a:pt x="615" y="47"/>
                    <a:pt x="615" y="47"/>
                  </a:cubicBezTo>
                  <a:cubicBezTo>
                    <a:pt x="617" y="48"/>
                    <a:pt x="620" y="49"/>
                    <a:pt x="622" y="49"/>
                  </a:cubicBezTo>
                  <a:cubicBezTo>
                    <a:pt x="633" y="49"/>
                    <a:pt x="643" y="41"/>
                    <a:pt x="645" y="30"/>
                  </a:cubicBezTo>
                  <a:cubicBezTo>
                    <a:pt x="1045" y="30"/>
                    <a:pt x="1045" y="30"/>
                    <a:pt x="1045" y="30"/>
                  </a:cubicBezTo>
                  <a:cubicBezTo>
                    <a:pt x="1048" y="40"/>
                    <a:pt x="1057" y="47"/>
                    <a:pt x="1067" y="47"/>
                  </a:cubicBezTo>
                  <a:cubicBezTo>
                    <a:pt x="1078" y="47"/>
                    <a:pt x="1087" y="40"/>
                    <a:pt x="1090" y="30"/>
                  </a:cubicBezTo>
                  <a:cubicBezTo>
                    <a:pt x="1106" y="30"/>
                    <a:pt x="1151" y="30"/>
                    <a:pt x="1155" y="30"/>
                  </a:cubicBezTo>
                  <a:cubicBezTo>
                    <a:pt x="1157" y="33"/>
                    <a:pt x="1282" y="163"/>
                    <a:pt x="1313" y="196"/>
                  </a:cubicBezTo>
                  <a:cubicBezTo>
                    <a:pt x="1313" y="180"/>
                    <a:pt x="1313" y="180"/>
                    <a:pt x="1313" y="180"/>
                  </a:cubicBezTo>
                  <a:lnTo>
                    <a:pt x="1159" y="19"/>
                  </a:lnTo>
                  <a:close/>
                  <a:moveTo>
                    <a:pt x="23" y="137"/>
                  </a:moveTo>
                  <a:cubicBezTo>
                    <a:pt x="18" y="137"/>
                    <a:pt x="14" y="133"/>
                    <a:pt x="14" y="128"/>
                  </a:cubicBezTo>
                  <a:cubicBezTo>
                    <a:pt x="14" y="122"/>
                    <a:pt x="18" y="118"/>
                    <a:pt x="23" y="118"/>
                  </a:cubicBezTo>
                  <a:cubicBezTo>
                    <a:pt x="29" y="118"/>
                    <a:pt x="33" y="122"/>
                    <a:pt x="33" y="128"/>
                  </a:cubicBezTo>
                  <a:cubicBezTo>
                    <a:pt x="33" y="133"/>
                    <a:pt x="29" y="137"/>
                    <a:pt x="23" y="137"/>
                  </a:cubicBezTo>
                  <a:close/>
                  <a:moveTo>
                    <a:pt x="622" y="35"/>
                  </a:moveTo>
                  <a:cubicBezTo>
                    <a:pt x="617" y="35"/>
                    <a:pt x="613" y="30"/>
                    <a:pt x="613" y="25"/>
                  </a:cubicBezTo>
                  <a:cubicBezTo>
                    <a:pt x="613" y="20"/>
                    <a:pt x="617" y="15"/>
                    <a:pt x="622" y="15"/>
                  </a:cubicBezTo>
                  <a:cubicBezTo>
                    <a:pt x="628" y="15"/>
                    <a:pt x="632" y="20"/>
                    <a:pt x="632" y="25"/>
                  </a:cubicBezTo>
                  <a:cubicBezTo>
                    <a:pt x="632" y="30"/>
                    <a:pt x="628" y="35"/>
                    <a:pt x="622" y="35"/>
                  </a:cubicBezTo>
                  <a:close/>
                  <a:moveTo>
                    <a:pt x="1067" y="33"/>
                  </a:moveTo>
                  <a:cubicBezTo>
                    <a:pt x="1062" y="33"/>
                    <a:pt x="1058" y="29"/>
                    <a:pt x="1058" y="24"/>
                  </a:cubicBezTo>
                  <a:cubicBezTo>
                    <a:pt x="1058" y="18"/>
                    <a:pt x="1062" y="14"/>
                    <a:pt x="1067" y="14"/>
                  </a:cubicBezTo>
                  <a:cubicBezTo>
                    <a:pt x="1073" y="14"/>
                    <a:pt x="1077" y="18"/>
                    <a:pt x="1077" y="24"/>
                  </a:cubicBezTo>
                  <a:cubicBezTo>
                    <a:pt x="1077" y="29"/>
                    <a:pt x="1073" y="33"/>
                    <a:pt x="1067" y="33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188" name="Freeform 589"/>
            <p:cNvSpPr>
              <a:spLocks noEditPoints="1"/>
            </p:cNvSpPr>
            <p:nvPr/>
          </p:nvSpPr>
          <p:spPr bwMode="auto">
            <a:xfrm>
              <a:off x="93424" y="418339"/>
              <a:ext cx="1165571" cy="228383"/>
            </a:xfrm>
            <a:custGeom>
              <a:avLst/>
              <a:gdLst>
                <a:gd name="T0" fmla="*/ 530 w 554"/>
                <a:gd name="T1" fmla="*/ 0 h 98"/>
                <a:gd name="T2" fmla="*/ 507 w 554"/>
                <a:gd name="T3" fmla="*/ 21 h 98"/>
                <a:gd name="T4" fmla="*/ 184 w 554"/>
                <a:gd name="T5" fmla="*/ 21 h 98"/>
                <a:gd name="T6" fmla="*/ 124 w 554"/>
                <a:gd name="T7" fmla="*/ 87 h 98"/>
                <a:gd name="T8" fmla="*/ 0 w 554"/>
                <a:gd name="T9" fmla="*/ 87 h 98"/>
                <a:gd name="T10" fmla="*/ 0 w 554"/>
                <a:gd name="T11" fmla="*/ 98 h 98"/>
                <a:gd name="T12" fmla="*/ 129 w 554"/>
                <a:gd name="T13" fmla="*/ 98 h 98"/>
                <a:gd name="T14" fmla="*/ 189 w 554"/>
                <a:gd name="T15" fmla="*/ 32 h 98"/>
                <a:gd name="T16" fmla="*/ 508 w 554"/>
                <a:gd name="T17" fmla="*/ 32 h 98"/>
                <a:gd name="T18" fmla="*/ 530 w 554"/>
                <a:gd name="T19" fmla="*/ 47 h 98"/>
                <a:gd name="T20" fmla="*/ 554 w 554"/>
                <a:gd name="T21" fmla="*/ 24 h 98"/>
                <a:gd name="T22" fmla="*/ 530 w 554"/>
                <a:gd name="T23" fmla="*/ 0 h 98"/>
                <a:gd name="T24" fmla="*/ 530 w 554"/>
                <a:gd name="T25" fmla="*/ 33 h 98"/>
                <a:gd name="T26" fmla="*/ 521 w 554"/>
                <a:gd name="T27" fmla="*/ 24 h 98"/>
                <a:gd name="T28" fmla="*/ 530 w 554"/>
                <a:gd name="T29" fmla="*/ 14 h 98"/>
                <a:gd name="T30" fmla="*/ 540 w 554"/>
                <a:gd name="T31" fmla="*/ 24 h 98"/>
                <a:gd name="T32" fmla="*/ 530 w 554"/>
                <a:gd name="T33" fmla="*/ 33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54" h="98">
                  <a:moveTo>
                    <a:pt x="530" y="0"/>
                  </a:moveTo>
                  <a:cubicBezTo>
                    <a:pt x="518" y="0"/>
                    <a:pt x="509" y="9"/>
                    <a:pt x="507" y="21"/>
                  </a:cubicBezTo>
                  <a:cubicBezTo>
                    <a:pt x="184" y="21"/>
                    <a:pt x="184" y="21"/>
                    <a:pt x="184" y="21"/>
                  </a:cubicBezTo>
                  <a:cubicBezTo>
                    <a:pt x="184" y="21"/>
                    <a:pt x="127" y="84"/>
                    <a:pt x="124" y="87"/>
                  </a:cubicBezTo>
                  <a:cubicBezTo>
                    <a:pt x="120" y="87"/>
                    <a:pt x="36" y="87"/>
                    <a:pt x="0" y="87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129" y="98"/>
                    <a:pt x="129" y="98"/>
                    <a:pt x="129" y="98"/>
                  </a:cubicBezTo>
                  <a:cubicBezTo>
                    <a:pt x="129" y="98"/>
                    <a:pt x="186" y="35"/>
                    <a:pt x="189" y="32"/>
                  </a:cubicBezTo>
                  <a:cubicBezTo>
                    <a:pt x="193" y="32"/>
                    <a:pt x="466" y="32"/>
                    <a:pt x="508" y="32"/>
                  </a:cubicBezTo>
                  <a:cubicBezTo>
                    <a:pt x="512" y="41"/>
                    <a:pt x="520" y="47"/>
                    <a:pt x="530" y="47"/>
                  </a:cubicBezTo>
                  <a:cubicBezTo>
                    <a:pt x="543" y="47"/>
                    <a:pt x="554" y="37"/>
                    <a:pt x="554" y="24"/>
                  </a:cubicBezTo>
                  <a:cubicBezTo>
                    <a:pt x="554" y="11"/>
                    <a:pt x="543" y="0"/>
                    <a:pt x="530" y="0"/>
                  </a:cubicBezTo>
                  <a:close/>
                  <a:moveTo>
                    <a:pt x="530" y="33"/>
                  </a:moveTo>
                  <a:cubicBezTo>
                    <a:pt x="525" y="33"/>
                    <a:pt x="521" y="29"/>
                    <a:pt x="521" y="24"/>
                  </a:cubicBezTo>
                  <a:cubicBezTo>
                    <a:pt x="521" y="18"/>
                    <a:pt x="525" y="14"/>
                    <a:pt x="530" y="14"/>
                  </a:cubicBezTo>
                  <a:cubicBezTo>
                    <a:pt x="536" y="14"/>
                    <a:pt x="540" y="18"/>
                    <a:pt x="540" y="24"/>
                  </a:cubicBezTo>
                  <a:cubicBezTo>
                    <a:pt x="540" y="29"/>
                    <a:pt x="536" y="33"/>
                    <a:pt x="530" y="33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189" name="Freeform 590"/>
            <p:cNvSpPr>
              <a:spLocks noEditPoints="1"/>
            </p:cNvSpPr>
            <p:nvPr/>
          </p:nvSpPr>
          <p:spPr bwMode="auto">
            <a:xfrm>
              <a:off x="93424" y="369118"/>
              <a:ext cx="2034856" cy="202789"/>
            </a:xfrm>
            <a:custGeom>
              <a:avLst/>
              <a:gdLst>
                <a:gd name="T0" fmla="*/ 944 w 967"/>
                <a:gd name="T1" fmla="*/ 24 h 87"/>
                <a:gd name="T2" fmla="*/ 920 w 967"/>
                <a:gd name="T3" fmla="*/ 47 h 87"/>
                <a:gd name="T4" fmla="*/ 923 w 967"/>
                <a:gd name="T5" fmla="*/ 59 h 87"/>
                <a:gd name="T6" fmla="*/ 906 w 967"/>
                <a:gd name="T7" fmla="*/ 76 h 87"/>
                <a:gd name="T8" fmla="*/ 632 w 967"/>
                <a:gd name="T9" fmla="*/ 76 h 87"/>
                <a:gd name="T10" fmla="*/ 556 w 967"/>
                <a:gd name="T11" fmla="*/ 0 h 87"/>
                <a:gd name="T12" fmla="*/ 156 w 967"/>
                <a:gd name="T13" fmla="*/ 0 h 87"/>
                <a:gd name="T14" fmla="*/ 114 w 967"/>
                <a:gd name="T15" fmla="*/ 42 h 87"/>
                <a:gd name="T16" fmla="*/ 0 w 967"/>
                <a:gd name="T17" fmla="*/ 42 h 87"/>
                <a:gd name="T18" fmla="*/ 0 w 967"/>
                <a:gd name="T19" fmla="*/ 53 h 87"/>
                <a:gd name="T20" fmla="*/ 119 w 967"/>
                <a:gd name="T21" fmla="*/ 53 h 87"/>
                <a:gd name="T22" fmla="*/ 160 w 967"/>
                <a:gd name="T23" fmla="*/ 11 h 87"/>
                <a:gd name="T24" fmla="*/ 551 w 967"/>
                <a:gd name="T25" fmla="*/ 11 h 87"/>
                <a:gd name="T26" fmla="*/ 628 w 967"/>
                <a:gd name="T27" fmla="*/ 87 h 87"/>
                <a:gd name="T28" fmla="*/ 911 w 967"/>
                <a:gd name="T29" fmla="*/ 87 h 87"/>
                <a:gd name="T30" fmla="*/ 931 w 967"/>
                <a:gd name="T31" fmla="*/ 67 h 87"/>
                <a:gd name="T32" fmla="*/ 944 w 967"/>
                <a:gd name="T33" fmla="*/ 71 h 87"/>
                <a:gd name="T34" fmla="*/ 967 w 967"/>
                <a:gd name="T35" fmla="*/ 47 h 87"/>
                <a:gd name="T36" fmla="*/ 944 w 967"/>
                <a:gd name="T37" fmla="*/ 24 h 87"/>
                <a:gd name="T38" fmla="*/ 944 w 967"/>
                <a:gd name="T39" fmla="*/ 57 h 87"/>
                <a:gd name="T40" fmla="*/ 934 w 967"/>
                <a:gd name="T41" fmla="*/ 47 h 87"/>
                <a:gd name="T42" fmla="*/ 944 w 967"/>
                <a:gd name="T43" fmla="*/ 38 h 87"/>
                <a:gd name="T44" fmla="*/ 953 w 967"/>
                <a:gd name="T45" fmla="*/ 47 h 87"/>
                <a:gd name="T46" fmla="*/ 944 w 967"/>
                <a:gd name="T47" fmla="*/ 5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967" h="87">
                  <a:moveTo>
                    <a:pt x="944" y="24"/>
                  </a:moveTo>
                  <a:cubicBezTo>
                    <a:pt x="931" y="24"/>
                    <a:pt x="920" y="34"/>
                    <a:pt x="920" y="47"/>
                  </a:cubicBezTo>
                  <a:cubicBezTo>
                    <a:pt x="920" y="52"/>
                    <a:pt x="921" y="56"/>
                    <a:pt x="923" y="59"/>
                  </a:cubicBezTo>
                  <a:cubicBezTo>
                    <a:pt x="918" y="65"/>
                    <a:pt x="908" y="74"/>
                    <a:pt x="906" y="76"/>
                  </a:cubicBezTo>
                  <a:cubicBezTo>
                    <a:pt x="902" y="76"/>
                    <a:pt x="637" y="76"/>
                    <a:pt x="632" y="76"/>
                  </a:cubicBezTo>
                  <a:cubicBezTo>
                    <a:pt x="629" y="73"/>
                    <a:pt x="556" y="0"/>
                    <a:pt x="5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56" y="0"/>
                    <a:pt x="117" y="39"/>
                    <a:pt x="114" y="42"/>
                  </a:cubicBezTo>
                  <a:cubicBezTo>
                    <a:pt x="111" y="42"/>
                    <a:pt x="32" y="42"/>
                    <a:pt x="0" y="42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119" y="53"/>
                    <a:pt x="119" y="53"/>
                    <a:pt x="119" y="53"/>
                  </a:cubicBezTo>
                  <a:cubicBezTo>
                    <a:pt x="119" y="53"/>
                    <a:pt x="157" y="14"/>
                    <a:pt x="160" y="11"/>
                  </a:cubicBezTo>
                  <a:cubicBezTo>
                    <a:pt x="165" y="11"/>
                    <a:pt x="547" y="11"/>
                    <a:pt x="551" y="11"/>
                  </a:cubicBezTo>
                  <a:cubicBezTo>
                    <a:pt x="554" y="14"/>
                    <a:pt x="628" y="87"/>
                    <a:pt x="628" y="87"/>
                  </a:cubicBezTo>
                  <a:cubicBezTo>
                    <a:pt x="911" y="87"/>
                    <a:pt x="911" y="87"/>
                    <a:pt x="911" y="87"/>
                  </a:cubicBezTo>
                  <a:cubicBezTo>
                    <a:pt x="931" y="67"/>
                    <a:pt x="931" y="67"/>
                    <a:pt x="931" y="67"/>
                  </a:cubicBezTo>
                  <a:cubicBezTo>
                    <a:pt x="935" y="70"/>
                    <a:pt x="939" y="71"/>
                    <a:pt x="944" y="71"/>
                  </a:cubicBezTo>
                  <a:cubicBezTo>
                    <a:pt x="957" y="71"/>
                    <a:pt x="967" y="60"/>
                    <a:pt x="967" y="47"/>
                  </a:cubicBezTo>
                  <a:cubicBezTo>
                    <a:pt x="967" y="34"/>
                    <a:pt x="957" y="24"/>
                    <a:pt x="944" y="24"/>
                  </a:cubicBezTo>
                  <a:close/>
                  <a:moveTo>
                    <a:pt x="944" y="57"/>
                  </a:moveTo>
                  <a:cubicBezTo>
                    <a:pt x="938" y="57"/>
                    <a:pt x="934" y="53"/>
                    <a:pt x="934" y="47"/>
                  </a:cubicBezTo>
                  <a:cubicBezTo>
                    <a:pt x="934" y="42"/>
                    <a:pt x="938" y="38"/>
                    <a:pt x="944" y="38"/>
                  </a:cubicBezTo>
                  <a:cubicBezTo>
                    <a:pt x="949" y="38"/>
                    <a:pt x="953" y="42"/>
                    <a:pt x="953" y="47"/>
                  </a:cubicBezTo>
                  <a:cubicBezTo>
                    <a:pt x="953" y="53"/>
                    <a:pt x="949" y="57"/>
                    <a:pt x="944" y="57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190" name="Freeform 591"/>
            <p:cNvSpPr>
              <a:spLocks noEditPoints="1"/>
            </p:cNvSpPr>
            <p:nvPr/>
          </p:nvSpPr>
          <p:spPr bwMode="auto">
            <a:xfrm>
              <a:off x="1633580" y="681176"/>
              <a:ext cx="220658" cy="479408"/>
            </a:xfrm>
            <a:custGeom>
              <a:avLst/>
              <a:gdLst>
                <a:gd name="T0" fmla="*/ 36 w 105"/>
                <a:gd name="T1" fmla="*/ 163 h 206"/>
                <a:gd name="T2" fmla="*/ 23 w 105"/>
                <a:gd name="T3" fmla="*/ 159 h 206"/>
                <a:gd name="T4" fmla="*/ 0 w 105"/>
                <a:gd name="T5" fmla="*/ 182 h 206"/>
                <a:gd name="T6" fmla="*/ 23 w 105"/>
                <a:gd name="T7" fmla="*/ 206 h 206"/>
                <a:gd name="T8" fmla="*/ 47 w 105"/>
                <a:gd name="T9" fmla="*/ 182 h 206"/>
                <a:gd name="T10" fmla="*/ 43 w 105"/>
                <a:gd name="T11" fmla="*/ 171 h 206"/>
                <a:gd name="T12" fmla="*/ 53 w 105"/>
                <a:gd name="T13" fmla="*/ 161 h 206"/>
                <a:gd name="T14" fmla="*/ 53 w 105"/>
                <a:gd name="T15" fmla="*/ 121 h 206"/>
                <a:gd name="T16" fmla="*/ 83 w 105"/>
                <a:gd name="T17" fmla="*/ 90 h 206"/>
                <a:gd name="T18" fmla="*/ 83 w 105"/>
                <a:gd name="T19" fmla="*/ 72 h 206"/>
                <a:gd name="T20" fmla="*/ 105 w 105"/>
                <a:gd name="T21" fmla="*/ 72 h 206"/>
                <a:gd name="T22" fmla="*/ 105 w 105"/>
                <a:gd name="T23" fmla="*/ 0 h 206"/>
                <a:gd name="T24" fmla="*/ 65 w 105"/>
                <a:gd name="T25" fmla="*/ 0 h 206"/>
                <a:gd name="T26" fmla="*/ 65 w 105"/>
                <a:gd name="T27" fmla="*/ 72 h 206"/>
                <a:gd name="T28" fmla="*/ 72 w 105"/>
                <a:gd name="T29" fmla="*/ 72 h 206"/>
                <a:gd name="T30" fmla="*/ 72 w 105"/>
                <a:gd name="T31" fmla="*/ 86 h 206"/>
                <a:gd name="T32" fmla="*/ 45 w 105"/>
                <a:gd name="T33" fmla="*/ 113 h 206"/>
                <a:gd name="T34" fmla="*/ 28 w 105"/>
                <a:gd name="T35" fmla="*/ 98 h 206"/>
                <a:gd name="T36" fmla="*/ 28 w 105"/>
                <a:gd name="T37" fmla="*/ 72 h 206"/>
                <a:gd name="T38" fmla="*/ 42 w 105"/>
                <a:gd name="T39" fmla="*/ 72 h 206"/>
                <a:gd name="T40" fmla="*/ 42 w 105"/>
                <a:gd name="T41" fmla="*/ 0 h 206"/>
                <a:gd name="T42" fmla="*/ 2 w 105"/>
                <a:gd name="T43" fmla="*/ 0 h 206"/>
                <a:gd name="T44" fmla="*/ 2 w 105"/>
                <a:gd name="T45" fmla="*/ 72 h 206"/>
                <a:gd name="T46" fmla="*/ 17 w 105"/>
                <a:gd name="T47" fmla="*/ 72 h 206"/>
                <a:gd name="T48" fmla="*/ 17 w 105"/>
                <a:gd name="T49" fmla="*/ 99 h 206"/>
                <a:gd name="T50" fmla="*/ 0 w 105"/>
                <a:gd name="T51" fmla="*/ 121 h 206"/>
                <a:gd name="T52" fmla="*/ 23 w 105"/>
                <a:gd name="T53" fmla="*/ 145 h 206"/>
                <a:gd name="T54" fmla="*/ 42 w 105"/>
                <a:gd name="T55" fmla="*/ 135 h 206"/>
                <a:gd name="T56" fmla="*/ 42 w 105"/>
                <a:gd name="T57" fmla="*/ 156 h 206"/>
                <a:gd name="T58" fmla="*/ 36 w 105"/>
                <a:gd name="T59" fmla="*/ 163 h 206"/>
                <a:gd name="T60" fmla="*/ 23 w 105"/>
                <a:gd name="T61" fmla="*/ 192 h 206"/>
                <a:gd name="T62" fmla="*/ 13 w 105"/>
                <a:gd name="T63" fmla="*/ 182 h 206"/>
                <a:gd name="T64" fmla="*/ 23 w 105"/>
                <a:gd name="T65" fmla="*/ 173 h 206"/>
                <a:gd name="T66" fmla="*/ 33 w 105"/>
                <a:gd name="T67" fmla="*/ 182 h 206"/>
                <a:gd name="T68" fmla="*/ 23 w 105"/>
                <a:gd name="T69" fmla="*/ 192 h 206"/>
                <a:gd name="T70" fmla="*/ 23 w 105"/>
                <a:gd name="T71" fmla="*/ 131 h 206"/>
                <a:gd name="T72" fmla="*/ 13 w 105"/>
                <a:gd name="T73" fmla="*/ 121 h 206"/>
                <a:gd name="T74" fmla="*/ 23 w 105"/>
                <a:gd name="T75" fmla="*/ 112 h 206"/>
                <a:gd name="T76" fmla="*/ 33 w 105"/>
                <a:gd name="T77" fmla="*/ 121 h 206"/>
                <a:gd name="T78" fmla="*/ 23 w 105"/>
                <a:gd name="T79" fmla="*/ 131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05" h="206">
                  <a:moveTo>
                    <a:pt x="36" y="163"/>
                  </a:moveTo>
                  <a:cubicBezTo>
                    <a:pt x="32" y="160"/>
                    <a:pt x="28" y="159"/>
                    <a:pt x="23" y="159"/>
                  </a:cubicBezTo>
                  <a:cubicBezTo>
                    <a:pt x="10" y="159"/>
                    <a:pt x="0" y="169"/>
                    <a:pt x="0" y="182"/>
                  </a:cubicBezTo>
                  <a:cubicBezTo>
                    <a:pt x="0" y="195"/>
                    <a:pt x="10" y="206"/>
                    <a:pt x="23" y="206"/>
                  </a:cubicBezTo>
                  <a:cubicBezTo>
                    <a:pt x="36" y="206"/>
                    <a:pt x="47" y="195"/>
                    <a:pt x="47" y="182"/>
                  </a:cubicBezTo>
                  <a:cubicBezTo>
                    <a:pt x="47" y="178"/>
                    <a:pt x="45" y="174"/>
                    <a:pt x="43" y="171"/>
                  </a:cubicBezTo>
                  <a:cubicBezTo>
                    <a:pt x="53" y="161"/>
                    <a:pt x="53" y="161"/>
                    <a:pt x="53" y="161"/>
                  </a:cubicBezTo>
                  <a:cubicBezTo>
                    <a:pt x="53" y="161"/>
                    <a:pt x="53" y="125"/>
                    <a:pt x="53" y="121"/>
                  </a:cubicBezTo>
                  <a:cubicBezTo>
                    <a:pt x="56" y="118"/>
                    <a:pt x="83" y="90"/>
                    <a:pt x="83" y="90"/>
                  </a:cubicBezTo>
                  <a:cubicBezTo>
                    <a:pt x="83" y="72"/>
                    <a:pt x="83" y="72"/>
                    <a:pt x="83" y="72"/>
                  </a:cubicBezTo>
                  <a:cubicBezTo>
                    <a:pt x="105" y="72"/>
                    <a:pt x="105" y="72"/>
                    <a:pt x="105" y="72"/>
                  </a:cubicBezTo>
                  <a:cubicBezTo>
                    <a:pt x="105" y="0"/>
                    <a:pt x="105" y="0"/>
                    <a:pt x="105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65" y="72"/>
                    <a:pt x="65" y="72"/>
                    <a:pt x="65" y="72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72" y="78"/>
                    <a:pt x="72" y="84"/>
                    <a:pt x="72" y="86"/>
                  </a:cubicBezTo>
                  <a:cubicBezTo>
                    <a:pt x="70" y="88"/>
                    <a:pt x="52" y="106"/>
                    <a:pt x="45" y="113"/>
                  </a:cubicBezTo>
                  <a:cubicBezTo>
                    <a:pt x="42" y="106"/>
                    <a:pt x="36" y="100"/>
                    <a:pt x="28" y="98"/>
                  </a:cubicBezTo>
                  <a:cubicBezTo>
                    <a:pt x="28" y="72"/>
                    <a:pt x="28" y="72"/>
                    <a:pt x="28" y="72"/>
                  </a:cubicBezTo>
                  <a:cubicBezTo>
                    <a:pt x="42" y="72"/>
                    <a:pt x="42" y="72"/>
                    <a:pt x="42" y="72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72"/>
                    <a:pt x="2" y="72"/>
                    <a:pt x="2" y="72"/>
                  </a:cubicBezTo>
                  <a:cubicBezTo>
                    <a:pt x="17" y="72"/>
                    <a:pt x="17" y="72"/>
                    <a:pt x="17" y="72"/>
                  </a:cubicBezTo>
                  <a:cubicBezTo>
                    <a:pt x="17" y="99"/>
                    <a:pt x="17" y="99"/>
                    <a:pt x="17" y="99"/>
                  </a:cubicBezTo>
                  <a:cubicBezTo>
                    <a:pt x="7" y="102"/>
                    <a:pt x="0" y="111"/>
                    <a:pt x="0" y="121"/>
                  </a:cubicBezTo>
                  <a:cubicBezTo>
                    <a:pt x="0" y="134"/>
                    <a:pt x="10" y="145"/>
                    <a:pt x="23" y="145"/>
                  </a:cubicBezTo>
                  <a:cubicBezTo>
                    <a:pt x="31" y="145"/>
                    <a:pt x="38" y="141"/>
                    <a:pt x="42" y="135"/>
                  </a:cubicBezTo>
                  <a:cubicBezTo>
                    <a:pt x="42" y="145"/>
                    <a:pt x="42" y="154"/>
                    <a:pt x="42" y="156"/>
                  </a:cubicBezTo>
                  <a:cubicBezTo>
                    <a:pt x="41" y="158"/>
                    <a:pt x="38" y="160"/>
                    <a:pt x="36" y="163"/>
                  </a:cubicBezTo>
                  <a:close/>
                  <a:moveTo>
                    <a:pt x="23" y="192"/>
                  </a:moveTo>
                  <a:cubicBezTo>
                    <a:pt x="18" y="192"/>
                    <a:pt x="13" y="188"/>
                    <a:pt x="13" y="182"/>
                  </a:cubicBezTo>
                  <a:cubicBezTo>
                    <a:pt x="13" y="177"/>
                    <a:pt x="18" y="173"/>
                    <a:pt x="23" y="173"/>
                  </a:cubicBezTo>
                  <a:cubicBezTo>
                    <a:pt x="28" y="173"/>
                    <a:pt x="33" y="177"/>
                    <a:pt x="33" y="182"/>
                  </a:cubicBezTo>
                  <a:cubicBezTo>
                    <a:pt x="33" y="188"/>
                    <a:pt x="28" y="192"/>
                    <a:pt x="23" y="192"/>
                  </a:cubicBezTo>
                  <a:close/>
                  <a:moveTo>
                    <a:pt x="23" y="131"/>
                  </a:moveTo>
                  <a:cubicBezTo>
                    <a:pt x="18" y="131"/>
                    <a:pt x="13" y="127"/>
                    <a:pt x="13" y="121"/>
                  </a:cubicBezTo>
                  <a:cubicBezTo>
                    <a:pt x="13" y="116"/>
                    <a:pt x="18" y="112"/>
                    <a:pt x="23" y="112"/>
                  </a:cubicBezTo>
                  <a:cubicBezTo>
                    <a:pt x="28" y="112"/>
                    <a:pt x="33" y="116"/>
                    <a:pt x="33" y="121"/>
                  </a:cubicBezTo>
                  <a:cubicBezTo>
                    <a:pt x="33" y="127"/>
                    <a:pt x="28" y="131"/>
                    <a:pt x="23" y="131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191" name="Freeform 592"/>
            <p:cNvSpPr>
              <a:spLocks noEditPoints="1"/>
            </p:cNvSpPr>
            <p:nvPr/>
          </p:nvSpPr>
          <p:spPr bwMode="auto">
            <a:xfrm>
              <a:off x="1757255" y="681176"/>
              <a:ext cx="229555" cy="409514"/>
            </a:xfrm>
            <a:custGeom>
              <a:avLst/>
              <a:gdLst>
                <a:gd name="T0" fmla="*/ 38 w 109"/>
                <a:gd name="T1" fmla="*/ 134 h 176"/>
                <a:gd name="T2" fmla="*/ 24 w 109"/>
                <a:gd name="T3" fmla="*/ 128 h 176"/>
                <a:gd name="T4" fmla="*/ 0 w 109"/>
                <a:gd name="T5" fmla="*/ 152 h 176"/>
                <a:gd name="T6" fmla="*/ 24 w 109"/>
                <a:gd name="T7" fmla="*/ 176 h 176"/>
                <a:gd name="T8" fmla="*/ 47 w 109"/>
                <a:gd name="T9" fmla="*/ 152 h 176"/>
                <a:gd name="T10" fmla="*/ 45 w 109"/>
                <a:gd name="T11" fmla="*/ 142 h 176"/>
                <a:gd name="T12" fmla="*/ 98 w 109"/>
                <a:gd name="T13" fmla="*/ 89 h 176"/>
                <a:gd name="T14" fmla="*/ 98 w 109"/>
                <a:gd name="T15" fmla="*/ 72 h 176"/>
                <a:gd name="T16" fmla="*/ 109 w 109"/>
                <a:gd name="T17" fmla="*/ 72 h 176"/>
                <a:gd name="T18" fmla="*/ 109 w 109"/>
                <a:gd name="T19" fmla="*/ 0 h 176"/>
                <a:gd name="T20" fmla="*/ 69 w 109"/>
                <a:gd name="T21" fmla="*/ 0 h 176"/>
                <a:gd name="T22" fmla="*/ 69 w 109"/>
                <a:gd name="T23" fmla="*/ 72 h 176"/>
                <a:gd name="T24" fmla="*/ 87 w 109"/>
                <a:gd name="T25" fmla="*/ 72 h 176"/>
                <a:gd name="T26" fmla="*/ 87 w 109"/>
                <a:gd name="T27" fmla="*/ 85 h 176"/>
                <a:gd name="T28" fmla="*/ 38 w 109"/>
                <a:gd name="T29" fmla="*/ 134 h 176"/>
                <a:gd name="T30" fmla="*/ 24 w 109"/>
                <a:gd name="T31" fmla="*/ 162 h 176"/>
                <a:gd name="T32" fmla="*/ 14 w 109"/>
                <a:gd name="T33" fmla="*/ 152 h 176"/>
                <a:gd name="T34" fmla="*/ 24 w 109"/>
                <a:gd name="T35" fmla="*/ 142 h 176"/>
                <a:gd name="T36" fmla="*/ 33 w 109"/>
                <a:gd name="T37" fmla="*/ 152 h 176"/>
                <a:gd name="T38" fmla="*/ 24 w 109"/>
                <a:gd name="T39" fmla="*/ 162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9" h="176">
                  <a:moveTo>
                    <a:pt x="38" y="134"/>
                  </a:moveTo>
                  <a:cubicBezTo>
                    <a:pt x="34" y="130"/>
                    <a:pt x="29" y="128"/>
                    <a:pt x="24" y="128"/>
                  </a:cubicBezTo>
                  <a:cubicBezTo>
                    <a:pt x="11" y="128"/>
                    <a:pt x="0" y="139"/>
                    <a:pt x="0" y="152"/>
                  </a:cubicBezTo>
                  <a:cubicBezTo>
                    <a:pt x="0" y="165"/>
                    <a:pt x="11" y="176"/>
                    <a:pt x="24" y="176"/>
                  </a:cubicBezTo>
                  <a:cubicBezTo>
                    <a:pt x="37" y="176"/>
                    <a:pt x="47" y="165"/>
                    <a:pt x="47" y="152"/>
                  </a:cubicBezTo>
                  <a:cubicBezTo>
                    <a:pt x="47" y="148"/>
                    <a:pt x="46" y="145"/>
                    <a:pt x="45" y="142"/>
                  </a:cubicBezTo>
                  <a:cubicBezTo>
                    <a:pt x="98" y="89"/>
                    <a:pt x="98" y="89"/>
                    <a:pt x="98" y="89"/>
                  </a:cubicBezTo>
                  <a:cubicBezTo>
                    <a:pt x="98" y="72"/>
                    <a:pt x="98" y="72"/>
                    <a:pt x="98" y="72"/>
                  </a:cubicBezTo>
                  <a:cubicBezTo>
                    <a:pt x="109" y="72"/>
                    <a:pt x="109" y="72"/>
                    <a:pt x="109" y="72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69" y="72"/>
                    <a:pt x="69" y="72"/>
                    <a:pt x="69" y="72"/>
                  </a:cubicBezTo>
                  <a:cubicBezTo>
                    <a:pt x="87" y="72"/>
                    <a:pt x="87" y="72"/>
                    <a:pt x="87" y="72"/>
                  </a:cubicBezTo>
                  <a:cubicBezTo>
                    <a:pt x="87" y="77"/>
                    <a:pt x="87" y="83"/>
                    <a:pt x="87" y="85"/>
                  </a:cubicBezTo>
                  <a:cubicBezTo>
                    <a:pt x="85" y="87"/>
                    <a:pt x="50" y="122"/>
                    <a:pt x="38" y="134"/>
                  </a:cubicBezTo>
                  <a:close/>
                  <a:moveTo>
                    <a:pt x="24" y="162"/>
                  </a:moveTo>
                  <a:cubicBezTo>
                    <a:pt x="18" y="162"/>
                    <a:pt x="14" y="157"/>
                    <a:pt x="14" y="152"/>
                  </a:cubicBezTo>
                  <a:cubicBezTo>
                    <a:pt x="14" y="147"/>
                    <a:pt x="18" y="142"/>
                    <a:pt x="24" y="142"/>
                  </a:cubicBezTo>
                  <a:cubicBezTo>
                    <a:pt x="29" y="142"/>
                    <a:pt x="33" y="147"/>
                    <a:pt x="33" y="152"/>
                  </a:cubicBezTo>
                  <a:cubicBezTo>
                    <a:pt x="33" y="157"/>
                    <a:pt x="29" y="162"/>
                    <a:pt x="24" y="162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192" name="Freeform 593"/>
            <p:cNvSpPr>
              <a:spLocks noEditPoints="1"/>
            </p:cNvSpPr>
            <p:nvPr/>
          </p:nvSpPr>
          <p:spPr bwMode="auto">
            <a:xfrm>
              <a:off x="1158454" y="904638"/>
              <a:ext cx="1360426" cy="347497"/>
            </a:xfrm>
            <a:custGeom>
              <a:avLst/>
              <a:gdLst>
                <a:gd name="T0" fmla="*/ 182 w 647"/>
                <a:gd name="T1" fmla="*/ 98 h 149"/>
                <a:gd name="T2" fmla="*/ 220 w 647"/>
                <a:gd name="T3" fmla="*/ 136 h 149"/>
                <a:gd name="T4" fmla="*/ 317 w 647"/>
                <a:gd name="T5" fmla="*/ 136 h 149"/>
                <a:gd name="T6" fmla="*/ 346 w 647"/>
                <a:gd name="T7" fmla="*/ 106 h 149"/>
                <a:gd name="T8" fmla="*/ 496 w 647"/>
                <a:gd name="T9" fmla="*/ 106 h 149"/>
                <a:gd name="T10" fmla="*/ 527 w 647"/>
                <a:gd name="T11" fmla="*/ 136 h 149"/>
                <a:gd name="T12" fmla="*/ 603 w 647"/>
                <a:gd name="T13" fmla="*/ 136 h 149"/>
                <a:gd name="T14" fmla="*/ 623 w 647"/>
                <a:gd name="T15" fmla="*/ 149 h 149"/>
                <a:gd name="T16" fmla="*/ 647 w 647"/>
                <a:gd name="T17" fmla="*/ 125 h 149"/>
                <a:gd name="T18" fmla="*/ 623 w 647"/>
                <a:gd name="T19" fmla="*/ 102 h 149"/>
                <a:gd name="T20" fmla="*/ 600 w 647"/>
                <a:gd name="T21" fmla="*/ 125 h 149"/>
                <a:gd name="T22" fmla="*/ 600 w 647"/>
                <a:gd name="T23" fmla="*/ 125 h 149"/>
                <a:gd name="T24" fmla="*/ 531 w 647"/>
                <a:gd name="T25" fmla="*/ 125 h 149"/>
                <a:gd name="T26" fmla="*/ 501 w 647"/>
                <a:gd name="T27" fmla="*/ 95 h 149"/>
                <a:gd name="T28" fmla="*/ 342 w 647"/>
                <a:gd name="T29" fmla="*/ 95 h 149"/>
                <a:gd name="T30" fmla="*/ 312 w 647"/>
                <a:gd name="T31" fmla="*/ 125 h 149"/>
                <a:gd name="T32" fmla="*/ 224 w 647"/>
                <a:gd name="T33" fmla="*/ 125 h 149"/>
                <a:gd name="T34" fmla="*/ 187 w 647"/>
                <a:gd name="T35" fmla="*/ 87 h 149"/>
                <a:gd name="T36" fmla="*/ 62 w 647"/>
                <a:gd name="T37" fmla="*/ 87 h 149"/>
                <a:gd name="T38" fmla="*/ 62 w 647"/>
                <a:gd name="T39" fmla="*/ 16 h 149"/>
                <a:gd name="T40" fmla="*/ 45 w 647"/>
                <a:gd name="T41" fmla="*/ 16 h 149"/>
                <a:gd name="T42" fmla="*/ 23 w 647"/>
                <a:gd name="T43" fmla="*/ 0 h 149"/>
                <a:gd name="T44" fmla="*/ 0 w 647"/>
                <a:gd name="T45" fmla="*/ 24 h 149"/>
                <a:gd name="T46" fmla="*/ 23 w 647"/>
                <a:gd name="T47" fmla="*/ 48 h 149"/>
                <a:gd name="T48" fmla="*/ 46 w 647"/>
                <a:gd name="T49" fmla="*/ 27 h 149"/>
                <a:gd name="T50" fmla="*/ 51 w 647"/>
                <a:gd name="T51" fmla="*/ 27 h 149"/>
                <a:gd name="T52" fmla="*/ 51 w 647"/>
                <a:gd name="T53" fmla="*/ 98 h 149"/>
                <a:gd name="T54" fmla="*/ 182 w 647"/>
                <a:gd name="T55" fmla="*/ 98 h 149"/>
                <a:gd name="T56" fmla="*/ 623 w 647"/>
                <a:gd name="T57" fmla="*/ 116 h 149"/>
                <a:gd name="T58" fmla="*/ 633 w 647"/>
                <a:gd name="T59" fmla="*/ 125 h 149"/>
                <a:gd name="T60" fmla="*/ 623 w 647"/>
                <a:gd name="T61" fmla="*/ 135 h 149"/>
                <a:gd name="T62" fmla="*/ 614 w 647"/>
                <a:gd name="T63" fmla="*/ 125 h 149"/>
                <a:gd name="T64" fmla="*/ 623 w 647"/>
                <a:gd name="T65" fmla="*/ 116 h 149"/>
                <a:gd name="T66" fmla="*/ 23 w 647"/>
                <a:gd name="T67" fmla="*/ 34 h 149"/>
                <a:gd name="T68" fmla="*/ 13 w 647"/>
                <a:gd name="T69" fmla="*/ 24 h 149"/>
                <a:gd name="T70" fmla="*/ 23 w 647"/>
                <a:gd name="T71" fmla="*/ 14 h 149"/>
                <a:gd name="T72" fmla="*/ 33 w 647"/>
                <a:gd name="T73" fmla="*/ 24 h 149"/>
                <a:gd name="T74" fmla="*/ 23 w 647"/>
                <a:gd name="T75" fmla="*/ 34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47" h="149">
                  <a:moveTo>
                    <a:pt x="182" y="98"/>
                  </a:moveTo>
                  <a:cubicBezTo>
                    <a:pt x="185" y="101"/>
                    <a:pt x="220" y="136"/>
                    <a:pt x="220" y="136"/>
                  </a:cubicBezTo>
                  <a:cubicBezTo>
                    <a:pt x="317" y="136"/>
                    <a:pt x="317" y="136"/>
                    <a:pt x="317" y="136"/>
                  </a:cubicBezTo>
                  <a:cubicBezTo>
                    <a:pt x="317" y="136"/>
                    <a:pt x="343" y="109"/>
                    <a:pt x="346" y="106"/>
                  </a:cubicBezTo>
                  <a:cubicBezTo>
                    <a:pt x="351" y="106"/>
                    <a:pt x="492" y="106"/>
                    <a:pt x="496" y="106"/>
                  </a:cubicBezTo>
                  <a:cubicBezTo>
                    <a:pt x="499" y="109"/>
                    <a:pt x="527" y="136"/>
                    <a:pt x="527" y="136"/>
                  </a:cubicBezTo>
                  <a:cubicBezTo>
                    <a:pt x="603" y="136"/>
                    <a:pt x="603" y="136"/>
                    <a:pt x="603" y="136"/>
                  </a:cubicBezTo>
                  <a:cubicBezTo>
                    <a:pt x="607" y="144"/>
                    <a:pt x="614" y="149"/>
                    <a:pt x="623" y="149"/>
                  </a:cubicBezTo>
                  <a:cubicBezTo>
                    <a:pt x="636" y="149"/>
                    <a:pt x="647" y="138"/>
                    <a:pt x="647" y="125"/>
                  </a:cubicBezTo>
                  <a:cubicBezTo>
                    <a:pt x="647" y="112"/>
                    <a:pt x="636" y="102"/>
                    <a:pt x="623" y="102"/>
                  </a:cubicBezTo>
                  <a:cubicBezTo>
                    <a:pt x="610" y="102"/>
                    <a:pt x="600" y="112"/>
                    <a:pt x="600" y="125"/>
                  </a:cubicBezTo>
                  <a:cubicBezTo>
                    <a:pt x="600" y="125"/>
                    <a:pt x="600" y="125"/>
                    <a:pt x="600" y="125"/>
                  </a:cubicBezTo>
                  <a:cubicBezTo>
                    <a:pt x="582" y="125"/>
                    <a:pt x="535" y="125"/>
                    <a:pt x="531" y="125"/>
                  </a:cubicBezTo>
                  <a:cubicBezTo>
                    <a:pt x="528" y="123"/>
                    <a:pt x="501" y="95"/>
                    <a:pt x="501" y="95"/>
                  </a:cubicBezTo>
                  <a:cubicBezTo>
                    <a:pt x="342" y="95"/>
                    <a:pt x="342" y="95"/>
                    <a:pt x="342" y="95"/>
                  </a:cubicBezTo>
                  <a:cubicBezTo>
                    <a:pt x="342" y="95"/>
                    <a:pt x="315" y="122"/>
                    <a:pt x="312" y="125"/>
                  </a:cubicBezTo>
                  <a:cubicBezTo>
                    <a:pt x="308" y="125"/>
                    <a:pt x="228" y="125"/>
                    <a:pt x="224" y="125"/>
                  </a:cubicBezTo>
                  <a:cubicBezTo>
                    <a:pt x="221" y="122"/>
                    <a:pt x="187" y="87"/>
                    <a:pt x="187" y="87"/>
                  </a:cubicBezTo>
                  <a:cubicBezTo>
                    <a:pt x="187" y="87"/>
                    <a:pt x="72" y="87"/>
                    <a:pt x="62" y="87"/>
                  </a:cubicBezTo>
                  <a:cubicBezTo>
                    <a:pt x="62" y="78"/>
                    <a:pt x="62" y="16"/>
                    <a:pt x="62" y="16"/>
                  </a:cubicBezTo>
                  <a:cubicBezTo>
                    <a:pt x="45" y="16"/>
                    <a:pt x="45" y="16"/>
                    <a:pt x="45" y="16"/>
                  </a:cubicBezTo>
                  <a:cubicBezTo>
                    <a:pt x="42" y="7"/>
                    <a:pt x="33" y="0"/>
                    <a:pt x="23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37"/>
                    <a:pt x="10" y="48"/>
                    <a:pt x="23" y="48"/>
                  </a:cubicBezTo>
                  <a:cubicBezTo>
                    <a:pt x="35" y="48"/>
                    <a:pt x="45" y="39"/>
                    <a:pt x="46" y="27"/>
                  </a:cubicBezTo>
                  <a:cubicBezTo>
                    <a:pt x="48" y="27"/>
                    <a:pt x="50" y="27"/>
                    <a:pt x="51" y="27"/>
                  </a:cubicBezTo>
                  <a:cubicBezTo>
                    <a:pt x="51" y="36"/>
                    <a:pt x="51" y="98"/>
                    <a:pt x="51" y="98"/>
                  </a:cubicBezTo>
                  <a:cubicBezTo>
                    <a:pt x="51" y="98"/>
                    <a:pt x="178" y="98"/>
                    <a:pt x="182" y="98"/>
                  </a:cubicBezTo>
                  <a:close/>
                  <a:moveTo>
                    <a:pt x="623" y="116"/>
                  </a:moveTo>
                  <a:cubicBezTo>
                    <a:pt x="629" y="116"/>
                    <a:pt x="633" y="120"/>
                    <a:pt x="633" y="125"/>
                  </a:cubicBezTo>
                  <a:cubicBezTo>
                    <a:pt x="633" y="131"/>
                    <a:pt x="629" y="135"/>
                    <a:pt x="623" y="135"/>
                  </a:cubicBezTo>
                  <a:cubicBezTo>
                    <a:pt x="618" y="135"/>
                    <a:pt x="614" y="131"/>
                    <a:pt x="614" y="125"/>
                  </a:cubicBezTo>
                  <a:cubicBezTo>
                    <a:pt x="614" y="120"/>
                    <a:pt x="618" y="116"/>
                    <a:pt x="623" y="116"/>
                  </a:cubicBezTo>
                  <a:close/>
                  <a:moveTo>
                    <a:pt x="23" y="34"/>
                  </a:moveTo>
                  <a:cubicBezTo>
                    <a:pt x="18" y="34"/>
                    <a:pt x="13" y="29"/>
                    <a:pt x="13" y="24"/>
                  </a:cubicBezTo>
                  <a:cubicBezTo>
                    <a:pt x="13" y="19"/>
                    <a:pt x="18" y="14"/>
                    <a:pt x="23" y="14"/>
                  </a:cubicBezTo>
                  <a:cubicBezTo>
                    <a:pt x="28" y="14"/>
                    <a:pt x="33" y="19"/>
                    <a:pt x="33" y="24"/>
                  </a:cubicBezTo>
                  <a:cubicBezTo>
                    <a:pt x="33" y="29"/>
                    <a:pt x="28" y="34"/>
                    <a:pt x="23" y="34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193" name="Freeform 594"/>
            <p:cNvSpPr>
              <a:spLocks/>
            </p:cNvSpPr>
            <p:nvPr/>
          </p:nvSpPr>
          <p:spPr bwMode="auto">
            <a:xfrm>
              <a:off x="93424" y="962718"/>
              <a:ext cx="234004" cy="177193"/>
            </a:xfrm>
            <a:custGeom>
              <a:avLst/>
              <a:gdLst>
                <a:gd name="T0" fmla="*/ 70 w 111"/>
                <a:gd name="T1" fmla="*/ 0 h 76"/>
                <a:gd name="T2" fmla="*/ 70 w 111"/>
                <a:gd name="T3" fmla="*/ 64 h 76"/>
                <a:gd name="T4" fmla="*/ 57 w 111"/>
                <a:gd name="T5" fmla="*/ 64 h 76"/>
                <a:gd name="T6" fmla="*/ 0 w 111"/>
                <a:gd name="T7" fmla="*/ 6 h 76"/>
                <a:gd name="T8" fmla="*/ 0 w 111"/>
                <a:gd name="T9" fmla="*/ 21 h 76"/>
                <a:gd name="T10" fmla="*/ 52 w 111"/>
                <a:gd name="T11" fmla="*/ 75 h 76"/>
                <a:gd name="T12" fmla="*/ 70 w 111"/>
                <a:gd name="T13" fmla="*/ 75 h 76"/>
                <a:gd name="T14" fmla="*/ 70 w 111"/>
                <a:gd name="T15" fmla="*/ 76 h 76"/>
                <a:gd name="T16" fmla="*/ 111 w 111"/>
                <a:gd name="T17" fmla="*/ 76 h 76"/>
                <a:gd name="T18" fmla="*/ 111 w 111"/>
                <a:gd name="T19" fmla="*/ 0 h 76"/>
                <a:gd name="T20" fmla="*/ 70 w 111"/>
                <a:gd name="T21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1" h="76">
                  <a:moveTo>
                    <a:pt x="70" y="0"/>
                  </a:moveTo>
                  <a:cubicBezTo>
                    <a:pt x="70" y="64"/>
                    <a:pt x="70" y="64"/>
                    <a:pt x="70" y="64"/>
                  </a:cubicBezTo>
                  <a:cubicBezTo>
                    <a:pt x="66" y="64"/>
                    <a:pt x="59" y="64"/>
                    <a:pt x="57" y="64"/>
                  </a:cubicBezTo>
                  <a:cubicBezTo>
                    <a:pt x="55" y="62"/>
                    <a:pt x="18" y="24"/>
                    <a:pt x="0" y="6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52" y="75"/>
                    <a:pt x="52" y="75"/>
                    <a:pt x="52" y="75"/>
                  </a:cubicBezTo>
                  <a:cubicBezTo>
                    <a:pt x="70" y="75"/>
                    <a:pt x="70" y="75"/>
                    <a:pt x="70" y="75"/>
                  </a:cubicBezTo>
                  <a:cubicBezTo>
                    <a:pt x="70" y="76"/>
                    <a:pt x="70" y="76"/>
                    <a:pt x="70" y="76"/>
                  </a:cubicBezTo>
                  <a:cubicBezTo>
                    <a:pt x="111" y="76"/>
                    <a:pt x="111" y="76"/>
                    <a:pt x="111" y="76"/>
                  </a:cubicBezTo>
                  <a:cubicBezTo>
                    <a:pt x="111" y="0"/>
                    <a:pt x="111" y="0"/>
                    <a:pt x="111" y="0"/>
                  </a:cubicBezTo>
                  <a:lnTo>
                    <a:pt x="70" y="0"/>
                  </a:ln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194" name="Freeform 595"/>
            <p:cNvSpPr>
              <a:spLocks/>
            </p:cNvSpPr>
            <p:nvPr/>
          </p:nvSpPr>
          <p:spPr bwMode="auto">
            <a:xfrm>
              <a:off x="93424" y="1139911"/>
              <a:ext cx="898646" cy="428218"/>
            </a:xfrm>
            <a:custGeom>
              <a:avLst/>
              <a:gdLst>
                <a:gd name="T0" fmla="*/ 410 w 427"/>
                <a:gd name="T1" fmla="*/ 108 h 184"/>
                <a:gd name="T2" fmla="*/ 410 w 427"/>
                <a:gd name="T3" fmla="*/ 25 h 184"/>
                <a:gd name="T4" fmla="*/ 24 w 427"/>
                <a:gd name="T5" fmla="*/ 25 h 184"/>
                <a:gd name="T6" fmla="*/ 0 w 427"/>
                <a:gd name="T7" fmla="*/ 0 h 184"/>
                <a:gd name="T8" fmla="*/ 0 w 427"/>
                <a:gd name="T9" fmla="*/ 16 h 184"/>
                <a:gd name="T10" fmla="*/ 19 w 427"/>
                <a:gd name="T11" fmla="*/ 36 h 184"/>
                <a:gd name="T12" fmla="*/ 399 w 427"/>
                <a:gd name="T13" fmla="*/ 36 h 184"/>
                <a:gd name="T14" fmla="*/ 399 w 427"/>
                <a:gd name="T15" fmla="*/ 108 h 184"/>
                <a:gd name="T16" fmla="*/ 386 w 427"/>
                <a:gd name="T17" fmla="*/ 108 h 184"/>
                <a:gd name="T18" fmla="*/ 386 w 427"/>
                <a:gd name="T19" fmla="*/ 184 h 184"/>
                <a:gd name="T20" fmla="*/ 427 w 427"/>
                <a:gd name="T21" fmla="*/ 184 h 184"/>
                <a:gd name="T22" fmla="*/ 427 w 427"/>
                <a:gd name="T23" fmla="*/ 108 h 184"/>
                <a:gd name="T24" fmla="*/ 410 w 427"/>
                <a:gd name="T25" fmla="*/ 108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27" h="184">
                  <a:moveTo>
                    <a:pt x="410" y="108"/>
                  </a:moveTo>
                  <a:cubicBezTo>
                    <a:pt x="410" y="25"/>
                    <a:pt x="410" y="25"/>
                    <a:pt x="410" y="25"/>
                  </a:cubicBezTo>
                  <a:cubicBezTo>
                    <a:pt x="410" y="25"/>
                    <a:pt x="28" y="25"/>
                    <a:pt x="24" y="25"/>
                  </a:cubicBezTo>
                  <a:cubicBezTo>
                    <a:pt x="22" y="23"/>
                    <a:pt x="9" y="10"/>
                    <a:pt x="0" y="0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19" y="36"/>
                    <a:pt x="19" y="36"/>
                    <a:pt x="19" y="36"/>
                  </a:cubicBezTo>
                  <a:cubicBezTo>
                    <a:pt x="19" y="36"/>
                    <a:pt x="389" y="36"/>
                    <a:pt x="399" y="36"/>
                  </a:cubicBezTo>
                  <a:cubicBezTo>
                    <a:pt x="399" y="43"/>
                    <a:pt x="399" y="90"/>
                    <a:pt x="399" y="108"/>
                  </a:cubicBezTo>
                  <a:cubicBezTo>
                    <a:pt x="386" y="108"/>
                    <a:pt x="386" y="108"/>
                    <a:pt x="386" y="108"/>
                  </a:cubicBezTo>
                  <a:cubicBezTo>
                    <a:pt x="386" y="184"/>
                    <a:pt x="386" y="184"/>
                    <a:pt x="386" y="184"/>
                  </a:cubicBezTo>
                  <a:cubicBezTo>
                    <a:pt x="427" y="184"/>
                    <a:pt x="427" y="184"/>
                    <a:pt x="427" y="184"/>
                  </a:cubicBezTo>
                  <a:cubicBezTo>
                    <a:pt x="427" y="108"/>
                    <a:pt x="427" y="108"/>
                    <a:pt x="427" y="108"/>
                  </a:cubicBezTo>
                  <a:lnTo>
                    <a:pt x="410" y="108"/>
                  </a:ln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195" name="Freeform 596"/>
            <p:cNvSpPr>
              <a:spLocks noEditPoints="1"/>
            </p:cNvSpPr>
            <p:nvPr/>
          </p:nvSpPr>
          <p:spPr bwMode="auto">
            <a:xfrm>
              <a:off x="2287545" y="416370"/>
              <a:ext cx="2762670" cy="656601"/>
            </a:xfrm>
            <a:custGeom>
              <a:avLst/>
              <a:gdLst>
                <a:gd name="T0" fmla="*/ 367 w 1313"/>
                <a:gd name="T1" fmla="*/ 282 h 282"/>
                <a:gd name="T2" fmla="*/ 1085 w 1313"/>
                <a:gd name="T3" fmla="*/ 282 h 282"/>
                <a:gd name="T4" fmla="*/ 1159 w 1313"/>
                <a:gd name="T5" fmla="*/ 207 h 282"/>
                <a:gd name="T6" fmla="*/ 1267 w 1313"/>
                <a:gd name="T7" fmla="*/ 207 h 282"/>
                <a:gd name="T8" fmla="*/ 1290 w 1313"/>
                <a:gd name="T9" fmla="*/ 226 h 282"/>
                <a:gd name="T10" fmla="*/ 1313 w 1313"/>
                <a:gd name="T11" fmla="*/ 202 h 282"/>
                <a:gd name="T12" fmla="*/ 1290 w 1313"/>
                <a:gd name="T13" fmla="*/ 179 h 282"/>
                <a:gd name="T14" fmla="*/ 1267 w 1313"/>
                <a:gd name="T15" fmla="*/ 196 h 282"/>
                <a:gd name="T16" fmla="*/ 1155 w 1313"/>
                <a:gd name="T17" fmla="*/ 196 h 282"/>
                <a:gd name="T18" fmla="*/ 1080 w 1313"/>
                <a:gd name="T19" fmla="*/ 271 h 282"/>
                <a:gd name="T20" fmla="*/ 770 w 1313"/>
                <a:gd name="T21" fmla="*/ 271 h 282"/>
                <a:gd name="T22" fmla="*/ 770 w 1313"/>
                <a:gd name="T23" fmla="*/ 227 h 282"/>
                <a:gd name="T24" fmla="*/ 739 w 1313"/>
                <a:gd name="T25" fmla="*/ 227 h 282"/>
                <a:gd name="T26" fmla="*/ 739 w 1313"/>
                <a:gd name="T27" fmla="*/ 218 h 282"/>
                <a:gd name="T28" fmla="*/ 668 w 1313"/>
                <a:gd name="T29" fmla="*/ 218 h 282"/>
                <a:gd name="T30" fmla="*/ 668 w 1313"/>
                <a:gd name="T31" fmla="*/ 249 h 282"/>
                <a:gd name="T32" fmla="*/ 739 w 1313"/>
                <a:gd name="T33" fmla="*/ 249 h 282"/>
                <a:gd name="T34" fmla="*/ 739 w 1313"/>
                <a:gd name="T35" fmla="*/ 238 h 282"/>
                <a:gd name="T36" fmla="*/ 759 w 1313"/>
                <a:gd name="T37" fmla="*/ 238 h 282"/>
                <a:gd name="T38" fmla="*/ 759 w 1313"/>
                <a:gd name="T39" fmla="*/ 271 h 282"/>
                <a:gd name="T40" fmla="*/ 372 w 1313"/>
                <a:gd name="T41" fmla="*/ 271 h 282"/>
                <a:gd name="T42" fmla="*/ 337 w 1313"/>
                <a:gd name="T43" fmla="*/ 236 h 282"/>
                <a:gd name="T44" fmla="*/ 216 w 1313"/>
                <a:gd name="T45" fmla="*/ 236 h 282"/>
                <a:gd name="T46" fmla="*/ 216 w 1313"/>
                <a:gd name="T47" fmla="*/ 97 h 282"/>
                <a:gd name="T48" fmla="*/ 110 w 1313"/>
                <a:gd name="T49" fmla="*/ 97 h 282"/>
                <a:gd name="T50" fmla="*/ 86 w 1313"/>
                <a:gd name="T51" fmla="*/ 75 h 282"/>
                <a:gd name="T52" fmla="*/ 64 w 1313"/>
                <a:gd name="T53" fmla="*/ 93 h 282"/>
                <a:gd name="T54" fmla="*/ 33 w 1313"/>
                <a:gd name="T55" fmla="*/ 93 h 282"/>
                <a:gd name="T56" fmla="*/ 33 w 1313"/>
                <a:gd name="T57" fmla="*/ 74 h 282"/>
                <a:gd name="T58" fmla="*/ 63 w 1313"/>
                <a:gd name="T59" fmla="*/ 74 h 282"/>
                <a:gd name="T60" fmla="*/ 63 w 1313"/>
                <a:gd name="T61" fmla="*/ 0 h 282"/>
                <a:gd name="T62" fmla="*/ 0 w 1313"/>
                <a:gd name="T63" fmla="*/ 0 h 282"/>
                <a:gd name="T64" fmla="*/ 0 w 1313"/>
                <a:gd name="T65" fmla="*/ 74 h 282"/>
                <a:gd name="T66" fmla="*/ 22 w 1313"/>
                <a:gd name="T67" fmla="*/ 74 h 282"/>
                <a:gd name="T68" fmla="*/ 22 w 1313"/>
                <a:gd name="T69" fmla="*/ 104 h 282"/>
                <a:gd name="T70" fmla="*/ 64 w 1313"/>
                <a:gd name="T71" fmla="*/ 104 h 282"/>
                <a:gd name="T72" fmla="*/ 86 w 1313"/>
                <a:gd name="T73" fmla="*/ 122 h 282"/>
                <a:gd name="T74" fmla="*/ 108 w 1313"/>
                <a:gd name="T75" fmla="*/ 108 h 282"/>
                <a:gd name="T76" fmla="*/ 205 w 1313"/>
                <a:gd name="T77" fmla="*/ 108 h 282"/>
                <a:gd name="T78" fmla="*/ 205 w 1313"/>
                <a:gd name="T79" fmla="*/ 247 h 282"/>
                <a:gd name="T80" fmla="*/ 333 w 1313"/>
                <a:gd name="T81" fmla="*/ 247 h 282"/>
                <a:gd name="T82" fmla="*/ 367 w 1313"/>
                <a:gd name="T83" fmla="*/ 282 h 282"/>
                <a:gd name="T84" fmla="*/ 1290 w 1313"/>
                <a:gd name="T85" fmla="*/ 192 h 282"/>
                <a:gd name="T86" fmla="*/ 1300 w 1313"/>
                <a:gd name="T87" fmla="*/ 202 h 282"/>
                <a:gd name="T88" fmla="*/ 1290 w 1313"/>
                <a:gd name="T89" fmla="*/ 212 h 282"/>
                <a:gd name="T90" fmla="*/ 1280 w 1313"/>
                <a:gd name="T91" fmla="*/ 202 h 282"/>
                <a:gd name="T92" fmla="*/ 1290 w 1313"/>
                <a:gd name="T93" fmla="*/ 192 h 282"/>
                <a:gd name="T94" fmla="*/ 86 w 1313"/>
                <a:gd name="T95" fmla="*/ 108 h 282"/>
                <a:gd name="T96" fmla="*/ 77 w 1313"/>
                <a:gd name="T97" fmla="*/ 98 h 282"/>
                <a:gd name="T98" fmla="*/ 86 w 1313"/>
                <a:gd name="T99" fmla="*/ 88 h 282"/>
                <a:gd name="T100" fmla="*/ 96 w 1313"/>
                <a:gd name="T101" fmla="*/ 98 h 282"/>
                <a:gd name="T102" fmla="*/ 86 w 1313"/>
                <a:gd name="T103" fmla="*/ 108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313" h="282">
                  <a:moveTo>
                    <a:pt x="367" y="282"/>
                  </a:moveTo>
                  <a:cubicBezTo>
                    <a:pt x="1085" y="282"/>
                    <a:pt x="1085" y="282"/>
                    <a:pt x="1085" y="282"/>
                  </a:cubicBezTo>
                  <a:cubicBezTo>
                    <a:pt x="1085" y="282"/>
                    <a:pt x="1156" y="210"/>
                    <a:pt x="1159" y="207"/>
                  </a:cubicBezTo>
                  <a:cubicBezTo>
                    <a:pt x="1163" y="207"/>
                    <a:pt x="1249" y="207"/>
                    <a:pt x="1267" y="207"/>
                  </a:cubicBezTo>
                  <a:cubicBezTo>
                    <a:pt x="1269" y="218"/>
                    <a:pt x="1279" y="226"/>
                    <a:pt x="1290" y="226"/>
                  </a:cubicBezTo>
                  <a:cubicBezTo>
                    <a:pt x="1303" y="226"/>
                    <a:pt x="1313" y="215"/>
                    <a:pt x="1313" y="202"/>
                  </a:cubicBezTo>
                  <a:cubicBezTo>
                    <a:pt x="1313" y="189"/>
                    <a:pt x="1303" y="179"/>
                    <a:pt x="1290" y="179"/>
                  </a:cubicBezTo>
                  <a:cubicBezTo>
                    <a:pt x="1279" y="179"/>
                    <a:pt x="1270" y="186"/>
                    <a:pt x="1267" y="196"/>
                  </a:cubicBezTo>
                  <a:cubicBezTo>
                    <a:pt x="1155" y="196"/>
                    <a:pt x="1155" y="196"/>
                    <a:pt x="1155" y="196"/>
                  </a:cubicBezTo>
                  <a:cubicBezTo>
                    <a:pt x="1155" y="196"/>
                    <a:pt x="1083" y="268"/>
                    <a:pt x="1080" y="271"/>
                  </a:cubicBezTo>
                  <a:cubicBezTo>
                    <a:pt x="1078" y="271"/>
                    <a:pt x="930" y="271"/>
                    <a:pt x="770" y="271"/>
                  </a:cubicBezTo>
                  <a:cubicBezTo>
                    <a:pt x="770" y="227"/>
                    <a:pt x="770" y="227"/>
                    <a:pt x="770" y="227"/>
                  </a:cubicBezTo>
                  <a:cubicBezTo>
                    <a:pt x="739" y="227"/>
                    <a:pt x="739" y="227"/>
                    <a:pt x="739" y="227"/>
                  </a:cubicBezTo>
                  <a:cubicBezTo>
                    <a:pt x="739" y="218"/>
                    <a:pt x="739" y="218"/>
                    <a:pt x="739" y="218"/>
                  </a:cubicBezTo>
                  <a:cubicBezTo>
                    <a:pt x="668" y="218"/>
                    <a:pt x="668" y="218"/>
                    <a:pt x="668" y="218"/>
                  </a:cubicBezTo>
                  <a:cubicBezTo>
                    <a:pt x="668" y="249"/>
                    <a:pt x="668" y="249"/>
                    <a:pt x="668" y="249"/>
                  </a:cubicBezTo>
                  <a:cubicBezTo>
                    <a:pt x="739" y="249"/>
                    <a:pt x="739" y="249"/>
                    <a:pt x="739" y="249"/>
                  </a:cubicBezTo>
                  <a:cubicBezTo>
                    <a:pt x="739" y="238"/>
                    <a:pt x="739" y="238"/>
                    <a:pt x="739" y="238"/>
                  </a:cubicBezTo>
                  <a:cubicBezTo>
                    <a:pt x="745" y="238"/>
                    <a:pt x="755" y="238"/>
                    <a:pt x="759" y="238"/>
                  </a:cubicBezTo>
                  <a:cubicBezTo>
                    <a:pt x="759" y="244"/>
                    <a:pt x="759" y="262"/>
                    <a:pt x="759" y="271"/>
                  </a:cubicBezTo>
                  <a:cubicBezTo>
                    <a:pt x="573" y="271"/>
                    <a:pt x="374" y="271"/>
                    <a:pt x="372" y="271"/>
                  </a:cubicBezTo>
                  <a:cubicBezTo>
                    <a:pt x="369" y="268"/>
                    <a:pt x="337" y="236"/>
                    <a:pt x="337" y="236"/>
                  </a:cubicBezTo>
                  <a:cubicBezTo>
                    <a:pt x="337" y="236"/>
                    <a:pt x="226" y="236"/>
                    <a:pt x="216" y="236"/>
                  </a:cubicBezTo>
                  <a:cubicBezTo>
                    <a:pt x="216" y="226"/>
                    <a:pt x="216" y="97"/>
                    <a:pt x="216" y="97"/>
                  </a:cubicBezTo>
                  <a:cubicBezTo>
                    <a:pt x="110" y="97"/>
                    <a:pt x="110" y="97"/>
                    <a:pt x="110" y="97"/>
                  </a:cubicBezTo>
                  <a:cubicBezTo>
                    <a:pt x="109" y="84"/>
                    <a:pt x="99" y="75"/>
                    <a:pt x="86" y="75"/>
                  </a:cubicBezTo>
                  <a:cubicBezTo>
                    <a:pt x="75" y="75"/>
                    <a:pt x="66" y="82"/>
                    <a:pt x="64" y="93"/>
                  </a:cubicBezTo>
                  <a:cubicBezTo>
                    <a:pt x="55" y="93"/>
                    <a:pt x="39" y="93"/>
                    <a:pt x="33" y="93"/>
                  </a:cubicBezTo>
                  <a:cubicBezTo>
                    <a:pt x="33" y="89"/>
                    <a:pt x="33" y="81"/>
                    <a:pt x="33" y="74"/>
                  </a:cubicBezTo>
                  <a:cubicBezTo>
                    <a:pt x="63" y="74"/>
                    <a:pt x="63" y="74"/>
                    <a:pt x="63" y="74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22" y="74"/>
                    <a:pt x="22" y="74"/>
                    <a:pt x="22" y="7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64" y="104"/>
                    <a:pt x="64" y="104"/>
                    <a:pt x="64" y="104"/>
                  </a:cubicBezTo>
                  <a:cubicBezTo>
                    <a:pt x="66" y="114"/>
                    <a:pt x="75" y="122"/>
                    <a:pt x="86" y="122"/>
                  </a:cubicBezTo>
                  <a:cubicBezTo>
                    <a:pt x="96" y="122"/>
                    <a:pt x="104" y="116"/>
                    <a:pt x="108" y="108"/>
                  </a:cubicBezTo>
                  <a:cubicBezTo>
                    <a:pt x="127" y="108"/>
                    <a:pt x="196" y="108"/>
                    <a:pt x="205" y="108"/>
                  </a:cubicBezTo>
                  <a:cubicBezTo>
                    <a:pt x="205" y="118"/>
                    <a:pt x="205" y="247"/>
                    <a:pt x="205" y="247"/>
                  </a:cubicBezTo>
                  <a:cubicBezTo>
                    <a:pt x="205" y="247"/>
                    <a:pt x="328" y="247"/>
                    <a:pt x="333" y="247"/>
                  </a:cubicBezTo>
                  <a:cubicBezTo>
                    <a:pt x="336" y="250"/>
                    <a:pt x="367" y="282"/>
                    <a:pt x="367" y="282"/>
                  </a:cubicBezTo>
                  <a:close/>
                  <a:moveTo>
                    <a:pt x="1290" y="192"/>
                  </a:moveTo>
                  <a:cubicBezTo>
                    <a:pt x="1295" y="192"/>
                    <a:pt x="1300" y="197"/>
                    <a:pt x="1300" y="202"/>
                  </a:cubicBezTo>
                  <a:cubicBezTo>
                    <a:pt x="1300" y="208"/>
                    <a:pt x="1295" y="212"/>
                    <a:pt x="1290" y="212"/>
                  </a:cubicBezTo>
                  <a:cubicBezTo>
                    <a:pt x="1285" y="212"/>
                    <a:pt x="1280" y="208"/>
                    <a:pt x="1280" y="202"/>
                  </a:cubicBezTo>
                  <a:cubicBezTo>
                    <a:pt x="1280" y="197"/>
                    <a:pt x="1285" y="192"/>
                    <a:pt x="1290" y="192"/>
                  </a:cubicBezTo>
                  <a:close/>
                  <a:moveTo>
                    <a:pt x="86" y="108"/>
                  </a:moveTo>
                  <a:cubicBezTo>
                    <a:pt x="81" y="108"/>
                    <a:pt x="77" y="104"/>
                    <a:pt x="77" y="98"/>
                  </a:cubicBezTo>
                  <a:cubicBezTo>
                    <a:pt x="77" y="93"/>
                    <a:pt x="81" y="88"/>
                    <a:pt x="86" y="88"/>
                  </a:cubicBezTo>
                  <a:cubicBezTo>
                    <a:pt x="92" y="88"/>
                    <a:pt x="96" y="93"/>
                    <a:pt x="96" y="98"/>
                  </a:cubicBezTo>
                  <a:cubicBezTo>
                    <a:pt x="96" y="104"/>
                    <a:pt x="92" y="108"/>
                    <a:pt x="86" y="108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196" name="Freeform 597"/>
            <p:cNvSpPr>
              <a:spLocks noEditPoints="1"/>
            </p:cNvSpPr>
            <p:nvPr/>
          </p:nvSpPr>
          <p:spPr bwMode="auto">
            <a:xfrm>
              <a:off x="2420118" y="699880"/>
              <a:ext cx="257137" cy="463657"/>
            </a:xfrm>
            <a:custGeom>
              <a:avLst/>
              <a:gdLst>
                <a:gd name="T0" fmla="*/ 46 w 122"/>
                <a:gd name="T1" fmla="*/ 107 h 199"/>
                <a:gd name="T2" fmla="*/ 23 w 122"/>
                <a:gd name="T3" fmla="*/ 90 h 199"/>
                <a:gd name="T4" fmla="*/ 0 w 122"/>
                <a:gd name="T5" fmla="*/ 113 h 199"/>
                <a:gd name="T6" fmla="*/ 23 w 122"/>
                <a:gd name="T7" fmla="*/ 137 h 199"/>
                <a:gd name="T8" fmla="*/ 47 w 122"/>
                <a:gd name="T9" fmla="*/ 118 h 199"/>
                <a:gd name="T10" fmla="*/ 83 w 122"/>
                <a:gd name="T11" fmla="*/ 118 h 199"/>
                <a:gd name="T12" fmla="*/ 83 w 122"/>
                <a:gd name="T13" fmla="*/ 125 h 199"/>
                <a:gd name="T14" fmla="*/ 51 w 122"/>
                <a:gd name="T15" fmla="*/ 125 h 199"/>
                <a:gd name="T16" fmla="*/ 51 w 122"/>
                <a:gd name="T17" fmla="*/ 199 h 199"/>
                <a:gd name="T18" fmla="*/ 102 w 122"/>
                <a:gd name="T19" fmla="*/ 199 h 199"/>
                <a:gd name="T20" fmla="*/ 102 w 122"/>
                <a:gd name="T21" fmla="*/ 125 h 199"/>
                <a:gd name="T22" fmla="*/ 94 w 122"/>
                <a:gd name="T23" fmla="*/ 125 h 199"/>
                <a:gd name="T24" fmla="*/ 94 w 122"/>
                <a:gd name="T25" fmla="*/ 74 h 199"/>
                <a:gd name="T26" fmla="*/ 122 w 122"/>
                <a:gd name="T27" fmla="*/ 74 h 199"/>
                <a:gd name="T28" fmla="*/ 122 w 122"/>
                <a:gd name="T29" fmla="*/ 0 h 199"/>
                <a:gd name="T30" fmla="*/ 59 w 122"/>
                <a:gd name="T31" fmla="*/ 0 h 199"/>
                <a:gd name="T32" fmla="*/ 59 w 122"/>
                <a:gd name="T33" fmla="*/ 74 h 199"/>
                <a:gd name="T34" fmla="*/ 83 w 122"/>
                <a:gd name="T35" fmla="*/ 74 h 199"/>
                <a:gd name="T36" fmla="*/ 83 w 122"/>
                <a:gd name="T37" fmla="*/ 107 h 199"/>
                <a:gd name="T38" fmla="*/ 46 w 122"/>
                <a:gd name="T39" fmla="*/ 107 h 199"/>
                <a:gd name="T40" fmla="*/ 23 w 122"/>
                <a:gd name="T41" fmla="*/ 123 h 199"/>
                <a:gd name="T42" fmla="*/ 14 w 122"/>
                <a:gd name="T43" fmla="*/ 113 h 199"/>
                <a:gd name="T44" fmla="*/ 23 w 122"/>
                <a:gd name="T45" fmla="*/ 104 h 199"/>
                <a:gd name="T46" fmla="*/ 33 w 122"/>
                <a:gd name="T47" fmla="*/ 113 h 199"/>
                <a:gd name="T48" fmla="*/ 23 w 122"/>
                <a:gd name="T49" fmla="*/ 123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22" h="199">
                  <a:moveTo>
                    <a:pt x="46" y="107"/>
                  </a:moveTo>
                  <a:cubicBezTo>
                    <a:pt x="43" y="97"/>
                    <a:pt x="34" y="90"/>
                    <a:pt x="23" y="90"/>
                  </a:cubicBezTo>
                  <a:cubicBezTo>
                    <a:pt x="10" y="90"/>
                    <a:pt x="0" y="100"/>
                    <a:pt x="0" y="113"/>
                  </a:cubicBezTo>
                  <a:cubicBezTo>
                    <a:pt x="0" y="126"/>
                    <a:pt x="10" y="137"/>
                    <a:pt x="23" y="137"/>
                  </a:cubicBezTo>
                  <a:cubicBezTo>
                    <a:pt x="35" y="137"/>
                    <a:pt x="45" y="129"/>
                    <a:pt x="47" y="118"/>
                  </a:cubicBezTo>
                  <a:cubicBezTo>
                    <a:pt x="83" y="118"/>
                    <a:pt x="83" y="118"/>
                    <a:pt x="83" y="118"/>
                  </a:cubicBezTo>
                  <a:cubicBezTo>
                    <a:pt x="83" y="125"/>
                    <a:pt x="83" y="125"/>
                    <a:pt x="83" y="125"/>
                  </a:cubicBezTo>
                  <a:cubicBezTo>
                    <a:pt x="51" y="125"/>
                    <a:pt x="51" y="125"/>
                    <a:pt x="51" y="125"/>
                  </a:cubicBezTo>
                  <a:cubicBezTo>
                    <a:pt x="51" y="199"/>
                    <a:pt x="51" y="199"/>
                    <a:pt x="51" y="199"/>
                  </a:cubicBezTo>
                  <a:cubicBezTo>
                    <a:pt x="102" y="199"/>
                    <a:pt x="102" y="199"/>
                    <a:pt x="102" y="199"/>
                  </a:cubicBezTo>
                  <a:cubicBezTo>
                    <a:pt x="102" y="125"/>
                    <a:pt x="102" y="125"/>
                    <a:pt x="102" y="125"/>
                  </a:cubicBezTo>
                  <a:cubicBezTo>
                    <a:pt x="94" y="125"/>
                    <a:pt x="94" y="125"/>
                    <a:pt x="94" y="125"/>
                  </a:cubicBezTo>
                  <a:cubicBezTo>
                    <a:pt x="94" y="74"/>
                    <a:pt x="94" y="74"/>
                    <a:pt x="94" y="74"/>
                  </a:cubicBezTo>
                  <a:cubicBezTo>
                    <a:pt x="122" y="74"/>
                    <a:pt x="122" y="74"/>
                    <a:pt x="122" y="74"/>
                  </a:cubicBezTo>
                  <a:cubicBezTo>
                    <a:pt x="122" y="0"/>
                    <a:pt x="122" y="0"/>
                    <a:pt x="122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9" y="74"/>
                    <a:pt x="59" y="74"/>
                    <a:pt x="59" y="74"/>
                  </a:cubicBezTo>
                  <a:cubicBezTo>
                    <a:pt x="83" y="74"/>
                    <a:pt x="83" y="74"/>
                    <a:pt x="83" y="74"/>
                  </a:cubicBezTo>
                  <a:cubicBezTo>
                    <a:pt x="83" y="107"/>
                    <a:pt x="83" y="107"/>
                    <a:pt x="83" y="107"/>
                  </a:cubicBezTo>
                  <a:lnTo>
                    <a:pt x="46" y="107"/>
                  </a:lnTo>
                  <a:close/>
                  <a:moveTo>
                    <a:pt x="23" y="123"/>
                  </a:moveTo>
                  <a:cubicBezTo>
                    <a:pt x="18" y="123"/>
                    <a:pt x="14" y="119"/>
                    <a:pt x="14" y="113"/>
                  </a:cubicBezTo>
                  <a:cubicBezTo>
                    <a:pt x="14" y="108"/>
                    <a:pt x="18" y="104"/>
                    <a:pt x="23" y="104"/>
                  </a:cubicBezTo>
                  <a:cubicBezTo>
                    <a:pt x="29" y="104"/>
                    <a:pt x="33" y="108"/>
                    <a:pt x="33" y="113"/>
                  </a:cubicBezTo>
                  <a:cubicBezTo>
                    <a:pt x="33" y="119"/>
                    <a:pt x="29" y="123"/>
                    <a:pt x="23" y="123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197" name="Freeform 598"/>
            <p:cNvSpPr>
              <a:spLocks noEditPoints="1"/>
            </p:cNvSpPr>
            <p:nvPr/>
          </p:nvSpPr>
          <p:spPr bwMode="auto">
            <a:xfrm>
              <a:off x="1770601" y="1088721"/>
              <a:ext cx="1184256" cy="484330"/>
            </a:xfrm>
            <a:custGeom>
              <a:avLst/>
              <a:gdLst>
                <a:gd name="T0" fmla="*/ 357 w 563"/>
                <a:gd name="T1" fmla="*/ 128 h 208"/>
                <a:gd name="T2" fmla="*/ 375 w 563"/>
                <a:gd name="T3" fmla="*/ 128 h 208"/>
                <a:gd name="T4" fmla="*/ 398 w 563"/>
                <a:gd name="T5" fmla="*/ 145 h 208"/>
                <a:gd name="T6" fmla="*/ 420 w 563"/>
                <a:gd name="T7" fmla="*/ 127 h 208"/>
                <a:gd name="T8" fmla="*/ 469 w 563"/>
                <a:gd name="T9" fmla="*/ 127 h 208"/>
                <a:gd name="T10" fmla="*/ 483 w 563"/>
                <a:gd name="T11" fmla="*/ 114 h 208"/>
                <a:gd name="T12" fmla="*/ 563 w 563"/>
                <a:gd name="T13" fmla="*/ 114 h 208"/>
                <a:gd name="T14" fmla="*/ 563 w 563"/>
                <a:gd name="T15" fmla="*/ 0 h 208"/>
                <a:gd name="T16" fmla="*/ 481 w 563"/>
                <a:gd name="T17" fmla="*/ 0 h 208"/>
                <a:gd name="T18" fmla="*/ 481 w 563"/>
                <a:gd name="T19" fmla="*/ 99 h 208"/>
                <a:gd name="T20" fmla="*/ 464 w 563"/>
                <a:gd name="T21" fmla="*/ 116 h 208"/>
                <a:gd name="T22" fmla="*/ 421 w 563"/>
                <a:gd name="T23" fmla="*/ 116 h 208"/>
                <a:gd name="T24" fmla="*/ 398 w 563"/>
                <a:gd name="T25" fmla="*/ 98 h 208"/>
                <a:gd name="T26" fmla="*/ 374 w 563"/>
                <a:gd name="T27" fmla="*/ 117 h 208"/>
                <a:gd name="T28" fmla="*/ 357 w 563"/>
                <a:gd name="T29" fmla="*/ 117 h 208"/>
                <a:gd name="T30" fmla="*/ 357 w 563"/>
                <a:gd name="T31" fmla="*/ 83 h 208"/>
                <a:gd name="T32" fmla="*/ 308 w 563"/>
                <a:gd name="T33" fmla="*/ 83 h 208"/>
                <a:gd name="T34" fmla="*/ 308 w 563"/>
                <a:gd name="T35" fmla="*/ 117 h 208"/>
                <a:gd name="T36" fmla="*/ 295 w 563"/>
                <a:gd name="T37" fmla="*/ 117 h 208"/>
                <a:gd name="T38" fmla="*/ 271 w 563"/>
                <a:gd name="T39" fmla="*/ 98 h 208"/>
                <a:gd name="T40" fmla="*/ 249 w 563"/>
                <a:gd name="T41" fmla="*/ 115 h 208"/>
                <a:gd name="T42" fmla="*/ 82 w 563"/>
                <a:gd name="T43" fmla="*/ 115 h 208"/>
                <a:gd name="T44" fmla="*/ 82 w 563"/>
                <a:gd name="T45" fmla="*/ 136 h 208"/>
                <a:gd name="T46" fmla="*/ 63 w 563"/>
                <a:gd name="T47" fmla="*/ 136 h 208"/>
                <a:gd name="T48" fmla="*/ 63 w 563"/>
                <a:gd name="T49" fmla="*/ 150 h 208"/>
                <a:gd name="T50" fmla="*/ 40 w 563"/>
                <a:gd name="T51" fmla="*/ 150 h 208"/>
                <a:gd name="T52" fmla="*/ 40 w 563"/>
                <a:gd name="T53" fmla="*/ 136 h 208"/>
                <a:gd name="T54" fmla="*/ 0 w 563"/>
                <a:gd name="T55" fmla="*/ 136 h 208"/>
                <a:gd name="T56" fmla="*/ 0 w 563"/>
                <a:gd name="T57" fmla="*/ 208 h 208"/>
                <a:gd name="T58" fmla="*/ 40 w 563"/>
                <a:gd name="T59" fmla="*/ 208 h 208"/>
                <a:gd name="T60" fmla="*/ 40 w 563"/>
                <a:gd name="T61" fmla="*/ 161 h 208"/>
                <a:gd name="T62" fmla="*/ 63 w 563"/>
                <a:gd name="T63" fmla="*/ 161 h 208"/>
                <a:gd name="T64" fmla="*/ 63 w 563"/>
                <a:gd name="T65" fmla="*/ 208 h 208"/>
                <a:gd name="T66" fmla="*/ 103 w 563"/>
                <a:gd name="T67" fmla="*/ 208 h 208"/>
                <a:gd name="T68" fmla="*/ 103 w 563"/>
                <a:gd name="T69" fmla="*/ 136 h 208"/>
                <a:gd name="T70" fmla="*/ 93 w 563"/>
                <a:gd name="T71" fmla="*/ 136 h 208"/>
                <a:gd name="T72" fmla="*/ 93 w 563"/>
                <a:gd name="T73" fmla="*/ 126 h 208"/>
                <a:gd name="T74" fmla="*/ 248 w 563"/>
                <a:gd name="T75" fmla="*/ 126 h 208"/>
                <a:gd name="T76" fmla="*/ 271 w 563"/>
                <a:gd name="T77" fmla="*/ 145 h 208"/>
                <a:gd name="T78" fmla="*/ 294 w 563"/>
                <a:gd name="T79" fmla="*/ 128 h 208"/>
                <a:gd name="T80" fmla="*/ 308 w 563"/>
                <a:gd name="T81" fmla="*/ 128 h 208"/>
                <a:gd name="T82" fmla="*/ 308 w 563"/>
                <a:gd name="T83" fmla="*/ 155 h 208"/>
                <a:gd name="T84" fmla="*/ 357 w 563"/>
                <a:gd name="T85" fmla="*/ 155 h 208"/>
                <a:gd name="T86" fmla="*/ 357 w 563"/>
                <a:gd name="T87" fmla="*/ 128 h 208"/>
                <a:gd name="T88" fmla="*/ 398 w 563"/>
                <a:gd name="T89" fmla="*/ 111 h 208"/>
                <a:gd name="T90" fmla="*/ 407 w 563"/>
                <a:gd name="T91" fmla="*/ 121 h 208"/>
                <a:gd name="T92" fmla="*/ 398 w 563"/>
                <a:gd name="T93" fmla="*/ 131 h 208"/>
                <a:gd name="T94" fmla="*/ 388 w 563"/>
                <a:gd name="T95" fmla="*/ 121 h 208"/>
                <a:gd name="T96" fmla="*/ 398 w 563"/>
                <a:gd name="T97" fmla="*/ 111 h 208"/>
                <a:gd name="T98" fmla="*/ 271 w 563"/>
                <a:gd name="T99" fmla="*/ 131 h 208"/>
                <a:gd name="T100" fmla="*/ 262 w 563"/>
                <a:gd name="T101" fmla="*/ 121 h 208"/>
                <a:gd name="T102" fmla="*/ 271 w 563"/>
                <a:gd name="T103" fmla="*/ 111 h 208"/>
                <a:gd name="T104" fmla="*/ 281 w 563"/>
                <a:gd name="T105" fmla="*/ 121 h 208"/>
                <a:gd name="T106" fmla="*/ 271 w 563"/>
                <a:gd name="T107" fmla="*/ 131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63" h="208">
                  <a:moveTo>
                    <a:pt x="357" y="128"/>
                  </a:moveTo>
                  <a:cubicBezTo>
                    <a:pt x="375" y="128"/>
                    <a:pt x="375" y="128"/>
                    <a:pt x="375" y="128"/>
                  </a:cubicBezTo>
                  <a:cubicBezTo>
                    <a:pt x="378" y="138"/>
                    <a:pt x="387" y="145"/>
                    <a:pt x="398" y="145"/>
                  </a:cubicBezTo>
                  <a:cubicBezTo>
                    <a:pt x="408" y="145"/>
                    <a:pt x="418" y="137"/>
                    <a:pt x="420" y="127"/>
                  </a:cubicBezTo>
                  <a:cubicBezTo>
                    <a:pt x="469" y="127"/>
                    <a:pt x="469" y="127"/>
                    <a:pt x="469" y="127"/>
                  </a:cubicBezTo>
                  <a:cubicBezTo>
                    <a:pt x="483" y="114"/>
                    <a:pt x="483" y="114"/>
                    <a:pt x="483" y="114"/>
                  </a:cubicBezTo>
                  <a:cubicBezTo>
                    <a:pt x="563" y="114"/>
                    <a:pt x="563" y="114"/>
                    <a:pt x="563" y="114"/>
                  </a:cubicBezTo>
                  <a:cubicBezTo>
                    <a:pt x="563" y="0"/>
                    <a:pt x="563" y="0"/>
                    <a:pt x="563" y="0"/>
                  </a:cubicBezTo>
                  <a:cubicBezTo>
                    <a:pt x="481" y="0"/>
                    <a:pt x="481" y="0"/>
                    <a:pt x="481" y="0"/>
                  </a:cubicBezTo>
                  <a:cubicBezTo>
                    <a:pt x="481" y="99"/>
                    <a:pt x="481" y="99"/>
                    <a:pt x="481" y="99"/>
                  </a:cubicBezTo>
                  <a:cubicBezTo>
                    <a:pt x="475" y="106"/>
                    <a:pt x="466" y="115"/>
                    <a:pt x="464" y="116"/>
                  </a:cubicBezTo>
                  <a:cubicBezTo>
                    <a:pt x="461" y="116"/>
                    <a:pt x="432" y="116"/>
                    <a:pt x="421" y="116"/>
                  </a:cubicBezTo>
                  <a:cubicBezTo>
                    <a:pt x="418" y="106"/>
                    <a:pt x="409" y="98"/>
                    <a:pt x="398" y="98"/>
                  </a:cubicBezTo>
                  <a:cubicBezTo>
                    <a:pt x="386" y="98"/>
                    <a:pt x="376" y="106"/>
                    <a:pt x="374" y="117"/>
                  </a:cubicBezTo>
                  <a:cubicBezTo>
                    <a:pt x="357" y="117"/>
                    <a:pt x="357" y="117"/>
                    <a:pt x="357" y="117"/>
                  </a:cubicBezTo>
                  <a:cubicBezTo>
                    <a:pt x="357" y="83"/>
                    <a:pt x="357" y="83"/>
                    <a:pt x="357" y="83"/>
                  </a:cubicBezTo>
                  <a:cubicBezTo>
                    <a:pt x="308" y="83"/>
                    <a:pt x="308" y="83"/>
                    <a:pt x="308" y="83"/>
                  </a:cubicBezTo>
                  <a:cubicBezTo>
                    <a:pt x="308" y="117"/>
                    <a:pt x="308" y="117"/>
                    <a:pt x="308" y="117"/>
                  </a:cubicBezTo>
                  <a:cubicBezTo>
                    <a:pt x="295" y="117"/>
                    <a:pt x="295" y="117"/>
                    <a:pt x="295" y="117"/>
                  </a:cubicBezTo>
                  <a:cubicBezTo>
                    <a:pt x="293" y="106"/>
                    <a:pt x="283" y="98"/>
                    <a:pt x="271" y="98"/>
                  </a:cubicBezTo>
                  <a:cubicBezTo>
                    <a:pt x="260" y="98"/>
                    <a:pt x="251" y="105"/>
                    <a:pt x="249" y="115"/>
                  </a:cubicBezTo>
                  <a:cubicBezTo>
                    <a:pt x="82" y="115"/>
                    <a:pt x="82" y="115"/>
                    <a:pt x="82" y="115"/>
                  </a:cubicBezTo>
                  <a:cubicBezTo>
                    <a:pt x="82" y="136"/>
                    <a:pt x="82" y="136"/>
                    <a:pt x="82" y="136"/>
                  </a:cubicBezTo>
                  <a:cubicBezTo>
                    <a:pt x="63" y="136"/>
                    <a:pt x="63" y="136"/>
                    <a:pt x="63" y="136"/>
                  </a:cubicBezTo>
                  <a:cubicBezTo>
                    <a:pt x="63" y="150"/>
                    <a:pt x="63" y="150"/>
                    <a:pt x="63" y="150"/>
                  </a:cubicBezTo>
                  <a:cubicBezTo>
                    <a:pt x="40" y="150"/>
                    <a:pt x="40" y="150"/>
                    <a:pt x="40" y="150"/>
                  </a:cubicBezTo>
                  <a:cubicBezTo>
                    <a:pt x="40" y="136"/>
                    <a:pt x="40" y="136"/>
                    <a:pt x="40" y="136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0" y="208"/>
                    <a:pt x="0" y="208"/>
                    <a:pt x="0" y="208"/>
                  </a:cubicBezTo>
                  <a:cubicBezTo>
                    <a:pt x="40" y="208"/>
                    <a:pt x="40" y="208"/>
                    <a:pt x="40" y="208"/>
                  </a:cubicBezTo>
                  <a:cubicBezTo>
                    <a:pt x="40" y="161"/>
                    <a:pt x="40" y="161"/>
                    <a:pt x="40" y="161"/>
                  </a:cubicBezTo>
                  <a:cubicBezTo>
                    <a:pt x="63" y="161"/>
                    <a:pt x="63" y="161"/>
                    <a:pt x="63" y="161"/>
                  </a:cubicBezTo>
                  <a:cubicBezTo>
                    <a:pt x="63" y="208"/>
                    <a:pt x="63" y="208"/>
                    <a:pt x="63" y="208"/>
                  </a:cubicBezTo>
                  <a:cubicBezTo>
                    <a:pt x="103" y="208"/>
                    <a:pt x="103" y="208"/>
                    <a:pt x="103" y="208"/>
                  </a:cubicBezTo>
                  <a:cubicBezTo>
                    <a:pt x="103" y="136"/>
                    <a:pt x="103" y="136"/>
                    <a:pt x="103" y="136"/>
                  </a:cubicBezTo>
                  <a:cubicBezTo>
                    <a:pt x="93" y="136"/>
                    <a:pt x="93" y="136"/>
                    <a:pt x="93" y="136"/>
                  </a:cubicBezTo>
                  <a:cubicBezTo>
                    <a:pt x="93" y="133"/>
                    <a:pt x="93" y="129"/>
                    <a:pt x="93" y="126"/>
                  </a:cubicBezTo>
                  <a:cubicBezTo>
                    <a:pt x="103" y="126"/>
                    <a:pt x="232" y="126"/>
                    <a:pt x="248" y="126"/>
                  </a:cubicBezTo>
                  <a:cubicBezTo>
                    <a:pt x="251" y="137"/>
                    <a:pt x="260" y="145"/>
                    <a:pt x="271" y="145"/>
                  </a:cubicBezTo>
                  <a:cubicBezTo>
                    <a:pt x="282" y="145"/>
                    <a:pt x="291" y="138"/>
                    <a:pt x="294" y="128"/>
                  </a:cubicBezTo>
                  <a:cubicBezTo>
                    <a:pt x="308" y="128"/>
                    <a:pt x="308" y="128"/>
                    <a:pt x="308" y="128"/>
                  </a:cubicBezTo>
                  <a:cubicBezTo>
                    <a:pt x="308" y="155"/>
                    <a:pt x="308" y="155"/>
                    <a:pt x="308" y="155"/>
                  </a:cubicBezTo>
                  <a:cubicBezTo>
                    <a:pt x="357" y="155"/>
                    <a:pt x="357" y="155"/>
                    <a:pt x="357" y="155"/>
                  </a:cubicBezTo>
                  <a:lnTo>
                    <a:pt x="357" y="128"/>
                  </a:lnTo>
                  <a:close/>
                  <a:moveTo>
                    <a:pt x="398" y="111"/>
                  </a:moveTo>
                  <a:cubicBezTo>
                    <a:pt x="403" y="111"/>
                    <a:pt x="407" y="116"/>
                    <a:pt x="407" y="121"/>
                  </a:cubicBezTo>
                  <a:cubicBezTo>
                    <a:pt x="407" y="126"/>
                    <a:pt x="403" y="131"/>
                    <a:pt x="398" y="131"/>
                  </a:cubicBezTo>
                  <a:cubicBezTo>
                    <a:pt x="392" y="131"/>
                    <a:pt x="388" y="126"/>
                    <a:pt x="388" y="121"/>
                  </a:cubicBezTo>
                  <a:cubicBezTo>
                    <a:pt x="388" y="116"/>
                    <a:pt x="392" y="111"/>
                    <a:pt x="398" y="111"/>
                  </a:cubicBezTo>
                  <a:close/>
                  <a:moveTo>
                    <a:pt x="271" y="131"/>
                  </a:moveTo>
                  <a:cubicBezTo>
                    <a:pt x="266" y="131"/>
                    <a:pt x="262" y="126"/>
                    <a:pt x="262" y="121"/>
                  </a:cubicBezTo>
                  <a:cubicBezTo>
                    <a:pt x="262" y="116"/>
                    <a:pt x="266" y="111"/>
                    <a:pt x="271" y="111"/>
                  </a:cubicBezTo>
                  <a:cubicBezTo>
                    <a:pt x="277" y="111"/>
                    <a:pt x="281" y="116"/>
                    <a:pt x="281" y="121"/>
                  </a:cubicBezTo>
                  <a:cubicBezTo>
                    <a:pt x="281" y="126"/>
                    <a:pt x="277" y="131"/>
                    <a:pt x="271" y="131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198" name="Freeform 599"/>
            <p:cNvSpPr>
              <a:spLocks noEditPoints="1"/>
            </p:cNvSpPr>
            <p:nvPr/>
          </p:nvSpPr>
          <p:spPr bwMode="auto">
            <a:xfrm>
              <a:off x="495591" y="1685273"/>
              <a:ext cx="1622013" cy="399670"/>
            </a:xfrm>
            <a:custGeom>
              <a:avLst/>
              <a:gdLst>
                <a:gd name="T0" fmla="*/ 462 w 771"/>
                <a:gd name="T1" fmla="*/ 0 h 172"/>
                <a:gd name="T2" fmla="*/ 462 w 771"/>
                <a:gd name="T3" fmla="*/ 34 h 172"/>
                <a:gd name="T4" fmla="*/ 47 w 771"/>
                <a:gd name="T5" fmla="*/ 34 h 172"/>
                <a:gd name="T6" fmla="*/ 23 w 771"/>
                <a:gd name="T7" fmla="*/ 11 h 172"/>
                <a:gd name="T8" fmla="*/ 0 w 771"/>
                <a:gd name="T9" fmla="*/ 34 h 172"/>
                <a:gd name="T10" fmla="*/ 23 w 771"/>
                <a:gd name="T11" fmla="*/ 58 h 172"/>
                <a:gd name="T12" fmla="*/ 44 w 771"/>
                <a:gd name="T13" fmla="*/ 45 h 172"/>
                <a:gd name="T14" fmla="*/ 473 w 771"/>
                <a:gd name="T15" fmla="*/ 45 h 172"/>
                <a:gd name="T16" fmla="*/ 473 w 771"/>
                <a:gd name="T17" fmla="*/ 11 h 172"/>
                <a:gd name="T18" fmla="*/ 748 w 771"/>
                <a:gd name="T19" fmla="*/ 11 h 172"/>
                <a:gd name="T20" fmla="*/ 748 w 771"/>
                <a:gd name="T21" fmla="*/ 59 h 172"/>
                <a:gd name="T22" fmla="*/ 739 w 771"/>
                <a:gd name="T23" fmla="*/ 59 h 172"/>
                <a:gd name="T24" fmla="*/ 739 w 771"/>
                <a:gd name="T25" fmla="*/ 172 h 172"/>
                <a:gd name="T26" fmla="*/ 771 w 771"/>
                <a:gd name="T27" fmla="*/ 172 h 172"/>
                <a:gd name="T28" fmla="*/ 771 w 771"/>
                <a:gd name="T29" fmla="*/ 59 h 172"/>
                <a:gd name="T30" fmla="*/ 759 w 771"/>
                <a:gd name="T31" fmla="*/ 59 h 172"/>
                <a:gd name="T32" fmla="*/ 759 w 771"/>
                <a:gd name="T33" fmla="*/ 0 h 172"/>
                <a:gd name="T34" fmla="*/ 462 w 771"/>
                <a:gd name="T35" fmla="*/ 0 h 172"/>
                <a:gd name="T36" fmla="*/ 23 w 771"/>
                <a:gd name="T37" fmla="*/ 44 h 172"/>
                <a:gd name="T38" fmla="*/ 14 w 771"/>
                <a:gd name="T39" fmla="*/ 34 h 172"/>
                <a:gd name="T40" fmla="*/ 23 w 771"/>
                <a:gd name="T41" fmla="*/ 25 h 172"/>
                <a:gd name="T42" fmla="*/ 33 w 771"/>
                <a:gd name="T43" fmla="*/ 34 h 172"/>
                <a:gd name="T44" fmla="*/ 23 w 771"/>
                <a:gd name="T45" fmla="*/ 44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71" h="172">
                  <a:moveTo>
                    <a:pt x="462" y="0"/>
                  </a:moveTo>
                  <a:cubicBezTo>
                    <a:pt x="462" y="0"/>
                    <a:pt x="462" y="26"/>
                    <a:pt x="462" y="34"/>
                  </a:cubicBezTo>
                  <a:cubicBezTo>
                    <a:pt x="452" y="34"/>
                    <a:pt x="98" y="34"/>
                    <a:pt x="47" y="34"/>
                  </a:cubicBezTo>
                  <a:cubicBezTo>
                    <a:pt x="47" y="21"/>
                    <a:pt x="36" y="11"/>
                    <a:pt x="23" y="11"/>
                  </a:cubicBezTo>
                  <a:cubicBezTo>
                    <a:pt x="10" y="11"/>
                    <a:pt x="0" y="21"/>
                    <a:pt x="0" y="34"/>
                  </a:cubicBezTo>
                  <a:cubicBezTo>
                    <a:pt x="0" y="47"/>
                    <a:pt x="10" y="58"/>
                    <a:pt x="23" y="58"/>
                  </a:cubicBezTo>
                  <a:cubicBezTo>
                    <a:pt x="33" y="58"/>
                    <a:pt x="41" y="52"/>
                    <a:pt x="44" y="45"/>
                  </a:cubicBezTo>
                  <a:cubicBezTo>
                    <a:pt x="473" y="45"/>
                    <a:pt x="473" y="45"/>
                    <a:pt x="473" y="45"/>
                  </a:cubicBezTo>
                  <a:cubicBezTo>
                    <a:pt x="473" y="45"/>
                    <a:pt x="473" y="19"/>
                    <a:pt x="473" y="11"/>
                  </a:cubicBezTo>
                  <a:cubicBezTo>
                    <a:pt x="483" y="11"/>
                    <a:pt x="738" y="11"/>
                    <a:pt x="748" y="11"/>
                  </a:cubicBezTo>
                  <a:cubicBezTo>
                    <a:pt x="748" y="18"/>
                    <a:pt x="748" y="45"/>
                    <a:pt x="748" y="59"/>
                  </a:cubicBezTo>
                  <a:cubicBezTo>
                    <a:pt x="739" y="59"/>
                    <a:pt x="739" y="59"/>
                    <a:pt x="739" y="59"/>
                  </a:cubicBezTo>
                  <a:cubicBezTo>
                    <a:pt x="739" y="172"/>
                    <a:pt x="739" y="172"/>
                    <a:pt x="739" y="172"/>
                  </a:cubicBezTo>
                  <a:cubicBezTo>
                    <a:pt x="771" y="172"/>
                    <a:pt x="771" y="172"/>
                    <a:pt x="771" y="172"/>
                  </a:cubicBezTo>
                  <a:cubicBezTo>
                    <a:pt x="771" y="59"/>
                    <a:pt x="771" y="59"/>
                    <a:pt x="771" y="59"/>
                  </a:cubicBezTo>
                  <a:cubicBezTo>
                    <a:pt x="759" y="59"/>
                    <a:pt x="759" y="59"/>
                    <a:pt x="759" y="59"/>
                  </a:cubicBezTo>
                  <a:cubicBezTo>
                    <a:pt x="759" y="0"/>
                    <a:pt x="759" y="0"/>
                    <a:pt x="759" y="0"/>
                  </a:cubicBezTo>
                  <a:lnTo>
                    <a:pt x="462" y="0"/>
                  </a:lnTo>
                  <a:close/>
                  <a:moveTo>
                    <a:pt x="23" y="44"/>
                  </a:moveTo>
                  <a:cubicBezTo>
                    <a:pt x="18" y="44"/>
                    <a:pt x="14" y="40"/>
                    <a:pt x="14" y="34"/>
                  </a:cubicBezTo>
                  <a:cubicBezTo>
                    <a:pt x="14" y="29"/>
                    <a:pt x="18" y="25"/>
                    <a:pt x="23" y="25"/>
                  </a:cubicBezTo>
                  <a:cubicBezTo>
                    <a:pt x="29" y="25"/>
                    <a:pt x="33" y="29"/>
                    <a:pt x="33" y="34"/>
                  </a:cubicBezTo>
                  <a:cubicBezTo>
                    <a:pt x="33" y="40"/>
                    <a:pt x="29" y="44"/>
                    <a:pt x="23" y="44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199" name="Freeform 600"/>
            <p:cNvSpPr>
              <a:spLocks noEditPoints="1"/>
            </p:cNvSpPr>
            <p:nvPr/>
          </p:nvSpPr>
          <p:spPr bwMode="auto">
            <a:xfrm>
              <a:off x="93424" y="1391919"/>
              <a:ext cx="1037448" cy="351434"/>
            </a:xfrm>
            <a:custGeom>
              <a:avLst/>
              <a:gdLst>
                <a:gd name="T0" fmla="*/ 474 w 493"/>
                <a:gd name="T1" fmla="*/ 104 h 151"/>
                <a:gd name="T2" fmla="*/ 474 w 493"/>
                <a:gd name="T3" fmla="*/ 76 h 151"/>
                <a:gd name="T4" fmla="*/ 486 w 493"/>
                <a:gd name="T5" fmla="*/ 76 h 151"/>
                <a:gd name="T6" fmla="*/ 486 w 493"/>
                <a:gd name="T7" fmla="*/ 0 h 151"/>
                <a:gd name="T8" fmla="*/ 445 w 493"/>
                <a:gd name="T9" fmla="*/ 0 h 151"/>
                <a:gd name="T10" fmla="*/ 445 w 493"/>
                <a:gd name="T11" fmla="*/ 76 h 151"/>
                <a:gd name="T12" fmla="*/ 463 w 493"/>
                <a:gd name="T13" fmla="*/ 76 h 151"/>
                <a:gd name="T14" fmla="*/ 463 w 493"/>
                <a:gd name="T15" fmla="*/ 104 h 151"/>
                <a:gd name="T16" fmla="*/ 446 w 493"/>
                <a:gd name="T17" fmla="*/ 122 h 151"/>
                <a:gd name="T18" fmla="*/ 0 w 493"/>
                <a:gd name="T19" fmla="*/ 122 h 151"/>
                <a:gd name="T20" fmla="*/ 0 w 493"/>
                <a:gd name="T21" fmla="*/ 133 h 151"/>
                <a:gd name="T22" fmla="*/ 447 w 493"/>
                <a:gd name="T23" fmla="*/ 133 h 151"/>
                <a:gd name="T24" fmla="*/ 469 w 493"/>
                <a:gd name="T25" fmla="*/ 151 h 151"/>
                <a:gd name="T26" fmla="*/ 493 w 493"/>
                <a:gd name="T27" fmla="*/ 127 h 151"/>
                <a:gd name="T28" fmla="*/ 474 w 493"/>
                <a:gd name="T29" fmla="*/ 104 h 151"/>
                <a:gd name="T30" fmla="*/ 469 w 493"/>
                <a:gd name="T31" fmla="*/ 137 h 151"/>
                <a:gd name="T32" fmla="*/ 460 w 493"/>
                <a:gd name="T33" fmla="*/ 127 h 151"/>
                <a:gd name="T34" fmla="*/ 469 w 493"/>
                <a:gd name="T35" fmla="*/ 117 h 151"/>
                <a:gd name="T36" fmla="*/ 479 w 493"/>
                <a:gd name="T37" fmla="*/ 127 h 151"/>
                <a:gd name="T38" fmla="*/ 469 w 493"/>
                <a:gd name="T39" fmla="*/ 137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93" h="151">
                  <a:moveTo>
                    <a:pt x="474" y="104"/>
                  </a:moveTo>
                  <a:cubicBezTo>
                    <a:pt x="474" y="76"/>
                    <a:pt x="474" y="76"/>
                    <a:pt x="474" y="76"/>
                  </a:cubicBezTo>
                  <a:cubicBezTo>
                    <a:pt x="486" y="76"/>
                    <a:pt x="486" y="76"/>
                    <a:pt x="486" y="76"/>
                  </a:cubicBezTo>
                  <a:cubicBezTo>
                    <a:pt x="486" y="0"/>
                    <a:pt x="486" y="0"/>
                    <a:pt x="486" y="0"/>
                  </a:cubicBezTo>
                  <a:cubicBezTo>
                    <a:pt x="445" y="0"/>
                    <a:pt x="445" y="0"/>
                    <a:pt x="445" y="0"/>
                  </a:cubicBezTo>
                  <a:cubicBezTo>
                    <a:pt x="445" y="76"/>
                    <a:pt x="445" y="76"/>
                    <a:pt x="445" y="76"/>
                  </a:cubicBezTo>
                  <a:cubicBezTo>
                    <a:pt x="463" y="76"/>
                    <a:pt x="463" y="76"/>
                    <a:pt x="463" y="76"/>
                  </a:cubicBezTo>
                  <a:cubicBezTo>
                    <a:pt x="463" y="104"/>
                    <a:pt x="463" y="104"/>
                    <a:pt x="463" y="104"/>
                  </a:cubicBezTo>
                  <a:cubicBezTo>
                    <a:pt x="455" y="107"/>
                    <a:pt x="448" y="114"/>
                    <a:pt x="446" y="122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0" y="133"/>
                    <a:pt x="0" y="133"/>
                    <a:pt x="0" y="133"/>
                  </a:cubicBezTo>
                  <a:cubicBezTo>
                    <a:pt x="447" y="133"/>
                    <a:pt x="447" y="133"/>
                    <a:pt x="447" y="133"/>
                  </a:cubicBezTo>
                  <a:cubicBezTo>
                    <a:pt x="450" y="143"/>
                    <a:pt x="459" y="151"/>
                    <a:pt x="469" y="151"/>
                  </a:cubicBezTo>
                  <a:cubicBezTo>
                    <a:pt x="482" y="151"/>
                    <a:pt x="493" y="140"/>
                    <a:pt x="493" y="127"/>
                  </a:cubicBezTo>
                  <a:cubicBezTo>
                    <a:pt x="493" y="116"/>
                    <a:pt x="485" y="106"/>
                    <a:pt x="474" y="104"/>
                  </a:cubicBezTo>
                  <a:close/>
                  <a:moveTo>
                    <a:pt x="469" y="137"/>
                  </a:moveTo>
                  <a:cubicBezTo>
                    <a:pt x="464" y="137"/>
                    <a:pt x="460" y="132"/>
                    <a:pt x="460" y="127"/>
                  </a:cubicBezTo>
                  <a:cubicBezTo>
                    <a:pt x="460" y="122"/>
                    <a:pt x="464" y="117"/>
                    <a:pt x="469" y="117"/>
                  </a:cubicBezTo>
                  <a:cubicBezTo>
                    <a:pt x="475" y="117"/>
                    <a:pt x="479" y="122"/>
                    <a:pt x="479" y="127"/>
                  </a:cubicBezTo>
                  <a:cubicBezTo>
                    <a:pt x="479" y="132"/>
                    <a:pt x="475" y="137"/>
                    <a:pt x="469" y="137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200" name="Freeform 601"/>
            <p:cNvSpPr>
              <a:spLocks noEditPoints="1"/>
            </p:cNvSpPr>
            <p:nvPr/>
          </p:nvSpPr>
          <p:spPr bwMode="auto">
            <a:xfrm>
              <a:off x="369247" y="1764025"/>
              <a:ext cx="1478763" cy="320918"/>
            </a:xfrm>
            <a:custGeom>
              <a:avLst/>
              <a:gdLst>
                <a:gd name="T0" fmla="*/ 550 w 703"/>
                <a:gd name="T1" fmla="*/ 0 h 138"/>
                <a:gd name="T2" fmla="*/ 550 w 703"/>
                <a:gd name="T3" fmla="*/ 29 h 138"/>
                <a:gd name="T4" fmla="*/ 46 w 703"/>
                <a:gd name="T5" fmla="*/ 29 h 138"/>
                <a:gd name="T6" fmla="*/ 24 w 703"/>
                <a:gd name="T7" fmla="*/ 11 h 138"/>
                <a:gd name="T8" fmla="*/ 0 w 703"/>
                <a:gd name="T9" fmla="*/ 35 h 138"/>
                <a:gd name="T10" fmla="*/ 24 w 703"/>
                <a:gd name="T11" fmla="*/ 59 h 138"/>
                <a:gd name="T12" fmla="*/ 47 w 703"/>
                <a:gd name="T13" fmla="*/ 40 h 138"/>
                <a:gd name="T14" fmla="*/ 561 w 703"/>
                <a:gd name="T15" fmla="*/ 40 h 138"/>
                <a:gd name="T16" fmla="*/ 561 w 703"/>
                <a:gd name="T17" fmla="*/ 11 h 138"/>
                <a:gd name="T18" fmla="*/ 680 w 703"/>
                <a:gd name="T19" fmla="*/ 11 h 138"/>
                <a:gd name="T20" fmla="*/ 680 w 703"/>
                <a:gd name="T21" fmla="*/ 25 h 138"/>
                <a:gd name="T22" fmla="*/ 670 w 703"/>
                <a:gd name="T23" fmla="*/ 25 h 138"/>
                <a:gd name="T24" fmla="*/ 670 w 703"/>
                <a:gd name="T25" fmla="*/ 138 h 138"/>
                <a:gd name="T26" fmla="*/ 703 w 703"/>
                <a:gd name="T27" fmla="*/ 138 h 138"/>
                <a:gd name="T28" fmla="*/ 703 w 703"/>
                <a:gd name="T29" fmla="*/ 25 h 138"/>
                <a:gd name="T30" fmla="*/ 691 w 703"/>
                <a:gd name="T31" fmla="*/ 25 h 138"/>
                <a:gd name="T32" fmla="*/ 691 w 703"/>
                <a:gd name="T33" fmla="*/ 0 h 138"/>
                <a:gd name="T34" fmla="*/ 550 w 703"/>
                <a:gd name="T35" fmla="*/ 0 h 138"/>
                <a:gd name="T36" fmla="*/ 24 w 703"/>
                <a:gd name="T37" fmla="*/ 45 h 138"/>
                <a:gd name="T38" fmla="*/ 14 w 703"/>
                <a:gd name="T39" fmla="*/ 35 h 138"/>
                <a:gd name="T40" fmla="*/ 24 w 703"/>
                <a:gd name="T41" fmla="*/ 25 h 138"/>
                <a:gd name="T42" fmla="*/ 33 w 703"/>
                <a:gd name="T43" fmla="*/ 35 h 138"/>
                <a:gd name="T44" fmla="*/ 24 w 703"/>
                <a:gd name="T45" fmla="*/ 45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03" h="138">
                  <a:moveTo>
                    <a:pt x="550" y="0"/>
                  </a:moveTo>
                  <a:cubicBezTo>
                    <a:pt x="550" y="0"/>
                    <a:pt x="550" y="22"/>
                    <a:pt x="550" y="29"/>
                  </a:cubicBezTo>
                  <a:cubicBezTo>
                    <a:pt x="540" y="29"/>
                    <a:pt x="93" y="29"/>
                    <a:pt x="46" y="29"/>
                  </a:cubicBezTo>
                  <a:cubicBezTo>
                    <a:pt x="44" y="19"/>
                    <a:pt x="35" y="11"/>
                    <a:pt x="24" y="11"/>
                  </a:cubicBezTo>
                  <a:cubicBezTo>
                    <a:pt x="11" y="11"/>
                    <a:pt x="0" y="22"/>
                    <a:pt x="0" y="35"/>
                  </a:cubicBezTo>
                  <a:cubicBezTo>
                    <a:pt x="0" y="48"/>
                    <a:pt x="11" y="59"/>
                    <a:pt x="24" y="59"/>
                  </a:cubicBezTo>
                  <a:cubicBezTo>
                    <a:pt x="35" y="59"/>
                    <a:pt x="45" y="50"/>
                    <a:pt x="47" y="40"/>
                  </a:cubicBezTo>
                  <a:cubicBezTo>
                    <a:pt x="561" y="40"/>
                    <a:pt x="561" y="40"/>
                    <a:pt x="561" y="40"/>
                  </a:cubicBezTo>
                  <a:cubicBezTo>
                    <a:pt x="561" y="40"/>
                    <a:pt x="561" y="18"/>
                    <a:pt x="561" y="11"/>
                  </a:cubicBezTo>
                  <a:cubicBezTo>
                    <a:pt x="571" y="11"/>
                    <a:pt x="671" y="11"/>
                    <a:pt x="680" y="11"/>
                  </a:cubicBezTo>
                  <a:cubicBezTo>
                    <a:pt x="680" y="15"/>
                    <a:pt x="680" y="20"/>
                    <a:pt x="680" y="25"/>
                  </a:cubicBezTo>
                  <a:cubicBezTo>
                    <a:pt x="670" y="25"/>
                    <a:pt x="670" y="25"/>
                    <a:pt x="670" y="25"/>
                  </a:cubicBezTo>
                  <a:cubicBezTo>
                    <a:pt x="670" y="138"/>
                    <a:pt x="670" y="138"/>
                    <a:pt x="670" y="138"/>
                  </a:cubicBezTo>
                  <a:cubicBezTo>
                    <a:pt x="703" y="138"/>
                    <a:pt x="703" y="138"/>
                    <a:pt x="703" y="138"/>
                  </a:cubicBezTo>
                  <a:cubicBezTo>
                    <a:pt x="703" y="25"/>
                    <a:pt x="703" y="25"/>
                    <a:pt x="703" y="25"/>
                  </a:cubicBezTo>
                  <a:cubicBezTo>
                    <a:pt x="691" y="25"/>
                    <a:pt x="691" y="25"/>
                    <a:pt x="691" y="25"/>
                  </a:cubicBezTo>
                  <a:cubicBezTo>
                    <a:pt x="691" y="0"/>
                    <a:pt x="691" y="0"/>
                    <a:pt x="691" y="0"/>
                  </a:cubicBezTo>
                  <a:lnTo>
                    <a:pt x="550" y="0"/>
                  </a:lnTo>
                  <a:close/>
                  <a:moveTo>
                    <a:pt x="24" y="45"/>
                  </a:moveTo>
                  <a:cubicBezTo>
                    <a:pt x="18" y="45"/>
                    <a:pt x="14" y="40"/>
                    <a:pt x="14" y="35"/>
                  </a:cubicBezTo>
                  <a:cubicBezTo>
                    <a:pt x="14" y="30"/>
                    <a:pt x="18" y="25"/>
                    <a:pt x="24" y="25"/>
                  </a:cubicBezTo>
                  <a:cubicBezTo>
                    <a:pt x="29" y="25"/>
                    <a:pt x="33" y="30"/>
                    <a:pt x="33" y="35"/>
                  </a:cubicBezTo>
                  <a:cubicBezTo>
                    <a:pt x="33" y="40"/>
                    <a:pt x="29" y="45"/>
                    <a:pt x="24" y="45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201" name="Freeform 602"/>
            <p:cNvSpPr>
              <a:spLocks/>
            </p:cNvSpPr>
            <p:nvPr/>
          </p:nvSpPr>
          <p:spPr bwMode="auto">
            <a:xfrm>
              <a:off x="93424" y="1822105"/>
              <a:ext cx="1623791" cy="262838"/>
            </a:xfrm>
            <a:custGeom>
              <a:avLst/>
              <a:gdLst>
                <a:gd name="T0" fmla="*/ 1747 w 1825"/>
                <a:gd name="T1" fmla="*/ 0 h 267"/>
                <a:gd name="T2" fmla="*/ 1747 w 1825"/>
                <a:gd name="T3" fmla="*/ 107 h 267"/>
                <a:gd name="T4" fmla="*/ 0 w 1825"/>
                <a:gd name="T5" fmla="*/ 107 h 267"/>
                <a:gd name="T6" fmla="*/ 0 w 1825"/>
                <a:gd name="T7" fmla="*/ 133 h 267"/>
                <a:gd name="T8" fmla="*/ 1747 w 1825"/>
                <a:gd name="T9" fmla="*/ 133 h 267"/>
                <a:gd name="T10" fmla="*/ 1747 w 1825"/>
                <a:gd name="T11" fmla="*/ 267 h 267"/>
                <a:gd name="T12" fmla="*/ 1825 w 1825"/>
                <a:gd name="T13" fmla="*/ 267 h 267"/>
                <a:gd name="T14" fmla="*/ 1825 w 1825"/>
                <a:gd name="T15" fmla="*/ 0 h 267"/>
                <a:gd name="T16" fmla="*/ 1747 w 1825"/>
                <a:gd name="T17" fmla="*/ 0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25" h="267">
                  <a:moveTo>
                    <a:pt x="1747" y="0"/>
                  </a:moveTo>
                  <a:lnTo>
                    <a:pt x="1747" y="107"/>
                  </a:lnTo>
                  <a:lnTo>
                    <a:pt x="0" y="107"/>
                  </a:lnTo>
                  <a:lnTo>
                    <a:pt x="0" y="133"/>
                  </a:lnTo>
                  <a:lnTo>
                    <a:pt x="1747" y="133"/>
                  </a:lnTo>
                  <a:lnTo>
                    <a:pt x="1747" y="267"/>
                  </a:lnTo>
                  <a:lnTo>
                    <a:pt x="1825" y="267"/>
                  </a:lnTo>
                  <a:lnTo>
                    <a:pt x="1825" y="0"/>
                  </a:lnTo>
                  <a:lnTo>
                    <a:pt x="1747" y="0"/>
                  </a:ln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202" name="Freeform 406"/>
            <p:cNvSpPr>
              <a:spLocks/>
            </p:cNvSpPr>
            <p:nvPr/>
          </p:nvSpPr>
          <p:spPr bwMode="auto">
            <a:xfrm>
              <a:off x="6892884" y="60275"/>
              <a:ext cx="143250" cy="206726"/>
            </a:xfrm>
            <a:custGeom>
              <a:avLst/>
              <a:gdLst>
                <a:gd name="T0" fmla="*/ 24 w 68"/>
                <a:gd name="T1" fmla="*/ 0 h 89"/>
                <a:gd name="T2" fmla="*/ 0 w 68"/>
                <a:gd name="T3" fmla="*/ 7 h 89"/>
                <a:gd name="T4" fmla="*/ 0 w 68"/>
                <a:gd name="T5" fmla="*/ 31 h 89"/>
                <a:gd name="T6" fmla="*/ 24 w 68"/>
                <a:gd name="T7" fmla="*/ 16 h 89"/>
                <a:gd name="T8" fmla="*/ 52 w 68"/>
                <a:gd name="T9" fmla="*/ 44 h 89"/>
                <a:gd name="T10" fmla="*/ 24 w 68"/>
                <a:gd name="T11" fmla="*/ 72 h 89"/>
                <a:gd name="T12" fmla="*/ 0 w 68"/>
                <a:gd name="T13" fmla="*/ 57 h 89"/>
                <a:gd name="T14" fmla="*/ 0 w 68"/>
                <a:gd name="T15" fmla="*/ 81 h 89"/>
                <a:gd name="T16" fmla="*/ 24 w 68"/>
                <a:gd name="T17" fmla="*/ 89 h 89"/>
                <a:gd name="T18" fmla="*/ 68 w 68"/>
                <a:gd name="T19" fmla="*/ 44 h 89"/>
                <a:gd name="T20" fmla="*/ 24 w 68"/>
                <a:gd name="T21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8" h="89">
                  <a:moveTo>
                    <a:pt x="24" y="0"/>
                  </a:moveTo>
                  <a:cubicBezTo>
                    <a:pt x="15" y="0"/>
                    <a:pt x="7" y="2"/>
                    <a:pt x="0" y="7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4" y="22"/>
                    <a:pt x="13" y="16"/>
                    <a:pt x="24" y="16"/>
                  </a:cubicBezTo>
                  <a:cubicBezTo>
                    <a:pt x="39" y="16"/>
                    <a:pt x="52" y="29"/>
                    <a:pt x="52" y="44"/>
                  </a:cubicBezTo>
                  <a:cubicBezTo>
                    <a:pt x="52" y="59"/>
                    <a:pt x="39" y="72"/>
                    <a:pt x="24" y="72"/>
                  </a:cubicBezTo>
                  <a:cubicBezTo>
                    <a:pt x="13" y="72"/>
                    <a:pt x="4" y="66"/>
                    <a:pt x="0" y="57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7" y="86"/>
                    <a:pt x="15" y="89"/>
                    <a:pt x="24" y="89"/>
                  </a:cubicBezTo>
                  <a:cubicBezTo>
                    <a:pt x="48" y="89"/>
                    <a:pt x="68" y="69"/>
                    <a:pt x="68" y="44"/>
                  </a:cubicBezTo>
                  <a:cubicBezTo>
                    <a:pt x="68" y="20"/>
                    <a:pt x="48" y="0"/>
                    <a:pt x="24" y="0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203" name="Freeform 407"/>
            <p:cNvSpPr>
              <a:spLocks noEditPoints="1"/>
            </p:cNvSpPr>
            <p:nvPr/>
          </p:nvSpPr>
          <p:spPr bwMode="auto">
            <a:xfrm>
              <a:off x="7156250" y="793660"/>
              <a:ext cx="4962130" cy="875140"/>
            </a:xfrm>
            <a:custGeom>
              <a:avLst/>
              <a:gdLst>
                <a:gd name="T0" fmla="*/ 2359 w 2359"/>
                <a:gd name="T1" fmla="*/ 180 h 376"/>
                <a:gd name="T2" fmla="*/ 2312 w 2359"/>
                <a:gd name="T3" fmla="*/ 176 h 376"/>
                <a:gd name="T4" fmla="*/ 2083 w 2359"/>
                <a:gd name="T5" fmla="*/ 157 h 376"/>
                <a:gd name="T6" fmla="*/ 2063 w 2359"/>
                <a:gd name="T7" fmla="*/ 193 h 376"/>
                <a:gd name="T8" fmla="*/ 1571 w 2359"/>
                <a:gd name="T9" fmla="*/ 244 h 376"/>
                <a:gd name="T10" fmla="*/ 1324 w 2359"/>
                <a:gd name="T11" fmla="*/ 280 h 376"/>
                <a:gd name="T12" fmla="*/ 1257 w 2359"/>
                <a:gd name="T13" fmla="*/ 250 h 376"/>
                <a:gd name="T14" fmla="*/ 1235 w 2359"/>
                <a:gd name="T15" fmla="*/ 134 h 376"/>
                <a:gd name="T16" fmla="*/ 1201 w 2359"/>
                <a:gd name="T17" fmla="*/ 97 h 376"/>
                <a:gd name="T18" fmla="*/ 1193 w 2359"/>
                <a:gd name="T19" fmla="*/ 52 h 376"/>
                <a:gd name="T20" fmla="*/ 1103 w 2359"/>
                <a:gd name="T21" fmla="*/ 71 h 376"/>
                <a:gd name="T22" fmla="*/ 1072 w 2359"/>
                <a:gd name="T23" fmla="*/ 49 h 376"/>
                <a:gd name="T24" fmla="*/ 877 w 2359"/>
                <a:gd name="T25" fmla="*/ 0 h 376"/>
                <a:gd name="T26" fmla="*/ 478 w 2359"/>
                <a:gd name="T27" fmla="*/ 135 h 376"/>
                <a:gd name="T28" fmla="*/ 57 w 2359"/>
                <a:gd name="T29" fmla="*/ 99 h 376"/>
                <a:gd name="T30" fmla="*/ 25 w 2359"/>
                <a:gd name="T31" fmla="*/ 158 h 376"/>
                <a:gd name="T32" fmla="*/ 9 w 2359"/>
                <a:gd name="T33" fmla="*/ 233 h 376"/>
                <a:gd name="T34" fmla="*/ 22 w 2359"/>
                <a:gd name="T35" fmla="*/ 284 h 376"/>
                <a:gd name="T36" fmla="*/ 0 w 2359"/>
                <a:gd name="T37" fmla="*/ 360 h 376"/>
                <a:gd name="T38" fmla="*/ 40 w 2359"/>
                <a:gd name="T39" fmla="*/ 318 h 376"/>
                <a:gd name="T40" fmla="*/ 400 w 2359"/>
                <a:gd name="T41" fmla="*/ 329 h 376"/>
                <a:gd name="T42" fmla="*/ 404 w 2359"/>
                <a:gd name="T43" fmla="*/ 376 h 376"/>
                <a:gd name="T44" fmla="*/ 411 w 2359"/>
                <a:gd name="T45" fmla="*/ 330 h 376"/>
                <a:gd name="T46" fmla="*/ 40 w 2359"/>
                <a:gd name="T47" fmla="*/ 307 h 376"/>
                <a:gd name="T48" fmla="*/ 33 w 2359"/>
                <a:gd name="T49" fmla="*/ 284 h 376"/>
                <a:gd name="T50" fmla="*/ 50 w 2359"/>
                <a:gd name="T51" fmla="*/ 233 h 376"/>
                <a:gd name="T52" fmla="*/ 35 w 2359"/>
                <a:gd name="T53" fmla="*/ 158 h 376"/>
                <a:gd name="T54" fmla="*/ 61 w 2359"/>
                <a:gd name="T55" fmla="*/ 110 h 376"/>
                <a:gd name="T56" fmla="*/ 473 w 2359"/>
                <a:gd name="T57" fmla="*/ 145 h 376"/>
                <a:gd name="T58" fmla="*/ 888 w 2359"/>
                <a:gd name="T59" fmla="*/ 11 h 376"/>
                <a:gd name="T60" fmla="*/ 1061 w 2359"/>
                <a:gd name="T61" fmla="*/ 49 h 376"/>
                <a:gd name="T62" fmla="*/ 1040 w 2359"/>
                <a:gd name="T63" fmla="*/ 123 h 376"/>
                <a:gd name="T64" fmla="*/ 1103 w 2359"/>
                <a:gd name="T65" fmla="*/ 82 h 376"/>
                <a:gd name="T66" fmla="*/ 1190 w 2359"/>
                <a:gd name="T67" fmla="*/ 98 h 376"/>
                <a:gd name="T68" fmla="*/ 1154 w 2359"/>
                <a:gd name="T69" fmla="*/ 134 h 376"/>
                <a:gd name="T70" fmla="*/ 1227 w 2359"/>
                <a:gd name="T71" fmla="*/ 235 h 376"/>
                <a:gd name="T72" fmla="*/ 1289 w 2359"/>
                <a:gd name="T73" fmla="*/ 261 h 376"/>
                <a:gd name="T74" fmla="*/ 1539 w 2359"/>
                <a:gd name="T75" fmla="*/ 291 h 376"/>
                <a:gd name="T76" fmla="*/ 2017 w 2359"/>
                <a:gd name="T77" fmla="*/ 255 h 376"/>
                <a:gd name="T78" fmla="*/ 2083 w 2359"/>
                <a:gd name="T79" fmla="*/ 204 h 376"/>
                <a:gd name="T80" fmla="*/ 2313 w 2359"/>
                <a:gd name="T81" fmla="*/ 187 h 376"/>
                <a:gd name="T82" fmla="*/ 2335 w 2359"/>
                <a:gd name="T83" fmla="*/ 171 h 376"/>
                <a:gd name="T84" fmla="*/ 2335 w 2359"/>
                <a:gd name="T85" fmla="*/ 190 h 376"/>
                <a:gd name="T86" fmla="*/ 2335 w 2359"/>
                <a:gd name="T87" fmla="*/ 171 h 376"/>
                <a:gd name="T88" fmla="*/ 404 w 2359"/>
                <a:gd name="T89" fmla="*/ 362 h 376"/>
                <a:gd name="T90" fmla="*/ 404 w 2359"/>
                <a:gd name="T91" fmla="*/ 343 h 376"/>
                <a:gd name="T92" fmla="*/ 1193 w 2359"/>
                <a:gd name="T93" fmla="*/ 85 h 376"/>
                <a:gd name="T94" fmla="*/ 1193 w 2359"/>
                <a:gd name="T95" fmla="*/ 65 h 376"/>
                <a:gd name="T96" fmla="*/ 1193 w 2359"/>
                <a:gd name="T97" fmla="*/ 85 h 376"/>
                <a:gd name="T98" fmla="*/ 2073 w 2359"/>
                <a:gd name="T99" fmla="*/ 180 h 376"/>
                <a:gd name="T100" fmla="*/ 2093 w 2359"/>
                <a:gd name="T101" fmla="*/ 180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359" h="376">
                  <a:moveTo>
                    <a:pt x="2335" y="204"/>
                  </a:moveTo>
                  <a:cubicBezTo>
                    <a:pt x="2348" y="204"/>
                    <a:pt x="2359" y="193"/>
                    <a:pt x="2359" y="180"/>
                  </a:cubicBezTo>
                  <a:cubicBezTo>
                    <a:pt x="2359" y="167"/>
                    <a:pt x="2348" y="157"/>
                    <a:pt x="2335" y="157"/>
                  </a:cubicBezTo>
                  <a:cubicBezTo>
                    <a:pt x="2324" y="157"/>
                    <a:pt x="2314" y="165"/>
                    <a:pt x="2312" y="176"/>
                  </a:cubicBezTo>
                  <a:cubicBezTo>
                    <a:pt x="2106" y="176"/>
                    <a:pt x="2106" y="176"/>
                    <a:pt x="2106" y="176"/>
                  </a:cubicBezTo>
                  <a:cubicBezTo>
                    <a:pt x="2104" y="165"/>
                    <a:pt x="2095" y="157"/>
                    <a:pt x="2083" y="157"/>
                  </a:cubicBezTo>
                  <a:cubicBezTo>
                    <a:pt x="2070" y="157"/>
                    <a:pt x="2060" y="167"/>
                    <a:pt x="2060" y="180"/>
                  </a:cubicBezTo>
                  <a:cubicBezTo>
                    <a:pt x="2060" y="185"/>
                    <a:pt x="2061" y="189"/>
                    <a:pt x="2063" y="193"/>
                  </a:cubicBezTo>
                  <a:cubicBezTo>
                    <a:pt x="2052" y="204"/>
                    <a:pt x="2015" y="242"/>
                    <a:pt x="2012" y="244"/>
                  </a:cubicBezTo>
                  <a:cubicBezTo>
                    <a:pt x="2008" y="244"/>
                    <a:pt x="1571" y="244"/>
                    <a:pt x="1571" y="244"/>
                  </a:cubicBezTo>
                  <a:cubicBezTo>
                    <a:pt x="1571" y="244"/>
                    <a:pt x="1538" y="277"/>
                    <a:pt x="1535" y="280"/>
                  </a:cubicBezTo>
                  <a:cubicBezTo>
                    <a:pt x="1530" y="280"/>
                    <a:pt x="1328" y="280"/>
                    <a:pt x="1324" y="280"/>
                  </a:cubicBezTo>
                  <a:cubicBezTo>
                    <a:pt x="1321" y="277"/>
                    <a:pt x="1294" y="250"/>
                    <a:pt x="1294" y="250"/>
                  </a:cubicBezTo>
                  <a:cubicBezTo>
                    <a:pt x="1294" y="250"/>
                    <a:pt x="1261" y="250"/>
                    <a:pt x="1257" y="250"/>
                  </a:cubicBezTo>
                  <a:cubicBezTo>
                    <a:pt x="1255" y="248"/>
                    <a:pt x="1242" y="234"/>
                    <a:pt x="1235" y="227"/>
                  </a:cubicBezTo>
                  <a:cubicBezTo>
                    <a:pt x="1235" y="134"/>
                    <a:pt x="1235" y="134"/>
                    <a:pt x="1235" y="134"/>
                  </a:cubicBezTo>
                  <a:cubicBezTo>
                    <a:pt x="1201" y="134"/>
                    <a:pt x="1201" y="134"/>
                    <a:pt x="1201" y="134"/>
                  </a:cubicBezTo>
                  <a:cubicBezTo>
                    <a:pt x="1201" y="97"/>
                    <a:pt x="1201" y="97"/>
                    <a:pt x="1201" y="97"/>
                  </a:cubicBezTo>
                  <a:cubicBezTo>
                    <a:pt x="1210" y="94"/>
                    <a:pt x="1217" y="85"/>
                    <a:pt x="1217" y="75"/>
                  </a:cubicBezTo>
                  <a:cubicBezTo>
                    <a:pt x="1217" y="62"/>
                    <a:pt x="1206" y="52"/>
                    <a:pt x="1193" y="52"/>
                  </a:cubicBezTo>
                  <a:cubicBezTo>
                    <a:pt x="1181" y="52"/>
                    <a:pt x="1172" y="60"/>
                    <a:pt x="1170" y="71"/>
                  </a:cubicBezTo>
                  <a:cubicBezTo>
                    <a:pt x="1103" y="71"/>
                    <a:pt x="1103" y="71"/>
                    <a:pt x="1103" y="71"/>
                  </a:cubicBezTo>
                  <a:cubicBezTo>
                    <a:pt x="1103" y="49"/>
                    <a:pt x="1103" y="49"/>
                    <a:pt x="1103" y="49"/>
                  </a:cubicBezTo>
                  <a:cubicBezTo>
                    <a:pt x="1072" y="49"/>
                    <a:pt x="1072" y="49"/>
                    <a:pt x="1072" y="49"/>
                  </a:cubicBezTo>
                  <a:cubicBezTo>
                    <a:pt x="1072" y="0"/>
                    <a:pt x="1072" y="0"/>
                    <a:pt x="1072" y="0"/>
                  </a:cubicBezTo>
                  <a:cubicBezTo>
                    <a:pt x="877" y="0"/>
                    <a:pt x="877" y="0"/>
                    <a:pt x="877" y="0"/>
                  </a:cubicBezTo>
                  <a:cubicBezTo>
                    <a:pt x="877" y="0"/>
                    <a:pt x="877" y="124"/>
                    <a:pt x="877" y="135"/>
                  </a:cubicBezTo>
                  <a:cubicBezTo>
                    <a:pt x="866" y="135"/>
                    <a:pt x="482" y="135"/>
                    <a:pt x="478" y="135"/>
                  </a:cubicBezTo>
                  <a:cubicBezTo>
                    <a:pt x="475" y="132"/>
                    <a:pt x="442" y="99"/>
                    <a:pt x="442" y="99"/>
                  </a:cubicBezTo>
                  <a:cubicBezTo>
                    <a:pt x="57" y="99"/>
                    <a:pt x="57" y="99"/>
                    <a:pt x="57" y="99"/>
                  </a:cubicBezTo>
                  <a:cubicBezTo>
                    <a:pt x="25" y="131"/>
                    <a:pt x="25" y="131"/>
                    <a:pt x="25" y="131"/>
                  </a:cubicBezTo>
                  <a:cubicBezTo>
                    <a:pt x="25" y="158"/>
                    <a:pt x="25" y="158"/>
                    <a:pt x="25" y="158"/>
                  </a:cubicBezTo>
                  <a:cubicBezTo>
                    <a:pt x="9" y="158"/>
                    <a:pt x="9" y="158"/>
                    <a:pt x="9" y="158"/>
                  </a:cubicBezTo>
                  <a:cubicBezTo>
                    <a:pt x="9" y="233"/>
                    <a:pt x="9" y="233"/>
                    <a:pt x="9" y="233"/>
                  </a:cubicBezTo>
                  <a:cubicBezTo>
                    <a:pt x="22" y="233"/>
                    <a:pt x="22" y="233"/>
                    <a:pt x="22" y="233"/>
                  </a:cubicBezTo>
                  <a:cubicBezTo>
                    <a:pt x="22" y="284"/>
                    <a:pt x="22" y="284"/>
                    <a:pt x="22" y="284"/>
                  </a:cubicBezTo>
                  <a:cubicBezTo>
                    <a:pt x="0" y="284"/>
                    <a:pt x="0" y="284"/>
                    <a:pt x="0" y="284"/>
                  </a:cubicBezTo>
                  <a:cubicBezTo>
                    <a:pt x="0" y="360"/>
                    <a:pt x="0" y="360"/>
                    <a:pt x="0" y="360"/>
                  </a:cubicBezTo>
                  <a:cubicBezTo>
                    <a:pt x="40" y="360"/>
                    <a:pt x="40" y="360"/>
                    <a:pt x="40" y="360"/>
                  </a:cubicBezTo>
                  <a:cubicBezTo>
                    <a:pt x="40" y="318"/>
                    <a:pt x="40" y="318"/>
                    <a:pt x="40" y="318"/>
                  </a:cubicBezTo>
                  <a:cubicBezTo>
                    <a:pt x="91" y="318"/>
                    <a:pt x="390" y="318"/>
                    <a:pt x="400" y="318"/>
                  </a:cubicBezTo>
                  <a:cubicBezTo>
                    <a:pt x="400" y="322"/>
                    <a:pt x="400" y="326"/>
                    <a:pt x="400" y="329"/>
                  </a:cubicBezTo>
                  <a:cubicBezTo>
                    <a:pt x="389" y="331"/>
                    <a:pt x="381" y="341"/>
                    <a:pt x="381" y="352"/>
                  </a:cubicBezTo>
                  <a:cubicBezTo>
                    <a:pt x="381" y="365"/>
                    <a:pt x="391" y="376"/>
                    <a:pt x="404" y="376"/>
                  </a:cubicBezTo>
                  <a:cubicBezTo>
                    <a:pt x="417" y="376"/>
                    <a:pt x="428" y="365"/>
                    <a:pt x="428" y="352"/>
                  </a:cubicBezTo>
                  <a:cubicBezTo>
                    <a:pt x="428" y="342"/>
                    <a:pt x="421" y="333"/>
                    <a:pt x="411" y="330"/>
                  </a:cubicBezTo>
                  <a:cubicBezTo>
                    <a:pt x="411" y="307"/>
                    <a:pt x="411" y="307"/>
                    <a:pt x="411" y="307"/>
                  </a:cubicBezTo>
                  <a:cubicBezTo>
                    <a:pt x="40" y="307"/>
                    <a:pt x="40" y="307"/>
                    <a:pt x="40" y="307"/>
                  </a:cubicBezTo>
                  <a:cubicBezTo>
                    <a:pt x="40" y="284"/>
                    <a:pt x="40" y="284"/>
                    <a:pt x="40" y="284"/>
                  </a:cubicBezTo>
                  <a:cubicBezTo>
                    <a:pt x="33" y="284"/>
                    <a:pt x="33" y="284"/>
                    <a:pt x="33" y="284"/>
                  </a:cubicBezTo>
                  <a:cubicBezTo>
                    <a:pt x="33" y="233"/>
                    <a:pt x="33" y="233"/>
                    <a:pt x="33" y="233"/>
                  </a:cubicBezTo>
                  <a:cubicBezTo>
                    <a:pt x="50" y="233"/>
                    <a:pt x="50" y="233"/>
                    <a:pt x="50" y="233"/>
                  </a:cubicBezTo>
                  <a:cubicBezTo>
                    <a:pt x="50" y="158"/>
                    <a:pt x="50" y="158"/>
                    <a:pt x="50" y="158"/>
                  </a:cubicBezTo>
                  <a:cubicBezTo>
                    <a:pt x="35" y="158"/>
                    <a:pt x="35" y="158"/>
                    <a:pt x="35" y="158"/>
                  </a:cubicBezTo>
                  <a:cubicBezTo>
                    <a:pt x="35" y="150"/>
                    <a:pt x="35" y="138"/>
                    <a:pt x="35" y="136"/>
                  </a:cubicBezTo>
                  <a:cubicBezTo>
                    <a:pt x="38" y="133"/>
                    <a:pt x="58" y="113"/>
                    <a:pt x="61" y="110"/>
                  </a:cubicBezTo>
                  <a:cubicBezTo>
                    <a:pt x="66" y="110"/>
                    <a:pt x="433" y="110"/>
                    <a:pt x="438" y="110"/>
                  </a:cubicBezTo>
                  <a:cubicBezTo>
                    <a:pt x="441" y="113"/>
                    <a:pt x="473" y="145"/>
                    <a:pt x="473" y="145"/>
                  </a:cubicBezTo>
                  <a:cubicBezTo>
                    <a:pt x="888" y="145"/>
                    <a:pt x="888" y="145"/>
                    <a:pt x="888" y="145"/>
                  </a:cubicBezTo>
                  <a:cubicBezTo>
                    <a:pt x="888" y="145"/>
                    <a:pt x="888" y="21"/>
                    <a:pt x="888" y="11"/>
                  </a:cubicBezTo>
                  <a:cubicBezTo>
                    <a:pt x="898" y="11"/>
                    <a:pt x="1051" y="11"/>
                    <a:pt x="1061" y="11"/>
                  </a:cubicBezTo>
                  <a:cubicBezTo>
                    <a:pt x="1061" y="17"/>
                    <a:pt x="1061" y="38"/>
                    <a:pt x="1061" y="49"/>
                  </a:cubicBezTo>
                  <a:cubicBezTo>
                    <a:pt x="1040" y="49"/>
                    <a:pt x="1040" y="49"/>
                    <a:pt x="1040" y="49"/>
                  </a:cubicBezTo>
                  <a:cubicBezTo>
                    <a:pt x="1040" y="123"/>
                    <a:pt x="1040" y="123"/>
                    <a:pt x="1040" y="123"/>
                  </a:cubicBezTo>
                  <a:cubicBezTo>
                    <a:pt x="1103" y="123"/>
                    <a:pt x="1103" y="123"/>
                    <a:pt x="1103" y="123"/>
                  </a:cubicBezTo>
                  <a:cubicBezTo>
                    <a:pt x="1103" y="82"/>
                    <a:pt x="1103" y="82"/>
                    <a:pt x="1103" y="82"/>
                  </a:cubicBezTo>
                  <a:cubicBezTo>
                    <a:pt x="1171" y="82"/>
                    <a:pt x="1171" y="82"/>
                    <a:pt x="1171" y="82"/>
                  </a:cubicBezTo>
                  <a:cubicBezTo>
                    <a:pt x="1173" y="91"/>
                    <a:pt x="1181" y="97"/>
                    <a:pt x="1190" y="98"/>
                  </a:cubicBezTo>
                  <a:cubicBezTo>
                    <a:pt x="1190" y="134"/>
                    <a:pt x="1190" y="134"/>
                    <a:pt x="1190" y="134"/>
                  </a:cubicBezTo>
                  <a:cubicBezTo>
                    <a:pt x="1154" y="134"/>
                    <a:pt x="1154" y="134"/>
                    <a:pt x="1154" y="134"/>
                  </a:cubicBezTo>
                  <a:cubicBezTo>
                    <a:pt x="1154" y="235"/>
                    <a:pt x="1154" y="235"/>
                    <a:pt x="1154" y="235"/>
                  </a:cubicBezTo>
                  <a:cubicBezTo>
                    <a:pt x="1227" y="235"/>
                    <a:pt x="1227" y="235"/>
                    <a:pt x="1227" y="235"/>
                  </a:cubicBezTo>
                  <a:cubicBezTo>
                    <a:pt x="1253" y="261"/>
                    <a:pt x="1253" y="261"/>
                    <a:pt x="1253" y="261"/>
                  </a:cubicBezTo>
                  <a:cubicBezTo>
                    <a:pt x="1253" y="261"/>
                    <a:pt x="1285" y="261"/>
                    <a:pt x="1289" y="261"/>
                  </a:cubicBezTo>
                  <a:cubicBezTo>
                    <a:pt x="1292" y="264"/>
                    <a:pt x="1319" y="291"/>
                    <a:pt x="1319" y="291"/>
                  </a:cubicBezTo>
                  <a:cubicBezTo>
                    <a:pt x="1539" y="291"/>
                    <a:pt x="1539" y="291"/>
                    <a:pt x="1539" y="291"/>
                  </a:cubicBezTo>
                  <a:cubicBezTo>
                    <a:pt x="1539" y="291"/>
                    <a:pt x="1572" y="258"/>
                    <a:pt x="1575" y="255"/>
                  </a:cubicBezTo>
                  <a:cubicBezTo>
                    <a:pt x="1580" y="255"/>
                    <a:pt x="2017" y="255"/>
                    <a:pt x="2017" y="255"/>
                  </a:cubicBezTo>
                  <a:cubicBezTo>
                    <a:pt x="2071" y="201"/>
                    <a:pt x="2071" y="201"/>
                    <a:pt x="2071" y="201"/>
                  </a:cubicBezTo>
                  <a:cubicBezTo>
                    <a:pt x="2075" y="203"/>
                    <a:pt x="2079" y="204"/>
                    <a:pt x="2083" y="204"/>
                  </a:cubicBezTo>
                  <a:cubicBezTo>
                    <a:pt x="2094" y="204"/>
                    <a:pt x="2103" y="197"/>
                    <a:pt x="2106" y="187"/>
                  </a:cubicBezTo>
                  <a:cubicBezTo>
                    <a:pt x="2313" y="187"/>
                    <a:pt x="2313" y="187"/>
                    <a:pt x="2313" y="187"/>
                  </a:cubicBezTo>
                  <a:cubicBezTo>
                    <a:pt x="2316" y="197"/>
                    <a:pt x="2325" y="204"/>
                    <a:pt x="2335" y="204"/>
                  </a:cubicBezTo>
                  <a:close/>
                  <a:moveTo>
                    <a:pt x="2335" y="171"/>
                  </a:moveTo>
                  <a:cubicBezTo>
                    <a:pt x="2341" y="171"/>
                    <a:pt x="2345" y="175"/>
                    <a:pt x="2345" y="180"/>
                  </a:cubicBezTo>
                  <a:cubicBezTo>
                    <a:pt x="2345" y="186"/>
                    <a:pt x="2341" y="190"/>
                    <a:pt x="2335" y="190"/>
                  </a:cubicBezTo>
                  <a:cubicBezTo>
                    <a:pt x="2330" y="190"/>
                    <a:pt x="2326" y="186"/>
                    <a:pt x="2326" y="180"/>
                  </a:cubicBezTo>
                  <a:cubicBezTo>
                    <a:pt x="2326" y="175"/>
                    <a:pt x="2330" y="171"/>
                    <a:pt x="2335" y="171"/>
                  </a:cubicBezTo>
                  <a:close/>
                  <a:moveTo>
                    <a:pt x="414" y="352"/>
                  </a:moveTo>
                  <a:cubicBezTo>
                    <a:pt x="414" y="358"/>
                    <a:pt x="409" y="362"/>
                    <a:pt x="404" y="362"/>
                  </a:cubicBezTo>
                  <a:cubicBezTo>
                    <a:pt x="399" y="362"/>
                    <a:pt x="394" y="358"/>
                    <a:pt x="394" y="352"/>
                  </a:cubicBezTo>
                  <a:cubicBezTo>
                    <a:pt x="394" y="347"/>
                    <a:pt x="399" y="343"/>
                    <a:pt x="404" y="343"/>
                  </a:cubicBezTo>
                  <a:cubicBezTo>
                    <a:pt x="409" y="343"/>
                    <a:pt x="414" y="347"/>
                    <a:pt x="414" y="352"/>
                  </a:cubicBezTo>
                  <a:close/>
                  <a:moveTo>
                    <a:pt x="1193" y="85"/>
                  </a:moveTo>
                  <a:cubicBezTo>
                    <a:pt x="1188" y="85"/>
                    <a:pt x="1183" y="80"/>
                    <a:pt x="1183" y="75"/>
                  </a:cubicBezTo>
                  <a:cubicBezTo>
                    <a:pt x="1183" y="70"/>
                    <a:pt x="1188" y="65"/>
                    <a:pt x="1193" y="65"/>
                  </a:cubicBezTo>
                  <a:cubicBezTo>
                    <a:pt x="1198" y="65"/>
                    <a:pt x="1203" y="70"/>
                    <a:pt x="1203" y="75"/>
                  </a:cubicBezTo>
                  <a:cubicBezTo>
                    <a:pt x="1203" y="80"/>
                    <a:pt x="1198" y="85"/>
                    <a:pt x="1193" y="85"/>
                  </a:cubicBezTo>
                  <a:close/>
                  <a:moveTo>
                    <a:pt x="2083" y="190"/>
                  </a:moveTo>
                  <a:cubicBezTo>
                    <a:pt x="2078" y="190"/>
                    <a:pt x="2073" y="186"/>
                    <a:pt x="2073" y="180"/>
                  </a:cubicBezTo>
                  <a:cubicBezTo>
                    <a:pt x="2073" y="175"/>
                    <a:pt x="2078" y="171"/>
                    <a:pt x="2083" y="171"/>
                  </a:cubicBezTo>
                  <a:cubicBezTo>
                    <a:pt x="2088" y="171"/>
                    <a:pt x="2093" y="175"/>
                    <a:pt x="2093" y="180"/>
                  </a:cubicBezTo>
                  <a:cubicBezTo>
                    <a:pt x="2093" y="186"/>
                    <a:pt x="2088" y="190"/>
                    <a:pt x="2083" y="190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204" name="Freeform 408"/>
            <p:cNvSpPr>
              <a:spLocks noEditPoints="1"/>
            </p:cNvSpPr>
            <p:nvPr/>
          </p:nvSpPr>
          <p:spPr bwMode="auto">
            <a:xfrm>
              <a:off x="10610255" y="1803664"/>
              <a:ext cx="2034856" cy="440031"/>
            </a:xfrm>
            <a:custGeom>
              <a:avLst/>
              <a:gdLst>
                <a:gd name="T0" fmla="*/ 24 w 967"/>
                <a:gd name="T1" fmla="*/ 0 h 189"/>
                <a:gd name="T2" fmla="*/ 0 w 967"/>
                <a:gd name="T3" fmla="*/ 24 h 189"/>
                <a:gd name="T4" fmla="*/ 24 w 967"/>
                <a:gd name="T5" fmla="*/ 47 h 189"/>
                <a:gd name="T6" fmla="*/ 46 w 967"/>
                <a:gd name="T7" fmla="*/ 31 h 189"/>
                <a:gd name="T8" fmla="*/ 309 w 967"/>
                <a:gd name="T9" fmla="*/ 31 h 189"/>
                <a:gd name="T10" fmla="*/ 394 w 967"/>
                <a:gd name="T11" fmla="*/ 116 h 189"/>
                <a:gd name="T12" fmla="*/ 394 w 967"/>
                <a:gd name="T13" fmla="*/ 115 h 189"/>
                <a:gd name="T14" fmla="*/ 409 w 967"/>
                <a:gd name="T15" fmla="*/ 121 h 189"/>
                <a:gd name="T16" fmla="*/ 432 w 967"/>
                <a:gd name="T17" fmla="*/ 103 h 189"/>
                <a:gd name="T18" fmla="*/ 877 w 967"/>
                <a:gd name="T19" fmla="*/ 103 h 189"/>
                <a:gd name="T20" fmla="*/ 924 w 967"/>
                <a:gd name="T21" fmla="*/ 151 h 189"/>
                <a:gd name="T22" fmla="*/ 919 w 967"/>
                <a:gd name="T23" fmla="*/ 165 h 189"/>
                <a:gd name="T24" fmla="*/ 943 w 967"/>
                <a:gd name="T25" fmla="*/ 189 h 189"/>
                <a:gd name="T26" fmla="*/ 967 w 967"/>
                <a:gd name="T27" fmla="*/ 165 h 189"/>
                <a:gd name="T28" fmla="*/ 943 w 967"/>
                <a:gd name="T29" fmla="*/ 142 h 189"/>
                <a:gd name="T30" fmla="*/ 933 w 967"/>
                <a:gd name="T31" fmla="*/ 144 h 189"/>
                <a:gd name="T32" fmla="*/ 882 w 967"/>
                <a:gd name="T33" fmla="*/ 92 h 189"/>
                <a:gd name="T34" fmla="*/ 432 w 967"/>
                <a:gd name="T35" fmla="*/ 92 h 189"/>
                <a:gd name="T36" fmla="*/ 409 w 967"/>
                <a:gd name="T37" fmla="*/ 74 h 189"/>
                <a:gd name="T38" fmla="*/ 386 w 967"/>
                <a:gd name="T39" fmla="*/ 93 h 189"/>
                <a:gd name="T40" fmla="*/ 314 w 967"/>
                <a:gd name="T41" fmla="*/ 20 h 189"/>
                <a:gd name="T42" fmla="*/ 47 w 967"/>
                <a:gd name="T43" fmla="*/ 20 h 189"/>
                <a:gd name="T44" fmla="*/ 24 w 967"/>
                <a:gd name="T45" fmla="*/ 0 h 189"/>
                <a:gd name="T46" fmla="*/ 24 w 967"/>
                <a:gd name="T47" fmla="*/ 33 h 189"/>
                <a:gd name="T48" fmla="*/ 14 w 967"/>
                <a:gd name="T49" fmla="*/ 24 h 189"/>
                <a:gd name="T50" fmla="*/ 24 w 967"/>
                <a:gd name="T51" fmla="*/ 14 h 189"/>
                <a:gd name="T52" fmla="*/ 33 w 967"/>
                <a:gd name="T53" fmla="*/ 24 h 189"/>
                <a:gd name="T54" fmla="*/ 24 w 967"/>
                <a:gd name="T55" fmla="*/ 33 h 189"/>
                <a:gd name="T56" fmla="*/ 953 w 967"/>
                <a:gd name="T57" fmla="*/ 165 h 189"/>
                <a:gd name="T58" fmla="*/ 943 w 967"/>
                <a:gd name="T59" fmla="*/ 175 h 189"/>
                <a:gd name="T60" fmla="*/ 933 w 967"/>
                <a:gd name="T61" fmla="*/ 165 h 189"/>
                <a:gd name="T62" fmla="*/ 943 w 967"/>
                <a:gd name="T63" fmla="*/ 155 h 189"/>
                <a:gd name="T64" fmla="*/ 953 w 967"/>
                <a:gd name="T65" fmla="*/ 165 h 189"/>
                <a:gd name="T66" fmla="*/ 409 w 967"/>
                <a:gd name="T67" fmla="*/ 88 h 189"/>
                <a:gd name="T68" fmla="*/ 419 w 967"/>
                <a:gd name="T69" fmla="*/ 97 h 189"/>
                <a:gd name="T70" fmla="*/ 409 w 967"/>
                <a:gd name="T71" fmla="*/ 107 h 189"/>
                <a:gd name="T72" fmla="*/ 400 w 967"/>
                <a:gd name="T73" fmla="*/ 97 h 189"/>
                <a:gd name="T74" fmla="*/ 409 w 967"/>
                <a:gd name="T75" fmla="*/ 88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967" h="189">
                  <a:moveTo>
                    <a:pt x="24" y="0"/>
                  </a:moveTo>
                  <a:cubicBezTo>
                    <a:pt x="11" y="0"/>
                    <a:pt x="0" y="11"/>
                    <a:pt x="0" y="24"/>
                  </a:cubicBezTo>
                  <a:cubicBezTo>
                    <a:pt x="0" y="37"/>
                    <a:pt x="11" y="47"/>
                    <a:pt x="24" y="47"/>
                  </a:cubicBezTo>
                  <a:cubicBezTo>
                    <a:pt x="34" y="47"/>
                    <a:pt x="43" y="41"/>
                    <a:pt x="46" y="31"/>
                  </a:cubicBezTo>
                  <a:cubicBezTo>
                    <a:pt x="80" y="31"/>
                    <a:pt x="305" y="31"/>
                    <a:pt x="309" y="31"/>
                  </a:cubicBezTo>
                  <a:cubicBezTo>
                    <a:pt x="313" y="34"/>
                    <a:pt x="394" y="116"/>
                    <a:pt x="394" y="116"/>
                  </a:cubicBezTo>
                  <a:cubicBezTo>
                    <a:pt x="394" y="115"/>
                    <a:pt x="394" y="115"/>
                    <a:pt x="394" y="115"/>
                  </a:cubicBezTo>
                  <a:cubicBezTo>
                    <a:pt x="398" y="119"/>
                    <a:pt x="404" y="121"/>
                    <a:pt x="409" y="121"/>
                  </a:cubicBezTo>
                  <a:cubicBezTo>
                    <a:pt x="420" y="121"/>
                    <a:pt x="429" y="113"/>
                    <a:pt x="432" y="103"/>
                  </a:cubicBezTo>
                  <a:cubicBezTo>
                    <a:pt x="483" y="103"/>
                    <a:pt x="873" y="103"/>
                    <a:pt x="877" y="103"/>
                  </a:cubicBezTo>
                  <a:cubicBezTo>
                    <a:pt x="879" y="106"/>
                    <a:pt x="911" y="138"/>
                    <a:pt x="924" y="151"/>
                  </a:cubicBezTo>
                  <a:cubicBezTo>
                    <a:pt x="921" y="155"/>
                    <a:pt x="919" y="160"/>
                    <a:pt x="919" y="165"/>
                  </a:cubicBezTo>
                  <a:cubicBezTo>
                    <a:pt x="919" y="178"/>
                    <a:pt x="930" y="189"/>
                    <a:pt x="943" y="189"/>
                  </a:cubicBezTo>
                  <a:cubicBezTo>
                    <a:pt x="956" y="189"/>
                    <a:pt x="967" y="178"/>
                    <a:pt x="967" y="165"/>
                  </a:cubicBezTo>
                  <a:cubicBezTo>
                    <a:pt x="967" y="152"/>
                    <a:pt x="956" y="142"/>
                    <a:pt x="943" y="142"/>
                  </a:cubicBezTo>
                  <a:cubicBezTo>
                    <a:pt x="939" y="142"/>
                    <a:pt x="936" y="142"/>
                    <a:pt x="933" y="144"/>
                  </a:cubicBezTo>
                  <a:cubicBezTo>
                    <a:pt x="882" y="92"/>
                    <a:pt x="882" y="92"/>
                    <a:pt x="882" y="92"/>
                  </a:cubicBezTo>
                  <a:cubicBezTo>
                    <a:pt x="432" y="92"/>
                    <a:pt x="432" y="92"/>
                    <a:pt x="432" y="92"/>
                  </a:cubicBezTo>
                  <a:cubicBezTo>
                    <a:pt x="430" y="82"/>
                    <a:pt x="421" y="74"/>
                    <a:pt x="409" y="74"/>
                  </a:cubicBezTo>
                  <a:cubicBezTo>
                    <a:pt x="398" y="74"/>
                    <a:pt x="388" y="82"/>
                    <a:pt x="386" y="93"/>
                  </a:cubicBezTo>
                  <a:cubicBezTo>
                    <a:pt x="314" y="20"/>
                    <a:pt x="314" y="20"/>
                    <a:pt x="314" y="20"/>
                  </a:cubicBezTo>
                  <a:cubicBezTo>
                    <a:pt x="47" y="20"/>
                    <a:pt x="47" y="20"/>
                    <a:pt x="47" y="20"/>
                  </a:cubicBezTo>
                  <a:cubicBezTo>
                    <a:pt x="45" y="9"/>
                    <a:pt x="36" y="0"/>
                    <a:pt x="24" y="0"/>
                  </a:cubicBezTo>
                  <a:close/>
                  <a:moveTo>
                    <a:pt x="24" y="33"/>
                  </a:moveTo>
                  <a:cubicBezTo>
                    <a:pt x="18" y="33"/>
                    <a:pt x="14" y="29"/>
                    <a:pt x="14" y="24"/>
                  </a:cubicBezTo>
                  <a:cubicBezTo>
                    <a:pt x="14" y="18"/>
                    <a:pt x="18" y="14"/>
                    <a:pt x="24" y="14"/>
                  </a:cubicBezTo>
                  <a:cubicBezTo>
                    <a:pt x="29" y="14"/>
                    <a:pt x="33" y="18"/>
                    <a:pt x="33" y="24"/>
                  </a:cubicBezTo>
                  <a:cubicBezTo>
                    <a:pt x="33" y="29"/>
                    <a:pt x="29" y="33"/>
                    <a:pt x="24" y="33"/>
                  </a:cubicBezTo>
                  <a:close/>
                  <a:moveTo>
                    <a:pt x="953" y="165"/>
                  </a:moveTo>
                  <a:cubicBezTo>
                    <a:pt x="953" y="171"/>
                    <a:pt x="948" y="175"/>
                    <a:pt x="943" y="175"/>
                  </a:cubicBezTo>
                  <a:cubicBezTo>
                    <a:pt x="938" y="175"/>
                    <a:pt x="933" y="171"/>
                    <a:pt x="933" y="165"/>
                  </a:cubicBezTo>
                  <a:cubicBezTo>
                    <a:pt x="933" y="160"/>
                    <a:pt x="938" y="155"/>
                    <a:pt x="943" y="155"/>
                  </a:cubicBezTo>
                  <a:cubicBezTo>
                    <a:pt x="948" y="155"/>
                    <a:pt x="953" y="160"/>
                    <a:pt x="953" y="165"/>
                  </a:cubicBezTo>
                  <a:close/>
                  <a:moveTo>
                    <a:pt x="409" y="88"/>
                  </a:moveTo>
                  <a:cubicBezTo>
                    <a:pt x="415" y="88"/>
                    <a:pt x="419" y="92"/>
                    <a:pt x="419" y="97"/>
                  </a:cubicBezTo>
                  <a:cubicBezTo>
                    <a:pt x="419" y="103"/>
                    <a:pt x="415" y="107"/>
                    <a:pt x="409" y="107"/>
                  </a:cubicBezTo>
                  <a:cubicBezTo>
                    <a:pt x="404" y="107"/>
                    <a:pt x="400" y="103"/>
                    <a:pt x="400" y="97"/>
                  </a:cubicBezTo>
                  <a:cubicBezTo>
                    <a:pt x="400" y="92"/>
                    <a:pt x="404" y="88"/>
                    <a:pt x="409" y="88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205" name="Freeform 409"/>
            <p:cNvSpPr>
              <a:spLocks noEditPoints="1"/>
            </p:cNvSpPr>
            <p:nvPr/>
          </p:nvSpPr>
          <p:spPr bwMode="auto">
            <a:xfrm>
              <a:off x="9958069" y="1721958"/>
              <a:ext cx="2221702" cy="524690"/>
            </a:xfrm>
            <a:custGeom>
              <a:avLst/>
              <a:gdLst>
                <a:gd name="T0" fmla="*/ 47 w 1056"/>
                <a:gd name="T1" fmla="*/ 24 h 225"/>
                <a:gd name="T2" fmla="*/ 23 w 1056"/>
                <a:gd name="T3" fmla="*/ 0 h 225"/>
                <a:gd name="T4" fmla="*/ 0 w 1056"/>
                <a:gd name="T5" fmla="*/ 24 h 225"/>
                <a:gd name="T6" fmla="*/ 16 w 1056"/>
                <a:gd name="T7" fmla="*/ 47 h 225"/>
                <a:gd name="T8" fmla="*/ 16 w 1056"/>
                <a:gd name="T9" fmla="*/ 102 h 225"/>
                <a:gd name="T10" fmla="*/ 572 w 1056"/>
                <a:gd name="T11" fmla="*/ 102 h 225"/>
                <a:gd name="T12" fmla="*/ 679 w 1056"/>
                <a:gd name="T13" fmla="*/ 209 h 225"/>
                <a:gd name="T14" fmla="*/ 1010 w 1056"/>
                <a:gd name="T15" fmla="*/ 209 h 225"/>
                <a:gd name="T16" fmla="*/ 1033 w 1056"/>
                <a:gd name="T17" fmla="*/ 225 h 225"/>
                <a:gd name="T18" fmla="*/ 1056 w 1056"/>
                <a:gd name="T19" fmla="*/ 202 h 225"/>
                <a:gd name="T20" fmla="*/ 1033 w 1056"/>
                <a:gd name="T21" fmla="*/ 178 h 225"/>
                <a:gd name="T22" fmla="*/ 1009 w 1056"/>
                <a:gd name="T23" fmla="*/ 198 h 225"/>
                <a:gd name="T24" fmla="*/ 683 w 1056"/>
                <a:gd name="T25" fmla="*/ 198 h 225"/>
                <a:gd name="T26" fmla="*/ 576 w 1056"/>
                <a:gd name="T27" fmla="*/ 91 h 225"/>
                <a:gd name="T28" fmla="*/ 27 w 1056"/>
                <a:gd name="T29" fmla="*/ 91 h 225"/>
                <a:gd name="T30" fmla="*/ 27 w 1056"/>
                <a:gd name="T31" fmla="*/ 47 h 225"/>
                <a:gd name="T32" fmla="*/ 47 w 1056"/>
                <a:gd name="T33" fmla="*/ 24 h 225"/>
                <a:gd name="T34" fmla="*/ 1033 w 1056"/>
                <a:gd name="T35" fmla="*/ 192 h 225"/>
                <a:gd name="T36" fmla="*/ 1042 w 1056"/>
                <a:gd name="T37" fmla="*/ 202 h 225"/>
                <a:gd name="T38" fmla="*/ 1033 w 1056"/>
                <a:gd name="T39" fmla="*/ 211 h 225"/>
                <a:gd name="T40" fmla="*/ 1023 w 1056"/>
                <a:gd name="T41" fmla="*/ 202 h 225"/>
                <a:gd name="T42" fmla="*/ 1033 w 1056"/>
                <a:gd name="T43" fmla="*/ 192 h 225"/>
                <a:gd name="T44" fmla="*/ 14 w 1056"/>
                <a:gd name="T45" fmla="*/ 24 h 225"/>
                <a:gd name="T46" fmla="*/ 23 w 1056"/>
                <a:gd name="T47" fmla="*/ 14 h 225"/>
                <a:gd name="T48" fmla="*/ 33 w 1056"/>
                <a:gd name="T49" fmla="*/ 24 h 225"/>
                <a:gd name="T50" fmla="*/ 23 w 1056"/>
                <a:gd name="T51" fmla="*/ 34 h 225"/>
                <a:gd name="T52" fmla="*/ 14 w 1056"/>
                <a:gd name="T53" fmla="*/ 24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056" h="225">
                  <a:moveTo>
                    <a:pt x="47" y="24"/>
                  </a:moveTo>
                  <a:cubicBezTo>
                    <a:pt x="47" y="11"/>
                    <a:pt x="36" y="0"/>
                    <a:pt x="23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35"/>
                    <a:pt x="7" y="44"/>
                    <a:pt x="16" y="47"/>
                  </a:cubicBezTo>
                  <a:cubicBezTo>
                    <a:pt x="16" y="102"/>
                    <a:pt x="16" y="102"/>
                    <a:pt x="16" y="102"/>
                  </a:cubicBezTo>
                  <a:cubicBezTo>
                    <a:pt x="16" y="102"/>
                    <a:pt x="567" y="102"/>
                    <a:pt x="572" y="102"/>
                  </a:cubicBezTo>
                  <a:cubicBezTo>
                    <a:pt x="575" y="105"/>
                    <a:pt x="679" y="209"/>
                    <a:pt x="679" y="209"/>
                  </a:cubicBezTo>
                  <a:cubicBezTo>
                    <a:pt x="1010" y="209"/>
                    <a:pt x="1010" y="209"/>
                    <a:pt x="1010" y="209"/>
                  </a:cubicBezTo>
                  <a:cubicBezTo>
                    <a:pt x="1013" y="218"/>
                    <a:pt x="1022" y="225"/>
                    <a:pt x="1033" y="225"/>
                  </a:cubicBezTo>
                  <a:cubicBezTo>
                    <a:pt x="1046" y="225"/>
                    <a:pt x="1056" y="215"/>
                    <a:pt x="1056" y="202"/>
                  </a:cubicBezTo>
                  <a:cubicBezTo>
                    <a:pt x="1056" y="189"/>
                    <a:pt x="1046" y="178"/>
                    <a:pt x="1033" y="178"/>
                  </a:cubicBezTo>
                  <a:cubicBezTo>
                    <a:pt x="1021" y="178"/>
                    <a:pt x="1011" y="187"/>
                    <a:pt x="1009" y="198"/>
                  </a:cubicBezTo>
                  <a:cubicBezTo>
                    <a:pt x="965" y="198"/>
                    <a:pt x="687" y="198"/>
                    <a:pt x="683" y="198"/>
                  </a:cubicBezTo>
                  <a:cubicBezTo>
                    <a:pt x="680" y="195"/>
                    <a:pt x="576" y="91"/>
                    <a:pt x="576" y="91"/>
                  </a:cubicBezTo>
                  <a:cubicBezTo>
                    <a:pt x="576" y="91"/>
                    <a:pt x="38" y="91"/>
                    <a:pt x="27" y="91"/>
                  </a:cubicBezTo>
                  <a:cubicBezTo>
                    <a:pt x="27" y="84"/>
                    <a:pt x="27" y="57"/>
                    <a:pt x="27" y="47"/>
                  </a:cubicBezTo>
                  <a:cubicBezTo>
                    <a:pt x="38" y="45"/>
                    <a:pt x="47" y="36"/>
                    <a:pt x="47" y="24"/>
                  </a:cubicBezTo>
                  <a:close/>
                  <a:moveTo>
                    <a:pt x="1033" y="192"/>
                  </a:moveTo>
                  <a:cubicBezTo>
                    <a:pt x="1038" y="192"/>
                    <a:pt x="1042" y="196"/>
                    <a:pt x="1042" y="202"/>
                  </a:cubicBezTo>
                  <a:cubicBezTo>
                    <a:pt x="1042" y="207"/>
                    <a:pt x="1038" y="211"/>
                    <a:pt x="1033" y="211"/>
                  </a:cubicBezTo>
                  <a:cubicBezTo>
                    <a:pt x="1027" y="211"/>
                    <a:pt x="1023" y="207"/>
                    <a:pt x="1023" y="202"/>
                  </a:cubicBezTo>
                  <a:cubicBezTo>
                    <a:pt x="1023" y="196"/>
                    <a:pt x="1027" y="192"/>
                    <a:pt x="1033" y="192"/>
                  </a:cubicBezTo>
                  <a:close/>
                  <a:moveTo>
                    <a:pt x="14" y="24"/>
                  </a:moveTo>
                  <a:cubicBezTo>
                    <a:pt x="14" y="19"/>
                    <a:pt x="18" y="14"/>
                    <a:pt x="23" y="14"/>
                  </a:cubicBezTo>
                  <a:cubicBezTo>
                    <a:pt x="29" y="14"/>
                    <a:pt x="33" y="19"/>
                    <a:pt x="33" y="24"/>
                  </a:cubicBezTo>
                  <a:cubicBezTo>
                    <a:pt x="33" y="29"/>
                    <a:pt x="29" y="34"/>
                    <a:pt x="23" y="34"/>
                  </a:cubicBezTo>
                  <a:cubicBezTo>
                    <a:pt x="18" y="34"/>
                    <a:pt x="14" y="29"/>
                    <a:pt x="14" y="24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206" name="Freeform 410"/>
            <p:cNvSpPr>
              <a:spLocks noEditPoints="1"/>
            </p:cNvSpPr>
            <p:nvPr/>
          </p:nvSpPr>
          <p:spPr bwMode="auto">
            <a:xfrm>
              <a:off x="11014201" y="1240582"/>
              <a:ext cx="229555" cy="109269"/>
            </a:xfrm>
            <a:custGeom>
              <a:avLst/>
              <a:gdLst>
                <a:gd name="T0" fmla="*/ 40 w 109"/>
                <a:gd name="T1" fmla="*/ 40 h 47"/>
                <a:gd name="T2" fmla="*/ 109 w 109"/>
                <a:gd name="T3" fmla="*/ 40 h 47"/>
                <a:gd name="T4" fmla="*/ 109 w 109"/>
                <a:gd name="T5" fmla="*/ 8 h 47"/>
                <a:gd name="T6" fmla="*/ 41 w 109"/>
                <a:gd name="T7" fmla="*/ 8 h 47"/>
                <a:gd name="T8" fmla="*/ 23 w 109"/>
                <a:gd name="T9" fmla="*/ 0 h 47"/>
                <a:gd name="T10" fmla="*/ 0 w 109"/>
                <a:gd name="T11" fmla="*/ 23 h 47"/>
                <a:gd name="T12" fmla="*/ 23 w 109"/>
                <a:gd name="T13" fmla="*/ 47 h 47"/>
                <a:gd name="T14" fmla="*/ 40 w 109"/>
                <a:gd name="T15" fmla="*/ 40 h 47"/>
                <a:gd name="T16" fmla="*/ 13 w 109"/>
                <a:gd name="T17" fmla="*/ 23 h 47"/>
                <a:gd name="T18" fmla="*/ 23 w 109"/>
                <a:gd name="T19" fmla="*/ 13 h 47"/>
                <a:gd name="T20" fmla="*/ 33 w 109"/>
                <a:gd name="T21" fmla="*/ 23 h 47"/>
                <a:gd name="T22" fmla="*/ 23 w 109"/>
                <a:gd name="T23" fmla="*/ 33 h 47"/>
                <a:gd name="T24" fmla="*/ 13 w 109"/>
                <a:gd name="T25" fmla="*/ 2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9" h="47">
                  <a:moveTo>
                    <a:pt x="40" y="40"/>
                  </a:moveTo>
                  <a:cubicBezTo>
                    <a:pt x="109" y="40"/>
                    <a:pt x="109" y="40"/>
                    <a:pt x="109" y="40"/>
                  </a:cubicBezTo>
                  <a:cubicBezTo>
                    <a:pt x="109" y="8"/>
                    <a:pt x="109" y="8"/>
                    <a:pt x="109" y="8"/>
                  </a:cubicBezTo>
                  <a:cubicBezTo>
                    <a:pt x="41" y="8"/>
                    <a:pt x="41" y="8"/>
                    <a:pt x="41" y="8"/>
                  </a:cubicBezTo>
                  <a:cubicBezTo>
                    <a:pt x="37" y="3"/>
                    <a:pt x="30" y="0"/>
                    <a:pt x="23" y="0"/>
                  </a:cubicBezTo>
                  <a:cubicBezTo>
                    <a:pt x="10" y="0"/>
                    <a:pt x="0" y="10"/>
                    <a:pt x="0" y="23"/>
                  </a:cubicBezTo>
                  <a:cubicBezTo>
                    <a:pt x="0" y="36"/>
                    <a:pt x="10" y="47"/>
                    <a:pt x="23" y="47"/>
                  </a:cubicBezTo>
                  <a:cubicBezTo>
                    <a:pt x="30" y="47"/>
                    <a:pt x="36" y="44"/>
                    <a:pt x="40" y="40"/>
                  </a:cubicBezTo>
                  <a:close/>
                  <a:moveTo>
                    <a:pt x="13" y="23"/>
                  </a:moveTo>
                  <a:cubicBezTo>
                    <a:pt x="13" y="18"/>
                    <a:pt x="18" y="13"/>
                    <a:pt x="23" y="13"/>
                  </a:cubicBezTo>
                  <a:cubicBezTo>
                    <a:pt x="28" y="13"/>
                    <a:pt x="33" y="18"/>
                    <a:pt x="33" y="23"/>
                  </a:cubicBezTo>
                  <a:cubicBezTo>
                    <a:pt x="33" y="28"/>
                    <a:pt x="28" y="33"/>
                    <a:pt x="23" y="33"/>
                  </a:cubicBezTo>
                  <a:cubicBezTo>
                    <a:pt x="18" y="33"/>
                    <a:pt x="13" y="28"/>
                    <a:pt x="13" y="23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207" name="Freeform 411"/>
            <p:cNvSpPr>
              <a:spLocks noEditPoints="1"/>
            </p:cNvSpPr>
            <p:nvPr/>
          </p:nvSpPr>
          <p:spPr bwMode="auto">
            <a:xfrm>
              <a:off x="11416367" y="-45056"/>
              <a:ext cx="98761" cy="109269"/>
            </a:xfrm>
            <a:custGeom>
              <a:avLst/>
              <a:gdLst>
                <a:gd name="T0" fmla="*/ 23 w 47"/>
                <a:gd name="T1" fmla="*/ 47 h 47"/>
                <a:gd name="T2" fmla="*/ 47 w 47"/>
                <a:gd name="T3" fmla="*/ 23 h 47"/>
                <a:gd name="T4" fmla="*/ 23 w 47"/>
                <a:gd name="T5" fmla="*/ 0 h 47"/>
                <a:gd name="T6" fmla="*/ 0 w 47"/>
                <a:gd name="T7" fmla="*/ 23 h 47"/>
                <a:gd name="T8" fmla="*/ 23 w 47"/>
                <a:gd name="T9" fmla="*/ 47 h 47"/>
                <a:gd name="T10" fmla="*/ 23 w 47"/>
                <a:gd name="T11" fmla="*/ 14 h 47"/>
                <a:gd name="T12" fmla="*/ 33 w 47"/>
                <a:gd name="T13" fmla="*/ 23 h 47"/>
                <a:gd name="T14" fmla="*/ 23 w 47"/>
                <a:gd name="T15" fmla="*/ 33 h 47"/>
                <a:gd name="T16" fmla="*/ 14 w 47"/>
                <a:gd name="T17" fmla="*/ 23 h 47"/>
                <a:gd name="T18" fmla="*/ 23 w 47"/>
                <a:gd name="T19" fmla="*/ 1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" h="47">
                  <a:moveTo>
                    <a:pt x="23" y="47"/>
                  </a:moveTo>
                  <a:cubicBezTo>
                    <a:pt x="36" y="47"/>
                    <a:pt x="47" y="36"/>
                    <a:pt x="47" y="23"/>
                  </a:cubicBezTo>
                  <a:cubicBezTo>
                    <a:pt x="47" y="10"/>
                    <a:pt x="36" y="0"/>
                    <a:pt x="23" y="0"/>
                  </a:cubicBezTo>
                  <a:cubicBezTo>
                    <a:pt x="10" y="0"/>
                    <a:pt x="0" y="10"/>
                    <a:pt x="0" y="23"/>
                  </a:cubicBezTo>
                  <a:cubicBezTo>
                    <a:pt x="0" y="36"/>
                    <a:pt x="10" y="47"/>
                    <a:pt x="23" y="47"/>
                  </a:cubicBezTo>
                  <a:close/>
                  <a:moveTo>
                    <a:pt x="23" y="14"/>
                  </a:moveTo>
                  <a:cubicBezTo>
                    <a:pt x="29" y="14"/>
                    <a:pt x="33" y="18"/>
                    <a:pt x="33" y="23"/>
                  </a:cubicBezTo>
                  <a:cubicBezTo>
                    <a:pt x="33" y="29"/>
                    <a:pt x="29" y="33"/>
                    <a:pt x="23" y="33"/>
                  </a:cubicBezTo>
                  <a:cubicBezTo>
                    <a:pt x="18" y="33"/>
                    <a:pt x="14" y="29"/>
                    <a:pt x="14" y="23"/>
                  </a:cubicBezTo>
                  <a:cubicBezTo>
                    <a:pt x="14" y="18"/>
                    <a:pt x="18" y="14"/>
                    <a:pt x="23" y="14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208" name="Freeform 412"/>
            <p:cNvSpPr>
              <a:spLocks noEditPoints="1"/>
            </p:cNvSpPr>
            <p:nvPr/>
          </p:nvSpPr>
          <p:spPr bwMode="auto">
            <a:xfrm>
              <a:off x="8222170" y="756252"/>
              <a:ext cx="99652" cy="109269"/>
            </a:xfrm>
            <a:custGeom>
              <a:avLst/>
              <a:gdLst>
                <a:gd name="T0" fmla="*/ 47 w 47"/>
                <a:gd name="T1" fmla="*/ 23 h 47"/>
                <a:gd name="T2" fmla="*/ 23 w 47"/>
                <a:gd name="T3" fmla="*/ 0 h 47"/>
                <a:gd name="T4" fmla="*/ 0 w 47"/>
                <a:gd name="T5" fmla="*/ 23 h 47"/>
                <a:gd name="T6" fmla="*/ 23 w 47"/>
                <a:gd name="T7" fmla="*/ 47 h 47"/>
                <a:gd name="T8" fmla="*/ 47 w 47"/>
                <a:gd name="T9" fmla="*/ 23 h 47"/>
                <a:gd name="T10" fmla="*/ 14 w 47"/>
                <a:gd name="T11" fmla="*/ 23 h 47"/>
                <a:gd name="T12" fmla="*/ 23 w 47"/>
                <a:gd name="T13" fmla="*/ 13 h 47"/>
                <a:gd name="T14" fmla="*/ 33 w 47"/>
                <a:gd name="T15" fmla="*/ 23 h 47"/>
                <a:gd name="T16" fmla="*/ 23 w 47"/>
                <a:gd name="T17" fmla="*/ 33 h 47"/>
                <a:gd name="T18" fmla="*/ 14 w 47"/>
                <a:gd name="T19" fmla="*/ 2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" h="47">
                  <a:moveTo>
                    <a:pt x="47" y="23"/>
                  </a:moveTo>
                  <a:cubicBezTo>
                    <a:pt x="47" y="10"/>
                    <a:pt x="36" y="0"/>
                    <a:pt x="23" y="0"/>
                  </a:cubicBezTo>
                  <a:cubicBezTo>
                    <a:pt x="10" y="0"/>
                    <a:pt x="0" y="10"/>
                    <a:pt x="0" y="23"/>
                  </a:cubicBezTo>
                  <a:cubicBezTo>
                    <a:pt x="0" y="36"/>
                    <a:pt x="10" y="47"/>
                    <a:pt x="23" y="47"/>
                  </a:cubicBezTo>
                  <a:cubicBezTo>
                    <a:pt x="36" y="47"/>
                    <a:pt x="47" y="36"/>
                    <a:pt x="47" y="23"/>
                  </a:cubicBezTo>
                  <a:close/>
                  <a:moveTo>
                    <a:pt x="14" y="23"/>
                  </a:moveTo>
                  <a:cubicBezTo>
                    <a:pt x="14" y="18"/>
                    <a:pt x="18" y="13"/>
                    <a:pt x="23" y="13"/>
                  </a:cubicBezTo>
                  <a:cubicBezTo>
                    <a:pt x="29" y="13"/>
                    <a:pt x="33" y="18"/>
                    <a:pt x="33" y="23"/>
                  </a:cubicBezTo>
                  <a:cubicBezTo>
                    <a:pt x="33" y="28"/>
                    <a:pt x="29" y="33"/>
                    <a:pt x="23" y="33"/>
                  </a:cubicBezTo>
                  <a:cubicBezTo>
                    <a:pt x="18" y="33"/>
                    <a:pt x="14" y="28"/>
                    <a:pt x="14" y="23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209" name="Freeform 413"/>
            <p:cNvSpPr>
              <a:spLocks noEditPoints="1"/>
            </p:cNvSpPr>
            <p:nvPr/>
          </p:nvSpPr>
          <p:spPr bwMode="auto">
            <a:xfrm>
              <a:off x="7031685" y="1784960"/>
              <a:ext cx="98761" cy="274651"/>
            </a:xfrm>
            <a:custGeom>
              <a:avLst/>
              <a:gdLst>
                <a:gd name="T0" fmla="*/ 47 w 47"/>
                <a:gd name="T1" fmla="*/ 23 h 118"/>
                <a:gd name="T2" fmla="*/ 24 w 47"/>
                <a:gd name="T3" fmla="*/ 0 h 118"/>
                <a:gd name="T4" fmla="*/ 0 w 47"/>
                <a:gd name="T5" fmla="*/ 23 h 118"/>
                <a:gd name="T6" fmla="*/ 9 w 47"/>
                <a:gd name="T7" fmla="*/ 42 h 118"/>
                <a:gd name="T8" fmla="*/ 3 w 47"/>
                <a:gd name="T9" fmla="*/ 42 h 118"/>
                <a:gd name="T10" fmla="*/ 3 w 47"/>
                <a:gd name="T11" fmla="*/ 118 h 118"/>
                <a:gd name="T12" fmla="*/ 44 w 47"/>
                <a:gd name="T13" fmla="*/ 118 h 118"/>
                <a:gd name="T14" fmla="*/ 44 w 47"/>
                <a:gd name="T15" fmla="*/ 42 h 118"/>
                <a:gd name="T16" fmla="*/ 38 w 47"/>
                <a:gd name="T17" fmla="*/ 42 h 118"/>
                <a:gd name="T18" fmla="*/ 47 w 47"/>
                <a:gd name="T19" fmla="*/ 23 h 118"/>
                <a:gd name="T20" fmla="*/ 24 w 47"/>
                <a:gd name="T21" fmla="*/ 14 h 118"/>
                <a:gd name="T22" fmla="*/ 33 w 47"/>
                <a:gd name="T23" fmla="*/ 23 h 118"/>
                <a:gd name="T24" fmla="*/ 24 w 47"/>
                <a:gd name="T25" fmla="*/ 33 h 118"/>
                <a:gd name="T26" fmla="*/ 14 w 47"/>
                <a:gd name="T27" fmla="*/ 23 h 118"/>
                <a:gd name="T28" fmla="*/ 24 w 47"/>
                <a:gd name="T29" fmla="*/ 14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7" h="118">
                  <a:moveTo>
                    <a:pt x="47" y="23"/>
                  </a:moveTo>
                  <a:cubicBezTo>
                    <a:pt x="47" y="10"/>
                    <a:pt x="37" y="0"/>
                    <a:pt x="24" y="0"/>
                  </a:cubicBezTo>
                  <a:cubicBezTo>
                    <a:pt x="11" y="0"/>
                    <a:pt x="0" y="10"/>
                    <a:pt x="0" y="23"/>
                  </a:cubicBezTo>
                  <a:cubicBezTo>
                    <a:pt x="0" y="31"/>
                    <a:pt x="4" y="38"/>
                    <a:pt x="9" y="42"/>
                  </a:cubicBezTo>
                  <a:cubicBezTo>
                    <a:pt x="3" y="42"/>
                    <a:pt x="3" y="42"/>
                    <a:pt x="3" y="42"/>
                  </a:cubicBezTo>
                  <a:cubicBezTo>
                    <a:pt x="3" y="118"/>
                    <a:pt x="3" y="118"/>
                    <a:pt x="3" y="118"/>
                  </a:cubicBezTo>
                  <a:cubicBezTo>
                    <a:pt x="44" y="118"/>
                    <a:pt x="44" y="118"/>
                    <a:pt x="44" y="118"/>
                  </a:cubicBezTo>
                  <a:cubicBezTo>
                    <a:pt x="44" y="42"/>
                    <a:pt x="44" y="42"/>
                    <a:pt x="44" y="42"/>
                  </a:cubicBezTo>
                  <a:cubicBezTo>
                    <a:pt x="38" y="42"/>
                    <a:pt x="38" y="42"/>
                    <a:pt x="38" y="42"/>
                  </a:cubicBezTo>
                  <a:cubicBezTo>
                    <a:pt x="43" y="38"/>
                    <a:pt x="47" y="31"/>
                    <a:pt x="47" y="23"/>
                  </a:cubicBezTo>
                  <a:close/>
                  <a:moveTo>
                    <a:pt x="24" y="14"/>
                  </a:moveTo>
                  <a:cubicBezTo>
                    <a:pt x="29" y="14"/>
                    <a:pt x="33" y="18"/>
                    <a:pt x="33" y="23"/>
                  </a:cubicBezTo>
                  <a:cubicBezTo>
                    <a:pt x="33" y="29"/>
                    <a:pt x="29" y="33"/>
                    <a:pt x="24" y="33"/>
                  </a:cubicBezTo>
                  <a:cubicBezTo>
                    <a:pt x="18" y="33"/>
                    <a:pt x="14" y="29"/>
                    <a:pt x="14" y="23"/>
                  </a:cubicBezTo>
                  <a:cubicBezTo>
                    <a:pt x="14" y="18"/>
                    <a:pt x="18" y="14"/>
                    <a:pt x="24" y="14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210" name="Freeform 414"/>
            <p:cNvSpPr>
              <a:spLocks noEditPoints="1"/>
            </p:cNvSpPr>
            <p:nvPr/>
          </p:nvSpPr>
          <p:spPr bwMode="auto">
            <a:xfrm>
              <a:off x="7166038" y="1784960"/>
              <a:ext cx="99652" cy="274651"/>
            </a:xfrm>
            <a:custGeom>
              <a:avLst/>
              <a:gdLst>
                <a:gd name="T0" fmla="*/ 47 w 47"/>
                <a:gd name="T1" fmla="*/ 23 h 118"/>
                <a:gd name="T2" fmla="*/ 23 w 47"/>
                <a:gd name="T3" fmla="*/ 0 h 118"/>
                <a:gd name="T4" fmla="*/ 0 w 47"/>
                <a:gd name="T5" fmla="*/ 23 h 118"/>
                <a:gd name="T6" fmla="*/ 9 w 47"/>
                <a:gd name="T7" fmla="*/ 42 h 118"/>
                <a:gd name="T8" fmla="*/ 2 w 47"/>
                <a:gd name="T9" fmla="*/ 42 h 118"/>
                <a:gd name="T10" fmla="*/ 2 w 47"/>
                <a:gd name="T11" fmla="*/ 118 h 118"/>
                <a:gd name="T12" fmla="*/ 43 w 47"/>
                <a:gd name="T13" fmla="*/ 118 h 118"/>
                <a:gd name="T14" fmla="*/ 43 w 47"/>
                <a:gd name="T15" fmla="*/ 42 h 118"/>
                <a:gd name="T16" fmla="*/ 38 w 47"/>
                <a:gd name="T17" fmla="*/ 42 h 118"/>
                <a:gd name="T18" fmla="*/ 47 w 47"/>
                <a:gd name="T19" fmla="*/ 23 h 118"/>
                <a:gd name="T20" fmla="*/ 23 w 47"/>
                <a:gd name="T21" fmla="*/ 14 h 118"/>
                <a:gd name="T22" fmla="*/ 33 w 47"/>
                <a:gd name="T23" fmla="*/ 23 h 118"/>
                <a:gd name="T24" fmla="*/ 23 w 47"/>
                <a:gd name="T25" fmla="*/ 33 h 118"/>
                <a:gd name="T26" fmla="*/ 14 w 47"/>
                <a:gd name="T27" fmla="*/ 23 h 118"/>
                <a:gd name="T28" fmla="*/ 23 w 47"/>
                <a:gd name="T29" fmla="*/ 14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7" h="118">
                  <a:moveTo>
                    <a:pt x="47" y="23"/>
                  </a:moveTo>
                  <a:cubicBezTo>
                    <a:pt x="47" y="10"/>
                    <a:pt x="36" y="0"/>
                    <a:pt x="23" y="0"/>
                  </a:cubicBezTo>
                  <a:cubicBezTo>
                    <a:pt x="10" y="0"/>
                    <a:pt x="0" y="10"/>
                    <a:pt x="0" y="23"/>
                  </a:cubicBezTo>
                  <a:cubicBezTo>
                    <a:pt x="0" y="31"/>
                    <a:pt x="4" y="38"/>
                    <a:pt x="9" y="42"/>
                  </a:cubicBezTo>
                  <a:cubicBezTo>
                    <a:pt x="2" y="42"/>
                    <a:pt x="2" y="42"/>
                    <a:pt x="2" y="42"/>
                  </a:cubicBezTo>
                  <a:cubicBezTo>
                    <a:pt x="2" y="118"/>
                    <a:pt x="2" y="118"/>
                    <a:pt x="2" y="118"/>
                  </a:cubicBezTo>
                  <a:cubicBezTo>
                    <a:pt x="43" y="118"/>
                    <a:pt x="43" y="118"/>
                    <a:pt x="43" y="118"/>
                  </a:cubicBezTo>
                  <a:cubicBezTo>
                    <a:pt x="43" y="42"/>
                    <a:pt x="43" y="42"/>
                    <a:pt x="43" y="42"/>
                  </a:cubicBezTo>
                  <a:cubicBezTo>
                    <a:pt x="38" y="42"/>
                    <a:pt x="38" y="42"/>
                    <a:pt x="38" y="42"/>
                  </a:cubicBezTo>
                  <a:cubicBezTo>
                    <a:pt x="43" y="38"/>
                    <a:pt x="47" y="31"/>
                    <a:pt x="47" y="23"/>
                  </a:cubicBezTo>
                  <a:close/>
                  <a:moveTo>
                    <a:pt x="23" y="14"/>
                  </a:moveTo>
                  <a:cubicBezTo>
                    <a:pt x="29" y="14"/>
                    <a:pt x="33" y="18"/>
                    <a:pt x="33" y="23"/>
                  </a:cubicBezTo>
                  <a:cubicBezTo>
                    <a:pt x="33" y="29"/>
                    <a:pt x="29" y="33"/>
                    <a:pt x="23" y="33"/>
                  </a:cubicBezTo>
                  <a:cubicBezTo>
                    <a:pt x="18" y="33"/>
                    <a:pt x="14" y="29"/>
                    <a:pt x="14" y="23"/>
                  </a:cubicBezTo>
                  <a:cubicBezTo>
                    <a:pt x="14" y="18"/>
                    <a:pt x="18" y="14"/>
                    <a:pt x="23" y="14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211" name="Freeform 415"/>
            <p:cNvSpPr>
              <a:spLocks noEditPoints="1"/>
            </p:cNvSpPr>
            <p:nvPr/>
          </p:nvSpPr>
          <p:spPr bwMode="auto">
            <a:xfrm>
              <a:off x="7295051" y="1784960"/>
              <a:ext cx="98761" cy="274651"/>
            </a:xfrm>
            <a:custGeom>
              <a:avLst/>
              <a:gdLst>
                <a:gd name="T0" fmla="*/ 47 w 47"/>
                <a:gd name="T1" fmla="*/ 23 h 118"/>
                <a:gd name="T2" fmla="*/ 23 w 47"/>
                <a:gd name="T3" fmla="*/ 0 h 118"/>
                <a:gd name="T4" fmla="*/ 0 w 47"/>
                <a:gd name="T5" fmla="*/ 23 h 118"/>
                <a:gd name="T6" fmla="*/ 9 w 47"/>
                <a:gd name="T7" fmla="*/ 42 h 118"/>
                <a:gd name="T8" fmla="*/ 5 w 47"/>
                <a:gd name="T9" fmla="*/ 42 h 118"/>
                <a:gd name="T10" fmla="*/ 5 w 47"/>
                <a:gd name="T11" fmla="*/ 118 h 118"/>
                <a:gd name="T12" fmla="*/ 46 w 47"/>
                <a:gd name="T13" fmla="*/ 118 h 118"/>
                <a:gd name="T14" fmla="*/ 46 w 47"/>
                <a:gd name="T15" fmla="*/ 42 h 118"/>
                <a:gd name="T16" fmla="*/ 38 w 47"/>
                <a:gd name="T17" fmla="*/ 42 h 118"/>
                <a:gd name="T18" fmla="*/ 47 w 47"/>
                <a:gd name="T19" fmla="*/ 23 h 118"/>
                <a:gd name="T20" fmla="*/ 23 w 47"/>
                <a:gd name="T21" fmla="*/ 14 h 118"/>
                <a:gd name="T22" fmla="*/ 33 w 47"/>
                <a:gd name="T23" fmla="*/ 23 h 118"/>
                <a:gd name="T24" fmla="*/ 23 w 47"/>
                <a:gd name="T25" fmla="*/ 33 h 118"/>
                <a:gd name="T26" fmla="*/ 14 w 47"/>
                <a:gd name="T27" fmla="*/ 23 h 118"/>
                <a:gd name="T28" fmla="*/ 23 w 47"/>
                <a:gd name="T29" fmla="*/ 14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7" h="118">
                  <a:moveTo>
                    <a:pt x="47" y="23"/>
                  </a:moveTo>
                  <a:cubicBezTo>
                    <a:pt x="47" y="10"/>
                    <a:pt x="36" y="0"/>
                    <a:pt x="23" y="0"/>
                  </a:cubicBezTo>
                  <a:cubicBezTo>
                    <a:pt x="10" y="0"/>
                    <a:pt x="0" y="10"/>
                    <a:pt x="0" y="23"/>
                  </a:cubicBezTo>
                  <a:cubicBezTo>
                    <a:pt x="0" y="31"/>
                    <a:pt x="4" y="38"/>
                    <a:pt x="9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118"/>
                    <a:pt x="5" y="118"/>
                    <a:pt x="5" y="118"/>
                  </a:cubicBezTo>
                  <a:cubicBezTo>
                    <a:pt x="46" y="118"/>
                    <a:pt x="46" y="118"/>
                    <a:pt x="46" y="118"/>
                  </a:cubicBezTo>
                  <a:cubicBezTo>
                    <a:pt x="46" y="42"/>
                    <a:pt x="46" y="42"/>
                    <a:pt x="46" y="42"/>
                  </a:cubicBezTo>
                  <a:cubicBezTo>
                    <a:pt x="38" y="42"/>
                    <a:pt x="38" y="42"/>
                    <a:pt x="38" y="42"/>
                  </a:cubicBezTo>
                  <a:cubicBezTo>
                    <a:pt x="43" y="38"/>
                    <a:pt x="47" y="31"/>
                    <a:pt x="47" y="23"/>
                  </a:cubicBezTo>
                  <a:close/>
                  <a:moveTo>
                    <a:pt x="23" y="14"/>
                  </a:moveTo>
                  <a:cubicBezTo>
                    <a:pt x="29" y="14"/>
                    <a:pt x="33" y="18"/>
                    <a:pt x="33" y="23"/>
                  </a:cubicBezTo>
                  <a:cubicBezTo>
                    <a:pt x="33" y="29"/>
                    <a:pt x="29" y="33"/>
                    <a:pt x="23" y="33"/>
                  </a:cubicBezTo>
                  <a:cubicBezTo>
                    <a:pt x="18" y="33"/>
                    <a:pt x="14" y="29"/>
                    <a:pt x="14" y="23"/>
                  </a:cubicBezTo>
                  <a:cubicBezTo>
                    <a:pt x="14" y="18"/>
                    <a:pt x="18" y="14"/>
                    <a:pt x="23" y="14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212" name="Freeform 416"/>
            <p:cNvSpPr>
              <a:spLocks noEditPoints="1"/>
            </p:cNvSpPr>
            <p:nvPr/>
          </p:nvSpPr>
          <p:spPr bwMode="auto">
            <a:xfrm>
              <a:off x="8289790" y="1719990"/>
              <a:ext cx="98761" cy="109269"/>
            </a:xfrm>
            <a:custGeom>
              <a:avLst/>
              <a:gdLst>
                <a:gd name="T0" fmla="*/ 47 w 47"/>
                <a:gd name="T1" fmla="*/ 24 h 47"/>
                <a:gd name="T2" fmla="*/ 23 w 47"/>
                <a:gd name="T3" fmla="*/ 0 h 47"/>
                <a:gd name="T4" fmla="*/ 0 w 47"/>
                <a:gd name="T5" fmla="*/ 24 h 47"/>
                <a:gd name="T6" fmla="*/ 23 w 47"/>
                <a:gd name="T7" fmla="*/ 47 h 47"/>
                <a:gd name="T8" fmla="*/ 47 w 47"/>
                <a:gd name="T9" fmla="*/ 24 h 47"/>
                <a:gd name="T10" fmla="*/ 13 w 47"/>
                <a:gd name="T11" fmla="*/ 24 h 47"/>
                <a:gd name="T12" fmla="*/ 23 w 47"/>
                <a:gd name="T13" fmla="*/ 14 h 47"/>
                <a:gd name="T14" fmla="*/ 33 w 47"/>
                <a:gd name="T15" fmla="*/ 24 h 47"/>
                <a:gd name="T16" fmla="*/ 23 w 47"/>
                <a:gd name="T17" fmla="*/ 33 h 47"/>
                <a:gd name="T18" fmla="*/ 13 w 47"/>
                <a:gd name="T19" fmla="*/ 2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" h="47">
                  <a:moveTo>
                    <a:pt x="47" y="24"/>
                  </a:moveTo>
                  <a:cubicBezTo>
                    <a:pt x="47" y="11"/>
                    <a:pt x="36" y="0"/>
                    <a:pt x="23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37"/>
                    <a:pt x="10" y="47"/>
                    <a:pt x="23" y="47"/>
                  </a:cubicBezTo>
                  <a:cubicBezTo>
                    <a:pt x="36" y="47"/>
                    <a:pt x="47" y="37"/>
                    <a:pt x="47" y="24"/>
                  </a:cubicBezTo>
                  <a:close/>
                  <a:moveTo>
                    <a:pt x="13" y="24"/>
                  </a:moveTo>
                  <a:cubicBezTo>
                    <a:pt x="13" y="18"/>
                    <a:pt x="18" y="14"/>
                    <a:pt x="23" y="14"/>
                  </a:cubicBezTo>
                  <a:cubicBezTo>
                    <a:pt x="28" y="14"/>
                    <a:pt x="33" y="18"/>
                    <a:pt x="33" y="24"/>
                  </a:cubicBezTo>
                  <a:cubicBezTo>
                    <a:pt x="33" y="29"/>
                    <a:pt x="28" y="33"/>
                    <a:pt x="23" y="33"/>
                  </a:cubicBezTo>
                  <a:cubicBezTo>
                    <a:pt x="18" y="33"/>
                    <a:pt x="13" y="29"/>
                    <a:pt x="13" y="24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213" name="Freeform 417"/>
            <p:cNvSpPr>
              <a:spLocks noEditPoints="1"/>
            </p:cNvSpPr>
            <p:nvPr/>
          </p:nvSpPr>
          <p:spPr bwMode="auto">
            <a:xfrm>
              <a:off x="7492575" y="1552639"/>
              <a:ext cx="1828433" cy="561113"/>
            </a:xfrm>
            <a:custGeom>
              <a:avLst/>
              <a:gdLst>
                <a:gd name="T0" fmla="*/ 846 w 869"/>
                <a:gd name="T1" fmla="*/ 178 h 241"/>
                <a:gd name="T2" fmla="*/ 743 w 869"/>
                <a:gd name="T3" fmla="*/ 199 h 241"/>
                <a:gd name="T4" fmla="*/ 725 w 869"/>
                <a:gd name="T5" fmla="*/ 159 h 241"/>
                <a:gd name="T6" fmla="*/ 675 w 869"/>
                <a:gd name="T7" fmla="*/ 148 h 241"/>
                <a:gd name="T8" fmla="*/ 635 w 869"/>
                <a:gd name="T9" fmla="*/ 220 h 241"/>
                <a:gd name="T10" fmla="*/ 675 w 869"/>
                <a:gd name="T11" fmla="*/ 170 h 241"/>
                <a:gd name="T12" fmla="*/ 714 w 869"/>
                <a:gd name="T13" fmla="*/ 178 h 241"/>
                <a:gd name="T14" fmla="*/ 712 w 869"/>
                <a:gd name="T15" fmla="*/ 223 h 241"/>
                <a:gd name="T16" fmla="*/ 254 w 869"/>
                <a:gd name="T17" fmla="*/ 230 h 241"/>
                <a:gd name="T18" fmla="*/ 265 w 869"/>
                <a:gd name="T19" fmla="*/ 218 h 241"/>
                <a:gd name="T20" fmla="*/ 253 w 869"/>
                <a:gd name="T21" fmla="*/ 142 h 241"/>
                <a:gd name="T22" fmla="*/ 200 w 869"/>
                <a:gd name="T23" fmla="*/ 34 h 241"/>
                <a:gd name="T24" fmla="*/ 179 w 869"/>
                <a:gd name="T25" fmla="*/ 0 h 241"/>
                <a:gd name="T26" fmla="*/ 47 w 869"/>
                <a:gd name="T27" fmla="*/ 20 h 241"/>
                <a:gd name="T28" fmla="*/ 0 w 869"/>
                <a:gd name="T29" fmla="*/ 24 h 241"/>
                <a:gd name="T30" fmla="*/ 46 w 869"/>
                <a:gd name="T31" fmla="*/ 31 h 241"/>
                <a:gd name="T32" fmla="*/ 179 w 869"/>
                <a:gd name="T33" fmla="*/ 47 h 241"/>
                <a:gd name="T34" fmla="*/ 242 w 869"/>
                <a:gd name="T35" fmla="*/ 92 h 241"/>
                <a:gd name="T36" fmla="*/ 224 w 869"/>
                <a:gd name="T37" fmla="*/ 142 h 241"/>
                <a:gd name="T38" fmla="*/ 243 w 869"/>
                <a:gd name="T39" fmla="*/ 218 h 241"/>
                <a:gd name="T40" fmla="*/ 723 w 869"/>
                <a:gd name="T41" fmla="*/ 241 h 241"/>
                <a:gd name="T42" fmla="*/ 742 w 869"/>
                <a:gd name="T43" fmla="*/ 210 h 241"/>
                <a:gd name="T44" fmla="*/ 846 w 869"/>
                <a:gd name="T45" fmla="*/ 225 h 241"/>
                <a:gd name="T46" fmla="*/ 24 w 869"/>
                <a:gd name="T47" fmla="*/ 33 h 241"/>
                <a:gd name="T48" fmla="*/ 24 w 869"/>
                <a:gd name="T49" fmla="*/ 14 h 241"/>
                <a:gd name="T50" fmla="*/ 24 w 869"/>
                <a:gd name="T51" fmla="*/ 33 h 241"/>
                <a:gd name="T52" fmla="*/ 169 w 869"/>
                <a:gd name="T53" fmla="*/ 24 h 241"/>
                <a:gd name="T54" fmla="*/ 189 w 869"/>
                <a:gd name="T55" fmla="*/ 24 h 241"/>
                <a:gd name="T56" fmla="*/ 720 w 869"/>
                <a:gd name="T57" fmla="*/ 211 h 241"/>
                <a:gd name="T58" fmla="*/ 720 w 869"/>
                <a:gd name="T59" fmla="*/ 191 h 241"/>
                <a:gd name="T60" fmla="*/ 720 w 869"/>
                <a:gd name="T61" fmla="*/ 211 h 241"/>
                <a:gd name="T62" fmla="*/ 836 w 869"/>
                <a:gd name="T63" fmla="*/ 201 h 241"/>
                <a:gd name="T64" fmla="*/ 856 w 869"/>
                <a:gd name="T65" fmla="*/ 201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69" h="241">
                  <a:moveTo>
                    <a:pt x="869" y="201"/>
                  </a:moveTo>
                  <a:cubicBezTo>
                    <a:pt x="869" y="188"/>
                    <a:pt x="859" y="178"/>
                    <a:pt x="846" y="178"/>
                  </a:cubicBezTo>
                  <a:cubicBezTo>
                    <a:pt x="834" y="178"/>
                    <a:pt x="824" y="187"/>
                    <a:pt x="823" y="199"/>
                  </a:cubicBezTo>
                  <a:cubicBezTo>
                    <a:pt x="743" y="199"/>
                    <a:pt x="743" y="199"/>
                    <a:pt x="743" y="199"/>
                  </a:cubicBezTo>
                  <a:cubicBezTo>
                    <a:pt x="742" y="189"/>
                    <a:pt x="735" y="181"/>
                    <a:pt x="725" y="178"/>
                  </a:cubicBezTo>
                  <a:cubicBezTo>
                    <a:pt x="725" y="159"/>
                    <a:pt x="725" y="159"/>
                    <a:pt x="725" y="159"/>
                  </a:cubicBezTo>
                  <a:cubicBezTo>
                    <a:pt x="675" y="159"/>
                    <a:pt x="675" y="159"/>
                    <a:pt x="675" y="159"/>
                  </a:cubicBezTo>
                  <a:cubicBezTo>
                    <a:pt x="675" y="148"/>
                    <a:pt x="675" y="148"/>
                    <a:pt x="675" y="148"/>
                  </a:cubicBezTo>
                  <a:cubicBezTo>
                    <a:pt x="635" y="148"/>
                    <a:pt x="635" y="148"/>
                    <a:pt x="635" y="148"/>
                  </a:cubicBezTo>
                  <a:cubicBezTo>
                    <a:pt x="635" y="220"/>
                    <a:pt x="635" y="220"/>
                    <a:pt x="635" y="220"/>
                  </a:cubicBezTo>
                  <a:cubicBezTo>
                    <a:pt x="675" y="220"/>
                    <a:pt x="675" y="220"/>
                    <a:pt x="675" y="220"/>
                  </a:cubicBezTo>
                  <a:cubicBezTo>
                    <a:pt x="675" y="170"/>
                    <a:pt x="675" y="170"/>
                    <a:pt x="675" y="170"/>
                  </a:cubicBezTo>
                  <a:cubicBezTo>
                    <a:pt x="685" y="170"/>
                    <a:pt x="707" y="170"/>
                    <a:pt x="714" y="170"/>
                  </a:cubicBezTo>
                  <a:cubicBezTo>
                    <a:pt x="714" y="172"/>
                    <a:pt x="714" y="175"/>
                    <a:pt x="714" y="178"/>
                  </a:cubicBezTo>
                  <a:cubicBezTo>
                    <a:pt x="704" y="181"/>
                    <a:pt x="696" y="190"/>
                    <a:pt x="696" y="201"/>
                  </a:cubicBezTo>
                  <a:cubicBezTo>
                    <a:pt x="696" y="212"/>
                    <a:pt x="703" y="220"/>
                    <a:pt x="712" y="223"/>
                  </a:cubicBezTo>
                  <a:cubicBezTo>
                    <a:pt x="712" y="225"/>
                    <a:pt x="712" y="228"/>
                    <a:pt x="712" y="230"/>
                  </a:cubicBezTo>
                  <a:cubicBezTo>
                    <a:pt x="702" y="230"/>
                    <a:pt x="264" y="230"/>
                    <a:pt x="254" y="230"/>
                  </a:cubicBezTo>
                  <a:cubicBezTo>
                    <a:pt x="254" y="227"/>
                    <a:pt x="254" y="222"/>
                    <a:pt x="254" y="218"/>
                  </a:cubicBezTo>
                  <a:cubicBezTo>
                    <a:pt x="265" y="218"/>
                    <a:pt x="265" y="218"/>
                    <a:pt x="265" y="218"/>
                  </a:cubicBezTo>
                  <a:cubicBezTo>
                    <a:pt x="265" y="142"/>
                    <a:pt x="265" y="142"/>
                    <a:pt x="265" y="142"/>
                  </a:cubicBezTo>
                  <a:cubicBezTo>
                    <a:pt x="253" y="142"/>
                    <a:pt x="253" y="142"/>
                    <a:pt x="253" y="142"/>
                  </a:cubicBezTo>
                  <a:cubicBezTo>
                    <a:pt x="253" y="88"/>
                    <a:pt x="253" y="88"/>
                    <a:pt x="253" y="88"/>
                  </a:cubicBezTo>
                  <a:cubicBezTo>
                    <a:pt x="200" y="34"/>
                    <a:pt x="200" y="34"/>
                    <a:pt x="200" y="34"/>
                  </a:cubicBezTo>
                  <a:cubicBezTo>
                    <a:pt x="201" y="31"/>
                    <a:pt x="202" y="27"/>
                    <a:pt x="202" y="24"/>
                  </a:cubicBezTo>
                  <a:cubicBezTo>
                    <a:pt x="202" y="11"/>
                    <a:pt x="192" y="0"/>
                    <a:pt x="179" y="0"/>
                  </a:cubicBezTo>
                  <a:cubicBezTo>
                    <a:pt x="167" y="0"/>
                    <a:pt x="157" y="9"/>
                    <a:pt x="156" y="20"/>
                  </a:cubicBezTo>
                  <a:cubicBezTo>
                    <a:pt x="47" y="20"/>
                    <a:pt x="47" y="20"/>
                    <a:pt x="47" y="20"/>
                  </a:cubicBezTo>
                  <a:cubicBezTo>
                    <a:pt x="45" y="9"/>
                    <a:pt x="35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37"/>
                    <a:pt x="11" y="47"/>
                    <a:pt x="24" y="47"/>
                  </a:cubicBezTo>
                  <a:cubicBezTo>
                    <a:pt x="34" y="47"/>
                    <a:pt x="43" y="40"/>
                    <a:pt x="46" y="31"/>
                  </a:cubicBezTo>
                  <a:cubicBezTo>
                    <a:pt x="157" y="31"/>
                    <a:pt x="157" y="31"/>
                    <a:pt x="157" y="31"/>
                  </a:cubicBezTo>
                  <a:cubicBezTo>
                    <a:pt x="160" y="40"/>
                    <a:pt x="169" y="47"/>
                    <a:pt x="179" y="47"/>
                  </a:cubicBezTo>
                  <a:cubicBezTo>
                    <a:pt x="184" y="47"/>
                    <a:pt x="189" y="45"/>
                    <a:pt x="193" y="43"/>
                  </a:cubicBezTo>
                  <a:cubicBezTo>
                    <a:pt x="203" y="53"/>
                    <a:pt x="240" y="90"/>
                    <a:pt x="242" y="92"/>
                  </a:cubicBezTo>
                  <a:cubicBezTo>
                    <a:pt x="242" y="95"/>
                    <a:pt x="242" y="127"/>
                    <a:pt x="242" y="142"/>
                  </a:cubicBezTo>
                  <a:cubicBezTo>
                    <a:pt x="224" y="142"/>
                    <a:pt x="224" y="142"/>
                    <a:pt x="224" y="142"/>
                  </a:cubicBezTo>
                  <a:cubicBezTo>
                    <a:pt x="224" y="218"/>
                    <a:pt x="224" y="218"/>
                    <a:pt x="224" y="218"/>
                  </a:cubicBezTo>
                  <a:cubicBezTo>
                    <a:pt x="243" y="218"/>
                    <a:pt x="243" y="218"/>
                    <a:pt x="243" y="218"/>
                  </a:cubicBezTo>
                  <a:cubicBezTo>
                    <a:pt x="243" y="241"/>
                    <a:pt x="243" y="241"/>
                    <a:pt x="243" y="241"/>
                  </a:cubicBezTo>
                  <a:cubicBezTo>
                    <a:pt x="723" y="241"/>
                    <a:pt x="723" y="241"/>
                    <a:pt x="723" y="241"/>
                  </a:cubicBezTo>
                  <a:cubicBezTo>
                    <a:pt x="723" y="224"/>
                    <a:pt x="723" y="224"/>
                    <a:pt x="723" y="224"/>
                  </a:cubicBezTo>
                  <a:cubicBezTo>
                    <a:pt x="732" y="223"/>
                    <a:pt x="739" y="217"/>
                    <a:pt x="742" y="210"/>
                  </a:cubicBezTo>
                  <a:cubicBezTo>
                    <a:pt x="824" y="210"/>
                    <a:pt x="824" y="210"/>
                    <a:pt x="824" y="210"/>
                  </a:cubicBezTo>
                  <a:cubicBezTo>
                    <a:pt x="827" y="218"/>
                    <a:pt x="836" y="225"/>
                    <a:pt x="846" y="225"/>
                  </a:cubicBezTo>
                  <a:cubicBezTo>
                    <a:pt x="859" y="225"/>
                    <a:pt x="869" y="214"/>
                    <a:pt x="869" y="201"/>
                  </a:cubicBezTo>
                  <a:close/>
                  <a:moveTo>
                    <a:pt x="24" y="33"/>
                  </a:moveTo>
                  <a:cubicBezTo>
                    <a:pt x="18" y="33"/>
                    <a:pt x="14" y="29"/>
                    <a:pt x="14" y="24"/>
                  </a:cubicBezTo>
                  <a:cubicBezTo>
                    <a:pt x="14" y="18"/>
                    <a:pt x="18" y="14"/>
                    <a:pt x="24" y="14"/>
                  </a:cubicBezTo>
                  <a:cubicBezTo>
                    <a:pt x="29" y="14"/>
                    <a:pt x="33" y="18"/>
                    <a:pt x="33" y="24"/>
                  </a:cubicBezTo>
                  <a:cubicBezTo>
                    <a:pt x="33" y="29"/>
                    <a:pt x="29" y="33"/>
                    <a:pt x="24" y="33"/>
                  </a:cubicBezTo>
                  <a:close/>
                  <a:moveTo>
                    <a:pt x="179" y="33"/>
                  </a:moveTo>
                  <a:cubicBezTo>
                    <a:pt x="174" y="33"/>
                    <a:pt x="169" y="29"/>
                    <a:pt x="169" y="24"/>
                  </a:cubicBezTo>
                  <a:cubicBezTo>
                    <a:pt x="169" y="18"/>
                    <a:pt x="174" y="14"/>
                    <a:pt x="179" y="14"/>
                  </a:cubicBezTo>
                  <a:cubicBezTo>
                    <a:pt x="184" y="14"/>
                    <a:pt x="189" y="18"/>
                    <a:pt x="189" y="24"/>
                  </a:cubicBezTo>
                  <a:cubicBezTo>
                    <a:pt x="189" y="29"/>
                    <a:pt x="184" y="33"/>
                    <a:pt x="179" y="33"/>
                  </a:cubicBezTo>
                  <a:close/>
                  <a:moveTo>
                    <a:pt x="720" y="211"/>
                  </a:moveTo>
                  <a:cubicBezTo>
                    <a:pt x="714" y="211"/>
                    <a:pt x="710" y="206"/>
                    <a:pt x="710" y="201"/>
                  </a:cubicBezTo>
                  <a:cubicBezTo>
                    <a:pt x="710" y="196"/>
                    <a:pt x="714" y="191"/>
                    <a:pt x="720" y="191"/>
                  </a:cubicBezTo>
                  <a:cubicBezTo>
                    <a:pt x="725" y="191"/>
                    <a:pt x="729" y="196"/>
                    <a:pt x="729" y="201"/>
                  </a:cubicBezTo>
                  <a:cubicBezTo>
                    <a:pt x="729" y="206"/>
                    <a:pt x="725" y="211"/>
                    <a:pt x="720" y="211"/>
                  </a:cubicBezTo>
                  <a:close/>
                  <a:moveTo>
                    <a:pt x="846" y="211"/>
                  </a:moveTo>
                  <a:cubicBezTo>
                    <a:pt x="840" y="211"/>
                    <a:pt x="836" y="206"/>
                    <a:pt x="836" y="201"/>
                  </a:cubicBezTo>
                  <a:cubicBezTo>
                    <a:pt x="836" y="196"/>
                    <a:pt x="840" y="191"/>
                    <a:pt x="846" y="191"/>
                  </a:cubicBezTo>
                  <a:cubicBezTo>
                    <a:pt x="851" y="191"/>
                    <a:pt x="856" y="196"/>
                    <a:pt x="856" y="201"/>
                  </a:cubicBezTo>
                  <a:cubicBezTo>
                    <a:pt x="856" y="206"/>
                    <a:pt x="851" y="211"/>
                    <a:pt x="846" y="211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214" name="Freeform 418"/>
            <p:cNvSpPr>
              <a:spLocks noEditPoints="1"/>
            </p:cNvSpPr>
            <p:nvPr/>
          </p:nvSpPr>
          <p:spPr bwMode="auto">
            <a:xfrm>
              <a:off x="8563833" y="2313587"/>
              <a:ext cx="211760" cy="498111"/>
            </a:xfrm>
            <a:custGeom>
              <a:avLst/>
              <a:gdLst>
                <a:gd name="T0" fmla="*/ 23 w 101"/>
                <a:gd name="T1" fmla="*/ 167 h 214"/>
                <a:gd name="T2" fmla="*/ 0 w 101"/>
                <a:gd name="T3" fmla="*/ 190 h 214"/>
                <a:gd name="T4" fmla="*/ 23 w 101"/>
                <a:gd name="T5" fmla="*/ 214 h 214"/>
                <a:gd name="T6" fmla="*/ 47 w 101"/>
                <a:gd name="T7" fmla="*/ 190 h 214"/>
                <a:gd name="T8" fmla="*/ 40 w 101"/>
                <a:gd name="T9" fmla="*/ 173 h 214"/>
                <a:gd name="T10" fmla="*/ 95 w 101"/>
                <a:gd name="T11" fmla="*/ 113 h 214"/>
                <a:gd name="T12" fmla="*/ 101 w 101"/>
                <a:gd name="T13" fmla="*/ 113 h 214"/>
                <a:gd name="T14" fmla="*/ 101 w 101"/>
                <a:gd name="T15" fmla="*/ 107 h 214"/>
                <a:gd name="T16" fmla="*/ 101 w 101"/>
                <a:gd name="T17" fmla="*/ 107 h 214"/>
                <a:gd name="T18" fmla="*/ 101 w 101"/>
                <a:gd name="T19" fmla="*/ 106 h 214"/>
                <a:gd name="T20" fmla="*/ 101 w 101"/>
                <a:gd name="T21" fmla="*/ 0 h 214"/>
                <a:gd name="T22" fmla="*/ 68 w 101"/>
                <a:gd name="T23" fmla="*/ 0 h 214"/>
                <a:gd name="T24" fmla="*/ 68 w 101"/>
                <a:gd name="T25" fmla="*/ 113 h 214"/>
                <a:gd name="T26" fmla="*/ 80 w 101"/>
                <a:gd name="T27" fmla="*/ 113 h 214"/>
                <a:gd name="T28" fmla="*/ 30 w 101"/>
                <a:gd name="T29" fmla="*/ 168 h 214"/>
                <a:gd name="T30" fmla="*/ 23 w 101"/>
                <a:gd name="T31" fmla="*/ 167 h 214"/>
                <a:gd name="T32" fmla="*/ 23 w 101"/>
                <a:gd name="T33" fmla="*/ 200 h 214"/>
                <a:gd name="T34" fmla="*/ 14 w 101"/>
                <a:gd name="T35" fmla="*/ 190 h 214"/>
                <a:gd name="T36" fmla="*/ 23 w 101"/>
                <a:gd name="T37" fmla="*/ 180 h 214"/>
                <a:gd name="T38" fmla="*/ 33 w 101"/>
                <a:gd name="T39" fmla="*/ 190 h 214"/>
                <a:gd name="T40" fmla="*/ 23 w 101"/>
                <a:gd name="T41" fmla="*/ 200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1" h="214">
                  <a:moveTo>
                    <a:pt x="23" y="167"/>
                  </a:moveTo>
                  <a:cubicBezTo>
                    <a:pt x="10" y="167"/>
                    <a:pt x="0" y="177"/>
                    <a:pt x="0" y="190"/>
                  </a:cubicBezTo>
                  <a:cubicBezTo>
                    <a:pt x="0" y="203"/>
                    <a:pt x="10" y="214"/>
                    <a:pt x="23" y="214"/>
                  </a:cubicBezTo>
                  <a:cubicBezTo>
                    <a:pt x="36" y="214"/>
                    <a:pt x="47" y="203"/>
                    <a:pt x="47" y="190"/>
                  </a:cubicBezTo>
                  <a:cubicBezTo>
                    <a:pt x="47" y="184"/>
                    <a:pt x="44" y="178"/>
                    <a:pt x="40" y="173"/>
                  </a:cubicBezTo>
                  <a:cubicBezTo>
                    <a:pt x="95" y="113"/>
                    <a:pt x="95" y="113"/>
                    <a:pt x="95" y="113"/>
                  </a:cubicBezTo>
                  <a:cubicBezTo>
                    <a:pt x="101" y="113"/>
                    <a:pt x="101" y="113"/>
                    <a:pt x="101" y="113"/>
                  </a:cubicBezTo>
                  <a:cubicBezTo>
                    <a:pt x="101" y="107"/>
                    <a:pt x="101" y="107"/>
                    <a:pt x="101" y="107"/>
                  </a:cubicBezTo>
                  <a:cubicBezTo>
                    <a:pt x="101" y="107"/>
                    <a:pt x="101" y="107"/>
                    <a:pt x="101" y="107"/>
                  </a:cubicBezTo>
                  <a:cubicBezTo>
                    <a:pt x="101" y="106"/>
                    <a:pt x="101" y="106"/>
                    <a:pt x="101" y="106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68" y="113"/>
                    <a:pt x="68" y="113"/>
                    <a:pt x="68" y="113"/>
                  </a:cubicBezTo>
                  <a:cubicBezTo>
                    <a:pt x="80" y="113"/>
                    <a:pt x="80" y="113"/>
                    <a:pt x="80" y="113"/>
                  </a:cubicBezTo>
                  <a:cubicBezTo>
                    <a:pt x="30" y="168"/>
                    <a:pt x="30" y="168"/>
                    <a:pt x="30" y="168"/>
                  </a:cubicBezTo>
                  <a:cubicBezTo>
                    <a:pt x="28" y="167"/>
                    <a:pt x="26" y="167"/>
                    <a:pt x="23" y="167"/>
                  </a:cubicBezTo>
                  <a:close/>
                  <a:moveTo>
                    <a:pt x="23" y="200"/>
                  </a:moveTo>
                  <a:cubicBezTo>
                    <a:pt x="18" y="200"/>
                    <a:pt x="14" y="196"/>
                    <a:pt x="14" y="190"/>
                  </a:cubicBezTo>
                  <a:cubicBezTo>
                    <a:pt x="14" y="185"/>
                    <a:pt x="18" y="180"/>
                    <a:pt x="23" y="180"/>
                  </a:cubicBezTo>
                  <a:cubicBezTo>
                    <a:pt x="29" y="180"/>
                    <a:pt x="33" y="185"/>
                    <a:pt x="33" y="190"/>
                  </a:cubicBezTo>
                  <a:cubicBezTo>
                    <a:pt x="33" y="196"/>
                    <a:pt x="29" y="200"/>
                    <a:pt x="23" y="200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215" name="Freeform 419"/>
            <p:cNvSpPr>
              <a:spLocks noEditPoints="1"/>
            </p:cNvSpPr>
            <p:nvPr/>
          </p:nvSpPr>
          <p:spPr bwMode="auto">
            <a:xfrm>
              <a:off x="6968513" y="2525236"/>
              <a:ext cx="892418" cy="109269"/>
            </a:xfrm>
            <a:custGeom>
              <a:avLst/>
              <a:gdLst>
                <a:gd name="T0" fmla="*/ 46 w 424"/>
                <a:gd name="T1" fmla="*/ 29 h 47"/>
                <a:gd name="T2" fmla="*/ 377 w 424"/>
                <a:gd name="T3" fmla="*/ 29 h 47"/>
                <a:gd name="T4" fmla="*/ 400 w 424"/>
                <a:gd name="T5" fmla="*/ 47 h 47"/>
                <a:gd name="T6" fmla="*/ 424 w 424"/>
                <a:gd name="T7" fmla="*/ 24 h 47"/>
                <a:gd name="T8" fmla="*/ 400 w 424"/>
                <a:gd name="T9" fmla="*/ 0 h 47"/>
                <a:gd name="T10" fmla="*/ 377 w 424"/>
                <a:gd name="T11" fmla="*/ 18 h 47"/>
                <a:gd name="T12" fmla="*/ 46 w 424"/>
                <a:gd name="T13" fmla="*/ 18 h 47"/>
                <a:gd name="T14" fmla="*/ 23 w 424"/>
                <a:gd name="T15" fmla="*/ 0 h 47"/>
                <a:gd name="T16" fmla="*/ 0 w 424"/>
                <a:gd name="T17" fmla="*/ 24 h 47"/>
                <a:gd name="T18" fmla="*/ 23 w 424"/>
                <a:gd name="T19" fmla="*/ 47 h 47"/>
                <a:gd name="T20" fmla="*/ 46 w 424"/>
                <a:gd name="T21" fmla="*/ 29 h 47"/>
                <a:gd name="T22" fmla="*/ 400 w 424"/>
                <a:gd name="T23" fmla="*/ 14 h 47"/>
                <a:gd name="T24" fmla="*/ 410 w 424"/>
                <a:gd name="T25" fmla="*/ 24 h 47"/>
                <a:gd name="T26" fmla="*/ 400 w 424"/>
                <a:gd name="T27" fmla="*/ 33 h 47"/>
                <a:gd name="T28" fmla="*/ 391 w 424"/>
                <a:gd name="T29" fmla="*/ 24 h 47"/>
                <a:gd name="T30" fmla="*/ 400 w 424"/>
                <a:gd name="T31" fmla="*/ 14 h 47"/>
                <a:gd name="T32" fmla="*/ 13 w 424"/>
                <a:gd name="T33" fmla="*/ 24 h 47"/>
                <a:gd name="T34" fmla="*/ 23 w 424"/>
                <a:gd name="T35" fmla="*/ 14 h 47"/>
                <a:gd name="T36" fmla="*/ 33 w 424"/>
                <a:gd name="T37" fmla="*/ 24 h 47"/>
                <a:gd name="T38" fmla="*/ 23 w 424"/>
                <a:gd name="T39" fmla="*/ 33 h 47"/>
                <a:gd name="T40" fmla="*/ 13 w 424"/>
                <a:gd name="T41" fmla="*/ 2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24" h="47">
                  <a:moveTo>
                    <a:pt x="46" y="29"/>
                  </a:moveTo>
                  <a:cubicBezTo>
                    <a:pt x="377" y="29"/>
                    <a:pt x="377" y="29"/>
                    <a:pt x="377" y="29"/>
                  </a:cubicBezTo>
                  <a:cubicBezTo>
                    <a:pt x="380" y="39"/>
                    <a:pt x="389" y="47"/>
                    <a:pt x="400" y="47"/>
                  </a:cubicBezTo>
                  <a:cubicBezTo>
                    <a:pt x="413" y="47"/>
                    <a:pt x="424" y="37"/>
                    <a:pt x="424" y="24"/>
                  </a:cubicBezTo>
                  <a:cubicBezTo>
                    <a:pt x="424" y="11"/>
                    <a:pt x="413" y="0"/>
                    <a:pt x="400" y="0"/>
                  </a:cubicBezTo>
                  <a:cubicBezTo>
                    <a:pt x="389" y="0"/>
                    <a:pt x="380" y="8"/>
                    <a:pt x="377" y="18"/>
                  </a:cubicBezTo>
                  <a:cubicBezTo>
                    <a:pt x="46" y="18"/>
                    <a:pt x="46" y="18"/>
                    <a:pt x="46" y="18"/>
                  </a:cubicBezTo>
                  <a:cubicBezTo>
                    <a:pt x="43" y="8"/>
                    <a:pt x="34" y="0"/>
                    <a:pt x="23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37"/>
                    <a:pt x="10" y="47"/>
                    <a:pt x="23" y="47"/>
                  </a:cubicBezTo>
                  <a:cubicBezTo>
                    <a:pt x="34" y="47"/>
                    <a:pt x="43" y="39"/>
                    <a:pt x="46" y="29"/>
                  </a:cubicBezTo>
                  <a:close/>
                  <a:moveTo>
                    <a:pt x="400" y="14"/>
                  </a:moveTo>
                  <a:cubicBezTo>
                    <a:pt x="406" y="14"/>
                    <a:pt x="410" y="18"/>
                    <a:pt x="410" y="24"/>
                  </a:cubicBezTo>
                  <a:cubicBezTo>
                    <a:pt x="410" y="29"/>
                    <a:pt x="406" y="33"/>
                    <a:pt x="400" y="33"/>
                  </a:cubicBezTo>
                  <a:cubicBezTo>
                    <a:pt x="395" y="33"/>
                    <a:pt x="391" y="29"/>
                    <a:pt x="391" y="24"/>
                  </a:cubicBezTo>
                  <a:cubicBezTo>
                    <a:pt x="391" y="18"/>
                    <a:pt x="395" y="14"/>
                    <a:pt x="400" y="14"/>
                  </a:cubicBezTo>
                  <a:close/>
                  <a:moveTo>
                    <a:pt x="13" y="24"/>
                  </a:moveTo>
                  <a:cubicBezTo>
                    <a:pt x="13" y="18"/>
                    <a:pt x="18" y="14"/>
                    <a:pt x="23" y="14"/>
                  </a:cubicBezTo>
                  <a:cubicBezTo>
                    <a:pt x="28" y="14"/>
                    <a:pt x="33" y="18"/>
                    <a:pt x="33" y="24"/>
                  </a:cubicBezTo>
                  <a:cubicBezTo>
                    <a:pt x="33" y="29"/>
                    <a:pt x="28" y="33"/>
                    <a:pt x="23" y="33"/>
                  </a:cubicBezTo>
                  <a:cubicBezTo>
                    <a:pt x="18" y="33"/>
                    <a:pt x="13" y="29"/>
                    <a:pt x="13" y="24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216" name="Freeform 420"/>
            <p:cNvSpPr>
              <a:spLocks noEditPoints="1"/>
            </p:cNvSpPr>
            <p:nvPr/>
          </p:nvSpPr>
          <p:spPr bwMode="auto">
            <a:xfrm>
              <a:off x="7366231" y="3345248"/>
              <a:ext cx="101432" cy="109269"/>
            </a:xfrm>
            <a:custGeom>
              <a:avLst/>
              <a:gdLst>
                <a:gd name="T0" fmla="*/ 48 w 48"/>
                <a:gd name="T1" fmla="*/ 23 h 47"/>
                <a:gd name="T2" fmla="*/ 24 w 48"/>
                <a:gd name="T3" fmla="*/ 0 h 47"/>
                <a:gd name="T4" fmla="*/ 0 w 48"/>
                <a:gd name="T5" fmla="*/ 23 h 47"/>
                <a:gd name="T6" fmla="*/ 24 w 48"/>
                <a:gd name="T7" fmla="*/ 47 h 47"/>
                <a:gd name="T8" fmla="*/ 48 w 48"/>
                <a:gd name="T9" fmla="*/ 23 h 47"/>
                <a:gd name="T10" fmla="*/ 14 w 48"/>
                <a:gd name="T11" fmla="*/ 23 h 47"/>
                <a:gd name="T12" fmla="*/ 24 w 48"/>
                <a:gd name="T13" fmla="*/ 13 h 47"/>
                <a:gd name="T14" fmla="*/ 34 w 48"/>
                <a:gd name="T15" fmla="*/ 23 h 47"/>
                <a:gd name="T16" fmla="*/ 24 w 48"/>
                <a:gd name="T17" fmla="*/ 33 h 47"/>
                <a:gd name="T18" fmla="*/ 14 w 48"/>
                <a:gd name="T19" fmla="*/ 2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8" h="47">
                  <a:moveTo>
                    <a:pt x="48" y="23"/>
                  </a:moveTo>
                  <a:cubicBezTo>
                    <a:pt x="48" y="10"/>
                    <a:pt x="37" y="0"/>
                    <a:pt x="24" y="0"/>
                  </a:cubicBezTo>
                  <a:cubicBezTo>
                    <a:pt x="11" y="0"/>
                    <a:pt x="0" y="10"/>
                    <a:pt x="0" y="23"/>
                  </a:cubicBezTo>
                  <a:cubicBezTo>
                    <a:pt x="0" y="36"/>
                    <a:pt x="11" y="47"/>
                    <a:pt x="24" y="47"/>
                  </a:cubicBezTo>
                  <a:cubicBezTo>
                    <a:pt x="37" y="47"/>
                    <a:pt x="48" y="36"/>
                    <a:pt x="48" y="23"/>
                  </a:cubicBezTo>
                  <a:close/>
                  <a:moveTo>
                    <a:pt x="14" y="23"/>
                  </a:moveTo>
                  <a:cubicBezTo>
                    <a:pt x="14" y="18"/>
                    <a:pt x="19" y="13"/>
                    <a:pt x="24" y="13"/>
                  </a:cubicBezTo>
                  <a:cubicBezTo>
                    <a:pt x="29" y="13"/>
                    <a:pt x="34" y="18"/>
                    <a:pt x="34" y="23"/>
                  </a:cubicBezTo>
                  <a:cubicBezTo>
                    <a:pt x="34" y="28"/>
                    <a:pt x="29" y="33"/>
                    <a:pt x="24" y="33"/>
                  </a:cubicBezTo>
                  <a:cubicBezTo>
                    <a:pt x="19" y="33"/>
                    <a:pt x="14" y="28"/>
                    <a:pt x="14" y="23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217" name="Freeform 421"/>
            <p:cNvSpPr>
              <a:spLocks noEditPoints="1"/>
            </p:cNvSpPr>
            <p:nvPr/>
          </p:nvSpPr>
          <p:spPr bwMode="auto">
            <a:xfrm>
              <a:off x="7229208" y="3659274"/>
              <a:ext cx="99652" cy="112223"/>
            </a:xfrm>
            <a:custGeom>
              <a:avLst/>
              <a:gdLst>
                <a:gd name="T0" fmla="*/ 0 w 47"/>
                <a:gd name="T1" fmla="*/ 24 h 48"/>
                <a:gd name="T2" fmla="*/ 24 w 47"/>
                <a:gd name="T3" fmla="*/ 48 h 48"/>
                <a:gd name="T4" fmla="*/ 47 w 47"/>
                <a:gd name="T5" fmla="*/ 24 h 48"/>
                <a:gd name="T6" fmla="*/ 24 w 47"/>
                <a:gd name="T7" fmla="*/ 0 h 48"/>
                <a:gd name="T8" fmla="*/ 0 w 47"/>
                <a:gd name="T9" fmla="*/ 24 h 48"/>
                <a:gd name="T10" fmla="*/ 34 w 47"/>
                <a:gd name="T11" fmla="*/ 24 h 48"/>
                <a:gd name="T12" fmla="*/ 24 w 47"/>
                <a:gd name="T13" fmla="*/ 34 h 48"/>
                <a:gd name="T14" fmla="*/ 14 w 47"/>
                <a:gd name="T15" fmla="*/ 24 h 48"/>
                <a:gd name="T16" fmla="*/ 24 w 47"/>
                <a:gd name="T17" fmla="*/ 14 h 48"/>
                <a:gd name="T18" fmla="*/ 34 w 47"/>
                <a:gd name="T19" fmla="*/ 2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" h="48">
                  <a:moveTo>
                    <a:pt x="0" y="24"/>
                  </a:moveTo>
                  <a:cubicBezTo>
                    <a:pt x="0" y="37"/>
                    <a:pt x="11" y="48"/>
                    <a:pt x="24" y="48"/>
                  </a:cubicBezTo>
                  <a:cubicBezTo>
                    <a:pt x="37" y="48"/>
                    <a:pt x="47" y="37"/>
                    <a:pt x="47" y="24"/>
                  </a:cubicBezTo>
                  <a:cubicBezTo>
                    <a:pt x="47" y="11"/>
                    <a:pt x="37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lose/>
                  <a:moveTo>
                    <a:pt x="34" y="24"/>
                  </a:moveTo>
                  <a:cubicBezTo>
                    <a:pt x="34" y="29"/>
                    <a:pt x="29" y="34"/>
                    <a:pt x="24" y="34"/>
                  </a:cubicBezTo>
                  <a:cubicBezTo>
                    <a:pt x="19" y="34"/>
                    <a:pt x="14" y="29"/>
                    <a:pt x="14" y="24"/>
                  </a:cubicBezTo>
                  <a:cubicBezTo>
                    <a:pt x="14" y="19"/>
                    <a:pt x="19" y="14"/>
                    <a:pt x="24" y="14"/>
                  </a:cubicBezTo>
                  <a:cubicBezTo>
                    <a:pt x="29" y="14"/>
                    <a:pt x="34" y="19"/>
                    <a:pt x="34" y="24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218" name="Freeform 422"/>
            <p:cNvSpPr>
              <a:spLocks noEditPoints="1"/>
            </p:cNvSpPr>
            <p:nvPr/>
          </p:nvSpPr>
          <p:spPr bwMode="auto">
            <a:xfrm>
              <a:off x="6968513" y="3990036"/>
              <a:ext cx="1157563" cy="109269"/>
            </a:xfrm>
            <a:custGeom>
              <a:avLst/>
              <a:gdLst>
                <a:gd name="T0" fmla="*/ 526 w 550"/>
                <a:gd name="T1" fmla="*/ 47 h 47"/>
                <a:gd name="T2" fmla="*/ 550 w 550"/>
                <a:gd name="T3" fmla="*/ 23 h 47"/>
                <a:gd name="T4" fmla="*/ 526 w 550"/>
                <a:gd name="T5" fmla="*/ 0 h 47"/>
                <a:gd name="T6" fmla="*/ 503 w 550"/>
                <a:gd name="T7" fmla="*/ 19 h 47"/>
                <a:gd name="T8" fmla="*/ 46 w 550"/>
                <a:gd name="T9" fmla="*/ 19 h 47"/>
                <a:gd name="T10" fmla="*/ 23 w 550"/>
                <a:gd name="T11" fmla="*/ 0 h 47"/>
                <a:gd name="T12" fmla="*/ 0 w 550"/>
                <a:gd name="T13" fmla="*/ 23 h 47"/>
                <a:gd name="T14" fmla="*/ 23 w 550"/>
                <a:gd name="T15" fmla="*/ 47 h 47"/>
                <a:gd name="T16" fmla="*/ 46 w 550"/>
                <a:gd name="T17" fmla="*/ 30 h 47"/>
                <a:gd name="T18" fmla="*/ 504 w 550"/>
                <a:gd name="T19" fmla="*/ 30 h 47"/>
                <a:gd name="T20" fmla="*/ 526 w 550"/>
                <a:gd name="T21" fmla="*/ 47 h 47"/>
                <a:gd name="T22" fmla="*/ 526 w 550"/>
                <a:gd name="T23" fmla="*/ 14 h 47"/>
                <a:gd name="T24" fmla="*/ 536 w 550"/>
                <a:gd name="T25" fmla="*/ 23 h 47"/>
                <a:gd name="T26" fmla="*/ 526 w 550"/>
                <a:gd name="T27" fmla="*/ 33 h 47"/>
                <a:gd name="T28" fmla="*/ 517 w 550"/>
                <a:gd name="T29" fmla="*/ 23 h 47"/>
                <a:gd name="T30" fmla="*/ 526 w 550"/>
                <a:gd name="T31" fmla="*/ 14 h 47"/>
                <a:gd name="T32" fmla="*/ 23 w 550"/>
                <a:gd name="T33" fmla="*/ 33 h 47"/>
                <a:gd name="T34" fmla="*/ 13 w 550"/>
                <a:gd name="T35" fmla="*/ 23 h 47"/>
                <a:gd name="T36" fmla="*/ 23 w 550"/>
                <a:gd name="T37" fmla="*/ 14 h 47"/>
                <a:gd name="T38" fmla="*/ 33 w 550"/>
                <a:gd name="T39" fmla="*/ 23 h 47"/>
                <a:gd name="T40" fmla="*/ 23 w 550"/>
                <a:gd name="T41" fmla="*/ 3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50" h="47">
                  <a:moveTo>
                    <a:pt x="526" y="47"/>
                  </a:moveTo>
                  <a:cubicBezTo>
                    <a:pt x="539" y="47"/>
                    <a:pt x="550" y="36"/>
                    <a:pt x="550" y="23"/>
                  </a:cubicBezTo>
                  <a:cubicBezTo>
                    <a:pt x="550" y="10"/>
                    <a:pt x="539" y="0"/>
                    <a:pt x="526" y="0"/>
                  </a:cubicBezTo>
                  <a:cubicBezTo>
                    <a:pt x="515" y="0"/>
                    <a:pt x="506" y="8"/>
                    <a:pt x="503" y="19"/>
                  </a:cubicBezTo>
                  <a:cubicBezTo>
                    <a:pt x="46" y="19"/>
                    <a:pt x="46" y="19"/>
                    <a:pt x="46" y="19"/>
                  </a:cubicBezTo>
                  <a:cubicBezTo>
                    <a:pt x="44" y="8"/>
                    <a:pt x="34" y="0"/>
                    <a:pt x="23" y="0"/>
                  </a:cubicBezTo>
                  <a:cubicBezTo>
                    <a:pt x="10" y="0"/>
                    <a:pt x="0" y="10"/>
                    <a:pt x="0" y="23"/>
                  </a:cubicBezTo>
                  <a:cubicBezTo>
                    <a:pt x="0" y="36"/>
                    <a:pt x="10" y="47"/>
                    <a:pt x="23" y="47"/>
                  </a:cubicBezTo>
                  <a:cubicBezTo>
                    <a:pt x="34" y="47"/>
                    <a:pt x="43" y="40"/>
                    <a:pt x="46" y="30"/>
                  </a:cubicBezTo>
                  <a:cubicBezTo>
                    <a:pt x="504" y="30"/>
                    <a:pt x="504" y="30"/>
                    <a:pt x="504" y="30"/>
                  </a:cubicBezTo>
                  <a:cubicBezTo>
                    <a:pt x="506" y="40"/>
                    <a:pt x="516" y="47"/>
                    <a:pt x="526" y="47"/>
                  </a:cubicBezTo>
                  <a:close/>
                  <a:moveTo>
                    <a:pt x="526" y="14"/>
                  </a:moveTo>
                  <a:cubicBezTo>
                    <a:pt x="532" y="14"/>
                    <a:pt x="536" y="18"/>
                    <a:pt x="536" y="23"/>
                  </a:cubicBezTo>
                  <a:cubicBezTo>
                    <a:pt x="536" y="29"/>
                    <a:pt x="532" y="33"/>
                    <a:pt x="526" y="33"/>
                  </a:cubicBezTo>
                  <a:cubicBezTo>
                    <a:pt x="521" y="33"/>
                    <a:pt x="517" y="29"/>
                    <a:pt x="517" y="23"/>
                  </a:cubicBezTo>
                  <a:cubicBezTo>
                    <a:pt x="517" y="18"/>
                    <a:pt x="521" y="14"/>
                    <a:pt x="526" y="14"/>
                  </a:cubicBezTo>
                  <a:close/>
                  <a:moveTo>
                    <a:pt x="23" y="33"/>
                  </a:moveTo>
                  <a:cubicBezTo>
                    <a:pt x="18" y="33"/>
                    <a:pt x="13" y="29"/>
                    <a:pt x="13" y="23"/>
                  </a:cubicBezTo>
                  <a:cubicBezTo>
                    <a:pt x="13" y="18"/>
                    <a:pt x="18" y="14"/>
                    <a:pt x="23" y="14"/>
                  </a:cubicBezTo>
                  <a:cubicBezTo>
                    <a:pt x="28" y="14"/>
                    <a:pt x="33" y="18"/>
                    <a:pt x="33" y="23"/>
                  </a:cubicBezTo>
                  <a:cubicBezTo>
                    <a:pt x="33" y="29"/>
                    <a:pt x="28" y="33"/>
                    <a:pt x="23" y="33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219" name="Freeform 423"/>
            <p:cNvSpPr>
              <a:spLocks noEditPoints="1"/>
            </p:cNvSpPr>
            <p:nvPr/>
          </p:nvSpPr>
          <p:spPr bwMode="auto">
            <a:xfrm>
              <a:off x="7366231" y="4302093"/>
              <a:ext cx="101432" cy="109269"/>
            </a:xfrm>
            <a:custGeom>
              <a:avLst/>
              <a:gdLst>
                <a:gd name="T0" fmla="*/ 0 w 48"/>
                <a:gd name="T1" fmla="*/ 24 h 47"/>
                <a:gd name="T2" fmla="*/ 24 w 48"/>
                <a:gd name="T3" fmla="*/ 47 h 47"/>
                <a:gd name="T4" fmla="*/ 48 w 48"/>
                <a:gd name="T5" fmla="*/ 24 h 47"/>
                <a:gd name="T6" fmla="*/ 24 w 48"/>
                <a:gd name="T7" fmla="*/ 0 h 47"/>
                <a:gd name="T8" fmla="*/ 0 w 48"/>
                <a:gd name="T9" fmla="*/ 24 h 47"/>
                <a:gd name="T10" fmla="*/ 34 w 48"/>
                <a:gd name="T11" fmla="*/ 24 h 47"/>
                <a:gd name="T12" fmla="*/ 24 w 48"/>
                <a:gd name="T13" fmla="*/ 34 h 47"/>
                <a:gd name="T14" fmla="*/ 14 w 48"/>
                <a:gd name="T15" fmla="*/ 24 h 47"/>
                <a:gd name="T16" fmla="*/ 24 w 48"/>
                <a:gd name="T17" fmla="*/ 14 h 47"/>
                <a:gd name="T18" fmla="*/ 34 w 48"/>
                <a:gd name="T19" fmla="*/ 2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8" h="47">
                  <a:moveTo>
                    <a:pt x="0" y="24"/>
                  </a:moveTo>
                  <a:cubicBezTo>
                    <a:pt x="0" y="37"/>
                    <a:pt x="11" y="47"/>
                    <a:pt x="24" y="47"/>
                  </a:cubicBezTo>
                  <a:cubicBezTo>
                    <a:pt x="37" y="47"/>
                    <a:pt x="48" y="37"/>
                    <a:pt x="48" y="24"/>
                  </a:cubicBezTo>
                  <a:cubicBezTo>
                    <a:pt x="48" y="11"/>
                    <a:pt x="37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lose/>
                  <a:moveTo>
                    <a:pt x="34" y="24"/>
                  </a:moveTo>
                  <a:cubicBezTo>
                    <a:pt x="34" y="29"/>
                    <a:pt x="29" y="34"/>
                    <a:pt x="24" y="34"/>
                  </a:cubicBezTo>
                  <a:cubicBezTo>
                    <a:pt x="19" y="34"/>
                    <a:pt x="14" y="29"/>
                    <a:pt x="14" y="24"/>
                  </a:cubicBezTo>
                  <a:cubicBezTo>
                    <a:pt x="14" y="19"/>
                    <a:pt x="19" y="14"/>
                    <a:pt x="24" y="14"/>
                  </a:cubicBezTo>
                  <a:cubicBezTo>
                    <a:pt x="29" y="14"/>
                    <a:pt x="34" y="19"/>
                    <a:pt x="34" y="24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220" name="Freeform 424"/>
            <p:cNvSpPr>
              <a:spLocks noEditPoints="1"/>
            </p:cNvSpPr>
            <p:nvPr/>
          </p:nvSpPr>
          <p:spPr bwMode="auto">
            <a:xfrm>
              <a:off x="6892884" y="5193968"/>
              <a:ext cx="439535" cy="109269"/>
            </a:xfrm>
            <a:custGeom>
              <a:avLst/>
              <a:gdLst>
                <a:gd name="T0" fmla="*/ 185 w 209"/>
                <a:gd name="T1" fmla="*/ 0 h 47"/>
                <a:gd name="T2" fmla="*/ 162 w 209"/>
                <a:gd name="T3" fmla="*/ 18 h 47"/>
                <a:gd name="T4" fmla="*/ 0 w 209"/>
                <a:gd name="T5" fmla="*/ 18 h 47"/>
                <a:gd name="T6" fmla="*/ 0 w 209"/>
                <a:gd name="T7" fmla="*/ 29 h 47"/>
                <a:gd name="T8" fmla="*/ 162 w 209"/>
                <a:gd name="T9" fmla="*/ 29 h 47"/>
                <a:gd name="T10" fmla="*/ 185 w 209"/>
                <a:gd name="T11" fmla="*/ 47 h 47"/>
                <a:gd name="T12" fmla="*/ 209 w 209"/>
                <a:gd name="T13" fmla="*/ 24 h 47"/>
                <a:gd name="T14" fmla="*/ 185 w 209"/>
                <a:gd name="T15" fmla="*/ 0 h 47"/>
                <a:gd name="T16" fmla="*/ 185 w 209"/>
                <a:gd name="T17" fmla="*/ 33 h 47"/>
                <a:gd name="T18" fmla="*/ 176 w 209"/>
                <a:gd name="T19" fmla="*/ 24 h 47"/>
                <a:gd name="T20" fmla="*/ 185 w 209"/>
                <a:gd name="T21" fmla="*/ 14 h 47"/>
                <a:gd name="T22" fmla="*/ 195 w 209"/>
                <a:gd name="T23" fmla="*/ 24 h 47"/>
                <a:gd name="T24" fmla="*/ 185 w 209"/>
                <a:gd name="T25" fmla="*/ 3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9" h="47">
                  <a:moveTo>
                    <a:pt x="185" y="0"/>
                  </a:moveTo>
                  <a:cubicBezTo>
                    <a:pt x="174" y="0"/>
                    <a:pt x="165" y="8"/>
                    <a:pt x="162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162" y="29"/>
                    <a:pt x="162" y="29"/>
                    <a:pt x="162" y="29"/>
                  </a:cubicBezTo>
                  <a:cubicBezTo>
                    <a:pt x="165" y="39"/>
                    <a:pt x="174" y="47"/>
                    <a:pt x="185" y="47"/>
                  </a:cubicBezTo>
                  <a:cubicBezTo>
                    <a:pt x="198" y="47"/>
                    <a:pt x="209" y="37"/>
                    <a:pt x="209" y="24"/>
                  </a:cubicBezTo>
                  <a:cubicBezTo>
                    <a:pt x="209" y="11"/>
                    <a:pt x="198" y="0"/>
                    <a:pt x="185" y="0"/>
                  </a:cubicBezTo>
                  <a:close/>
                  <a:moveTo>
                    <a:pt x="185" y="33"/>
                  </a:moveTo>
                  <a:cubicBezTo>
                    <a:pt x="180" y="33"/>
                    <a:pt x="176" y="29"/>
                    <a:pt x="176" y="24"/>
                  </a:cubicBezTo>
                  <a:cubicBezTo>
                    <a:pt x="176" y="18"/>
                    <a:pt x="180" y="14"/>
                    <a:pt x="185" y="14"/>
                  </a:cubicBezTo>
                  <a:cubicBezTo>
                    <a:pt x="191" y="14"/>
                    <a:pt x="195" y="18"/>
                    <a:pt x="195" y="24"/>
                  </a:cubicBezTo>
                  <a:cubicBezTo>
                    <a:pt x="195" y="29"/>
                    <a:pt x="191" y="33"/>
                    <a:pt x="185" y="33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221" name="Freeform 425"/>
            <p:cNvSpPr>
              <a:spLocks/>
            </p:cNvSpPr>
            <p:nvPr/>
          </p:nvSpPr>
          <p:spPr bwMode="auto">
            <a:xfrm>
              <a:off x="6892884" y="5349505"/>
              <a:ext cx="707351" cy="72847"/>
            </a:xfrm>
            <a:custGeom>
              <a:avLst/>
              <a:gdLst>
                <a:gd name="T0" fmla="*/ 303 w 336"/>
                <a:gd name="T1" fmla="*/ 23 h 31"/>
                <a:gd name="T2" fmla="*/ 313 w 336"/>
                <a:gd name="T3" fmla="*/ 13 h 31"/>
                <a:gd name="T4" fmla="*/ 323 w 336"/>
                <a:gd name="T5" fmla="*/ 23 h 31"/>
                <a:gd name="T6" fmla="*/ 318 w 336"/>
                <a:gd name="T7" fmla="*/ 31 h 31"/>
                <a:gd name="T8" fmla="*/ 335 w 336"/>
                <a:gd name="T9" fmla="*/ 31 h 31"/>
                <a:gd name="T10" fmla="*/ 336 w 336"/>
                <a:gd name="T11" fmla="*/ 23 h 31"/>
                <a:gd name="T12" fmla="*/ 313 w 336"/>
                <a:gd name="T13" fmla="*/ 0 h 31"/>
                <a:gd name="T14" fmla="*/ 290 w 336"/>
                <a:gd name="T15" fmla="*/ 20 h 31"/>
                <a:gd name="T16" fmla="*/ 0 w 336"/>
                <a:gd name="T17" fmla="*/ 20 h 31"/>
                <a:gd name="T18" fmla="*/ 0 w 336"/>
                <a:gd name="T19" fmla="*/ 31 h 31"/>
                <a:gd name="T20" fmla="*/ 291 w 336"/>
                <a:gd name="T21" fmla="*/ 31 h 31"/>
                <a:gd name="T22" fmla="*/ 291 w 336"/>
                <a:gd name="T23" fmla="*/ 31 h 31"/>
                <a:gd name="T24" fmla="*/ 307 w 336"/>
                <a:gd name="T25" fmla="*/ 31 h 31"/>
                <a:gd name="T26" fmla="*/ 303 w 336"/>
                <a:gd name="T27" fmla="*/ 23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36" h="31">
                  <a:moveTo>
                    <a:pt x="303" y="23"/>
                  </a:moveTo>
                  <a:cubicBezTo>
                    <a:pt x="303" y="18"/>
                    <a:pt x="307" y="13"/>
                    <a:pt x="313" y="13"/>
                  </a:cubicBezTo>
                  <a:cubicBezTo>
                    <a:pt x="318" y="13"/>
                    <a:pt x="323" y="18"/>
                    <a:pt x="323" y="23"/>
                  </a:cubicBezTo>
                  <a:cubicBezTo>
                    <a:pt x="323" y="26"/>
                    <a:pt x="321" y="29"/>
                    <a:pt x="318" y="31"/>
                  </a:cubicBezTo>
                  <a:cubicBezTo>
                    <a:pt x="335" y="31"/>
                    <a:pt x="335" y="31"/>
                    <a:pt x="335" y="31"/>
                  </a:cubicBezTo>
                  <a:cubicBezTo>
                    <a:pt x="336" y="29"/>
                    <a:pt x="336" y="26"/>
                    <a:pt x="336" y="23"/>
                  </a:cubicBezTo>
                  <a:cubicBezTo>
                    <a:pt x="336" y="10"/>
                    <a:pt x="326" y="0"/>
                    <a:pt x="313" y="0"/>
                  </a:cubicBezTo>
                  <a:cubicBezTo>
                    <a:pt x="301" y="0"/>
                    <a:pt x="291" y="8"/>
                    <a:pt x="29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291" y="31"/>
                    <a:pt x="291" y="31"/>
                    <a:pt x="291" y="31"/>
                  </a:cubicBezTo>
                  <a:cubicBezTo>
                    <a:pt x="291" y="31"/>
                    <a:pt x="291" y="31"/>
                    <a:pt x="291" y="31"/>
                  </a:cubicBezTo>
                  <a:cubicBezTo>
                    <a:pt x="307" y="31"/>
                    <a:pt x="307" y="31"/>
                    <a:pt x="307" y="31"/>
                  </a:cubicBezTo>
                  <a:cubicBezTo>
                    <a:pt x="305" y="29"/>
                    <a:pt x="303" y="26"/>
                    <a:pt x="303" y="23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222" name="Freeform 426"/>
            <p:cNvSpPr>
              <a:spLocks noEditPoints="1"/>
            </p:cNvSpPr>
            <p:nvPr/>
          </p:nvSpPr>
          <p:spPr bwMode="auto">
            <a:xfrm>
              <a:off x="8431261" y="4383800"/>
              <a:ext cx="98761" cy="435109"/>
            </a:xfrm>
            <a:custGeom>
              <a:avLst/>
              <a:gdLst>
                <a:gd name="T0" fmla="*/ 0 w 47"/>
                <a:gd name="T1" fmla="*/ 164 h 187"/>
                <a:gd name="T2" fmla="*/ 23 w 47"/>
                <a:gd name="T3" fmla="*/ 187 h 187"/>
                <a:gd name="T4" fmla="*/ 47 w 47"/>
                <a:gd name="T5" fmla="*/ 164 h 187"/>
                <a:gd name="T6" fmla="*/ 29 w 47"/>
                <a:gd name="T7" fmla="*/ 141 h 187"/>
                <a:gd name="T8" fmla="*/ 29 w 47"/>
                <a:gd name="T9" fmla="*/ 113 h 187"/>
                <a:gd name="T10" fmla="*/ 42 w 47"/>
                <a:gd name="T11" fmla="*/ 113 h 187"/>
                <a:gd name="T12" fmla="*/ 42 w 47"/>
                <a:gd name="T13" fmla="*/ 0 h 187"/>
                <a:gd name="T14" fmla="*/ 5 w 47"/>
                <a:gd name="T15" fmla="*/ 0 h 187"/>
                <a:gd name="T16" fmla="*/ 5 w 47"/>
                <a:gd name="T17" fmla="*/ 113 h 187"/>
                <a:gd name="T18" fmla="*/ 18 w 47"/>
                <a:gd name="T19" fmla="*/ 113 h 187"/>
                <a:gd name="T20" fmla="*/ 18 w 47"/>
                <a:gd name="T21" fmla="*/ 141 h 187"/>
                <a:gd name="T22" fmla="*/ 0 w 47"/>
                <a:gd name="T23" fmla="*/ 164 h 187"/>
                <a:gd name="T24" fmla="*/ 33 w 47"/>
                <a:gd name="T25" fmla="*/ 164 h 187"/>
                <a:gd name="T26" fmla="*/ 23 w 47"/>
                <a:gd name="T27" fmla="*/ 173 h 187"/>
                <a:gd name="T28" fmla="*/ 14 w 47"/>
                <a:gd name="T29" fmla="*/ 164 h 187"/>
                <a:gd name="T30" fmla="*/ 23 w 47"/>
                <a:gd name="T31" fmla="*/ 154 h 187"/>
                <a:gd name="T32" fmla="*/ 33 w 47"/>
                <a:gd name="T33" fmla="*/ 164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7" h="187">
                  <a:moveTo>
                    <a:pt x="0" y="164"/>
                  </a:moveTo>
                  <a:cubicBezTo>
                    <a:pt x="0" y="177"/>
                    <a:pt x="10" y="187"/>
                    <a:pt x="23" y="187"/>
                  </a:cubicBezTo>
                  <a:cubicBezTo>
                    <a:pt x="36" y="187"/>
                    <a:pt x="47" y="177"/>
                    <a:pt x="47" y="164"/>
                  </a:cubicBezTo>
                  <a:cubicBezTo>
                    <a:pt x="47" y="152"/>
                    <a:pt x="39" y="143"/>
                    <a:pt x="29" y="141"/>
                  </a:cubicBezTo>
                  <a:cubicBezTo>
                    <a:pt x="29" y="113"/>
                    <a:pt x="29" y="113"/>
                    <a:pt x="29" y="113"/>
                  </a:cubicBezTo>
                  <a:cubicBezTo>
                    <a:pt x="42" y="113"/>
                    <a:pt x="42" y="113"/>
                    <a:pt x="42" y="113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13"/>
                    <a:pt x="5" y="113"/>
                    <a:pt x="5" y="113"/>
                  </a:cubicBezTo>
                  <a:cubicBezTo>
                    <a:pt x="18" y="113"/>
                    <a:pt x="18" y="113"/>
                    <a:pt x="18" y="113"/>
                  </a:cubicBezTo>
                  <a:cubicBezTo>
                    <a:pt x="18" y="141"/>
                    <a:pt x="18" y="141"/>
                    <a:pt x="18" y="141"/>
                  </a:cubicBezTo>
                  <a:cubicBezTo>
                    <a:pt x="7" y="143"/>
                    <a:pt x="0" y="152"/>
                    <a:pt x="0" y="164"/>
                  </a:cubicBezTo>
                  <a:close/>
                  <a:moveTo>
                    <a:pt x="33" y="164"/>
                  </a:moveTo>
                  <a:cubicBezTo>
                    <a:pt x="33" y="169"/>
                    <a:pt x="29" y="173"/>
                    <a:pt x="23" y="173"/>
                  </a:cubicBezTo>
                  <a:cubicBezTo>
                    <a:pt x="18" y="173"/>
                    <a:pt x="14" y="169"/>
                    <a:pt x="14" y="164"/>
                  </a:cubicBezTo>
                  <a:cubicBezTo>
                    <a:pt x="14" y="158"/>
                    <a:pt x="18" y="154"/>
                    <a:pt x="23" y="154"/>
                  </a:cubicBezTo>
                  <a:cubicBezTo>
                    <a:pt x="29" y="154"/>
                    <a:pt x="33" y="158"/>
                    <a:pt x="33" y="164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223" name="Freeform 427"/>
            <p:cNvSpPr>
              <a:spLocks noEditPoints="1"/>
            </p:cNvSpPr>
            <p:nvPr/>
          </p:nvSpPr>
          <p:spPr bwMode="auto">
            <a:xfrm>
              <a:off x="8563833" y="4383800"/>
              <a:ext cx="98761" cy="435109"/>
            </a:xfrm>
            <a:custGeom>
              <a:avLst/>
              <a:gdLst>
                <a:gd name="T0" fmla="*/ 0 w 47"/>
                <a:gd name="T1" fmla="*/ 164 h 187"/>
                <a:gd name="T2" fmla="*/ 23 w 47"/>
                <a:gd name="T3" fmla="*/ 187 h 187"/>
                <a:gd name="T4" fmla="*/ 47 w 47"/>
                <a:gd name="T5" fmla="*/ 164 h 187"/>
                <a:gd name="T6" fmla="*/ 29 w 47"/>
                <a:gd name="T7" fmla="*/ 141 h 187"/>
                <a:gd name="T8" fmla="*/ 29 w 47"/>
                <a:gd name="T9" fmla="*/ 113 h 187"/>
                <a:gd name="T10" fmla="*/ 42 w 47"/>
                <a:gd name="T11" fmla="*/ 113 h 187"/>
                <a:gd name="T12" fmla="*/ 42 w 47"/>
                <a:gd name="T13" fmla="*/ 0 h 187"/>
                <a:gd name="T14" fmla="*/ 5 w 47"/>
                <a:gd name="T15" fmla="*/ 0 h 187"/>
                <a:gd name="T16" fmla="*/ 5 w 47"/>
                <a:gd name="T17" fmla="*/ 113 h 187"/>
                <a:gd name="T18" fmla="*/ 18 w 47"/>
                <a:gd name="T19" fmla="*/ 113 h 187"/>
                <a:gd name="T20" fmla="*/ 18 w 47"/>
                <a:gd name="T21" fmla="*/ 141 h 187"/>
                <a:gd name="T22" fmla="*/ 0 w 47"/>
                <a:gd name="T23" fmla="*/ 164 h 187"/>
                <a:gd name="T24" fmla="*/ 33 w 47"/>
                <a:gd name="T25" fmla="*/ 164 h 187"/>
                <a:gd name="T26" fmla="*/ 23 w 47"/>
                <a:gd name="T27" fmla="*/ 173 h 187"/>
                <a:gd name="T28" fmla="*/ 14 w 47"/>
                <a:gd name="T29" fmla="*/ 164 h 187"/>
                <a:gd name="T30" fmla="*/ 23 w 47"/>
                <a:gd name="T31" fmla="*/ 154 h 187"/>
                <a:gd name="T32" fmla="*/ 33 w 47"/>
                <a:gd name="T33" fmla="*/ 164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7" h="187">
                  <a:moveTo>
                    <a:pt x="0" y="164"/>
                  </a:moveTo>
                  <a:cubicBezTo>
                    <a:pt x="0" y="177"/>
                    <a:pt x="10" y="187"/>
                    <a:pt x="23" y="187"/>
                  </a:cubicBezTo>
                  <a:cubicBezTo>
                    <a:pt x="36" y="187"/>
                    <a:pt x="47" y="177"/>
                    <a:pt x="47" y="164"/>
                  </a:cubicBezTo>
                  <a:cubicBezTo>
                    <a:pt x="47" y="152"/>
                    <a:pt x="39" y="143"/>
                    <a:pt x="29" y="141"/>
                  </a:cubicBezTo>
                  <a:cubicBezTo>
                    <a:pt x="29" y="113"/>
                    <a:pt x="29" y="113"/>
                    <a:pt x="29" y="113"/>
                  </a:cubicBezTo>
                  <a:cubicBezTo>
                    <a:pt x="42" y="113"/>
                    <a:pt x="42" y="113"/>
                    <a:pt x="42" y="113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13"/>
                    <a:pt x="5" y="113"/>
                    <a:pt x="5" y="113"/>
                  </a:cubicBezTo>
                  <a:cubicBezTo>
                    <a:pt x="18" y="113"/>
                    <a:pt x="18" y="113"/>
                    <a:pt x="18" y="113"/>
                  </a:cubicBezTo>
                  <a:cubicBezTo>
                    <a:pt x="18" y="141"/>
                    <a:pt x="18" y="141"/>
                    <a:pt x="18" y="141"/>
                  </a:cubicBezTo>
                  <a:cubicBezTo>
                    <a:pt x="8" y="143"/>
                    <a:pt x="0" y="152"/>
                    <a:pt x="0" y="164"/>
                  </a:cubicBezTo>
                  <a:close/>
                  <a:moveTo>
                    <a:pt x="33" y="164"/>
                  </a:moveTo>
                  <a:cubicBezTo>
                    <a:pt x="33" y="169"/>
                    <a:pt x="29" y="173"/>
                    <a:pt x="23" y="173"/>
                  </a:cubicBezTo>
                  <a:cubicBezTo>
                    <a:pt x="18" y="173"/>
                    <a:pt x="14" y="169"/>
                    <a:pt x="14" y="164"/>
                  </a:cubicBezTo>
                  <a:cubicBezTo>
                    <a:pt x="14" y="158"/>
                    <a:pt x="18" y="154"/>
                    <a:pt x="23" y="154"/>
                  </a:cubicBezTo>
                  <a:cubicBezTo>
                    <a:pt x="29" y="154"/>
                    <a:pt x="33" y="158"/>
                    <a:pt x="33" y="164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224" name="Freeform 428"/>
            <p:cNvSpPr>
              <a:spLocks noEditPoints="1"/>
            </p:cNvSpPr>
            <p:nvPr/>
          </p:nvSpPr>
          <p:spPr bwMode="auto">
            <a:xfrm>
              <a:off x="9087005" y="4951804"/>
              <a:ext cx="2912148" cy="314025"/>
            </a:xfrm>
            <a:custGeom>
              <a:avLst/>
              <a:gdLst>
                <a:gd name="T0" fmla="*/ 24 w 1384"/>
                <a:gd name="T1" fmla="*/ 47 h 135"/>
                <a:gd name="T2" fmla="*/ 29 w 1384"/>
                <a:gd name="T3" fmla="*/ 47 h 135"/>
                <a:gd name="T4" fmla="*/ 117 w 1384"/>
                <a:gd name="T5" fmla="*/ 135 h 135"/>
                <a:gd name="T6" fmla="*/ 1166 w 1384"/>
                <a:gd name="T7" fmla="*/ 135 h 135"/>
                <a:gd name="T8" fmla="*/ 1194 w 1384"/>
                <a:gd name="T9" fmla="*/ 106 h 135"/>
                <a:gd name="T10" fmla="*/ 1384 w 1384"/>
                <a:gd name="T11" fmla="*/ 106 h 135"/>
                <a:gd name="T12" fmla="*/ 1384 w 1384"/>
                <a:gd name="T13" fmla="*/ 95 h 135"/>
                <a:gd name="T14" fmla="*/ 1190 w 1384"/>
                <a:gd name="T15" fmla="*/ 95 h 135"/>
                <a:gd name="T16" fmla="*/ 1161 w 1384"/>
                <a:gd name="T17" fmla="*/ 124 h 135"/>
                <a:gd name="T18" fmla="*/ 121 w 1384"/>
                <a:gd name="T19" fmla="*/ 124 h 135"/>
                <a:gd name="T20" fmla="*/ 39 w 1384"/>
                <a:gd name="T21" fmla="*/ 42 h 135"/>
                <a:gd name="T22" fmla="*/ 48 w 1384"/>
                <a:gd name="T23" fmla="*/ 24 h 135"/>
                <a:gd name="T24" fmla="*/ 24 w 1384"/>
                <a:gd name="T25" fmla="*/ 0 h 135"/>
                <a:gd name="T26" fmla="*/ 0 w 1384"/>
                <a:gd name="T27" fmla="*/ 24 h 135"/>
                <a:gd name="T28" fmla="*/ 24 w 1384"/>
                <a:gd name="T29" fmla="*/ 47 h 135"/>
                <a:gd name="T30" fmla="*/ 24 w 1384"/>
                <a:gd name="T31" fmla="*/ 14 h 135"/>
                <a:gd name="T32" fmla="*/ 34 w 1384"/>
                <a:gd name="T33" fmla="*/ 24 h 135"/>
                <a:gd name="T34" fmla="*/ 24 w 1384"/>
                <a:gd name="T35" fmla="*/ 33 h 135"/>
                <a:gd name="T36" fmla="*/ 14 w 1384"/>
                <a:gd name="T37" fmla="*/ 24 h 135"/>
                <a:gd name="T38" fmla="*/ 24 w 1384"/>
                <a:gd name="T39" fmla="*/ 14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84" h="135">
                  <a:moveTo>
                    <a:pt x="24" y="47"/>
                  </a:moveTo>
                  <a:cubicBezTo>
                    <a:pt x="26" y="47"/>
                    <a:pt x="27" y="47"/>
                    <a:pt x="29" y="47"/>
                  </a:cubicBezTo>
                  <a:cubicBezTo>
                    <a:pt x="117" y="135"/>
                    <a:pt x="117" y="135"/>
                    <a:pt x="117" y="135"/>
                  </a:cubicBezTo>
                  <a:cubicBezTo>
                    <a:pt x="1166" y="135"/>
                    <a:pt x="1166" y="135"/>
                    <a:pt x="1166" y="135"/>
                  </a:cubicBezTo>
                  <a:cubicBezTo>
                    <a:pt x="1166" y="135"/>
                    <a:pt x="1191" y="109"/>
                    <a:pt x="1194" y="106"/>
                  </a:cubicBezTo>
                  <a:cubicBezTo>
                    <a:pt x="1199" y="106"/>
                    <a:pt x="1384" y="106"/>
                    <a:pt x="1384" y="106"/>
                  </a:cubicBezTo>
                  <a:cubicBezTo>
                    <a:pt x="1384" y="95"/>
                    <a:pt x="1384" y="95"/>
                    <a:pt x="1384" y="95"/>
                  </a:cubicBezTo>
                  <a:cubicBezTo>
                    <a:pt x="1190" y="95"/>
                    <a:pt x="1190" y="95"/>
                    <a:pt x="1190" y="95"/>
                  </a:cubicBezTo>
                  <a:cubicBezTo>
                    <a:pt x="1190" y="95"/>
                    <a:pt x="1164" y="121"/>
                    <a:pt x="1161" y="124"/>
                  </a:cubicBezTo>
                  <a:cubicBezTo>
                    <a:pt x="1157" y="124"/>
                    <a:pt x="126" y="124"/>
                    <a:pt x="121" y="124"/>
                  </a:cubicBezTo>
                  <a:cubicBezTo>
                    <a:pt x="118" y="121"/>
                    <a:pt x="55" y="58"/>
                    <a:pt x="39" y="42"/>
                  </a:cubicBezTo>
                  <a:cubicBezTo>
                    <a:pt x="44" y="37"/>
                    <a:pt x="48" y="31"/>
                    <a:pt x="48" y="24"/>
                  </a:cubicBezTo>
                  <a:cubicBezTo>
                    <a:pt x="48" y="11"/>
                    <a:pt x="37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37"/>
                    <a:pt x="11" y="47"/>
                    <a:pt x="24" y="47"/>
                  </a:cubicBezTo>
                  <a:close/>
                  <a:moveTo>
                    <a:pt x="24" y="14"/>
                  </a:moveTo>
                  <a:cubicBezTo>
                    <a:pt x="29" y="14"/>
                    <a:pt x="34" y="18"/>
                    <a:pt x="34" y="24"/>
                  </a:cubicBezTo>
                  <a:cubicBezTo>
                    <a:pt x="34" y="29"/>
                    <a:pt x="29" y="33"/>
                    <a:pt x="24" y="33"/>
                  </a:cubicBezTo>
                  <a:cubicBezTo>
                    <a:pt x="19" y="33"/>
                    <a:pt x="14" y="29"/>
                    <a:pt x="14" y="24"/>
                  </a:cubicBezTo>
                  <a:cubicBezTo>
                    <a:pt x="14" y="18"/>
                    <a:pt x="19" y="14"/>
                    <a:pt x="24" y="14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225" name="Freeform 429"/>
            <p:cNvSpPr>
              <a:spLocks noEditPoints="1"/>
            </p:cNvSpPr>
            <p:nvPr/>
          </p:nvSpPr>
          <p:spPr bwMode="auto">
            <a:xfrm>
              <a:off x="9370835" y="4383800"/>
              <a:ext cx="1018763" cy="607380"/>
            </a:xfrm>
            <a:custGeom>
              <a:avLst/>
              <a:gdLst>
                <a:gd name="T0" fmla="*/ 460 w 484"/>
                <a:gd name="T1" fmla="*/ 261 h 261"/>
                <a:gd name="T2" fmla="*/ 484 w 484"/>
                <a:gd name="T3" fmla="*/ 237 h 261"/>
                <a:gd name="T4" fmla="*/ 460 w 484"/>
                <a:gd name="T5" fmla="*/ 213 h 261"/>
                <a:gd name="T6" fmla="*/ 443 w 484"/>
                <a:gd name="T7" fmla="*/ 221 h 261"/>
                <a:gd name="T8" fmla="*/ 411 w 484"/>
                <a:gd name="T9" fmla="*/ 189 h 261"/>
                <a:gd name="T10" fmla="*/ 82 w 484"/>
                <a:gd name="T11" fmla="*/ 189 h 261"/>
                <a:gd name="T12" fmla="*/ 25 w 484"/>
                <a:gd name="T13" fmla="*/ 133 h 261"/>
                <a:gd name="T14" fmla="*/ 25 w 484"/>
                <a:gd name="T15" fmla="*/ 113 h 261"/>
                <a:gd name="T16" fmla="*/ 37 w 484"/>
                <a:gd name="T17" fmla="*/ 113 h 261"/>
                <a:gd name="T18" fmla="*/ 37 w 484"/>
                <a:gd name="T19" fmla="*/ 0 h 261"/>
                <a:gd name="T20" fmla="*/ 0 w 484"/>
                <a:gd name="T21" fmla="*/ 0 h 261"/>
                <a:gd name="T22" fmla="*/ 0 w 484"/>
                <a:gd name="T23" fmla="*/ 113 h 261"/>
                <a:gd name="T24" fmla="*/ 14 w 484"/>
                <a:gd name="T25" fmla="*/ 113 h 261"/>
                <a:gd name="T26" fmla="*/ 14 w 484"/>
                <a:gd name="T27" fmla="*/ 137 h 261"/>
                <a:gd name="T28" fmla="*/ 77 w 484"/>
                <a:gd name="T29" fmla="*/ 200 h 261"/>
                <a:gd name="T30" fmla="*/ 407 w 484"/>
                <a:gd name="T31" fmla="*/ 200 h 261"/>
                <a:gd name="T32" fmla="*/ 438 w 484"/>
                <a:gd name="T33" fmla="*/ 231 h 261"/>
                <a:gd name="T34" fmla="*/ 437 w 484"/>
                <a:gd name="T35" fmla="*/ 237 h 261"/>
                <a:gd name="T36" fmla="*/ 460 w 484"/>
                <a:gd name="T37" fmla="*/ 261 h 261"/>
                <a:gd name="T38" fmla="*/ 460 w 484"/>
                <a:gd name="T39" fmla="*/ 227 h 261"/>
                <a:gd name="T40" fmla="*/ 470 w 484"/>
                <a:gd name="T41" fmla="*/ 237 h 261"/>
                <a:gd name="T42" fmla="*/ 460 w 484"/>
                <a:gd name="T43" fmla="*/ 247 h 261"/>
                <a:gd name="T44" fmla="*/ 451 w 484"/>
                <a:gd name="T45" fmla="*/ 237 h 261"/>
                <a:gd name="T46" fmla="*/ 460 w 484"/>
                <a:gd name="T47" fmla="*/ 227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84" h="261">
                  <a:moveTo>
                    <a:pt x="460" y="261"/>
                  </a:moveTo>
                  <a:cubicBezTo>
                    <a:pt x="473" y="261"/>
                    <a:pt x="484" y="250"/>
                    <a:pt x="484" y="237"/>
                  </a:cubicBezTo>
                  <a:cubicBezTo>
                    <a:pt x="484" y="224"/>
                    <a:pt x="473" y="213"/>
                    <a:pt x="460" y="213"/>
                  </a:cubicBezTo>
                  <a:cubicBezTo>
                    <a:pt x="453" y="213"/>
                    <a:pt x="447" y="216"/>
                    <a:pt x="443" y="221"/>
                  </a:cubicBezTo>
                  <a:cubicBezTo>
                    <a:pt x="411" y="189"/>
                    <a:pt x="411" y="189"/>
                    <a:pt x="411" y="189"/>
                  </a:cubicBezTo>
                  <a:cubicBezTo>
                    <a:pt x="411" y="189"/>
                    <a:pt x="86" y="189"/>
                    <a:pt x="82" y="189"/>
                  </a:cubicBezTo>
                  <a:cubicBezTo>
                    <a:pt x="79" y="186"/>
                    <a:pt x="28" y="136"/>
                    <a:pt x="25" y="133"/>
                  </a:cubicBezTo>
                  <a:cubicBezTo>
                    <a:pt x="25" y="130"/>
                    <a:pt x="25" y="120"/>
                    <a:pt x="25" y="113"/>
                  </a:cubicBezTo>
                  <a:cubicBezTo>
                    <a:pt x="37" y="113"/>
                    <a:pt x="37" y="113"/>
                    <a:pt x="37" y="113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14" y="113"/>
                    <a:pt x="14" y="113"/>
                    <a:pt x="14" y="113"/>
                  </a:cubicBezTo>
                  <a:cubicBezTo>
                    <a:pt x="14" y="137"/>
                    <a:pt x="14" y="137"/>
                    <a:pt x="14" y="137"/>
                  </a:cubicBezTo>
                  <a:cubicBezTo>
                    <a:pt x="77" y="200"/>
                    <a:pt x="77" y="200"/>
                    <a:pt x="77" y="200"/>
                  </a:cubicBezTo>
                  <a:cubicBezTo>
                    <a:pt x="77" y="200"/>
                    <a:pt x="402" y="200"/>
                    <a:pt x="407" y="200"/>
                  </a:cubicBezTo>
                  <a:cubicBezTo>
                    <a:pt x="409" y="203"/>
                    <a:pt x="432" y="225"/>
                    <a:pt x="438" y="231"/>
                  </a:cubicBezTo>
                  <a:cubicBezTo>
                    <a:pt x="437" y="233"/>
                    <a:pt x="437" y="235"/>
                    <a:pt x="437" y="237"/>
                  </a:cubicBezTo>
                  <a:cubicBezTo>
                    <a:pt x="437" y="250"/>
                    <a:pt x="447" y="261"/>
                    <a:pt x="460" y="261"/>
                  </a:cubicBezTo>
                  <a:close/>
                  <a:moveTo>
                    <a:pt x="460" y="227"/>
                  </a:moveTo>
                  <a:cubicBezTo>
                    <a:pt x="466" y="227"/>
                    <a:pt x="470" y="232"/>
                    <a:pt x="470" y="237"/>
                  </a:cubicBezTo>
                  <a:cubicBezTo>
                    <a:pt x="470" y="242"/>
                    <a:pt x="466" y="247"/>
                    <a:pt x="460" y="247"/>
                  </a:cubicBezTo>
                  <a:cubicBezTo>
                    <a:pt x="455" y="247"/>
                    <a:pt x="451" y="242"/>
                    <a:pt x="451" y="237"/>
                  </a:cubicBezTo>
                  <a:cubicBezTo>
                    <a:pt x="451" y="232"/>
                    <a:pt x="455" y="227"/>
                    <a:pt x="460" y="227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226" name="Freeform 430"/>
            <p:cNvSpPr>
              <a:spLocks noEditPoints="1"/>
            </p:cNvSpPr>
            <p:nvPr/>
          </p:nvSpPr>
          <p:spPr bwMode="auto">
            <a:xfrm>
              <a:off x="9501628" y="4383800"/>
              <a:ext cx="955590" cy="440031"/>
            </a:xfrm>
            <a:custGeom>
              <a:avLst/>
              <a:gdLst>
                <a:gd name="T0" fmla="*/ 454 w 454"/>
                <a:gd name="T1" fmla="*/ 165 h 189"/>
                <a:gd name="T2" fmla="*/ 430 w 454"/>
                <a:gd name="T3" fmla="*/ 141 h 189"/>
                <a:gd name="T4" fmla="*/ 407 w 454"/>
                <a:gd name="T5" fmla="*/ 163 h 189"/>
                <a:gd name="T6" fmla="*/ 58 w 454"/>
                <a:gd name="T7" fmla="*/ 163 h 189"/>
                <a:gd name="T8" fmla="*/ 24 w 454"/>
                <a:gd name="T9" fmla="*/ 129 h 189"/>
                <a:gd name="T10" fmla="*/ 24 w 454"/>
                <a:gd name="T11" fmla="*/ 113 h 189"/>
                <a:gd name="T12" fmla="*/ 37 w 454"/>
                <a:gd name="T13" fmla="*/ 113 h 189"/>
                <a:gd name="T14" fmla="*/ 37 w 454"/>
                <a:gd name="T15" fmla="*/ 0 h 189"/>
                <a:gd name="T16" fmla="*/ 0 w 454"/>
                <a:gd name="T17" fmla="*/ 0 h 189"/>
                <a:gd name="T18" fmla="*/ 0 w 454"/>
                <a:gd name="T19" fmla="*/ 113 h 189"/>
                <a:gd name="T20" fmla="*/ 13 w 454"/>
                <a:gd name="T21" fmla="*/ 113 h 189"/>
                <a:gd name="T22" fmla="*/ 13 w 454"/>
                <a:gd name="T23" fmla="*/ 134 h 189"/>
                <a:gd name="T24" fmla="*/ 54 w 454"/>
                <a:gd name="T25" fmla="*/ 174 h 189"/>
                <a:gd name="T26" fmla="*/ 408 w 454"/>
                <a:gd name="T27" fmla="*/ 174 h 189"/>
                <a:gd name="T28" fmla="*/ 430 w 454"/>
                <a:gd name="T29" fmla="*/ 189 h 189"/>
                <a:gd name="T30" fmla="*/ 454 w 454"/>
                <a:gd name="T31" fmla="*/ 165 h 189"/>
                <a:gd name="T32" fmla="*/ 420 w 454"/>
                <a:gd name="T33" fmla="*/ 165 h 189"/>
                <a:gd name="T34" fmla="*/ 430 w 454"/>
                <a:gd name="T35" fmla="*/ 155 h 189"/>
                <a:gd name="T36" fmla="*/ 440 w 454"/>
                <a:gd name="T37" fmla="*/ 165 h 189"/>
                <a:gd name="T38" fmla="*/ 430 w 454"/>
                <a:gd name="T39" fmla="*/ 175 h 189"/>
                <a:gd name="T40" fmla="*/ 420 w 454"/>
                <a:gd name="T41" fmla="*/ 165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54" h="189">
                  <a:moveTo>
                    <a:pt x="454" y="165"/>
                  </a:moveTo>
                  <a:cubicBezTo>
                    <a:pt x="454" y="152"/>
                    <a:pt x="443" y="141"/>
                    <a:pt x="430" y="141"/>
                  </a:cubicBezTo>
                  <a:cubicBezTo>
                    <a:pt x="418" y="141"/>
                    <a:pt x="408" y="151"/>
                    <a:pt x="407" y="163"/>
                  </a:cubicBezTo>
                  <a:cubicBezTo>
                    <a:pt x="368" y="163"/>
                    <a:pt x="62" y="163"/>
                    <a:pt x="58" y="163"/>
                  </a:cubicBezTo>
                  <a:cubicBezTo>
                    <a:pt x="55" y="160"/>
                    <a:pt x="27" y="132"/>
                    <a:pt x="24" y="129"/>
                  </a:cubicBezTo>
                  <a:cubicBezTo>
                    <a:pt x="24" y="127"/>
                    <a:pt x="24" y="118"/>
                    <a:pt x="24" y="113"/>
                  </a:cubicBezTo>
                  <a:cubicBezTo>
                    <a:pt x="37" y="113"/>
                    <a:pt x="37" y="113"/>
                    <a:pt x="37" y="113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13" y="113"/>
                    <a:pt x="13" y="113"/>
                    <a:pt x="13" y="113"/>
                  </a:cubicBezTo>
                  <a:cubicBezTo>
                    <a:pt x="13" y="134"/>
                    <a:pt x="13" y="134"/>
                    <a:pt x="13" y="134"/>
                  </a:cubicBezTo>
                  <a:cubicBezTo>
                    <a:pt x="54" y="174"/>
                    <a:pt x="54" y="174"/>
                    <a:pt x="54" y="174"/>
                  </a:cubicBezTo>
                  <a:cubicBezTo>
                    <a:pt x="408" y="174"/>
                    <a:pt x="408" y="174"/>
                    <a:pt x="408" y="174"/>
                  </a:cubicBezTo>
                  <a:cubicBezTo>
                    <a:pt x="412" y="182"/>
                    <a:pt x="420" y="189"/>
                    <a:pt x="430" y="189"/>
                  </a:cubicBezTo>
                  <a:cubicBezTo>
                    <a:pt x="443" y="189"/>
                    <a:pt x="454" y="178"/>
                    <a:pt x="454" y="165"/>
                  </a:cubicBezTo>
                  <a:close/>
                  <a:moveTo>
                    <a:pt x="420" y="165"/>
                  </a:moveTo>
                  <a:cubicBezTo>
                    <a:pt x="420" y="160"/>
                    <a:pt x="425" y="155"/>
                    <a:pt x="430" y="155"/>
                  </a:cubicBezTo>
                  <a:cubicBezTo>
                    <a:pt x="436" y="155"/>
                    <a:pt x="440" y="160"/>
                    <a:pt x="440" y="165"/>
                  </a:cubicBezTo>
                  <a:cubicBezTo>
                    <a:pt x="440" y="170"/>
                    <a:pt x="436" y="175"/>
                    <a:pt x="430" y="175"/>
                  </a:cubicBezTo>
                  <a:cubicBezTo>
                    <a:pt x="425" y="175"/>
                    <a:pt x="420" y="170"/>
                    <a:pt x="420" y="165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227" name="Freeform 431"/>
            <p:cNvSpPr>
              <a:spLocks noEditPoints="1"/>
            </p:cNvSpPr>
            <p:nvPr/>
          </p:nvSpPr>
          <p:spPr bwMode="auto">
            <a:xfrm>
              <a:off x="9771222" y="4383800"/>
              <a:ext cx="948472" cy="283509"/>
            </a:xfrm>
            <a:custGeom>
              <a:avLst/>
              <a:gdLst>
                <a:gd name="T0" fmla="*/ 427 w 451"/>
                <a:gd name="T1" fmla="*/ 122 h 122"/>
                <a:gd name="T2" fmla="*/ 451 w 451"/>
                <a:gd name="T3" fmla="*/ 98 h 122"/>
                <a:gd name="T4" fmla="*/ 427 w 451"/>
                <a:gd name="T5" fmla="*/ 75 h 122"/>
                <a:gd name="T6" fmla="*/ 404 w 451"/>
                <a:gd name="T7" fmla="*/ 94 h 122"/>
                <a:gd name="T8" fmla="*/ 303 w 451"/>
                <a:gd name="T9" fmla="*/ 94 h 122"/>
                <a:gd name="T10" fmla="*/ 270 w 451"/>
                <a:gd name="T11" fmla="*/ 61 h 122"/>
                <a:gd name="T12" fmla="*/ 37 w 451"/>
                <a:gd name="T13" fmla="*/ 61 h 122"/>
                <a:gd name="T14" fmla="*/ 37 w 451"/>
                <a:gd name="T15" fmla="*/ 0 h 122"/>
                <a:gd name="T16" fmla="*/ 0 w 451"/>
                <a:gd name="T17" fmla="*/ 0 h 122"/>
                <a:gd name="T18" fmla="*/ 0 w 451"/>
                <a:gd name="T19" fmla="*/ 113 h 122"/>
                <a:gd name="T20" fmla="*/ 37 w 451"/>
                <a:gd name="T21" fmla="*/ 113 h 122"/>
                <a:gd name="T22" fmla="*/ 37 w 451"/>
                <a:gd name="T23" fmla="*/ 72 h 122"/>
                <a:gd name="T24" fmla="*/ 266 w 451"/>
                <a:gd name="T25" fmla="*/ 72 h 122"/>
                <a:gd name="T26" fmla="*/ 298 w 451"/>
                <a:gd name="T27" fmla="*/ 105 h 122"/>
                <a:gd name="T28" fmla="*/ 404 w 451"/>
                <a:gd name="T29" fmla="*/ 105 h 122"/>
                <a:gd name="T30" fmla="*/ 427 w 451"/>
                <a:gd name="T31" fmla="*/ 122 h 122"/>
                <a:gd name="T32" fmla="*/ 427 w 451"/>
                <a:gd name="T33" fmla="*/ 89 h 122"/>
                <a:gd name="T34" fmla="*/ 437 w 451"/>
                <a:gd name="T35" fmla="*/ 98 h 122"/>
                <a:gd name="T36" fmla="*/ 427 w 451"/>
                <a:gd name="T37" fmla="*/ 108 h 122"/>
                <a:gd name="T38" fmla="*/ 417 w 451"/>
                <a:gd name="T39" fmla="*/ 98 h 122"/>
                <a:gd name="T40" fmla="*/ 427 w 451"/>
                <a:gd name="T41" fmla="*/ 89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51" h="122">
                  <a:moveTo>
                    <a:pt x="427" y="122"/>
                  </a:moveTo>
                  <a:cubicBezTo>
                    <a:pt x="440" y="122"/>
                    <a:pt x="451" y="111"/>
                    <a:pt x="451" y="98"/>
                  </a:cubicBezTo>
                  <a:cubicBezTo>
                    <a:pt x="451" y="85"/>
                    <a:pt x="440" y="75"/>
                    <a:pt x="427" y="75"/>
                  </a:cubicBezTo>
                  <a:cubicBezTo>
                    <a:pt x="416" y="75"/>
                    <a:pt x="406" y="83"/>
                    <a:pt x="404" y="94"/>
                  </a:cubicBezTo>
                  <a:cubicBezTo>
                    <a:pt x="381" y="94"/>
                    <a:pt x="306" y="94"/>
                    <a:pt x="303" y="94"/>
                  </a:cubicBezTo>
                  <a:cubicBezTo>
                    <a:pt x="300" y="91"/>
                    <a:pt x="270" y="61"/>
                    <a:pt x="270" y="61"/>
                  </a:cubicBezTo>
                  <a:cubicBezTo>
                    <a:pt x="37" y="61"/>
                    <a:pt x="37" y="61"/>
                    <a:pt x="37" y="61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37" y="113"/>
                    <a:pt x="37" y="113"/>
                    <a:pt x="37" y="113"/>
                  </a:cubicBezTo>
                  <a:cubicBezTo>
                    <a:pt x="37" y="72"/>
                    <a:pt x="37" y="72"/>
                    <a:pt x="37" y="72"/>
                  </a:cubicBezTo>
                  <a:cubicBezTo>
                    <a:pt x="74" y="72"/>
                    <a:pt x="262" y="72"/>
                    <a:pt x="266" y="72"/>
                  </a:cubicBezTo>
                  <a:cubicBezTo>
                    <a:pt x="269" y="75"/>
                    <a:pt x="298" y="105"/>
                    <a:pt x="298" y="105"/>
                  </a:cubicBezTo>
                  <a:cubicBezTo>
                    <a:pt x="404" y="105"/>
                    <a:pt x="404" y="105"/>
                    <a:pt x="404" y="105"/>
                  </a:cubicBezTo>
                  <a:cubicBezTo>
                    <a:pt x="407" y="115"/>
                    <a:pt x="416" y="122"/>
                    <a:pt x="427" y="122"/>
                  </a:cubicBezTo>
                  <a:close/>
                  <a:moveTo>
                    <a:pt x="427" y="89"/>
                  </a:moveTo>
                  <a:cubicBezTo>
                    <a:pt x="432" y="89"/>
                    <a:pt x="437" y="93"/>
                    <a:pt x="437" y="98"/>
                  </a:cubicBezTo>
                  <a:cubicBezTo>
                    <a:pt x="437" y="104"/>
                    <a:pt x="432" y="108"/>
                    <a:pt x="427" y="108"/>
                  </a:cubicBezTo>
                  <a:cubicBezTo>
                    <a:pt x="422" y="108"/>
                    <a:pt x="417" y="104"/>
                    <a:pt x="417" y="98"/>
                  </a:cubicBezTo>
                  <a:cubicBezTo>
                    <a:pt x="417" y="93"/>
                    <a:pt x="422" y="89"/>
                    <a:pt x="427" y="89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228" name="Freeform 432"/>
            <p:cNvSpPr>
              <a:spLocks noEditPoints="1"/>
            </p:cNvSpPr>
            <p:nvPr/>
          </p:nvSpPr>
          <p:spPr bwMode="auto">
            <a:xfrm>
              <a:off x="10955477" y="4397581"/>
              <a:ext cx="98761" cy="109269"/>
            </a:xfrm>
            <a:custGeom>
              <a:avLst/>
              <a:gdLst>
                <a:gd name="T0" fmla="*/ 23 w 47"/>
                <a:gd name="T1" fmla="*/ 0 h 47"/>
                <a:gd name="T2" fmla="*/ 0 w 47"/>
                <a:gd name="T3" fmla="*/ 23 h 47"/>
                <a:gd name="T4" fmla="*/ 23 w 47"/>
                <a:gd name="T5" fmla="*/ 47 h 47"/>
                <a:gd name="T6" fmla="*/ 47 w 47"/>
                <a:gd name="T7" fmla="*/ 23 h 47"/>
                <a:gd name="T8" fmla="*/ 23 w 47"/>
                <a:gd name="T9" fmla="*/ 0 h 47"/>
                <a:gd name="T10" fmla="*/ 23 w 47"/>
                <a:gd name="T11" fmla="*/ 33 h 47"/>
                <a:gd name="T12" fmla="*/ 14 w 47"/>
                <a:gd name="T13" fmla="*/ 23 h 47"/>
                <a:gd name="T14" fmla="*/ 23 w 47"/>
                <a:gd name="T15" fmla="*/ 13 h 47"/>
                <a:gd name="T16" fmla="*/ 33 w 47"/>
                <a:gd name="T17" fmla="*/ 23 h 47"/>
                <a:gd name="T18" fmla="*/ 23 w 47"/>
                <a:gd name="T19" fmla="*/ 3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" h="47">
                  <a:moveTo>
                    <a:pt x="23" y="0"/>
                  </a:moveTo>
                  <a:cubicBezTo>
                    <a:pt x="10" y="0"/>
                    <a:pt x="0" y="10"/>
                    <a:pt x="0" y="23"/>
                  </a:cubicBezTo>
                  <a:cubicBezTo>
                    <a:pt x="0" y="36"/>
                    <a:pt x="10" y="47"/>
                    <a:pt x="23" y="47"/>
                  </a:cubicBezTo>
                  <a:cubicBezTo>
                    <a:pt x="36" y="47"/>
                    <a:pt x="47" y="36"/>
                    <a:pt x="47" y="23"/>
                  </a:cubicBezTo>
                  <a:cubicBezTo>
                    <a:pt x="47" y="10"/>
                    <a:pt x="36" y="0"/>
                    <a:pt x="23" y="0"/>
                  </a:cubicBezTo>
                  <a:close/>
                  <a:moveTo>
                    <a:pt x="23" y="33"/>
                  </a:moveTo>
                  <a:cubicBezTo>
                    <a:pt x="18" y="33"/>
                    <a:pt x="14" y="28"/>
                    <a:pt x="14" y="23"/>
                  </a:cubicBezTo>
                  <a:cubicBezTo>
                    <a:pt x="14" y="18"/>
                    <a:pt x="18" y="13"/>
                    <a:pt x="23" y="13"/>
                  </a:cubicBezTo>
                  <a:cubicBezTo>
                    <a:pt x="29" y="13"/>
                    <a:pt x="33" y="18"/>
                    <a:pt x="33" y="23"/>
                  </a:cubicBezTo>
                  <a:cubicBezTo>
                    <a:pt x="33" y="28"/>
                    <a:pt x="29" y="33"/>
                    <a:pt x="23" y="33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229" name="Freeform 433"/>
            <p:cNvSpPr>
              <a:spLocks noEditPoints="1"/>
            </p:cNvSpPr>
            <p:nvPr/>
          </p:nvSpPr>
          <p:spPr bwMode="auto">
            <a:xfrm>
              <a:off x="9091455" y="3757715"/>
              <a:ext cx="627273" cy="259884"/>
            </a:xfrm>
            <a:custGeom>
              <a:avLst/>
              <a:gdLst>
                <a:gd name="T0" fmla="*/ 274 w 298"/>
                <a:gd name="T1" fmla="*/ 65 h 112"/>
                <a:gd name="T2" fmla="*/ 252 w 298"/>
                <a:gd name="T3" fmla="*/ 83 h 112"/>
                <a:gd name="T4" fmla="*/ 88 w 298"/>
                <a:gd name="T5" fmla="*/ 83 h 112"/>
                <a:gd name="T6" fmla="*/ 42 w 298"/>
                <a:gd name="T7" fmla="*/ 37 h 112"/>
                <a:gd name="T8" fmla="*/ 47 w 298"/>
                <a:gd name="T9" fmla="*/ 24 h 112"/>
                <a:gd name="T10" fmla="*/ 23 w 298"/>
                <a:gd name="T11" fmla="*/ 0 h 112"/>
                <a:gd name="T12" fmla="*/ 0 w 298"/>
                <a:gd name="T13" fmla="*/ 24 h 112"/>
                <a:gd name="T14" fmla="*/ 23 w 298"/>
                <a:gd name="T15" fmla="*/ 47 h 112"/>
                <a:gd name="T16" fmla="*/ 34 w 298"/>
                <a:gd name="T17" fmla="*/ 44 h 112"/>
                <a:gd name="T18" fmla="*/ 83 w 298"/>
                <a:gd name="T19" fmla="*/ 94 h 112"/>
                <a:gd name="T20" fmla="*/ 251 w 298"/>
                <a:gd name="T21" fmla="*/ 94 h 112"/>
                <a:gd name="T22" fmla="*/ 274 w 298"/>
                <a:gd name="T23" fmla="*/ 112 h 112"/>
                <a:gd name="T24" fmla="*/ 298 w 298"/>
                <a:gd name="T25" fmla="*/ 89 h 112"/>
                <a:gd name="T26" fmla="*/ 274 w 298"/>
                <a:gd name="T27" fmla="*/ 65 h 112"/>
                <a:gd name="T28" fmla="*/ 23 w 298"/>
                <a:gd name="T29" fmla="*/ 33 h 112"/>
                <a:gd name="T30" fmla="*/ 14 w 298"/>
                <a:gd name="T31" fmla="*/ 24 h 112"/>
                <a:gd name="T32" fmla="*/ 23 w 298"/>
                <a:gd name="T33" fmla="*/ 14 h 112"/>
                <a:gd name="T34" fmla="*/ 33 w 298"/>
                <a:gd name="T35" fmla="*/ 24 h 112"/>
                <a:gd name="T36" fmla="*/ 23 w 298"/>
                <a:gd name="T37" fmla="*/ 33 h 112"/>
                <a:gd name="T38" fmla="*/ 274 w 298"/>
                <a:gd name="T39" fmla="*/ 98 h 112"/>
                <a:gd name="T40" fmla="*/ 265 w 298"/>
                <a:gd name="T41" fmla="*/ 89 h 112"/>
                <a:gd name="T42" fmla="*/ 274 w 298"/>
                <a:gd name="T43" fmla="*/ 79 h 112"/>
                <a:gd name="T44" fmla="*/ 284 w 298"/>
                <a:gd name="T45" fmla="*/ 89 h 112"/>
                <a:gd name="T46" fmla="*/ 274 w 298"/>
                <a:gd name="T47" fmla="*/ 98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98" h="112">
                  <a:moveTo>
                    <a:pt x="274" y="65"/>
                  </a:moveTo>
                  <a:cubicBezTo>
                    <a:pt x="264" y="65"/>
                    <a:pt x="254" y="73"/>
                    <a:pt x="252" y="83"/>
                  </a:cubicBezTo>
                  <a:cubicBezTo>
                    <a:pt x="228" y="83"/>
                    <a:pt x="92" y="83"/>
                    <a:pt x="88" y="83"/>
                  </a:cubicBezTo>
                  <a:cubicBezTo>
                    <a:pt x="85" y="80"/>
                    <a:pt x="54" y="49"/>
                    <a:pt x="42" y="37"/>
                  </a:cubicBezTo>
                  <a:cubicBezTo>
                    <a:pt x="45" y="33"/>
                    <a:pt x="47" y="29"/>
                    <a:pt x="47" y="24"/>
                  </a:cubicBezTo>
                  <a:cubicBezTo>
                    <a:pt x="47" y="11"/>
                    <a:pt x="36" y="0"/>
                    <a:pt x="23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37"/>
                    <a:pt x="10" y="47"/>
                    <a:pt x="23" y="47"/>
                  </a:cubicBezTo>
                  <a:cubicBezTo>
                    <a:pt x="27" y="47"/>
                    <a:pt x="31" y="46"/>
                    <a:pt x="34" y="44"/>
                  </a:cubicBezTo>
                  <a:cubicBezTo>
                    <a:pt x="83" y="94"/>
                    <a:pt x="83" y="94"/>
                    <a:pt x="83" y="94"/>
                  </a:cubicBezTo>
                  <a:cubicBezTo>
                    <a:pt x="251" y="94"/>
                    <a:pt x="251" y="94"/>
                    <a:pt x="251" y="94"/>
                  </a:cubicBezTo>
                  <a:cubicBezTo>
                    <a:pt x="254" y="104"/>
                    <a:pt x="263" y="112"/>
                    <a:pt x="274" y="112"/>
                  </a:cubicBezTo>
                  <a:cubicBezTo>
                    <a:pt x="287" y="112"/>
                    <a:pt x="298" y="102"/>
                    <a:pt x="298" y="89"/>
                  </a:cubicBezTo>
                  <a:cubicBezTo>
                    <a:pt x="298" y="76"/>
                    <a:pt x="287" y="65"/>
                    <a:pt x="274" y="65"/>
                  </a:cubicBezTo>
                  <a:close/>
                  <a:moveTo>
                    <a:pt x="23" y="33"/>
                  </a:moveTo>
                  <a:cubicBezTo>
                    <a:pt x="18" y="33"/>
                    <a:pt x="14" y="29"/>
                    <a:pt x="14" y="24"/>
                  </a:cubicBezTo>
                  <a:cubicBezTo>
                    <a:pt x="14" y="18"/>
                    <a:pt x="18" y="14"/>
                    <a:pt x="23" y="14"/>
                  </a:cubicBezTo>
                  <a:cubicBezTo>
                    <a:pt x="29" y="14"/>
                    <a:pt x="33" y="18"/>
                    <a:pt x="33" y="24"/>
                  </a:cubicBezTo>
                  <a:cubicBezTo>
                    <a:pt x="33" y="29"/>
                    <a:pt x="29" y="33"/>
                    <a:pt x="23" y="33"/>
                  </a:cubicBezTo>
                  <a:close/>
                  <a:moveTo>
                    <a:pt x="274" y="98"/>
                  </a:moveTo>
                  <a:cubicBezTo>
                    <a:pt x="269" y="98"/>
                    <a:pt x="265" y="94"/>
                    <a:pt x="265" y="89"/>
                  </a:cubicBezTo>
                  <a:cubicBezTo>
                    <a:pt x="265" y="83"/>
                    <a:pt x="269" y="79"/>
                    <a:pt x="274" y="79"/>
                  </a:cubicBezTo>
                  <a:cubicBezTo>
                    <a:pt x="280" y="79"/>
                    <a:pt x="284" y="83"/>
                    <a:pt x="284" y="89"/>
                  </a:cubicBezTo>
                  <a:cubicBezTo>
                    <a:pt x="284" y="94"/>
                    <a:pt x="280" y="98"/>
                    <a:pt x="274" y="98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230" name="Freeform 434"/>
            <p:cNvSpPr>
              <a:spLocks noEditPoints="1"/>
            </p:cNvSpPr>
            <p:nvPr/>
          </p:nvSpPr>
          <p:spPr bwMode="auto">
            <a:xfrm>
              <a:off x="8183021" y="4087493"/>
              <a:ext cx="612147" cy="228383"/>
            </a:xfrm>
            <a:custGeom>
              <a:avLst/>
              <a:gdLst>
                <a:gd name="T0" fmla="*/ 267 w 291"/>
                <a:gd name="T1" fmla="*/ 47 h 98"/>
                <a:gd name="T2" fmla="*/ 291 w 291"/>
                <a:gd name="T3" fmla="*/ 24 h 98"/>
                <a:gd name="T4" fmla="*/ 267 w 291"/>
                <a:gd name="T5" fmla="*/ 0 h 98"/>
                <a:gd name="T6" fmla="*/ 244 w 291"/>
                <a:gd name="T7" fmla="*/ 19 h 98"/>
                <a:gd name="T8" fmla="*/ 166 w 291"/>
                <a:gd name="T9" fmla="*/ 19 h 98"/>
                <a:gd name="T10" fmla="*/ 108 w 291"/>
                <a:gd name="T11" fmla="*/ 76 h 98"/>
                <a:gd name="T12" fmla="*/ 101 w 291"/>
                <a:gd name="T13" fmla="*/ 76 h 98"/>
                <a:gd name="T14" fmla="*/ 101 w 291"/>
                <a:gd name="T15" fmla="*/ 65 h 98"/>
                <a:gd name="T16" fmla="*/ 0 w 291"/>
                <a:gd name="T17" fmla="*/ 65 h 98"/>
                <a:gd name="T18" fmla="*/ 0 w 291"/>
                <a:gd name="T19" fmla="*/ 98 h 98"/>
                <a:gd name="T20" fmla="*/ 101 w 291"/>
                <a:gd name="T21" fmla="*/ 98 h 98"/>
                <a:gd name="T22" fmla="*/ 101 w 291"/>
                <a:gd name="T23" fmla="*/ 87 h 98"/>
                <a:gd name="T24" fmla="*/ 113 w 291"/>
                <a:gd name="T25" fmla="*/ 87 h 98"/>
                <a:gd name="T26" fmla="*/ 171 w 291"/>
                <a:gd name="T27" fmla="*/ 30 h 98"/>
                <a:gd name="T28" fmla="*/ 245 w 291"/>
                <a:gd name="T29" fmla="*/ 30 h 98"/>
                <a:gd name="T30" fmla="*/ 267 w 291"/>
                <a:gd name="T31" fmla="*/ 47 h 98"/>
                <a:gd name="T32" fmla="*/ 267 w 291"/>
                <a:gd name="T33" fmla="*/ 14 h 98"/>
                <a:gd name="T34" fmla="*/ 277 w 291"/>
                <a:gd name="T35" fmla="*/ 24 h 98"/>
                <a:gd name="T36" fmla="*/ 267 w 291"/>
                <a:gd name="T37" fmla="*/ 34 h 98"/>
                <a:gd name="T38" fmla="*/ 258 w 291"/>
                <a:gd name="T39" fmla="*/ 24 h 98"/>
                <a:gd name="T40" fmla="*/ 267 w 291"/>
                <a:gd name="T41" fmla="*/ 14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91" h="98">
                  <a:moveTo>
                    <a:pt x="267" y="47"/>
                  </a:moveTo>
                  <a:cubicBezTo>
                    <a:pt x="280" y="47"/>
                    <a:pt x="291" y="37"/>
                    <a:pt x="291" y="24"/>
                  </a:cubicBezTo>
                  <a:cubicBezTo>
                    <a:pt x="291" y="11"/>
                    <a:pt x="280" y="0"/>
                    <a:pt x="267" y="0"/>
                  </a:cubicBezTo>
                  <a:cubicBezTo>
                    <a:pt x="256" y="0"/>
                    <a:pt x="247" y="8"/>
                    <a:pt x="244" y="19"/>
                  </a:cubicBezTo>
                  <a:cubicBezTo>
                    <a:pt x="166" y="19"/>
                    <a:pt x="166" y="19"/>
                    <a:pt x="166" y="19"/>
                  </a:cubicBezTo>
                  <a:cubicBezTo>
                    <a:pt x="166" y="19"/>
                    <a:pt x="111" y="73"/>
                    <a:pt x="108" y="76"/>
                  </a:cubicBezTo>
                  <a:cubicBezTo>
                    <a:pt x="107" y="76"/>
                    <a:pt x="104" y="76"/>
                    <a:pt x="101" y="76"/>
                  </a:cubicBezTo>
                  <a:cubicBezTo>
                    <a:pt x="101" y="65"/>
                    <a:pt x="101" y="65"/>
                    <a:pt x="101" y="65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101" y="98"/>
                    <a:pt x="101" y="98"/>
                    <a:pt x="101" y="98"/>
                  </a:cubicBezTo>
                  <a:cubicBezTo>
                    <a:pt x="101" y="87"/>
                    <a:pt x="101" y="87"/>
                    <a:pt x="101" y="87"/>
                  </a:cubicBezTo>
                  <a:cubicBezTo>
                    <a:pt x="113" y="87"/>
                    <a:pt x="113" y="87"/>
                    <a:pt x="113" y="87"/>
                  </a:cubicBezTo>
                  <a:cubicBezTo>
                    <a:pt x="113" y="87"/>
                    <a:pt x="168" y="33"/>
                    <a:pt x="171" y="30"/>
                  </a:cubicBezTo>
                  <a:cubicBezTo>
                    <a:pt x="174" y="30"/>
                    <a:pt x="231" y="30"/>
                    <a:pt x="245" y="30"/>
                  </a:cubicBezTo>
                  <a:cubicBezTo>
                    <a:pt x="247" y="40"/>
                    <a:pt x="256" y="47"/>
                    <a:pt x="267" y="47"/>
                  </a:cubicBezTo>
                  <a:close/>
                  <a:moveTo>
                    <a:pt x="267" y="14"/>
                  </a:moveTo>
                  <a:cubicBezTo>
                    <a:pt x="273" y="14"/>
                    <a:pt x="277" y="19"/>
                    <a:pt x="277" y="24"/>
                  </a:cubicBezTo>
                  <a:cubicBezTo>
                    <a:pt x="277" y="29"/>
                    <a:pt x="273" y="34"/>
                    <a:pt x="267" y="34"/>
                  </a:cubicBezTo>
                  <a:cubicBezTo>
                    <a:pt x="262" y="34"/>
                    <a:pt x="258" y="29"/>
                    <a:pt x="258" y="24"/>
                  </a:cubicBezTo>
                  <a:cubicBezTo>
                    <a:pt x="258" y="19"/>
                    <a:pt x="262" y="14"/>
                    <a:pt x="267" y="14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231" name="Freeform 435"/>
            <p:cNvSpPr>
              <a:spLocks noEditPoints="1"/>
            </p:cNvSpPr>
            <p:nvPr/>
          </p:nvSpPr>
          <p:spPr bwMode="auto">
            <a:xfrm>
              <a:off x="8183021" y="3925066"/>
              <a:ext cx="872843" cy="247086"/>
            </a:xfrm>
            <a:custGeom>
              <a:avLst/>
              <a:gdLst>
                <a:gd name="T0" fmla="*/ 391 w 415"/>
                <a:gd name="T1" fmla="*/ 47 h 106"/>
                <a:gd name="T2" fmla="*/ 415 w 415"/>
                <a:gd name="T3" fmla="*/ 23 h 106"/>
                <a:gd name="T4" fmla="*/ 391 w 415"/>
                <a:gd name="T5" fmla="*/ 0 h 106"/>
                <a:gd name="T6" fmla="*/ 368 w 415"/>
                <a:gd name="T7" fmla="*/ 18 h 106"/>
                <a:gd name="T8" fmla="*/ 174 w 415"/>
                <a:gd name="T9" fmla="*/ 18 h 106"/>
                <a:gd name="T10" fmla="*/ 109 w 415"/>
                <a:gd name="T11" fmla="*/ 84 h 106"/>
                <a:gd name="T12" fmla="*/ 101 w 415"/>
                <a:gd name="T13" fmla="*/ 84 h 106"/>
                <a:gd name="T14" fmla="*/ 101 w 415"/>
                <a:gd name="T15" fmla="*/ 73 h 106"/>
                <a:gd name="T16" fmla="*/ 0 w 415"/>
                <a:gd name="T17" fmla="*/ 73 h 106"/>
                <a:gd name="T18" fmla="*/ 0 w 415"/>
                <a:gd name="T19" fmla="*/ 106 h 106"/>
                <a:gd name="T20" fmla="*/ 101 w 415"/>
                <a:gd name="T21" fmla="*/ 106 h 106"/>
                <a:gd name="T22" fmla="*/ 101 w 415"/>
                <a:gd name="T23" fmla="*/ 95 h 106"/>
                <a:gd name="T24" fmla="*/ 114 w 415"/>
                <a:gd name="T25" fmla="*/ 95 h 106"/>
                <a:gd name="T26" fmla="*/ 179 w 415"/>
                <a:gd name="T27" fmla="*/ 29 h 106"/>
                <a:gd name="T28" fmla="*/ 369 w 415"/>
                <a:gd name="T29" fmla="*/ 29 h 106"/>
                <a:gd name="T30" fmla="*/ 391 w 415"/>
                <a:gd name="T31" fmla="*/ 47 h 106"/>
                <a:gd name="T32" fmla="*/ 391 w 415"/>
                <a:gd name="T33" fmla="*/ 13 h 106"/>
                <a:gd name="T34" fmla="*/ 401 w 415"/>
                <a:gd name="T35" fmla="*/ 23 h 106"/>
                <a:gd name="T36" fmla="*/ 391 w 415"/>
                <a:gd name="T37" fmla="*/ 33 h 106"/>
                <a:gd name="T38" fmla="*/ 381 w 415"/>
                <a:gd name="T39" fmla="*/ 23 h 106"/>
                <a:gd name="T40" fmla="*/ 391 w 415"/>
                <a:gd name="T41" fmla="*/ 1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15" h="106">
                  <a:moveTo>
                    <a:pt x="391" y="47"/>
                  </a:moveTo>
                  <a:cubicBezTo>
                    <a:pt x="404" y="47"/>
                    <a:pt x="415" y="36"/>
                    <a:pt x="415" y="23"/>
                  </a:cubicBezTo>
                  <a:cubicBezTo>
                    <a:pt x="415" y="10"/>
                    <a:pt x="404" y="0"/>
                    <a:pt x="391" y="0"/>
                  </a:cubicBezTo>
                  <a:cubicBezTo>
                    <a:pt x="380" y="0"/>
                    <a:pt x="370" y="8"/>
                    <a:pt x="368" y="18"/>
                  </a:cubicBezTo>
                  <a:cubicBezTo>
                    <a:pt x="174" y="18"/>
                    <a:pt x="174" y="18"/>
                    <a:pt x="174" y="18"/>
                  </a:cubicBezTo>
                  <a:cubicBezTo>
                    <a:pt x="174" y="18"/>
                    <a:pt x="112" y="81"/>
                    <a:pt x="109" y="84"/>
                  </a:cubicBezTo>
                  <a:cubicBezTo>
                    <a:pt x="108" y="84"/>
                    <a:pt x="104" y="84"/>
                    <a:pt x="101" y="84"/>
                  </a:cubicBezTo>
                  <a:cubicBezTo>
                    <a:pt x="101" y="73"/>
                    <a:pt x="101" y="73"/>
                    <a:pt x="101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101" y="106"/>
                    <a:pt x="101" y="106"/>
                    <a:pt x="101" y="106"/>
                  </a:cubicBezTo>
                  <a:cubicBezTo>
                    <a:pt x="101" y="95"/>
                    <a:pt x="101" y="95"/>
                    <a:pt x="101" y="95"/>
                  </a:cubicBezTo>
                  <a:cubicBezTo>
                    <a:pt x="114" y="95"/>
                    <a:pt x="114" y="95"/>
                    <a:pt x="114" y="95"/>
                  </a:cubicBezTo>
                  <a:cubicBezTo>
                    <a:pt x="114" y="95"/>
                    <a:pt x="176" y="32"/>
                    <a:pt x="179" y="29"/>
                  </a:cubicBezTo>
                  <a:cubicBezTo>
                    <a:pt x="183" y="29"/>
                    <a:pt x="342" y="29"/>
                    <a:pt x="369" y="29"/>
                  </a:cubicBezTo>
                  <a:cubicBezTo>
                    <a:pt x="371" y="39"/>
                    <a:pt x="380" y="47"/>
                    <a:pt x="391" y="47"/>
                  </a:cubicBezTo>
                  <a:close/>
                  <a:moveTo>
                    <a:pt x="391" y="13"/>
                  </a:moveTo>
                  <a:cubicBezTo>
                    <a:pt x="397" y="13"/>
                    <a:pt x="401" y="18"/>
                    <a:pt x="401" y="23"/>
                  </a:cubicBezTo>
                  <a:cubicBezTo>
                    <a:pt x="401" y="29"/>
                    <a:pt x="397" y="33"/>
                    <a:pt x="391" y="33"/>
                  </a:cubicBezTo>
                  <a:cubicBezTo>
                    <a:pt x="386" y="33"/>
                    <a:pt x="381" y="29"/>
                    <a:pt x="381" y="23"/>
                  </a:cubicBezTo>
                  <a:cubicBezTo>
                    <a:pt x="381" y="18"/>
                    <a:pt x="386" y="13"/>
                    <a:pt x="391" y="13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232" name="Freeform 436"/>
            <p:cNvSpPr>
              <a:spLocks noEditPoints="1"/>
            </p:cNvSpPr>
            <p:nvPr/>
          </p:nvSpPr>
          <p:spPr bwMode="auto">
            <a:xfrm>
              <a:off x="8830758" y="2313587"/>
              <a:ext cx="1022321" cy="651679"/>
            </a:xfrm>
            <a:custGeom>
              <a:avLst/>
              <a:gdLst>
                <a:gd name="T0" fmla="*/ 215 w 486"/>
                <a:gd name="T1" fmla="*/ 198 h 280"/>
                <a:gd name="T2" fmla="*/ 215 w 486"/>
                <a:gd name="T3" fmla="*/ 113 h 280"/>
                <a:gd name="T4" fmla="*/ 225 w 486"/>
                <a:gd name="T5" fmla="*/ 113 h 280"/>
                <a:gd name="T6" fmla="*/ 225 w 486"/>
                <a:gd name="T7" fmla="*/ 0 h 280"/>
                <a:gd name="T8" fmla="*/ 193 w 486"/>
                <a:gd name="T9" fmla="*/ 0 h 280"/>
                <a:gd name="T10" fmla="*/ 193 w 486"/>
                <a:gd name="T11" fmla="*/ 113 h 280"/>
                <a:gd name="T12" fmla="*/ 204 w 486"/>
                <a:gd name="T13" fmla="*/ 113 h 280"/>
                <a:gd name="T14" fmla="*/ 204 w 486"/>
                <a:gd name="T15" fmla="*/ 198 h 280"/>
                <a:gd name="T16" fmla="*/ 186 w 486"/>
                <a:gd name="T17" fmla="*/ 219 h 280"/>
                <a:gd name="T18" fmla="*/ 47 w 486"/>
                <a:gd name="T19" fmla="*/ 219 h 280"/>
                <a:gd name="T20" fmla="*/ 24 w 486"/>
                <a:gd name="T21" fmla="*/ 197 h 280"/>
                <a:gd name="T22" fmla="*/ 0 w 486"/>
                <a:gd name="T23" fmla="*/ 221 h 280"/>
                <a:gd name="T24" fmla="*/ 24 w 486"/>
                <a:gd name="T25" fmla="*/ 244 h 280"/>
                <a:gd name="T26" fmla="*/ 45 w 486"/>
                <a:gd name="T27" fmla="*/ 230 h 280"/>
                <a:gd name="T28" fmla="*/ 188 w 486"/>
                <a:gd name="T29" fmla="*/ 230 h 280"/>
                <a:gd name="T30" fmla="*/ 210 w 486"/>
                <a:gd name="T31" fmla="*/ 244 h 280"/>
                <a:gd name="T32" fmla="*/ 231 w 486"/>
                <a:gd name="T33" fmla="*/ 230 h 280"/>
                <a:gd name="T34" fmla="*/ 429 w 486"/>
                <a:gd name="T35" fmla="*/ 230 h 280"/>
                <a:gd name="T36" fmla="*/ 443 w 486"/>
                <a:gd name="T37" fmla="*/ 244 h 280"/>
                <a:gd name="T38" fmla="*/ 439 w 486"/>
                <a:gd name="T39" fmla="*/ 257 h 280"/>
                <a:gd name="T40" fmla="*/ 462 w 486"/>
                <a:gd name="T41" fmla="*/ 280 h 280"/>
                <a:gd name="T42" fmla="*/ 486 w 486"/>
                <a:gd name="T43" fmla="*/ 257 h 280"/>
                <a:gd name="T44" fmla="*/ 462 w 486"/>
                <a:gd name="T45" fmla="*/ 233 h 280"/>
                <a:gd name="T46" fmla="*/ 451 w 486"/>
                <a:gd name="T47" fmla="*/ 236 h 280"/>
                <a:gd name="T48" fmla="*/ 434 w 486"/>
                <a:gd name="T49" fmla="*/ 219 h 280"/>
                <a:gd name="T50" fmla="*/ 233 w 486"/>
                <a:gd name="T51" fmla="*/ 219 h 280"/>
                <a:gd name="T52" fmla="*/ 215 w 486"/>
                <a:gd name="T53" fmla="*/ 198 h 280"/>
                <a:gd name="T54" fmla="*/ 24 w 486"/>
                <a:gd name="T55" fmla="*/ 230 h 280"/>
                <a:gd name="T56" fmla="*/ 14 w 486"/>
                <a:gd name="T57" fmla="*/ 221 h 280"/>
                <a:gd name="T58" fmla="*/ 24 w 486"/>
                <a:gd name="T59" fmla="*/ 211 h 280"/>
                <a:gd name="T60" fmla="*/ 34 w 486"/>
                <a:gd name="T61" fmla="*/ 221 h 280"/>
                <a:gd name="T62" fmla="*/ 24 w 486"/>
                <a:gd name="T63" fmla="*/ 230 h 280"/>
                <a:gd name="T64" fmla="*/ 210 w 486"/>
                <a:gd name="T65" fmla="*/ 230 h 280"/>
                <a:gd name="T66" fmla="*/ 200 w 486"/>
                <a:gd name="T67" fmla="*/ 221 h 280"/>
                <a:gd name="T68" fmla="*/ 210 w 486"/>
                <a:gd name="T69" fmla="*/ 211 h 280"/>
                <a:gd name="T70" fmla="*/ 220 w 486"/>
                <a:gd name="T71" fmla="*/ 221 h 280"/>
                <a:gd name="T72" fmla="*/ 210 w 486"/>
                <a:gd name="T73" fmla="*/ 230 h 280"/>
                <a:gd name="T74" fmla="*/ 462 w 486"/>
                <a:gd name="T75" fmla="*/ 247 h 280"/>
                <a:gd name="T76" fmla="*/ 472 w 486"/>
                <a:gd name="T77" fmla="*/ 257 h 280"/>
                <a:gd name="T78" fmla="*/ 462 w 486"/>
                <a:gd name="T79" fmla="*/ 266 h 280"/>
                <a:gd name="T80" fmla="*/ 452 w 486"/>
                <a:gd name="T81" fmla="*/ 257 h 280"/>
                <a:gd name="T82" fmla="*/ 462 w 486"/>
                <a:gd name="T83" fmla="*/ 247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86" h="280">
                  <a:moveTo>
                    <a:pt x="215" y="198"/>
                  </a:moveTo>
                  <a:cubicBezTo>
                    <a:pt x="215" y="113"/>
                    <a:pt x="215" y="113"/>
                    <a:pt x="215" y="113"/>
                  </a:cubicBezTo>
                  <a:cubicBezTo>
                    <a:pt x="225" y="113"/>
                    <a:pt x="225" y="113"/>
                    <a:pt x="225" y="113"/>
                  </a:cubicBezTo>
                  <a:cubicBezTo>
                    <a:pt x="225" y="0"/>
                    <a:pt x="225" y="0"/>
                    <a:pt x="225" y="0"/>
                  </a:cubicBezTo>
                  <a:cubicBezTo>
                    <a:pt x="193" y="0"/>
                    <a:pt x="193" y="0"/>
                    <a:pt x="193" y="0"/>
                  </a:cubicBezTo>
                  <a:cubicBezTo>
                    <a:pt x="193" y="113"/>
                    <a:pt x="193" y="113"/>
                    <a:pt x="193" y="113"/>
                  </a:cubicBezTo>
                  <a:cubicBezTo>
                    <a:pt x="204" y="113"/>
                    <a:pt x="204" y="113"/>
                    <a:pt x="204" y="113"/>
                  </a:cubicBezTo>
                  <a:cubicBezTo>
                    <a:pt x="204" y="198"/>
                    <a:pt x="204" y="198"/>
                    <a:pt x="204" y="198"/>
                  </a:cubicBezTo>
                  <a:cubicBezTo>
                    <a:pt x="194" y="201"/>
                    <a:pt x="187" y="209"/>
                    <a:pt x="186" y="219"/>
                  </a:cubicBezTo>
                  <a:cubicBezTo>
                    <a:pt x="47" y="219"/>
                    <a:pt x="47" y="219"/>
                    <a:pt x="47" y="219"/>
                  </a:cubicBezTo>
                  <a:cubicBezTo>
                    <a:pt x="47" y="207"/>
                    <a:pt x="37" y="197"/>
                    <a:pt x="24" y="197"/>
                  </a:cubicBezTo>
                  <a:cubicBezTo>
                    <a:pt x="11" y="197"/>
                    <a:pt x="0" y="208"/>
                    <a:pt x="0" y="221"/>
                  </a:cubicBezTo>
                  <a:cubicBezTo>
                    <a:pt x="0" y="234"/>
                    <a:pt x="11" y="244"/>
                    <a:pt x="24" y="244"/>
                  </a:cubicBezTo>
                  <a:cubicBezTo>
                    <a:pt x="34" y="244"/>
                    <a:pt x="42" y="239"/>
                    <a:pt x="45" y="230"/>
                  </a:cubicBezTo>
                  <a:cubicBezTo>
                    <a:pt x="188" y="230"/>
                    <a:pt x="188" y="230"/>
                    <a:pt x="188" y="230"/>
                  </a:cubicBezTo>
                  <a:cubicBezTo>
                    <a:pt x="192" y="239"/>
                    <a:pt x="200" y="244"/>
                    <a:pt x="210" y="244"/>
                  </a:cubicBezTo>
                  <a:cubicBezTo>
                    <a:pt x="220" y="244"/>
                    <a:pt x="228" y="238"/>
                    <a:pt x="231" y="230"/>
                  </a:cubicBezTo>
                  <a:cubicBezTo>
                    <a:pt x="258" y="230"/>
                    <a:pt x="425" y="230"/>
                    <a:pt x="429" y="230"/>
                  </a:cubicBezTo>
                  <a:cubicBezTo>
                    <a:pt x="431" y="232"/>
                    <a:pt x="438" y="239"/>
                    <a:pt x="443" y="244"/>
                  </a:cubicBezTo>
                  <a:cubicBezTo>
                    <a:pt x="440" y="247"/>
                    <a:pt x="439" y="252"/>
                    <a:pt x="439" y="257"/>
                  </a:cubicBezTo>
                  <a:cubicBezTo>
                    <a:pt x="439" y="270"/>
                    <a:pt x="449" y="280"/>
                    <a:pt x="462" y="280"/>
                  </a:cubicBezTo>
                  <a:cubicBezTo>
                    <a:pt x="475" y="280"/>
                    <a:pt x="486" y="270"/>
                    <a:pt x="486" y="257"/>
                  </a:cubicBezTo>
                  <a:cubicBezTo>
                    <a:pt x="486" y="244"/>
                    <a:pt x="475" y="233"/>
                    <a:pt x="462" y="233"/>
                  </a:cubicBezTo>
                  <a:cubicBezTo>
                    <a:pt x="458" y="233"/>
                    <a:pt x="454" y="234"/>
                    <a:pt x="451" y="236"/>
                  </a:cubicBezTo>
                  <a:cubicBezTo>
                    <a:pt x="434" y="219"/>
                    <a:pt x="434" y="219"/>
                    <a:pt x="434" y="219"/>
                  </a:cubicBezTo>
                  <a:cubicBezTo>
                    <a:pt x="233" y="219"/>
                    <a:pt x="233" y="219"/>
                    <a:pt x="233" y="219"/>
                  </a:cubicBezTo>
                  <a:cubicBezTo>
                    <a:pt x="232" y="208"/>
                    <a:pt x="225" y="200"/>
                    <a:pt x="215" y="198"/>
                  </a:cubicBezTo>
                  <a:close/>
                  <a:moveTo>
                    <a:pt x="24" y="230"/>
                  </a:moveTo>
                  <a:cubicBezTo>
                    <a:pt x="19" y="230"/>
                    <a:pt x="14" y="226"/>
                    <a:pt x="14" y="221"/>
                  </a:cubicBezTo>
                  <a:cubicBezTo>
                    <a:pt x="14" y="215"/>
                    <a:pt x="19" y="211"/>
                    <a:pt x="24" y="211"/>
                  </a:cubicBezTo>
                  <a:cubicBezTo>
                    <a:pt x="29" y="211"/>
                    <a:pt x="34" y="215"/>
                    <a:pt x="34" y="221"/>
                  </a:cubicBezTo>
                  <a:cubicBezTo>
                    <a:pt x="34" y="226"/>
                    <a:pt x="29" y="230"/>
                    <a:pt x="24" y="230"/>
                  </a:cubicBezTo>
                  <a:close/>
                  <a:moveTo>
                    <a:pt x="210" y="230"/>
                  </a:moveTo>
                  <a:cubicBezTo>
                    <a:pt x="204" y="230"/>
                    <a:pt x="200" y="226"/>
                    <a:pt x="200" y="221"/>
                  </a:cubicBezTo>
                  <a:cubicBezTo>
                    <a:pt x="200" y="215"/>
                    <a:pt x="204" y="211"/>
                    <a:pt x="210" y="211"/>
                  </a:cubicBezTo>
                  <a:cubicBezTo>
                    <a:pt x="215" y="211"/>
                    <a:pt x="220" y="215"/>
                    <a:pt x="220" y="221"/>
                  </a:cubicBezTo>
                  <a:cubicBezTo>
                    <a:pt x="220" y="226"/>
                    <a:pt x="215" y="230"/>
                    <a:pt x="210" y="230"/>
                  </a:cubicBezTo>
                  <a:close/>
                  <a:moveTo>
                    <a:pt x="462" y="247"/>
                  </a:moveTo>
                  <a:cubicBezTo>
                    <a:pt x="468" y="247"/>
                    <a:pt x="472" y="251"/>
                    <a:pt x="472" y="257"/>
                  </a:cubicBezTo>
                  <a:cubicBezTo>
                    <a:pt x="472" y="262"/>
                    <a:pt x="468" y="266"/>
                    <a:pt x="462" y="266"/>
                  </a:cubicBezTo>
                  <a:cubicBezTo>
                    <a:pt x="457" y="266"/>
                    <a:pt x="452" y="262"/>
                    <a:pt x="452" y="257"/>
                  </a:cubicBezTo>
                  <a:cubicBezTo>
                    <a:pt x="452" y="251"/>
                    <a:pt x="457" y="247"/>
                    <a:pt x="462" y="247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233" name="Freeform 437"/>
            <p:cNvSpPr>
              <a:spLocks noEditPoints="1"/>
            </p:cNvSpPr>
            <p:nvPr/>
          </p:nvSpPr>
          <p:spPr bwMode="auto">
            <a:xfrm>
              <a:off x="6897332" y="1226800"/>
              <a:ext cx="98761" cy="109269"/>
            </a:xfrm>
            <a:custGeom>
              <a:avLst/>
              <a:gdLst>
                <a:gd name="T0" fmla="*/ 47 w 47"/>
                <a:gd name="T1" fmla="*/ 24 h 47"/>
                <a:gd name="T2" fmla="*/ 24 w 47"/>
                <a:gd name="T3" fmla="*/ 0 h 47"/>
                <a:gd name="T4" fmla="*/ 0 w 47"/>
                <a:gd name="T5" fmla="*/ 24 h 47"/>
                <a:gd name="T6" fmla="*/ 24 w 47"/>
                <a:gd name="T7" fmla="*/ 47 h 47"/>
                <a:gd name="T8" fmla="*/ 47 w 47"/>
                <a:gd name="T9" fmla="*/ 24 h 47"/>
                <a:gd name="T10" fmla="*/ 14 w 47"/>
                <a:gd name="T11" fmla="*/ 24 h 47"/>
                <a:gd name="T12" fmla="*/ 24 w 47"/>
                <a:gd name="T13" fmla="*/ 14 h 47"/>
                <a:gd name="T14" fmla="*/ 34 w 47"/>
                <a:gd name="T15" fmla="*/ 24 h 47"/>
                <a:gd name="T16" fmla="*/ 24 w 47"/>
                <a:gd name="T17" fmla="*/ 33 h 47"/>
                <a:gd name="T18" fmla="*/ 14 w 47"/>
                <a:gd name="T19" fmla="*/ 2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" h="47">
                  <a:moveTo>
                    <a:pt x="47" y="24"/>
                  </a:moveTo>
                  <a:cubicBezTo>
                    <a:pt x="47" y="11"/>
                    <a:pt x="37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37"/>
                    <a:pt x="11" y="47"/>
                    <a:pt x="24" y="47"/>
                  </a:cubicBezTo>
                  <a:cubicBezTo>
                    <a:pt x="37" y="47"/>
                    <a:pt x="47" y="37"/>
                    <a:pt x="47" y="24"/>
                  </a:cubicBezTo>
                  <a:close/>
                  <a:moveTo>
                    <a:pt x="14" y="24"/>
                  </a:moveTo>
                  <a:cubicBezTo>
                    <a:pt x="14" y="18"/>
                    <a:pt x="18" y="14"/>
                    <a:pt x="24" y="14"/>
                  </a:cubicBezTo>
                  <a:cubicBezTo>
                    <a:pt x="29" y="14"/>
                    <a:pt x="34" y="18"/>
                    <a:pt x="34" y="24"/>
                  </a:cubicBezTo>
                  <a:cubicBezTo>
                    <a:pt x="34" y="29"/>
                    <a:pt x="29" y="33"/>
                    <a:pt x="24" y="33"/>
                  </a:cubicBezTo>
                  <a:cubicBezTo>
                    <a:pt x="18" y="33"/>
                    <a:pt x="14" y="29"/>
                    <a:pt x="14" y="24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234" name="Freeform 438"/>
            <p:cNvSpPr>
              <a:spLocks noEditPoints="1"/>
            </p:cNvSpPr>
            <p:nvPr/>
          </p:nvSpPr>
          <p:spPr bwMode="auto">
            <a:xfrm>
              <a:off x="9085226" y="2939672"/>
              <a:ext cx="1011645" cy="388842"/>
            </a:xfrm>
            <a:custGeom>
              <a:avLst/>
              <a:gdLst>
                <a:gd name="T0" fmla="*/ 301 w 481"/>
                <a:gd name="T1" fmla="*/ 24 h 167"/>
                <a:gd name="T2" fmla="*/ 277 w 481"/>
                <a:gd name="T3" fmla="*/ 0 h 167"/>
                <a:gd name="T4" fmla="*/ 255 w 481"/>
                <a:gd name="T5" fmla="*/ 18 h 167"/>
                <a:gd name="T6" fmla="*/ 47 w 481"/>
                <a:gd name="T7" fmla="*/ 18 h 167"/>
                <a:gd name="T8" fmla="*/ 24 w 481"/>
                <a:gd name="T9" fmla="*/ 0 h 167"/>
                <a:gd name="T10" fmla="*/ 0 w 481"/>
                <a:gd name="T11" fmla="*/ 24 h 167"/>
                <a:gd name="T12" fmla="*/ 24 w 481"/>
                <a:gd name="T13" fmla="*/ 47 h 167"/>
                <a:gd name="T14" fmla="*/ 47 w 481"/>
                <a:gd name="T15" fmla="*/ 29 h 167"/>
                <a:gd name="T16" fmla="*/ 255 w 481"/>
                <a:gd name="T17" fmla="*/ 29 h 167"/>
                <a:gd name="T18" fmla="*/ 273 w 481"/>
                <a:gd name="T19" fmla="*/ 47 h 167"/>
                <a:gd name="T20" fmla="*/ 273 w 481"/>
                <a:gd name="T21" fmla="*/ 160 h 167"/>
                <a:gd name="T22" fmla="*/ 381 w 481"/>
                <a:gd name="T23" fmla="*/ 160 h 167"/>
                <a:gd name="T24" fmla="*/ 381 w 481"/>
                <a:gd name="T25" fmla="*/ 167 h 167"/>
                <a:gd name="T26" fmla="*/ 481 w 481"/>
                <a:gd name="T27" fmla="*/ 167 h 167"/>
                <a:gd name="T28" fmla="*/ 481 w 481"/>
                <a:gd name="T29" fmla="*/ 134 h 167"/>
                <a:gd name="T30" fmla="*/ 381 w 481"/>
                <a:gd name="T31" fmla="*/ 134 h 167"/>
                <a:gd name="T32" fmla="*/ 381 w 481"/>
                <a:gd name="T33" fmla="*/ 149 h 167"/>
                <a:gd name="T34" fmla="*/ 284 w 481"/>
                <a:gd name="T35" fmla="*/ 149 h 167"/>
                <a:gd name="T36" fmla="*/ 284 w 481"/>
                <a:gd name="T37" fmla="*/ 46 h 167"/>
                <a:gd name="T38" fmla="*/ 301 w 481"/>
                <a:gd name="T39" fmla="*/ 24 h 167"/>
                <a:gd name="T40" fmla="*/ 24 w 481"/>
                <a:gd name="T41" fmla="*/ 33 h 167"/>
                <a:gd name="T42" fmla="*/ 14 w 481"/>
                <a:gd name="T43" fmla="*/ 24 h 167"/>
                <a:gd name="T44" fmla="*/ 24 w 481"/>
                <a:gd name="T45" fmla="*/ 14 h 167"/>
                <a:gd name="T46" fmla="*/ 33 w 481"/>
                <a:gd name="T47" fmla="*/ 24 h 167"/>
                <a:gd name="T48" fmla="*/ 24 w 481"/>
                <a:gd name="T49" fmla="*/ 33 h 167"/>
                <a:gd name="T50" fmla="*/ 268 w 481"/>
                <a:gd name="T51" fmla="*/ 24 h 167"/>
                <a:gd name="T52" fmla="*/ 277 w 481"/>
                <a:gd name="T53" fmla="*/ 14 h 167"/>
                <a:gd name="T54" fmla="*/ 287 w 481"/>
                <a:gd name="T55" fmla="*/ 24 h 167"/>
                <a:gd name="T56" fmla="*/ 277 w 481"/>
                <a:gd name="T57" fmla="*/ 33 h 167"/>
                <a:gd name="T58" fmla="*/ 268 w 481"/>
                <a:gd name="T59" fmla="*/ 24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81" h="167">
                  <a:moveTo>
                    <a:pt x="301" y="24"/>
                  </a:moveTo>
                  <a:cubicBezTo>
                    <a:pt x="301" y="11"/>
                    <a:pt x="290" y="0"/>
                    <a:pt x="277" y="0"/>
                  </a:cubicBezTo>
                  <a:cubicBezTo>
                    <a:pt x="266" y="0"/>
                    <a:pt x="257" y="8"/>
                    <a:pt x="255" y="18"/>
                  </a:cubicBezTo>
                  <a:cubicBezTo>
                    <a:pt x="47" y="18"/>
                    <a:pt x="47" y="18"/>
                    <a:pt x="47" y="18"/>
                  </a:cubicBezTo>
                  <a:cubicBezTo>
                    <a:pt x="44" y="8"/>
                    <a:pt x="35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37"/>
                    <a:pt x="11" y="47"/>
                    <a:pt x="24" y="47"/>
                  </a:cubicBezTo>
                  <a:cubicBezTo>
                    <a:pt x="35" y="47"/>
                    <a:pt x="44" y="40"/>
                    <a:pt x="47" y="29"/>
                  </a:cubicBezTo>
                  <a:cubicBezTo>
                    <a:pt x="255" y="29"/>
                    <a:pt x="255" y="29"/>
                    <a:pt x="255" y="29"/>
                  </a:cubicBezTo>
                  <a:cubicBezTo>
                    <a:pt x="257" y="38"/>
                    <a:pt x="264" y="45"/>
                    <a:pt x="273" y="47"/>
                  </a:cubicBezTo>
                  <a:cubicBezTo>
                    <a:pt x="273" y="160"/>
                    <a:pt x="273" y="160"/>
                    <a:pt x="273" y="160"/>
                  </a:cubicBezTo>
                  <a:cubicBezTo>
                    <a:pt x="381" y="160"/>
                    <a:pt x="381" y="160"/>
                    <a:pt x="381" y="160"/>
                  </a:cubicBezTo>
                  <a:cubicBezTo>
                    <a:pt x="381" y="167"/>
                    <a:pt x="381" y="167"/>
                    <a:pt x="381" y="167"/>
                  </a:cubicBezTo>
                  <a:cubicBezTo>
                    <a:pt x="481" y="167"/>
                    <a:pt x="481" y="167"/>
                    <a:pt x="481" y="167"/>
                  </a:cubicBezTo>
                  <a:cubicBezTo>
                    <a:pt x="481" y="134"/>
                    <a:pt x="481" y="134"/>
                    <a:pt x="481" y="134"/>
                  </a:cubicBezTo>
                  <a:cubicBezTo>
                    <a:pt x="381" y="134"/>
                    <a:pt x="381" y="134"/>
                    <a:pt x="381" y="134"/>
                  </a:cubicBezTo>
                  <a:cubicBezTo>
                    <a:pt x="381" y="149"/>
                    <a:pt x="381" y="149"/>
                    <a:pt x="381" y="149"/>
                  </a:cubicBezTo>
                  <a:cubicBezTo>
                    <a:pt x="356" y="149"/>
                    <a:pt x="292" y="149"/>
                    <a:pt x="284" y="149"/>
                  </a:cubicBezTo>
                  <a:cubicBezTo>
                    <a:pt x="284" y="140"/>
                    <a:pt x="284" y="65"/>
                    <a:pt x="284" y="46"/>
                  </a:cubicBezTo>
                  <a:cubicBezTo>
                    <a:pt x="294" y="43"/>
                    <a:pt x="301" y="34"/>
                    <a:pt x="301" y="24"/>
                  </a:cubicBezTo>
                  <a:close/>
                  <a:moveTo>
                    <a:pt x="24" y="33"/>
                  </a:moveTo>
                  <a:cubicBezTo>
                    <a:pt x="18" y="33"/>
                    <a:pt x="14" y="29"/>
                    <a:pt x="14" y="24"/>
                  </a:cubicBezTo>
                  <a:cubicBezTo>
                    <a:pt x="14" y="18"/>
                    <a:pt x="18" y="14"/>
                    <a:pt x="24" y="14"/>
                  </a:cubicBezTo>
                  <a:cubicBezTo>
                    <a:pt x="29" y="14"/>
                    <a:pt x="33" y="18"/>
                    <a:pt x="33" y="24"/>
                  </a:cubicBezTo>
                  <a:cubicBezTo>
                    <a:pt x="33" y="29"/>
                    <a:pt x="29" y="33"/>
                    <a:pt x="24" y="33"/>
                  </a:cubicBezTo>
                  <a:close/>
                  <a:moveTo>
                    <a:pt x="268" y="24"/>
                  </a:moveTo>
                  <a:cubicBezTo>
                    <a:pt x="268" y="18"/>
                    <a:pt x="272" y="14"/>
                    <a:pt x="277" y="14"/>
                  </a:cubicBezTo>
                  <a:cubicBezTo>
                    <a:pt x="283" y="14"/>
                    <a:pt x="287" y="18"/>
                    <a:pt x="287" y="24"/>
                  </a:cubicBezTo>
                  <a:cubicBezTo>
                    <a:pt x="287" y="29"/>
                    <a:pt x="283" y="33"/>
                    <a:pt x="277" y="33"/>
                  </a:cubicBezTo>
                  <a:cubicBezTo>
                    <a:pt x="272" y="33"/>
                    <a:pt x="268" y="29"/>
                    <a:pt x="268" y="24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235" name="Freeform 439"/>
            <p:cNvSpPr>
              <a:spLocks noEditPoints="1"/>
            </p:cNvSpPr>
            <p:nvPr/>
          </p:nvSpPr>
          <p:spPr bwMode="auto">
            <a:xfrm>
              <a:off x="7629596" y="3263542"/>
              <a:ext cx="1890716" cy="267759"/>
            </a:xfrm>
            <a:custGeom>
              <a:avLst/>
              <a:gdLst>
                <a:gd name="T0" fmla="*/ 875 w 899"/>
                <a:gd name="T1" fmla="*/ 83 h 115"/>
                <a:gd name="T2" fmla="*/ 899 w 899"/>
                <a:gd name="T3" fmla="*/ 59 h 115"/>
                <a:gd name="T4" fmla="*/ 875 w 899"/>
                <a:gd name="T5" fmla="*/ 36 h 115"/>
                <a:gd name="T6" fmla="*/ 852 w 899"/>
                <a:gd name="T7" fmla="*/ 57 h 115"/>
                <a:gd name="T8" fmla="*/ 220 w 899"/>
                <a:gd name="T9" fmla="*/ 57 h 115"/>
                <a:gd name="T10" fmla="*/ 220 w 899"/>
                <a:gd name="T11" fmla="*/ 46 h 115"/>
                <a:gd name="T12" fmla="*/ 237 w 899"/>
                <a:gd name="T13" fmla="*/ 23 h 115"/>
                <a:gd name="T14" fmla="*/ 214 w 899"/>
                <a:gd name="T15" fmla="*/ 0 h 115"/>
                <a:gd name="T16" fmla="*/ 191 w 899"/>
                <a:gd name="T17" fmla="*/ 19 h 115"/>
                <a:gd name="T18" fmla="*/ 47 w 899"/>
                <a:gd name="T19" fmla="*/ 19 h 115"/>
                <a:gd name="T20" fmla="*/ 24 w 899"/>
                <a:gd name="T21" fmla="*/ 0 h 115"/>
                <a:gd name="T22" fmla="*/ 0 w 899"/>
                <a:gd name="T23" fmla="*/ 23 h 115"/>
                <a:gd name="T24" fmla="*/ 24 w 899"/>
                <a:gd name="T25" fmla="*/ 47 h 115"/>
                <a:gd name="T26" fmla="*/ 46 w 899"/>
                <a:gd name="T27" fmla="*/ 30 h 115"/>
                <a:gd name="T28" fmla="*/ 191 w 899"/>
                <a:gd name="T29" fmla="*/ 30 h 115"/>
                <a:gd name="T30" fmla="*/ 209 w 899"/>
                <a:gd name="T31" fmla="*/ 47 h 115"/>
                <a:gd name="T32" fmla="*/ 209 w 899"/>
                <a:gd name="T33" fmla="*/ 68 h 115"/>
                <a:gd name="T34" fmla="*/ 527 w 899"/>
                <a:gd name="T35" fmla="*/ 68 h 115"/>
                <a:gd name="T36" fmla="*/ 505 w 899"/>
                <a:gd name="T37" fmla="*/ 91 h 115"/>
                <a:gd name="T38" fmla="*/ 528 w 899"/>
                <a:gd name="T39" fmla="*/ 115 h 115"/>
                <a:gd name="T40" fmla="*/ 552 w 899"/>
                <a:gd name="T41" fmla="*/ 91 h 115"/>
                <a:gd name="T42" fmla="*/ 530 w 899"/>
                <a:gd name="T43" fmla="*/ 68 h 115"/>
                <a:gd name="T44" fmla="*/ 853 w 899"/>
                <a:gd name="T45" fmla="*/ 68 h 115"/>
                <a:gd name="T46" fmla="*/ 875 w 899"/>
                <a:gd name="T47" fmla="*/ 83 h 115"/>
                <a:gd name="T48" fmla="*/ 875 w 899"/>
                <a:gd name="T49" fmla="*/ 50 h 115"/>
                <a:gd name="T50" fmla="*/ 885 w 899"/>
                <a:gd name="T51" fmla="*/ 59 h 115"/>
                <a:gd name="T52" fmla="*/ 875 w 899"/>
                <a:gd name="T53" fmla="*/ 69 h 115"/>
                <a:gd name="T54" fmla="*/ 865 w 899"/>
                <a:gd name="T55" fmla="*/ 59 h 115"/>
                <a:gd name="T56" fmla="*/ 875 w 899"/>
                <a:gd name="T57" fmla="*/ 50 h 115"/>
                <a:gd name="T58" fmla="*/ 24 w 899"/>
                <a:gd name="T59" fmla="*/ 33 h 115"/>
                <a:gd name="T60" fmla="*/ 14 w 899"/>
                <a:gd name="T61" fmla="*/ 23 h 115"/>
                <a:gd name="T62" fmla="*/ 24 w 899"/>
                <a:gd name="T63" fmla="*/ 14 h 115"/>
                <a:gd name="T64" fmla="*/ 34 w 899"/>
                <a:gd name="T65" fmla="*/ 23 h 115"/>
                <a:gd name="T66" fmla="*/ 24 w 899"/>
                <a:gd name="T67" fmla="*/ 33 h 115"/>
                <a:gd name="T68" fmla="*/ 204 w 899"/>
                <a:gd name="T69" fmla="*/ 23 h 115"/>
                <a:gd name="T70" fmla="*/ 214 w 899"/>
                <a:gd name="T71" fmla="*/ 14 h 115"/>
                <a:gd name="T72" fmla="*/ 223 w 899"/>
                <a:gd name="T73" fmla="*/ 23 h 115"/>
                <a:gd name="T74" fmla="*/ 214 w 899"/>
                <a:gd name="T75" fmla="*/ 33 h 115"/>
                <a:gd name="T76" fmla="*/ 204 w 899"/>
                <a:gd name="T77" fmla="*/ 23 h 115"/>
                <a:gd name="T78" fmla="*/ 538 w 899"/>
                <a:gd name="T79" fmla="*/ 91 h 115"/>
                <a:gd name="T80" fmla="*/ 528 w 899"/>
                <a:gd name="T81" fmla="*/ 101 h 115"/>
                <a:gd name="T82" fmla="*/ 519 w 899"/>
                <a:gd name="T83" fmla="*/ 91 h 115"/>
                <a:gd name="T84" fmla="*/ 528 w 899"/>
                <a:gd name="T85" fmla="*/ 82 h 115"/>
                <a:gd name="T86" fmla="*/ 538 w 899"/>
                <a:gd name="T87" fmla="*/ 91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899" h="115">
                  <a:moveTo>
                    <a:pt x="875" y="83"/>
                  </a:moveTo>
                  <a:cubicBezTo>
                    <a:pt x="888" y="83"/>
                    <a:pt x="899" y="72"/>
                    <a:pt x="899" y="59"/>
                  </a:cubicBezTo>
                  <a:cubicBezTo>
                    <a:pt x="899" y="46"/>
                    <a:pt x="888" y="36"/>
                    <a:pt x="875" y="36"/>
                  </a:cubicBezTo>
                  <a:cubicBezTo>
                    <a:pt x="863" y="36"/>
                    <a:pt x="853" y="45"/>
                    <a:pt x="852" y="57"/>
                  </a:cubicBezTo>
                  <a:cubicBezTo>
                    <a:pt x="787" y="57"/>
                    <a:pt x="230" y="57"/>
                    <a:pt x="220" y="57"/>
                  </a:cubicBezTo>
                  <a:cubicBezTo>
                    <a:pt x="220" y="54"/>
                    <a:pt x="220" y="49"/>
                    <a:pt x="220" y="46"/>
                  </a:cubicBezTo>
                  <a:cubicBezTo>
                    <a:pt x="230" y="43"/>
                    <a:pt x="237" y="34"/>
                    <a:pt x="237" y="23"/>
                  </a:cubicBezTo>
                  <a:cubicBezTo>
                    <a:pt x="237" y="10"/>
                    <a:pt x="227" y="0"/>
                    <a:pt x="214" y="0"/>
                  </a:cubicBezTo>
                  <a:cubicBezTo>
                    <a:pt x="202" y="0"/>
                    <a:pt x="193" y="8"/>
                    <a:pt x="191" y="19"/>
                  </a:cubicBezTo>
                  <a:cubicBezTo>
                    <a:pt x="47" y="19"/>
                    <a:pt x="47" y="19"/>
                    <a:pt x="47" y="19"/>
                  </a:cubicBezTo>
                  <a:cubicBezTo>
                    <a:pt x="45" y="8"/>
                    <a:pt x="35" y="0"/>
                    <a:pt x="24" y="0"/>
                  </a:cubicBezTo>
                  <a:cubicBezTo>
                    <a:pt x="11" y="0"/>
                    <a:pt x="0" y="10"/>
                    <a:pt x="0" y="23"/>
                  </a:cubicBezTo>
                  <a:cubicBezTo>
                    <a:pt x="0" y="36"/>
                    <a:pt x="11" y="47"/>
                    <a:pt x="24" y="47"/>
                  </a:cubicBezTo>
                  <a:cubicBezTo>
                    <a:pt x="34" y="47"/>
                    <a:pt x="43" y="40"/>
                    <a:pt x="46" y="30"/>
                  </a:cubicBezTo>
                  <a:cubicBezTo>
                    <a:pt x="191" y="30"/>
                    <a:pt x="191" y="30"/>
                    <a:pt x="191" y="30"/>
                  </a:cubicBezTo>
                  <a:cubicBezTo>
                    <a:pt x="194" y="38"/>
                    <a:pt x="201" y="45"/>
                    <a:pt x="209" y="47"/>
                  </a:cubicBezTo>
                  <a:cubicBezTo>
                    <a:pt x="209" y="68"/>
                    <a:pt x="209" y="68"/>
                    <a:pt x="209" y="68"/>
                  </a:cubicBezTo>
                  <a:cubicBezTo>
                    <a:pt x="527" y="68"/>
                    <a:pt x="527" y="68"/>
                    <a:pt x="527" y="68"/>
                  </a:cubicBezTo>
                  <a:cubicBezTo>
                    <a:pt x="515" y="69"/>
                    <a:pt x="505" y="79"/>
                    <a:pt x="505" y="91"/>
                  </a:cubicBezTo>
                  <a:cubicBezTo>
                    <a:pt x="505" y="104"/>
                    <a:pt x="515" y="115"/>
                    <a:pt x="528" y="115"/>
                  </a:cubicBezTo>
                  <a:cubicBezTo>
                    <a:pt x="541" y="115"/>
                    <a:pt x="552" y="104"/>
                    <a:pt x="552" y="91"/>
                  </a:cubicBezTo>
                  <a:cubicBezTo>
                    <a:pt x="552" y="79"/>
                    <a:pt x="542" y="69"/>
                    <a:pt x="530" y="68"/>
                  </a:cubicBezTo>
                  <a:cubicBezTo>
                    <a:pt x="853" y="68"/>
                    <a:pt x="853" y="68"/>
                    <a:pt x="853" y="68"/>
                  </a:cubicBezTo>
                  <a:cubicBezTo>
                    <a:pt x="857" y="77"/>
                    <a:pt x="865" y="83"/>
                    <a:pt x="875" y="83"/>
                  </a:cubicBezTo>
                  <a:close/>
                  <a:moveTo>
                    <a:pt x="875" y="50"/>
                  </a:moveTo>
                  <a:cubicBezTo>
                    <a:pt x="880" y="50"/>
                    <a:pt x="885" y="54"/>
                    <a:pt x="885" y="59"/>
                  </a:cubicBezTo>
                  <a:cubicBezTo>
                    <a:pt x="885" y="65"/>
                    <a:pt x="880" y="69"/>
                    <a:pt x="875" y="69"/>
                  </a:cubicBezTo>
                  <a:cubicBezTo>
                    <a:pt x="870" y="69"/>
                    <a:pt x="865" y="65"/>
                    <a:pt x="865" y="59"/>
                  </a:cubicBezTo>
                  <a:cubicBezTo>
                    <a:pt x="865" y="54"/>
                    <a:pt x="870" y="50"/>
                    <a:pt x="875" y="50"/>
                  </a:cubicBezTo>
                  <a:close/>
                  <a:moveTo>
                    <a:pt x="24" y="33"/>
                  </a:moveTo>
                  <a:cubicBezTo>
                    <a:pt x="18" y="33"/>
                    <a:pt x="14" y="29"/>
                    <a:pt x="14" y="23"/>
                  </a:cubicBezTo>
                  <a:cubicBezTo>
                    <a:pt x="14" y="18"/>
                    <a:pt x="18" y="14"/>
                    <a:pt x="24" y="14"/>
                  </a:cubicBezTo>
                  <a:cubicBezTo>
                    <a:pt x="29" y="14"/>
                    <a:pt x="34" y="18"/>
                    <a:pt x="34" y="23"/>
                  </a:cubicBezTo>
                  <a:cubicBezTo>
                    <a:pt x="34" y="29"/>
                    <a:pt x="29" y="33"/>
                    <a:pt x="24" y="33"/>
                  </a:cubicBezTo>
                  <a:close/>
                  <a:moveTo>
                    <a:pt x="204" y="23"/>
                  </a:moveTo>
                  <a:cubicBezTo>
                    <a:pt x="204" y="18"/>
                    <a:pt x="208" y="14"/>
                    <a:pt x="214" y="14"/>
                  </a:cubicBezTo>
                  <a:cubicBezTo>
                    <a:pt x="219" y="14"/>
                    <a:pt x="223" y="18"/>
                    <a:pt x="223" y="23"/>
                  </a:cubicBezTo>
                  <a:cubicBezTo>
                    <a:pt x="223" y="29"/>
                    <a:pt x="219" y="33"/>
                    <a:pt x="214" y="33"/>
                  </a:cubicBezTo>
                  <a:cubicBezTo>
                    <a:pt x="208" y="33"/>
                    <a:pt x="204" y="29"/>
                    <a:pt x="204" y="23"/>
                  </a:cubicBezTo>
                  <a:close/>
                  <a:moveTo>
                    <a:pt x="538" y="91"/>
                  </a:moveTo>
                  <a:cubicBezTo>
                    <a:pt x="538" y="97"/>
                    <a:pt x="534" y="101"/>
                    <a:pt x="528" y="101"/>
                  </a:cubicBezTo>
                  <a:cubicBezTo>
                    <a:pt x="523" y="101"/>
                    <a:pt x="519" y="97"/>
                    <a:pt x="519" y="91"/>
                  </a:cubicBezTo>
                  <a:cubicBezTo>
                    <a:pt x="519" y="86"/>
                    <a:pt x="523" y="82"/>
                    <a:pt x="528" y="82"/>
                  </a:cubicBezTo>
                  <a:cubicBezTo>
                    <a:pt x="534" y="82"/>
                    <a:pt x="538" y="86"/>
                    <a:pt x="538" y="91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236" name="Freeform 440"/>
            <p:cNvSpPr>
              <a:spLocks noEditPoints="1"/>
            </p:cNvSpPr>
            <p:nvPr/>
          </p:nvSpPr>
          <p:spPr bwMode="auto">
            <a:xfrm>
              <a:off x="10354007" y="3105053"/>
              <a:ext cx="98761" cy="109269"/>
            </a:xfrm>
            <a:custGeom>
              <a:avLst/>
              <a:gdLst>
                <a:gd name="T0" fmla="*/ 47 w 47"/>
                <a:gd name="T1" fmla="*/ 24 h 47"/>
                <a:gd name="T2" fmla="*/ 24 w 47"/>
                <a:gd name="T3" fmla="*/ 0 h 47"/>
                <a:gd name="T4" fmla="*/ 0 w 47"/>
                <a:gd name="T5" fmla="*/ 24 h 47"/>
                <a:gd name="T6" fmla="*/ 24 w 47"/>
                <a:gd name="T7" fmla="*/ 47 h 47"/>
                <a:gd name="T8" fmla="*/ 47 w 47"/>
                <a:gd name="T9" fmla="*/ 24 h 47"/>
                <a:gd name="T10" fmla="*/ 14 w 47"/>
                <a:gd name="T11" fmla="*/ 24 h 47"/>
                <a:gd name="T12" fmla="*/ 24 w 47"/>
                <a:gd name="T13" fmla="*/ 14 h 47"/>
                <a:gd name="T14" fmla="*/ 33 w 47"/>
                <a:gd name="T15" fmla="*/ 24 h 47"/>
                <a:gd name="T16" fmla="*/ 24 w 47"/>
                <a:gd name="T17" fmla="*/ 33 h 47"/>
                <a:gd name="T18" fmla="*/ 14 w 47"/>
                <a:gd name="T19" fmla="*/ 2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" h="47">
                  <a:moveTo>
                    <a:pt x="47" y="24"/>
                  </a:moveTo>
                  <a:cubicBezTo>
                    <a:pt x="47" y="11"/>
                    <a:pt x="37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36"/>
                    <a:pt x="11" y="47"/>
                    <a:pt x="24" y="47"/>
                  </a:cubicBezTo>
                  <a:cubicBezTo>
                    <a:pt x="37" y="47"/>
                    <a:pt x="47" y="36"/>
                    <a:pt x="47" y="24"/>
                  </a:cubicBezTo>
                  <a:close/>
                  <a:moveTo>
                    <a:pt x="14" y="24"/>
                  </a:moveTo>
                  <a:cubicBezTo>
                    <a:pt x="14" y="18"/>
                    <a:pt x="18" y="14"/>
                    <a:pt x="24" y="14"/>
                  </a:cubicBezTo>
                  <a:cubicBezTo>
                    <a:pt x="29" y="14"/>
                    <a:pt x="33" y="18"/>
                    <a:pt x="33" y="24"/>
                  </a:cubicBezTo>
                  <a:cubicBezTo>
                    <a:pt x="33" y="29"/>
                    <a:pt x="29" y="33"/>
                    <a:pt x="24" y="33"/>
                  </a:cubicBezTo>
                  <a:cubicBezTo>
                    <a:pt x="18" y="33"/>
                    <a:pt x="14" y="29"/>
                    <a:pt x="14" y="24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237" name="Freeform 441"/>
            <p:cNvSpPr>
              <a:spLocks noEditPoints="1"/>
            </p:cNvSpPr>
            <p:nvPr/>
          </p:nvSpPr>
          <p:spPr bwMode="auto">
            <a:xfrm>
              <a:off x="10818456" y="2949515"/>
              <a:ext cx="698453" cy="109269"/>
            </a:xfrm>
            <a:custGeom>
              <a:avLst/>
              <a:gdLst>
                <a:gd name="T0" fmla="*/ 23 w 332"/>
                <a:gd name="T1" fmla="*/ 47 h 47"/>
                <a:gd name="T2" fmla="*/ 46 w 332"/>
                <a:gd name="T3" fmla="*/ 29 h 47"/>
                <a:gd name="T4" fmla="*/ 286 w 332"/>
                <a:gd name="T5" fmla="*/ 29 h 47"/>
                <a:gd name="T6" fmla="*/ 309 w 332"/>
                <a:gd name="T7" fmla="*/ 47 h 47"/>
                <a:gd name="T8" fmla="*/ 332 w 332"/>
                <a:gd name="T9" fmla="*/ 23 h 47"/>
                <a:gd name="T10" fmla="*/ 309 w 332"/>
                <a:gd name="T11" fmla="*/ 0 h 47"/>
                <a:gd name="T12" fmla="*/ 286 w 332"/>
                <a:gd name="T13" fmla="*/ 18 h 47"/>
                <a:gd name="T14" fmla="*/ 46 w 332"/>
                <a:gd name="T15" fmla="*/ 18 h 47"/>
                <a:gd name="T16" fmla="*/ 23 w 332"/>
                <a:gd name="T17" fmla="*/ 0 h 47"/>
                <a:gd name="T18" fmla="*/ 0 w 332"/>
                <a:gd name="T19" fmla="*/ 23 h 47"/>
                <a:gd name="T20" fmla="*/ 23 w 332"/>
                <a:gd name="T21" fmla="*/ 47 h 47"/>
                <a:gd name="T22" fmla="*/ 309 w 332"/>
                <a:gd name="T23" fmla="*/ 14 h 47"/>
                <a:gd name="T24" fmla="*/ 319 w 332"/>
                <a:gd name="T25" fmla="*/ 23 h 47"/>
                <a:gd name="T26" fmla="*/ 309 w 332"/>
                <a:gd name="T27" fmla="*/ 33 h 47"/>
                <a:gd name="T28" fmla="*/ 299 w 332"/>
                <a:gd name="T29" fmla="*/ 23 h 47"/>
                <a:gd name="T30" fmla="*/ 309 w 332"/>
                <a:gd name="T31" fmla="*/ 14 h 47"/>
                <a:gd name="T32" fmla="*/ 23 w 332"/>
                <a:gd name="T33" fmla="*/ 14 h 47"/>
                <a:gd name="T34" fmla="*/ 33 w 332"/>
                <a:gd name="T35" fmla="*/ 23 h 47"/>
                <a:gd name="T36" fmla="*/ 23 w 332"/>
                <a:gd name="T37" fmla="*/ 33 h 47"/>
                <a:gd name="T38" fmla="*/ 14 w 332"/>
                <a:gd name="T39" fmla="*/ 23 h 47"/>
                <a:gd name="T40" fmla="*/ 23 w 332"/>
                <a:gd name="T41" fmla="*/ 1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32" h="47">
                  <a:moveTo>
                    <a:pt x="23" y="47"/>
                  </a:moveTo>
                  <a:cubicBezTo>
                    <a:pt x="34" y="47"/>
                    <a:pt x="44" y="39"/>
                    <a:pt x="46" y="29"/>
                  </a:cubicBezTo>
                  <a:cubicBezTo>
                    <a:pt x="286" y="29"/>
                    <a:pt x="286" y="29"/>
                    <a:pt x="286" y="29"/>
                  </a:cubicBezTo>
                  <a:cubicBezTo>
                    <a:pt x="288" y="39"/>
                    <a:pt x="298" y="47"/>
                    <a:pt x="309" y="47"/>
                  </a:cubicBezTo>
                  <a:cubicBezTo>
                    <a:pt x="322" y="47"/>
                    <a:pt x="332" y="36"/>
                    <a:pt x="332" y="23"/>
                  </a:cubicBezTo>
                  <a:cubicBezTo>
                    <a:pt x="332" y="10"/>
                    <a:pt x="322" y="0"/>
                    <a:pt x="309" y="0"/>
                  </a:cubicBezTo>
                  <a:cubicBezTo>
                    <a:pt x="298" y="0"/>
                    <a:pt x="288" y="7"/>
                    <a:pt x="286" y="18"/>
                  </a:cubicBezTo>
                  <a:cubicBezTo>
                    <a:pt x="46" y="18"/>
                    <a:pt x="46" y="18"/>
                    <a:pt x="46" y="18"/>
                  </a:cubicBezTo>
                  <a:cubicBezTo>
                    <a:pt x="44" y="7"/>
                    <a:pt x="34" y="0"/>
                    <a:pt x="23" y="0"/>
                  </a:cubicBezTo>
                  <a:cubicBezTo>
                    <a:pt x="10" y="0"/>
                    <a:pt x="0" y="10"/>
                    <a:pt x="0" y="23"/>
                  </a:cubicBezTo>
                  <a:cubicBezTo>
                    <a:pt x="0" y="36"/>
                    <a:pt x="10" y="47"/>
                    <a:pt x="23" y="47"/>
                  </a:cubicBezTo>
                  <a:close/>
                  <a:moveTo>
                    <a:pt x="309" y="14"/>
                  </a:moveTo>
                  <a:cubicBezTo>
                    <a:pt x="314" y="14"/>
                    <a:pt x="319" y="18"/>
                    <a:pt x="319" y="23"/>
                  </a:cubicBezTo>
                  <a:cubicBezTo>
                    <a:pt x="319" y="29"/>
                    <a:pt x="314" y="33"/>
                    <a:pt x="309" y="33"/>
                  </a:cubicBezTo>
                  <a:cubicBezTo>
                    <a:pt x="303" y="33"/>
                    <a:pt x="299" y="29"/>
                    <a:pt x="299" y="23"/>
                  </a:cubicBezTo>
                  <a:cubicBezTo>
                    <a:pt x="299" y="18"/>
                    <a:pt x="303" y="14"/>
                    <a:pt x="309" y="14"/>
                  </a:cubicBezTo>
                  <a:close/>
                  <a:moveTo>
                    <a:pt x="23" y="14"/>
                  </a:moveTo>
                  <a:cubicBezTo>
                    <a:pt x="29" y="14"/>
                    <a:pt x="33" y="18"/>
                    <a:pt x="33" y="23"/>
                  </a:cubicBezTo>
                  <a:cubicBezTo>
                    <a:pt x="33" y="29"/>
                    <a:pt x="29" y="33"/>
                    <a:pt x="23" y="33"/>
                  </a:cubicBezTo>
                  <a:cubicBezTo>
                    <a:pt x="18" y="33"/>
                    <a:pt x="14" y="29"/>
                    <a:pt x="14" y="23"/>
                  </a:cubicBezTo>
                  <a:cubicBezTo>
                    <a:pt x="14" y="18"/>
                    <a:pt x="18" y="14"/>
                    <a:pt x="23" y="14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238" name="Freeform 442"/>
            <p:cNvSpPr>
              <a:spLocks noEditPoints="1"/>
            </p:cNvSpPr>
            <p:nvPr/>
          </p:nvSpPr>
          <p:spPr bwMode="auto">
            <a:xfrm>
              <a:off x="11561397" y="2782166"/>
              <a:ext cx="98761" cy="109269"/>
            </a:xfrm>
            <a:custGeom>
              <a:avLst/>
              <a:gdLst>
                <a:gd name="T0" fmla="*/ 24 w 47"/>
                <a:gd name="T1" fmla="*/ 47 h 47"/>
                <a:gd name="T2" fmla="*/ 47 w 47"/>
                <a:gd name="T3" fmla="*/ 24 h 47"/>
                <a:gd name="T4" fmla="*/ 24 w 47"/>
                <a:gd name="T5" fmla="*/ 0 h 47"/>
                <a:gd name="T6" fmla="*/ 0 w 47"/>
                <a:gd name="T7" fmla="*/ 24 h 47"/>
                <a:gd name="T8" fmla="*/ 24 w 47"/>
                <a:gd name="T9" fmla="*/ 47 h 47"/>
                <a:gd name="T10" fmla="*/ 24 w 47"/>
                <a:gd name="T11" fmla="*/ 14 h 47"/>
                <a:gd name="T12" fmla="*/ 33 w 47"/>
                <a:gd name="T13" fmla="*/ 24 h 47"/>
                <a:gd name="T14" fmla="*/ 24 w 47"/>
                <a:gd name="T15" fmla="*/ 34 h 47"/>
                <a:gd name="T16" fmla="*/ 14 w 47"/>
                <a:gd name="T17" fmla="*/ 24 h 47"/>
                <a:gd name="T18" fmla="*/ 24 w 47"/>
                <a:gd name="T19" fmla="*/ 1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" h="47">
                  <a:moveTo>
                    <a:pt x="24" y="47"/>
                  </a:moveTo>
                  <a:cubicBezTo>
                    <a:pt x="37" y="47"/>
                    <a:pt x="47" y="37"/>
                    <a:pt x="47" y="24"/>
                  </a:cubicBezTo>
                  <a:cubicBezTo>
                    <a:pt x="47" y="11"/>
                    <a:pt x="37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37"/>
                    <a:pt x="11" y="47"/>
                    <a:pt x="24" y="47"/>
                  </a:cubicBezTo>
                  <a:close/>
                  <a:moveTo>
                    <a:pt x="24" y="14"/>
                  </a:moveTo>
                  <a:cubicBezTo>
                    <a:pt x="29" y="14"/>
                    <a:pt x="33" y="18"/>
                    <a:pt x="33" y="24"/>
                  </a:cubicBezTo>
                  <a:cubicBezTo>
                    <a:pt x="33" y="29"/>
                    <a:pt x="29" y="34"/>
                    <a:pt x="24" y="34"/>
                  </a:cubicBezTo>
                  <a:cubicBezTo>
                    <a:pt x="18" y="34"/>
                    <a:pt x="14" y="29"/>
                    <a:pt x="14" y="24"/>
                  </a:cubicBezTo>
                  <a:cubicBezTo>
                    <a:pt x="14" y="18"/>
                    <a:pt x="18" y="14"/>
                    <a:pt x="24" y="14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239" name="Freeform 443"/>
            <p:cNvSpPr>
              <a:spLocks noEditPoints="1"/>
            </p:cNvSpPr>
            <p:nvPr/>
          </p:nvSpPr>
          <p:spPr bwMode="auto">
            <a:xfrm>
              <a:off x="11822093" y="2782166"/>
              <a:ext cx="98761" cy="109269"/>
            </a:xfrm>
            <a:custGeom>
              <a:avLst/>
              <a:gdLst>
                <a:gd name="T0" fmla="*/ 23 w 47"/>
                <a:gd name="T1" fmla="*/ 47 h 47"/>
                <a:gd name="T2" fmla="*/ 47 w 47"/>
                <a:gd name="T3" fmla="*/ 24 h 47"/>
                <a:gd name="T4" fmla="*/ 23 w 47"/>
                <a:gd name="T5" fmla="*/ 0 h 47"/>
                <a:gd name="T6" fmla="*/ 0 w 47"/>
                <a:gd name="T7" fmla="*/ 24 h 47"/>
                <a:gd name="T8" fmla="*/ 23 w 47"/>
                <a:gd name="T9" fmla="*/ 47 h 47"/>
                <a:gd name="T10" fmla="*/ 23 w 47"/>
                <a:gd name="T11" fmla="*/ 14 h 47"/>
                <a:gd name="T12" fmla="*/ 33 w 47"/>
                <a:gd name="T13" fmla="*/ 24 h 47"/>
                <a:gd name="T14" fmla="*/ 23 w 47"/>
                <a:gd name="T15" fmla="*/ 34 h 47"/>
                <a:gd name="T16" fmla="*/ 13 w 47"/>
                <a:gd name="T17" fmla="*/ 24 h 47"/>
                <a:gd name="T18" fmla="*/ 23 w 47"/>
                <a:gd name="T19" fmla="*/ 1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" h="47">
                  <a:moveTo>
                    <a:pt x="23" y="47"/>
                  </a:moveTo>
                  <a:cubicBezTo>
                    <a:pt x="36" y="47"/>
                    <a:pt x="47" y="37"/>
                    <a:pt x="47" y="24"/>
                  </a:cubicBezTo>
                  <a:cubicBezTo>
                    <a:pt x="47" y="11"/>
                    <a:pt x="36" y="0"/>
                    <a:pt x="23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37"/>
                    <a:pt x="10" y="47"/>
                    <a:pt x="23" y="47"/>
                  </a:cubicBezTo>
                  <a:close/>
                  <a:moveTo>
                    <a:pt x="23" y="14"/>
                  </a:moveTo>
                  <a:cubicBezTo>
                    <a:pt x="29" y="14"/>
                    <a:pt x="33" y="18"/>
                    <a:pt x="33" y="24"/>
                  </a:cubicBezTo>
                  <a:cubicBezTo>
                    <a:pt x="33" y="29"/>
                    <a:pt x="29" y="34"/>
                    <a:pt x="23" y="34"/>
                  </a:cubicBezTo>
                  <a:cubicBezTo>
                    <a:pt x="18" y="34"/>
                    <a:pt x="13" y="29"/>
                    <a:pt x="13" y="24"/>
                  </a:cubicBezTo>
                  <a:cubicBezTo>
                    <a:pt x="13" y="18"/>
                    <a:pt x="18" y="14"/>
                    <a:pt x="23" y="14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240" name="Freeform 444"/>
            <p:cNvSpPr>
              <a:spLocks noEditPoints="1"/>
            </p:cNvSpPr>
            <p:nvPr/>
          </p:nvSpPr>
          <p:spPr bwMode="auto">
            <a:xfrm>
              <a:off x="11294472" y="4390690"/>
              <a:ext cx="98761" cy="109269"/>
            </a:xfrm>
            <a:custGeom>
              <a:avLst/>
              <a:gdLst>
                <a:gd name="T0" fmla="*/ 47 w 47"/>
                <a:gd name="T1" fmla="*/ 23 h 47"/>
                <a:gd name="T2" fmla="*/ 23 w 47"/>
                <a:gd name="T3" fmla="*/ 0 h 47"/>
                <a:gd name="T4" fmla="*/ 0 w 47"/>
                <a:gd name="T5" fmla="*/ 23 h 47"/>
                <a:gd name="T6" fmla="*/ 23 w 47"/>
                <a:gd name="T7" fmla="*/ 47 h 47"/>
                <a:gd name="T8" fmla="*/ 47 w 47"/>
                <a:gd name="T9" fmla="*/ 23 h 47"/>
                <a:gd name="T10" fmla="*/ 23 w 47"/>
                <a:gd name="T11" fmla="*/ 33 h 47"/>
                <a:gd name="T12" fmla="*/ 14 w 47"/>
                <a:gd name="T13" fmla="*/ 23 h 47"/>
                <a:gd name="T14" fmla="*/ 23 w 47"/>
                <a:gd name="T15" fmla="*/ 14 h 47"/>
                <a:gd name="T16" fmla="*/ 33 w 47"/>
                <a:gd name="T17" fmla="*/ 23 h 47"/>
                <a:gd name="T18" fmla="*/ 23 w 47"/>
                <a:gd name="T19" fmla="*/ 3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" h="47">
                  <a:moveTo>
                    <a:pt x="47" y="23"/>
                  </a:moveTo>
                  <a:cubicBezTo>
                    <a:pt x="47" y="10"/>
                    <a:pt x="36" y="0"/>
                    <a:pt x="23" y="0"/>
                  </a:cubicBezTo>
                  <a:cubicBezTo>
                    <a:pt x="10" y="0"/>
                    <a:pt x="0" y="10"/>
                    <a:pt x="0" y="23"/>
                  </a:cubicBezTo>
                  <a:cubicBezTo>
                    <a:pt x="0" y="36"/>
                    <a:pt x="10" y="47"/>
                    <a:pt x="23" y="47"/>
                  </a:cubicBezTo>
                  <a:cubicBezTo>
                    <a:pt x="36" y="47"/>
                    <a:pt x="47" y="36"/>
                    <a:pt x="47" y="23"/>
                  </a:cubicBezTo>
                  <a:close/>
                  <a:moveTo>
                    <a:pt x="23" y="33"/>
                  </a:moveTo>
                  <a:cubicBezTo>
                    <a:pt x="18" y="33"/>
                    <a:pt x="14" y="29"/>
                    <a:pt x="14" y="23"/>
                  </a:cubicBezTo>
                  <a:cubicBezTo>
                    <a:pt x="14" y="18"/>
                    <a:pt x="18" y="14"/>
                    <a:pt x="23" y="14"/>
                  </a:cubicBezTo>
                  <a:cubicBezTo>
                    <a:pt x="29" y="14"/>
                    <a:pt x="33" y="18"/>
                    <a:pt x="33" y="23"/>
                  </a:cubicBezTo>
                  <a:cubicBezTo>
                    <a:pt x="33" y="29"/>
                    <a:pt x="29" y="33"/>
                    <a:pt x="23" y="33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241" name="Freeform 445"/>
            <p:cNvSpPr>
              <a:spLocks noEditPoints="1"/>
            </p:cNvSpPr>
            <p:nvPr/>
          </p:nvSpPr>
          <p:spPr bwMode="auto">
            <a:xfrm>
              <a:off x="11689520" y="4406442"/>
              <a:ext cx="98761" cy="110254"/>
            </a:xfrm>
            <a:custGeom>
              <a:avLst/>
              <a:gdLst>
                <a:gd name="T0" fmla="*/ 24 w 47"/>
                <a:gd name="T1" fmla="*/ 0 h 47"/>
                <a:gd name="T2" fmla="*/ 0 w 47"/>
                <a:gd name="T3" fmla="*/ 23 h 47"/>
                <a:gd name="T4" fmla="*/ 24 w 47"/>
                <a:gd name="T5" fmla="*/ 47 h 47"/>
                <a:gd name="T6" fmla="*/ 47 w 47"/>
                <a:gd name="T7" fmla="*/ 23 h 47"/>
                <a:gd name="T8" fmla="*/ 24 w 47"/>
                <a:gd name="T9" fmla="*/ 0 h 47"/>
                <a:gd name="T10" fmla="*/ 24 w 47"/>
                <a:gd name="T11" fmla="*/ 33 h 47"/>
                <a:gd name="T12" fmla="*/ 14 w 47"/>
                <a:gd name="T13" fmla="*/ 23 h 47"/>
                <a:gd name="T14" fmla="*/ 24 w 47"/>
                <a:gd name="T15" fmla="*/ 14 h 47"/>
                <a:gd name="T16" fmla="*/ 33 w 47"/>
                <a:gd name="T17" fmla="*/ 23 h 47"/>
                <a:gd name="T18" fmla="*/ 24 w 47"/>
                <a:gd name="T19" fmla="*/ 3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" h="47">
                  <a:moveTo>
                    <a:pt x="24" y="0"/>
                  </a:moveTo>
                  <a:cubicBezTo>
                    <a:pt x="11" y="0"/>
                    <a:pt x="0" y="10"/>
                    <a:pt x="0" y="23"/>
                  </a:cubicBezTo>
                  <a:cubicBezTo>
                    <a:pt x="0" y="36"/>
                    <a:pt x="11" y="47"/>
                    <a:pt x="24" y="47"/>
                  </a:cubicBezTo>
                  <a:cubicBezTo>
                    <a:pt x="37" y="47"/>
                    <a:pt x="47" y="36"/>
                    <a:pt x="47" y="23"/>
                  </a:cubicBezTo>
                  <a:cubicBezTo>
                    <a:pt x="47" y="10"/>
                    <a:pt x="37" y="0"/>
                    <a:pt x="24" y="0"/>
                  </a:cubicBezTo>
                  <a:close/>
                  <a:moveTo>
                    <a:pt x="24" y="33"/>
                  </a:moveTo>
                  <a:cubicBezTo>
                    <a:pt x="18" y="33"/>
                    <a:pt x="14" y="29"/>
                    <a:pt x="14" y="23"/>
                  </a:cubicBezTo>
                  <a:cubicBezTo>
                    <a:pt x="14" y="18"/>
                    <a:pt x="18" y="14"/>
                    <a:pt x="24" y="14"/>
                  </a:cubicBezTo>
                  <a:cubicBezTo>
                    <a:pt x="29" y="14"/>
                    <a:pt x="33" y="18"/>
                    <a:pt x="33" y="23"/>
                  </a:cubicBezTo>
                  <a:cubicBezTo>
                    <a:pt x="33" y="29"/>
                    <a:pt x="29" y="33"/>
                    <a:pt x="24" y="33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242" name="Freeform 446"/>
            <p:cNvSpPr>
              <a:spLocks noEditPoints="1"/>
            </p:cNvSpPr>
            <p:nvPr/>
          </p:nvSpPr>
          <p:spPr bwMode="auto">
            <a:xfrm>
              <a:off x="11555168" y="4883879"/>
              <a:ext cx="100542" cy="109269"/>
            </a:xfrm>
            <a:custGeom>
              <a:avLst/>
              <a:gdLst>
                <a:gd name="T0" fmla="*/ 0 w 48"/>
                <a:gd name="T1" fmla="*/ 23 h 47"/>
                <a:gd name="T2" fmla="*/ 24 w 48"/>
                <a:gd name="T3" fmla="*/ 47 h 47"/>
                <a:gd name="T4" fmla="*/ 48 w 48"/>
                <a:gd name="T5" fmla="*/ 23 h 47"/>
                <a:gd name="T6" fmla="*/ 24 w 48"/>
                <a:gd name="T7" fmla="*/ 0 h 47"/>
                <a:gd name="T8" fmla="*/ 0 w 48"/>
                <a:gd name="T9" fmla="*/ 23 h 47"/>
                <a:gd name="T10" fmla="*/ 24 w 48"/>
                <a:gd name="T11" fmla="*/ 14 h 47"/>
                <a:gd name="T12" fmla="*/ 34 w 48"/>
                <a:gd name="T13" fmla="*/ 23 h 47"/>
                <a:gd name="T14" fmla="*/ 24 w 48"/>
                <a:gd name="T15" fmla="*/ 33 h 47"/>
                <a:gd name="T16" fmla="*/ 14 w 48"/>
                <a:gd name="T17" fmla="*/ 23 h 47"/>
                <a:gd name="T18" fmla="*/ 24 w 48"/>
                <a:gd name="T19" fmla="*/ 1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8" h="47">
                  <a:moveTo>
                    <a:pt x="0" y="23"/>
                  </a:moveTo>
                  <a:cubicBezTo>
                    <a:pt x="0" y="36"/>
                    <a:pt x="11" y="47"/>
                    <a:pt x="24" y="47"/>
                  </a:cubicBezTo>
                  <a:cubicBezTo>
                    <a:pt x="37" y="47"/>
                    <a:pt x="48" y="36"/>
                    <a:pt x="48" y="23"/>
                  </a:cubicBezTo>
                  <a:cubicBezTo>
                    <a:pt x="48" y="10"/>
                    <a:pt x="37" y="0"/>
                    <a:pt x="24" y="0"/>
                  </a:cubicBezTo>
                  <a:cubicBezTo>
                    <a:pt x="11" y="0"/>
                    <a:pt x="0" y="10"/>
                    <a:pt x="0" y="23"/>
                  </a:cubicBezTo>
                  <a:close/>
                  <a:moveTo>
                    <a:pt x="24" y="14"/>
                  </a:moveTo>
                  <a:cubicBezTo>
                    <a:pt x="29" y="14"/>
                    <a:pt x="34" y="18"/>
                    <a:pt x="34" y="23"/>
                  </a:cubicBezTo>
                  <a:cubicBezTo>
                    <a:pt x="34" y="29"/>
                    <a:pt x="29" y="33"/>
                    <a:pt x="24" y="33"/>
                  </a:cubicBezTo>
                  <a:cubicBezTo>
                    <a:pt x="19" y="33"/>
                    <a:pt x="14" y="29"/>
                    <a:pt x="14" y="23"/>
                  </a:cubicBezTo>
                  <a:cubicBezTo>
                    <a:pt x="14" y="18"/>
                    <a:pt x="19" y="14"/>
                    <a:pt x="24" y="14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243" name="Freeform 447"/>
            <p:cNvSpPr>
              <a:spLocks noEditPoints="1"/>
            </p:cNvSpPr>
            <p:nvPr/>
          </p:nvSpPr>
          <p:spPr bwMode="auto">
            <a:xfrm>
              <a:off x="8958880" y="5037447"/>
              <a:ext cx="2964643" cy="342574"/>
            </a:xfrm>
            <a:custGeom>
              <a:avLst/>
              <a:gdLst>
                <a:gd name="T0" fmla="*/ 1386 w 1409"/>
                <a:gd name="T1" fmla="*/ 100 h 147"/>
                <a:gd name="T2" fmla="*/ 1363 w 1409"/>
                <a:gd name="T3" fmla="*/ 118 h 147"/>
                <a:gd name="T4" fmla="*/ 124 w 1409"/>
                <a:gd name="T5" fmla="*/ 118 h 147"/>
                <a:gd name="T6" fmla="*/ 43 w 1409"/>
                <a:gd name="T7" fmla="*/ 37 h 147"/>
                <a:gd name="T8" fmla="*/ 48 w 1409"/>
                <a:gd name="T9" fmla="*/ 24 h 147"/>
                <a:gd name="T10" fmla="*/ 24 w 1409"/>
                <a:gd name="T11" fmla="*/ 0 h 147"/>
                <a:gd name="T12" fmla="*/ 0 w 1409"/>
                <a:gd name="T13" fmla="*/ 24 h 147"/>
                <a:gd name="T14" fmla="*/ 24 w 1409"/>
                <a:gd name="T15" fmla="*/ 48 h 147"/>
                <a:gd name="T16" fmla="*/ 35 w 1409"/>
                <a:gd name="T17" fmla="*/ 45 h 147"/>
                <a:gd name="T18" fmla="*/ 119 w 1409"/>
                <a:gd name="T19" fmla="*/ 129 h 147"/>
                <a:gd name="T20" fmla="*/ 1363 w 1409"/>
                <a:gd name="T21" fmla="*/ 129 h 147"/>
                <a:gd name="T22" fmla="*/ 1386 w 1409"/>
                <a:gd name="T23" fmla="*/ 147 h 147"/>
                <a:gd name="T24" fmla="*/ 1409 w 1409"/>
                <a:gd name="T25" fmla="*/ 123 h 147"/>
                <a:gd name="T26" fmla="*/ 1386 w 1409"/>
                <a:gd name="T27" fmla="*/ 100 h 147"/>
                <a:gd name="T28" fmla="*/ 24 w 1409"/>
                <a:gd name="T29" fmla="*/ 34 h 147"/>
                <a:gd name="T30" fmla="*/ 14 w 1409"/>
                <a:gd name="T31" fmla="*/ 24 h 147"/>
                <a:gd name="T32" fmla="*/ 24 w 1409"/>
                <a:gd name="T33" fmla="*/ 14 h 147"/>
                <a:gd name="T34" fmla="*/ 34 w 1409"/>
                <a:gd name="T35" fmla="*/ 24 h 147"/>
                <a:gd name="T36" fmla="*/ 24 w 1409"/>
                <a:gd name="T37" fmla="*/ 34 h 147"/>
                <a:gd name="T38" fmla="*/ 1386 w 1409"/>
                <a:gd name="T39" fmla="*/ 133 h 147"/>
                <a:gd name="T40" fmla="*/ 1376 w 1409"/>
                <a:gd name="T41" fmla="*/ 123 h 147"/>
                <a:gd name="T42" fmla="*/ 1386 w 1409"/>
                <a:gd name="T43" fmla="*/ 114 h 147"/>
                <a:gd name="T44" fmla="*/ 1395 w 1409"/>
                <a:gd name="T45" fmla="*/ 123 h 147"/>
                <a:gd name="T46" fmla="*/ 1386 w 1409"/>
                <a:gd name="T47" fmla="*/ 13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409" h="147">
                  <a:moveTo>
                    <a:pt x="1386" y="100"/>
                  </a:moveTo>
                  <a:cubicBezTo>
                    <a:pt x="1375" y="100"/>
                    <a:pt x="1365" y="107"/>
                    <a:pt x="1363" y="118"/>
                  </a:cubicBezTo>
                  <a:cubicBezTo>
                    <a:pt x="1288" y="118"/>
                    <a:pt x="128" y="118"/>
                    <a:pt x="124" y="118"/>
                  </a:cubicBezTo>
                  <a:cubicBezTo>
                    <a:pt x="121" y="115"/>
                    <a:pt x="60" y="54"/>
                    <a:pt x="43" y="37"/>
                  </a:cubicBezTo>
                  <a:cubicBezTo>
                    <a:pt x="46" y="34"/>
                    <a:pt x="48" y="29"/>
                    <a:pt x="48" y="24"/>
                  </a:cubicBezTo>
                  <a:cubicBezTo>
                    <a:pt x="48" y="11"/>
                    <a:pt x="37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37"/>
                    <a:pt x="11" y="48"/>
                    <a:pt x="24" y="48"/>
                  </a:cubicBezTo>
                  <a:cubicBezTo>
                    <a:pt x="28" y="48"/>
                    <a:pt x="32" y="46"/>
                    <a:pt x="35" y="45"/>
                  </a:cubicBezTo>
                  <a:cubicBezTo>
                    <a:pt x="119" y="129"/>
                    <a:pt x="119" y="129"/>
                    <a:pt x="119" y="129"/>
                  </a:cubicBezTo>
                  <a:cubicBezTo>
                    <a:pt x="1363" y="129"/>
                    <a:pt x="1363" y="129"/>
                    <a:pt x="1363" y="129"/>
                  </a:cubicBezTo>
                  <a:cubicBezTo>
                    <a:pt x="1365" y="139"/>
                    <a:pt x="1374" y="147"/>
                    <a:pt x="1386" y="147"/>
                  </a:cubicBezTo>
                  <a:cubicBezTo>
                    <a:pt x="1399" y="147"/>
                    <a:pt x="1409" y="136"/>
                    <a:pt x="1409" y="123"/>
                  </a:cubicBezTo>
                  <a:cubicBezTo>
                    <a:pt x="1409" y="110"/>
                    <a:pt x="1399" y="100"/>
                    <a:pt x="1386" y="100"/>
                  </a:cubicBezTo>
                  <a:close/>
                  <a:moveTo>
                    <a:pt x="24" y="34"/>
                  </a:moveTo>
                  <a:cubicBezTo>
                    <a:pt x="19" y="34"/>
                    <a:pt x="14" y="29"/>
                    <a:pt x="14" y="24"/>
                  </a:cubicBezTo>
                  <a:cubicBezTo>
                    <a:pt x="14" y="19"/>
                    <a:pt x="19" y="14"/>
                    <a:pt x="24" y="14"/>
                  </a:cubicBezTo>
                  <a:cubicBezTo>
                    <a:pt x="29" y="14"/>
                    <a:pt x="34" y="19"/>
                    <a:pt x="34" y="24"/>
                  </a:cubicBezTo>
                  <a:cubicBezTo>
                    <a:pt x="34" y="29"/>
                    <a:pt x="29" y="34"/>
                    <a:pt x="24" y="34"/>
                  </a:cubicBezTo>
                  <a:close/>
                  <a:moveTo>
                    <a:pt x="1386" y="133"/>
                  </a:moveTo>
                  <a:cubicBezTo>
                    <a:pt x="1380" y="133"/>
                    <a:pt x="1376" y="129"/>
                    <a:pt x="1376" y="123"/>
                  </a:cubicBezTo>
                  <a:cubicBezTo>
                    <a:pt x="1376" y="118"/>
                    <a:pt x="1380" y="114"/>
                    <a:pt x="1386" y="114"/>
                  </a:cubicBezTo>
                  <a:cubicBezTo>
                    <a:pt x="1391" y="114"/>
                    <a:pt x="1395" y="118"/>
                    <a:pt x="1395" y="123"/>
                  </a:cubicBezTo>
                  <a:cubicBezTo>
                    <a:pt x="1395" y="129"/>
                    <a:pt x="1391" y="133"/>
                    <a:pt x="1386" y="133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244" name="Freeform 448"/>
            <p:cNvSpPr>
              <a:spLocks noEditPoints="1"/>
            </p:cNvSpPr>
            <p:nvPr/>
          </p:nvSpPr>
          <p:spPr bwMode="auto">
            <a:xfrm>
              <a:off x="11952885" y="5270752"/>
              <a:ext cx="98761" cy="109269"/>
            </a:xfrm>
            <a:custGeom>
              <a:avLst/>
              <a:gdLst>
                <a:gd name="T0" fmla="*/ 24 w 47"/>
                <a:gd name="T1" fmla="*/ 0 h 47"/>
                <a:gd name="T2" fmla="*/ 0 w 47"/>
                <a:gd name="T3" fmla="*/ 23 h 47"/>
                <a:gd name="T4" fmla="*/ 24 w 47"/>
                <a:gd name="T5" fmla="*/ 47 h 47"/>
                <a:gd name="T6" fmla="*/ 47 w 47"/>
                <a:gd name="T7" fmla="*/ 23 h 47"/>
                <a:gd name="T8" fmla="*/ 24 w 47"/>
                <a:gd name="T9" fmla="*/ 0 h 47"/>
                <a:gd name="T10" fmla="*/ 24 w 47"/>
                <a:gd name="T11" fmla="*/ 33 h 47"/>
                <a:gd name="T12" fmla="*/ 14 w 47"/>
                <a:gd name="T13" fmla="*/ 23 h 47"/>
                <a:gd name="T14" fmla="*/ 24 w 47"/>
                <a:gd name="T15" fmla="*/ 14 h 47"/>
                <a:gd name="T16" fmla="*/ 33 w 47"/>
                <a:gd name="T17" fmla="*/ 23 h 47"/>
                <a:gd name="T18" fmla="*/ 24 w 47"/>
                <a:gd name="T19" fmla="*/ 3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" h="47">
                  <a:moveTo>
                    <a:pt x="24" y="0"/>
                  </a:moveTo>
                  <a:cubicBezTo>
                    <a:pt x="11" y="0"/>
                    <a:pt x="0" y="10"/>
                    <a:pt x="0" y="23"/>
                  </a:cubicBezTo>
                  <a:cubicBezTo>
                    <a:pt x="0" y="36"/>
                    <a:pt x="11" y="47"/>
                    <a:pt x="24" y="47"/>
                  </a:cubicBezTo>
                  <a:cubicBezTo>
                    <a:pt x="37" y="47"/>
                    <a:pt x="47" y="36"/>
                    <a:pt x="47" y="23"/>
                  </a:cubicBezTo>
                  <a:cubicBezTo>
                    <a:pt x="47" y="10"/>
                    <a:pt x="37" y="0"/>
                    <a:pt x="24" y="0"/>
                  </a:cubicBezTo>
                  <a:close/>
                  <a:moveTo>
                    <a:pt x="24" y="33"/>
                  </a:moveTo>
                  <a:cubicBezTo>
                    <a:pt x="18" y="33"/>
                    <a:pt x="14" y="29"/>
                    <a:pt x="14" y="23"/>
                  </a:cubicBezTo>
                  <a:cubicBezTo>
                    <a:pt x="14" y="18"/>
                    <a:pt x="18" y="14"/>
                    <a:pt x="24" y="14"/>
                  </a:cubicBezTo>
                  <a:cubicBezTo>
                    <a:pt x="29" y="14"/>
                    <a:pt x="33" y="18"/>
                    <a:pt x="33" y="23"/>
                  </a:cubicBezTo>
                  <a:cubicBezTo>
                    <a:pt x="33" y="29"/>
                    <a:pt x="29" y="33"/>
                    <a:pt x="24" y="33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245" name="Freeform 449"/>
            <p:cNvSpPr>
              <a:spLocks noEditPoints="1"/>
            </p:cNvSpPr>
            <p:nvPr/>
          </p:nvSpPr>
          <p:spPr bwMode="auto">
            <a:xfrm>
              <a:off x="12082789" y="3757715"/>
              <a:ext cx="101432" cy="109269"/>
            </a:xfrm>
            <a:custGeom>
              <a:avLst/>
              <a:gdLst>
                <a:gd name="T0" fmla="*/ 48 w 48"/>
                <a:gd name="T1" fmla="*/ 24 h 47"/>
                <a:gd name="T2" fmla="*/ 24 w 48"/>
                <a:gd name="T3" fmla="*/ 0 h 47"/>
                <a:gd name="T4" fmla="*/ 0 w 48"/>
                <a:gd name="T5" fmla="*/ 24 h 47"/>
                <a:gd name="T6" fmla="*/ 24 w 48"/>
                <a:gd name="T7" fmla="*/ 47 h 47"/>
                <a:gd name="T8" fmla="*/ 48 w 48"/>
                <a:gd name="T9" fmla="*/ 24 h 47"/>
                <a:gd name="T10" fmla="*/ 14 w 48"/>
                <a:gd name="T11" fmla="*/ 24 h 47"/>
                <a:gd name="T12" fmla="*/ 24 w 48"/>
                <a:gd name="T13" fmla="*/ 14 h 47"/>
                <a:gd name="T14" fmla="*/ 34 w 48"/>
                <a:gd name="T15" fmla="*/ 24 h 47"/>
                <a:gd name="T16" fmla="*/ 24 w 48"/>
                <a:gd name="T17" fmla="*/ 33 h 47"/>
                <a:gd name="T18" fmla="*/ 14 w 48"/>
                <a:gd name="T19" fmla="*/ 2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8" h="47">
                  <a:moveTo>
                    <a:pt x="48" y="24"/>
                  </a:moveTo>
                  <a:cubicBezTo>
                    <a:pt x="48" y="11"/>
                    <a:pt x="37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37"/>
                    <a:pt x="11" y="47"/>
                    <a:pt x="24" y="47"/>
                  </a:cubicBezTo>
                  <a:cubicBezTo>
                    <a:pt x="37" y="47"/>
                    <a:pt x="48" y="37"/>
                    <a:pt x="48" y="24"/>
                  </a:cubicBezTo>
                  <a:close/>
                  <a:moveTo>
                    <a:pt x="14" y="24"/>
                  </a:moveTo>
                  <a:cubicBezTo>
                    <a:pt x="14" y="18"/>
                    <a:pt x="19" y="14"/>
                    <a:pt x="24" y="14"/>
                  </a:cubicBezTo>
                  <a:cubicBezTo>
                    <a:pt x="29" y="14"/>
                    <a:pt x="34" y="18"/>
                    <a:pt x="34" y="24"/>
                  </a:cubicBezTo>
                  <a:cubicBezTo>
                    <a:pt x="34" y="29"/>
                    <a:pt x="29" y="33"/>
                    <a:pt x="24" y="33"/>
                  </a:cubicBezTo>
                  <a:cubicBezTo>
                    <a:pt x="19" y="33"/>
                    <a:pt x="14" y="29"/>
                    <a:pt x="14" y="24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246" name="Freeform 456"/>
            <p:cNvSpPr>
              <a:spLocks/>
            </p:cNvSpPr>
            <p:nvPr/>
          </p:nvSpPr>
          <p:spPr bwMode="auto">
            <a:xfrm>
              <a:off x="9886889" y="2355917"/>
              <a:ext cx="1082824" cy="374075"/>
            </a:xfrm>
            <a:custGeom>
              <a:avLst/>
              <a:gdLst>
                <a:gd name="T0" fmla="*/ 0 w 515"/>
                <a:gd name="T1" fmla="*/ 119 h 161"/>
                <a:gd name="T2" fmla="*/ 0 w 515"/>
                <a:gd name="T3" fmla="*/ 152 h 161"/>
                <a:gd name="T4" fmla="*/ 100 w 515"/>
                <a:gd name="T5" fmla="*/ 152 h 161"/>
                <a:gd name="T6" fmla="*/ 100 w 515"/>
                <a:gd name="T7" fmla="*/ 142 h 161"/>
                <a:gd name="T8" fmla="*/ 190 w 515"/>
                <a:gd name="T9" fmla="*/ 142 h 161"/>
                <a:gd name="T10" fmla="*/ 322 w 515"/>
                <a:gd name="T11" fmla="*/ 11 h 161"/>
                <a:gd name="T12" fmla="*/ 467 w 515"/>
                <a:gd name="T13" fmla="*/ 11 h 161"/>
                <a:gd name="T14" fmla="*/ 494 w 515"/>
                <a:gd name="T15" fmla="*/ 34 h 161"/>
                <a:gd name="T16" fmla="*/ 494 w 515"/>
                <a:gd name="T17" fmla="*/ 49 h 161"/>
                <a:gd name="T18" fmla="*/ 483 w 515"/>
                <a:gd name="T19" fmla="*/ 49 h 161"/>
                <a:gd name="T20" fmla="*/ 483 w 515"/>
                <a:gd name="T21" fmla="*/ 161 h 161"/>
                <a:gd name="T22" fmla="*/ 515 w 515"/>
                <a:gd name="T23" fmla="*/ 161 h 161"/>
                <a:gd name="T24" fmla="*/ 515 w 515"/>
                <a:gd name="T25" fmla="*/ 49 h 161"/>
                <a:gd name="T26" fmla="*/ 505 w 515"/>
                <a:gd name="T27" fmla="*/ 49 h 161"/>
                <a:gd name="T28" fmla="*/ 505 w 515"/>
                <a:gd name="T29" fmla="*/ 29 h 161"/>
                <a:gd name="T30" fmla="*/ 471 w 515"/>
                <a:gd name="T31" fmla="*/ 0 h 161"/>
                <a:gd name="T32" fmla="*/ 317 w 515"/>
                <a:gd name="T33" fmla="*/ 0 h 161"/>
                <a:gd name="T34" fmla="*/ 185 w 515"/>
                <a:gd name="T35" fmla="*/ 131 h 161"/>
                <a:gd name="T36" fmla="*/ 100 w 515"/>
                <a:gd name="T37" fmla="*/ 131 h 161"/>
                <a:gd name="T38" fmla="*/ 100 w 515"/>
                <a:gd name="T39" fmla="*/ 119 h 161"/>
                <a:gd name="T40" fmla="*/ 0 w 515"/>
                <a:gd name="T41" fmla="*/ 119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15" h="161">
                  <a:moveTo>
                    <a:pt x="0" y="119"/>
                  </a:moveTo>
                  <a:cubicBezTo>
                    <a:pt x="0" y="152"/>
                    <a:pt x="0" y="152"/>
                    <a:pt x="0" y="152"/>
                  </a:cubicBezTo>
                  <a:cubicBezTo>
                    <a:pt x="100" y="152"/>
                    <a:pt x="100" y="152"/>
                    <a:pt x="100" y="152"/>
                  </a:cubicBezTo>
                  <a:cubicBezTo>
                    <a:pt x="100" y="142"/>
                    <a:pt x="100" y="142"/>
                    <a:pt x="100" y="142"/>
                  </a:cubicBezTo>
                  <a:cubicBezTo>
                    <a:pt x="190" y="142"/>
                    <a:pt x="190" y="142"/>
                    <a:pt x="190" y="142"/>
                  </a:cubicBezTo>
                  <a:cubicBezTo>
                    <a:pt x="190" y="142"/>
                    <a:pt x="318" y="14"/>
                    <a:pt x="322" y="11"/>
                  </a:cubicBezTo>
                  <a:cubicBezTo>
                    <a:pt x="326" y="11"/>
                    <a:pt x="463" y="11"/>
                    <a:pt x="467" y="11"/>
                  </a:cubicBezTo>
                  <a:cubicBezTo>
                    <a:pt x="470" y="13"/>
                    <a:pt x="491" y="32"/>
                    <a:pt x="494" y="34"/>
                  </a:cubicBezTo>
                  <a:cubicBezTo>
                    <a:pt x="494" y="37"/>
                    <a:pt x="494" y="44"/>
                    <a:pt x="494" y="49"/>
                  </a:cubicBezTo>
                  <a:cubicBezTo>
                    <a:pt x="483" y="49"/>
                    <a:pt x="483" y="49"/>
                    <a:pt x="483" y="49"/>
                  </a:cubicBezTo>
                  <a:cubicBezTo>
                    <a:pt x="483" y="161"/>
                    <a:pt x="483" y="161"/>
                    <a:pt x="483" y="161"/>
                  </a:cubicBezTo>
                  <a:cubicBezTo>
                    <a:pt x="515" y="161"/>
                    <a:pt x="515" y="161"/>
                    <a:pt x="515" y="161"/>
                  </a:cubicBezTo>
                  <a:cubicBezTo>
                    <a:pt x="515" y="49"/>
                    <a:pt x="515" y="49"/>
                    <a:pt x="515" y="49"/>
                  </a:cubicBezTo>
                  <a:cubicBezTo>
                    <a:pt x="505" y="49"/>
                    <a:pt x="505" y="49"/>
                    <a:pt x="505" y="49"/>
                  </a:cubicBezTo>
                  <a:cubicBezTo>
                    <a:pt x="505" y="29"/>
                    <a:pt x="505" y="29"/>
                    <a:pt x="505" y="29"/>
                  </a:cubicBezTo>
                  <a:cubicBezTo>
                    <a:pt x="471" y="0"/>
                    <a:pt x="471" y="0"/>
                    <a:pt x="471" y="0"/>
                  </a:cubicBezTo>
                  <a:cubicBezTo>
                    <a:pt x="317" y="0"/>
                    <a:pt x="317" y="0"/>
                    <a:pt x="317" y="0"/>
                  </a:cubicBezTo>
                  <a:cubicBezTo>
                    <a:pt x="317" y="0"/>
                    <a:pt x="188" y="128"/>
                    <a:pt x="185" y="131"/>
                  </a:cubicBezTo>
                  <a:cubicBezTo>
                    <a:pt x="182" y="131"/>
                    <a:pt x="120" y="131"/>
                    <a:pt x="100" y="131"/>
                  </a:cubicBezTo>
                  <a:cubicBezTo>
                    <a:pt x="100" y="119"/>
                    <a:pt x="100" y="119"/>
                    <a:pt x="100" y="11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247" name="Freeform 457"/>
            <p:cNvSpPr>
              <a:spLocks/>
            </p:cNvSpPr>
            <p:nvPr/>
          </p:nvSpPr>
          <p:spPr bwMode="auto">
            <a:xfrm>
              <a:off x="9886889" y="2799886"/>
              <a:ext cx="826577" cy="242165"/>
            </a:xfrm>
            <a:custGeom>
              <a:avLst/>
              <a:gdLst>
                <a:gd name="T0" fmla="*/ 393 w 393"/>
                <a:gd name="T1" fmla="*/ 0 h 104"/>
                <a:gd name="T2" fmla="*/ 293 w 393"/>
                <a:gd name="T3" fmla="*/ 0 h 104"/>
                <a:gd name="T4" fmla="*/ 293 w 393"/>
                <a:gd name="T5" fmla="*/ 11 h 104"/>
                <a:gd name="T6" fmla="*/ 246 w 393"/>
                <a:gd name="T7" fmla="*/ 11 h 104"/>
                <a:gd name="T8" fmla="*/ 178 w 393"/>
                <a:gd name="T9" fmla="*/ 84 h 104"/>
                <a:gd name="T10" fmla="*/ 100 w 393"/>
                <a:gd name="T11" fmla="*/ 84 h 104"/>
                <a:gd name="T12" fmla="*/ 100 w 393"/>
                <a:gd name="T13" fmla="*/ 71 h 104"/>
                <a:gd name="T14" fmla="*/ 0 w 393"/>
                <a:gd name="T15" fmla="*/ 71 h 104"/>
                <a:gd name="T16" fmla="*/ 0 w 393"/>
                <a:gd name="T17" fmla="*/ 104 h 104"/>
                <a:gd name="T18" fmla="*/ 100 w 393"/>
                <a:gd name="T19" fmla="*/ 104 h 104"/>
                <a:gd name="T20" fmla="*/ 100 w 393"/>
                <a:gd name="T21" fmla="*/ 95 h 104"/>
                <a:gd name="T22" fmla="*/ 183 w 393"/>
                <a:gd name="T23" fmla="*/ 95 h 104"/>
                <a:gd name="T24" fmla="*/ 251 w 393"/>
                <a:gd name="T25" fmla="*/ 22 h 104"/>
                <a:gd name="T26" fmla="*/ 293 w 393"/>
                <a:gd name="T27" fmla="*/ 22 h 104"/>
                <a:gd name="T28" fmla="*/ 293 w 393"/>
                <a:gd name="T29" fmla="*/ 33 h 104"/>
                <a:gd name="T30" fmla="*/ 393 w 393"/>
                <a:gd name="T31" fmla="*/ 33 h 104"/>
                <a:gd name="T32" fmla="*/ 393 w 393"/>
                <a:gd name="T33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93" h="104">
                  <a:moveTo>
                    <a:pt x="393" y="0"/>
                  </a:moveTo>
                  <a:cubicBezTo>
                    <a:pt x="293" y="0"/>
                    <a:pt x="293" y="0"/>
                    <a:pt x="293" y="0"/>
                  </a:cubicBezTo>
                  <a:cubicBezTo>
                    <a:pt x="293" y="11"/>
                    <a:pt x="293" y="11"/>
                    <a:pt x="293" y="11"/>
                  </a:cubicBezTo>
                  <a:cubicBezTo>
                    <a:pt x="246" y="11"/>
                    <a:pt x="246" y="11"/>
                    <a:pt x="246" y="11"/>
                  </a:cubicBezTo>
                  <a:cubicBezTo>
                    <a:pt x="246" y="11"/>
                    <a:pt x="181" y="81"/>
                    <a:pt x="178" y="84"/>
                  </a:cubicBezTo>
                  <a:cubicBezTo>
                    <a:pt x="174" y="84"/>
                    <a:pt x="117" y="84"/>
                    <a:pt x="100" y="84"/>
                  </a:cubicBezTo>
                  <a:cubicBezTo>
                    <a:pt x="100" y="71"/>
                    <a:pt x="100" y="71"/>
                    <a:pt x="10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100" y="104"/>
                    <a:pt x="100" y="104"/>
                    <a:pt x="100" y="104"/>
                  </a:cubicBezTo>
                  <a:cubicBezTo>
                    <a:pt x="100" y="95"/>
                    <a:pt x="100" y="95"/>
                    <a:pt x="100" y="95"/>
                  </a:cubicBezTo>
                  <a:cubicBezTo>
                    <a:pt x="183" y="95"/>
                    <a:pt x="183" y="95"/>
                    <a:pt x="183" y="95"/>
                  </a:cubicBezTo>
                  <a:cubicBezTo>
                    <a:pt x="183" y="95"/>
                    <a:pt x="248" y="26"/>
                    <a:pt x="251" y="22"/>
                  </a:cubicBezTo>
                  <a:cubicBezTo>
                    <a:pt x="254" y="22"/>
                    <a:pt x="281" y="22"/>
                    <a:pt x="293" y="22"/>
                  </a:cubicBezTo>
                  <a:cubicBezTo>
                    <a:pt x="293" y="33"/>
                    <a:pt x="293" y="33"/>
                    <a:pt x="293" y="33"/>
                  </a:cubicBezTo>
                  <a:cubicBezTo>
                    <a:pt x="393" y="33"/>
                    <a:pt x="393" y="33"/>
                    <a:pt x="393" y="33"/>
                  </a:cubicBezTo>
                  <a:lnTo>
                    <a:pt x="393" y="0"/>
                  </a:ln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248" name="Freeform 458"/>
            <p:cNvSpPr>
              <a:spLocks/>
            </p:cNvSpPr>
            <p:nvPr/>
          </p:nvSpPr>
          <p:spPr bwMode="auto">
            <a:xfrm>
              <a:off x="9886889" y="2965267"/>
              <a:ext cx="826577" cy="231337"/>
            </a:xfrm>
            <a:custGeom>
              <a:avLst/>
              <a:gdLst>
                <a:gd name="T0" fmla="*/ 393 w 393"/>
                <a:gd name="T1" fmla="*/ 0 h 99"/>
                <a:gd name="T2" fmla="*/ 293 w 393"/>
                <a:gd name="T3" fmla="*/ 0 h 99"/>
                <a:gd name="T4" fmla="*/ 293 w 393"/>
                <a:gd name="T5" fmla="*/ 10 h 99"/>
                <a:gd name="T6" fmla="*/ 234 w 393"/>
                <a:gd name="T7" fmla="*/ 10 h 99"/>
                <a:gd name="T8" fmla="*/ 172 w 393"/>
                <a:gd name="T9" fmla="*/ 77 h 99"/>
                <a:gd name="T10" fmla="*/ 100 w 393"/>
                <a:gd name="T11" fmla="*/ 77 h 99"/>
                <a:gd name="T12" fmla="*/ 100 w 393"/>
                <a:gd name="T13" fmla="*/ 66 h 99"/>
                <a:gd name="T14" fmla="*/ 0 w 393"/>
                <a:gd name="T15" fmla="*/ 66 h 99"/>
                <a:gd name="T16" fmla="*/ 0 w 393"/>
                <a:gd name="T17" fmla="*/ 99 h 99"/>
                <a:gd name="T18" fmla="*/ 100 w 393"/>
                <a:gd name="T19" fmla="*/ 99 h 99"/>
                <a:gd name="T20" fmla="*/ 100 w 393"/>
                <a:gd name="T21" fmla="*/ 88 h 99"/>
                <a:gd name="T22" fmla="*/ 177 w 393"/>
                <a:gd name="T23" fmla="*/ 88 h 99"/>
                <a:gd name="T24" fmla="*/ 239 w 393"/>
                <a:gd name="T25" fmla="*/ 21 h 99"/>
                <a:gd name="T26" fmla="*/ 293 w 393"/>
                <a:gd name="T27" fmla="*/ 21 h 99"/>
                <a:gd name="T28" fmla="*/ 293 w 393"/>
                <a:gd name="T29" fmla="*/ 33 h 99"/>
                <a:gd name="T30" fmla="*/ 393 w 393"/>
                <a:gd name="T31" fmla="*/ 33 h 99"/>
                <a:gd name="T32" fmla="*/ 393 w 393"/>
                <a:gd name="T33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93" h="99">
                  <a:moveTo>
                    <a:pt x="393" y="0"/>
                  </a:moveTo>
                  <a:cubicBezTo>
                    <a:pt x="293" y="0"/>
                    <a:pt x="293" y="0"/>
                    <a:pt x="293" y="0"/>
                  </a:cubicBezTo>
                  <a:cubicBezTo>
                    <a:pt x="293" y="10"/>
                    <a:pt x="293" y="10"/>
                    <a:pt x="293" y="10"/>
                  </a:cubicBezTo>
                  <a:cubicBezTo>
                    <a:pt x="234" y="10"/>
                    <a:pt x="234" y="10"/>
                    <a:pt x="234" y="10"/>
                  </a:cubicBezTo>
                  <a:cubicBezTo>
                    <a:pt x="234" y="10"/>
                    <a:pt x="175" y="73"/>
                    <a:pt x="172" y="77"/>
                  </a:cubicBezTo>
                  <a:cubicBezTo>
                    <a:pt x="168" y="77"/>
                    <a:pt x="119" y="77"/>
                    <a:pt x="100" y="77"/>
                  </a:cubicBezTo>
                  <a:cubicBezTo>
                    <a:pt x="100" y="66"/>
                    <a:pt x="100" y="66"/>
                    <a:pt x="100" y="66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100" y="99"/>
                    <a:pt x="100" y="99"/>
                    <a:pt x="100" y="99"/>
                  </a:cubicBezTo>
                  <a:cubicBezTo>
                    <a:pt x="100" y="88"/>
                    <a:pt x="100" y="88"/>
                    <a:pt x="100" y="88"/>
                  </a:cubicBezTo>
                  <a:cubicBezTo>
                    <a:pt x="177" y="88"/>
                    <a:pt x="177" y="88"/>
                    <a:pt x="177" y="88"/>
                  </a:cubicBezTo>
                  <a:cubicBezTo>
                    <a:pt x="177" y="88"/>
                    <a:pt x="236" y="24"/>
                    <a:pt x="239" y="21"/>
                  </a:cubicBezTo>
                  <a:cubicBezTo>
                    <a:pt x="243" y="21"/>
                    <a:pt x="279" y="21"/>
                    <a:pt x="293" y="21"/>
                  </a:cubicBezTo>
                  <a:cubicBezTo>
                    <a:pt x="293" y="33"/>
                    <a:pt x="293" y="33"/>
                    <a:pt x="293" y="33"/>
                  </a:cubicBezTo>
                  <a:cubicBezTo>
                    <a:pt x="393" y="33"/>
                    <a:pt x="393" y="33"/>
                    <a:pt x="393" y="33"/>
                  </a:cubicBezTo>
                  <a:lnTo>
                    <a:pt x="393" y="0"/>
                  </a:ln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249" name="Rectangle 459"/>
            <p:cNvSpPr>
              <a:spLocks noChangeArrowheads="1"/>
            </p:cNvSpPr>
            <p:nvPr/>
          </p:nvSpPr>
          <p:spPr bwMode="auto">
            <a:xfrm>
              <a:off x="10503484" y="3123756"/>
              <a:ext cx="209981" cy="76784"/>
            </a:xfrm>
            <a:prstGeom prst="rect">
              <a:avLst/>
            </a:pr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250" name="Freeform 460"/>
            <p:cNvSpPr>
              <a:spLocks noEditPoints="1"/>
            </p:cNvSpPr>
            <p:nvPr/>
          </p:nvSpPr>
          <p:spPr bwMode="auto">
            <a:xfrm>
              <a:off x="10292614" y="3239917"/>
              <a:ext cx="420851" cy="110254"/>
            </a:xfrm>
            <a:custGeom>
              <a:avLst/>
              <a:gdLst>
                <a:gd name="T0" fmla="*/ 200 w 200"/>
                <a:gd name="T1" fmla="*/ 38 h 47"/>
                <a:gd name="T2" fmla="*/ 200 w 200"/>
                <a:gd name="T3" fmla="*/ 5 h 47"/>
                <a:gd name="T4" fmla="*/ 100 w 200"/>
                <a:gd name="T5" fmla="*/ 5 h 47"/>
                <a:gd name="T6" fmla="*/ 100 w 200"/>
                <a:gd name="T7" fmla="*/ 18 h 47"/>
                <a:gd name="T8" fmla="*/ 46 w 200"/>
                <a:gd name="T9" fmla="*/ 18 h 47"/>
                <a:gd name="T10" fmla="*/ 24 w 200"/>
                <a:gd name="T11" fmla="*/ 0 h 47"/>
                <a:gd name="T12" fmla="*/ 0 w 200"/>
                <a:gd name="T13" fmla="*/ 24 h 47"/>
                <a:gd name="T14" fmla="*/ 24 w 200"/>
                <a:gd name="T15" fmla="*/ 47 h 47"/>
                <a:gd name="T16" fmla="*/ 47 w 200"/>
                <a:gd name="T17" fmla="*/ 29 h 47"/>
                <a:gd name="T18" fmla="*/ 100 w 200"/>
                <a:gd name="T19" fmla="*/ 29 h 47"/>
                <a:gd name="T20" fmla="*/ 100 w 200"/>
                <a:gd name="T21" fmla="*/ 38 h 47"/>
                <a:gd name="T22" fmla="*/ 200 w 200"/>
                <a:gd name="T23" fmla="*/ 38 h 47"/>
                <a:gd name="T24" fmla="*/ 24 w 200"/>
                <a:gd name="T25" fmla="*/ 34 h 47"/>
                <a:gd name="T26" fmla="*/ 14 w 200"/>
                <a:gd name="T27" fmla="*/ 24 h 47"/>
                <a:gd name="T28" fmla="*/ 24 w 200"/>
                <a:gd name="T29" fmla="*/ 14 h 47"/>
                <a:gd name="T30" fmla="*/ 33 w 200"/>
                <a:gd name="T31" fmla="*/ 24 h 47"/>
                <a:gd name="T32" fmla="*/ 24 w 200"/>
                <a:gd name="T33" fmla="*/ 3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0" h="47">
                  <a:moveTo>
                    <a:pt x="200" y="38"/>
                  </a:moveTo>
                  <a:cubicBezTo>
                    <a:pt x="200" y="5"/>
                    <a:pt x="200" y="5"/>
                    <a:pt x="200" y="5"/>
                  </a:cubicBezTo>
                  <a:cubicBezTo>
                    <a:pt x="100" y="5"/>
                    <a:pt x="100" y="5"/>
                    <a:pt x="100" y="5"/>
                  </a:cubicBezTo>
                  <a:cubicBezTo>
                    <a:pt x="100" y="18"/>
                    <a:pt x="100" y="18"/>
                    <a:pt x="100" y="18"/>
                  </a:cubicBezTo>
                  <a:cubicBezTo>
                    <a:pt x="46" y="18"/>
                    <a:pt x="46" y="18"/>
                    <a:pt x="46" y="18"/>
                  </a:cubicBezTo>
                  <a:cubicBezTo>
                    <a:pt x="44" y="8"/>
                    <a:pt x="35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37"/>
                    <a:pt x="11" y="47"/>
                    <a:pt x="24" y="47"/>
                  </a:cubicBezTo>
                  <a:cubicBezTo>
                    <a:pt x="35" y="47"/>
                    <a:pt x="44" y="40"/>
                    <a:pt x="47" y="29"/>
                  </a:cubicBezTo>
                  <a:cubicBezTo>
                    <a:pt x="100" y="29"/>
                    <a:pt x="100" y="29"/>
                    <a:pt x="100" y="29"/>
                  </a:cubicBezTo>
                  <a:cubicBezTo>
                    <a:pt x="100" y="38"/>
                    <a:pt x="100" y="38"/>
                    <a:pt x="100" y="38"/>
                  </a:cubicBezTo>
                  <a:lnTo>
                    <a:pt x="200" y="38"/>
                  </a:lnTo>
                  <a:close/>
                  <a:moveTo>
                    <a:pt x="24" y="34"/>
                  </a:moveTo>
                  <a:cubicBezTo>
                    <a:pt x="18" y="34"/>
                    <a:pt x="14" y="29"/>
                    <a:pt x="14" y="24"/>
                  </a:cubicBezTo>
                  <a:cubicBezTo>
                    <a:pt x="14" y="19"/>
                    <a:pt x="18" y="14"/>
                    <a:pt x="24" y="14"/>
                  </a:cubicBezTo>
                  <a:cubicBezTo>
                    <a:pt x="29" y="14"/>
                    <a:pt x="33" y="19"/>
                    <a:pt x="33" y="24"/>
                  </a:cubicBezTo>
                  <a:cubicBezTo>
                    <a:pt x="33" y="29"/>
                    <a:pt x="29" y="34"/>
                    <a:pt x="24" y="34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251" name="Freeform 461"/>
            <p:cNvSpPr>
              <a:spLocks/>
            </p:cNvSpPr>
            <p:nvPr/>
          </p:nvSpPr>
          <p:spPr bwMode="auto">
            <a:xfrm>
              <a:off x="9638650" y="3759685"/>
              <a:ext cx="1074816" cy="886953"/>
            </a:xfrm>
            <a:custGeom>
              <a:avLst/>
              <a:gdLst>
                <a:gd name="T0" fmla="*/ 411 w 511"/>
                <a:gd name="T1" fmla="*/ 9 h 381"/>
                <a:gd name="T2" fmla="*/ 274 w 511"/>
                <a:gd name="T3" fmla="*/ 9 h 381"/>
                <a:gd name="T4" fmla="*/ 234 w 511"/>
                <a:gd name="T5" fmla="*/ 49 h 381"/>
                <a:gd name="T6" fmla="*/ 77 w 511"/>
                <a:gd name="T7" fmla="*/ 49 h 381"/>
                <a:gd name="T8" fmla="*/ 77 w 511"/>
                <a:gd name="T9" fmla="*/ 228 h 381"/>
                <a:gd name="T10" fmla="*/ 14 w 511"/>
                <a:gd name="T11" fmla="*/ 228 h 381"/>
                <a:gd name="T12" fmla="*/ 14 w 511"/>
                <a:gd name="T13" fmla="*/ 268 h 381"/>
                <a:gd name="T14" fmla="*/ 0 w 511"/>
                <a:gd name="T15" fmla="*/ 268 h 381"/>
                <a:gd name="T16" fmla="*/ 0 w 511"/>
                <a:gd name="T17" fmla="*/ 381 h 381"/>
                <a:gd name="T18" fmla="*/ 37 w 511"/>
                <a:gd name="T19" fmla="*/ 381 h 381"/>
                <a:gd name="T20" fmla="*/ 37 w 511"/>
                <a:gd name="T21" fmla="*/ 268 h 381"/>
                <a:gd name="T22" fmla="*/ 25 w 511"/>
                <a:gd name="T23" fmla="*/ 268 h 381"/>
                <a:gd name="T24" fmla="*/ 25 w 511"/>
                <a:gd name="T25" fmla="*/ 239 h 381"/>
                <a:gd name="T26" fmla="*/ 88 w 511"/>
                <a:gd name="T27" fmla="*/ 239 h 381"/>
                <a:gd name="T28" fmla="*/ 88 w 511"/>
                <a:gd name="T29" fmla="*/ 60 h 381"/>
                <a:gd name="T30" fmla="*/ 239 w 511"/>
                <a:gd name="T31" fmla="*/ 60 h 381"/>
                <a:gd name="T32" fmla="*/ 279 w 511"/>
                <a:gd name="T33" fmla="*/ 20 h 381"/>
                <a:gd name="T34" fmla="*/ 411 w 511"/>
                <a:gd name="T35" fmla="*/ 20 h 381"/>
                <a:gd name="T36" fmla="*/ 411 w 511"/>
                <a:gd name="T37" fmla="*/ 33 h 381"/>
                <a:gd name="T38" fmla="*/ 511 w 511"/>
                <a:gd name="T39" fmla="*/ 33 h 381"/>
                <a:gd name="T40" fmla="*/ 511 w 511"/>
                <a:gd name="T41" fmla="*/ 0 h 381"/>
                <a:gd name="T42" fmla="*/ 411 w 511"/>
                <a:gd name="T43" fmla="*/ 0 h 381"/>
                <a:gd name="T44" fmla="*/ 411 w 511"/>
                <a:gd name="T45" fmla="*/ 9 h 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11" h="381">
                  <a:moveTo>
                    <a:pt x="411" y="9"/>
                  </a:moveTo>
                  <a:cubicBezTo>
                    <a:pt x="274" y="9"/>
                    <a:pt x="274" y="9"/>
                    <a:pt x="274" y="9"/>
                  </a:cubicBezTo>
                  <a:cubicBezTo>
                    <a:pt x="274" y="9"/>
                    <a:pt x="237" y="46"/>
                    <a:pt x="234" y="49"/>
                  </a:cubicBezTo>
                  <a:cubicBezTo>
                    <a:pt x="230" y="49"/>
                    <a:pt x="77" y="49"/>
                    <a:pt x="77" y="49"/>
                  </a:cubicBezTo>
                  <a:cubicBezTo>
                    <a:pt x="77" y="49"/>
                    <a:pt x="77" y="217"/>
                    <a:pt x="77" y="228"/>
                  </a:cubicBezTo>
                  <a:cubicBezTo>
                    <a:pt x="68" y="228"/>
                    <a:pt x="14" y="228"/>
                    <a:pt x="14" y="228"/>
                  </a:cubicBezTo>
                  <a:cubicBezTo>
                    <a:pt x="14" y="268"/>
                    <a:pt x="14" y="268"/>
                    <a:pt x="14" y="268"/>
                  </a:cubicBezTo>
                  <a:cubicBezTo>
                    <a:pt x="0" y="268"/>
                    <a:pt x="0" y="268"/>
                    <a:pt x="0" y="268"/>
                  </a:cubicBezTo>
                  <a:cubicBezTo>
                    <a:pt x="0" y="381"/>
                    <a:pt x="0" y="381"/>
                    <a:pt x="0" y="381"/>
                  </a:cubicBezTo>
                  <a:cubicBezTo>
                    <a:pt x="37" y="381"/>
                    <a:pt x="37" y="381"/>
                    <a:pt x="37" y="381"/>
                  </a:cubicBezTo>
                  <a:cubicBezTo>
                    <a:pt x="37" y="268"/>
                    <a:pt x="37" y="268"/>
                    <a:pt x="37" y="268"/>
                  </a:cubicBezTo>
                  <a:cubicBezTo>
                    <a:pt x="25" y="268"/>
                    <a:pt x="25" y="268"/>
                    <a:pt x="25" y="268"/>
                  </a:cubicBezTo>
                  <a:cubicBezTo>
                    <a:pt x="25" y="259"/>
                    <a:pt x="25" y="244"/>
                    <a:pt x="25" y="239"/>
                  </a:cubicBezTo>
                  <a:cubicBezTo>
                    <a:pt x="34" y="239"/>
                    <a:pt x="88" y="239"/>
                    <a:pt x="88" y="239"/>
                  </a:cubicBezTo>
                  <a:cubicBezTo>
                    <a:pt x="88" y="239"/>
                    <a:pt x="88" y="70"/>
                    <a:pt x="88" y="60"/>
                  </a:cubicBezTo>
                  <a:cubicBezTo>
                    <a:pt x="98" y="60"/>
                    <a:pt x="239" y="60"/>
                    <a:pt x="239" y="60"/>
                  </a:cubicBezTo>
                  <a:cubicBezTo>
                    <a:pt x="239" y="60"/>
                    <a:pt x="276" y="23"/>
                    <a:pt x="279" y="20"/>
                  </a:cubicBezTo>
                  <a:cubicBezTo>
                    <a:pt x="282" y="20"/>
                    <a:pt x="384" y="20"/>
                    <a:pt x="411" y="20"/>
                  </a:cubicBezTo>
                  <a:cubicBezTo>
                    <a:pt x="411" y="33"/>
                    <a:pt x="411" y="33"/>
                    <a:pt x="411" y="33"/>
                  </a:cubicBezTo>
                  <a:cubicBezTo>
                    <a:pt x="511" y="33"/>
                    <a:pt x="511" y="33"/>
                    <a:pt x="511" y="33"/>
                  </a:cubicBezTo>
                  <a:cubicBezTo>
                    <a:pt x="511" y="0"/>
                    <a:pt x="511" y="0"/>
                    <a:pt x="511" y="0"/>
                  </a:cubicBezTo>
                  <a:cubicBezTo>
                    <a:pt x="411" y="0"/>
                    <a:pt x="411" y="0"/>
                    <a:pt x="411" y="0"/>
                  </a:cubicBezTo>
                  <a:lnTo>
                    <a:pt x="411" y="9"/>
                  </a:ln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252" name="Freeform 462"/>
            <p:cNvSpPr>
              <a:spLocks noEditPoints="1"/>
            </p:cNvSpPr>
            <p:nvPr/>
          </p:nvSpPr>
          <p:spPr bwMode="auto">
            <a:xfrm>
              <a:off x="7828900" y="3505707"/>
              <a:ext cx="4607119" cy="498111"/>
            </a:xfrm>
            <a:custGeom>
              <a:avLst/>
              <a:gdLst>
                <a:gd name="T0" fmla="*/ 2190 w 2190"/>
                <a:gd name="T1" fmla="*/ 214 h 214"/>
                <a:gd name="T2" fmla="*/ 2190 w 2190"/>
                <a:gd name="T3" fmla="*/ 181 h 214"/>
                <a:gd name="T4" fmla="*/ 2090 w 2190"/>
                <a:gd name="T5" fmla="*/ 181 h 214"/>
                <a:gd name="T6" fmla="*/ 2090 w 2190"/>
                <a:gd name="T7" fmla="*/ 195 h 214"/>
                <a:gd name="T8" fmla="*/ 1585 w 2190"/>
                <a:gd name="T9" fmla="*/ 195 h 214"/>
                <a:gd name="T10" fmla="*/ 1479 w 2190"/>
                <a:gd name="T11" fmla="*/ 85 h 214"/>
                <a:gd name="T12" fmla="*/ 879 w 2190"/>
                <a:gd name="T13" fmla="*/ 85 h 214"/>
                <a:gd name="T14" fmla="*/ 853 w 2190"/>
                <a:gd name="T15" fmla="*/ 59 h 214"/>
                <a:gd name="T16" fmla="*/ 728 w 2190"/>
                <a:gd name="T17" fmla="*/ 59 h 214"/>
                <a:gd name="T18" fmla="*/ 689 w 2190"/>
                <a:gd name="T19" fmla="*/ 20 h 214"/>
                <a:gd name="T20" fmla="*/ 46 w 2190"/>
                <a:gd name="T21" fmla="*/ 20 h 214"/>
                <a:gd name="T22" fmla="*/ 23 w 2190"/>
                <a:gd name="T23" fmla="*/ 0 h 214"/>
                <a:gd name="T24" fmla="*/ 0 w 2190"/>
                <a:gd name="T25" fmla="*/ 23 h 214"/>
                <a:gd name="T26" fmla="*/ 23 w 2190"/>
                <a:gd name="T27" fmla="*/ 47 h 214"/>
                <a:gd name="T28" fmla="*/ 45 w 2190"/>
                <a:gd name="T29" fmla="*/ 31 h 214"/>
                <a:gd name="T30" fmla="*/ 684 w 2190"/>
                <a:gd name="T31" fmla="*/ 31 h 214"/>
                <a:gd name="T32" fmla="*/ 723 w 2190"/>
                <a:gd name="T33" fmla="*/ 70 h 214"/>
                <a:gd name="T34" fmla="*/ 849 w 2190"/>
                <a:gd name="T35" fmla="*/ 70 h 214"/>
                <a:gd name="T36" fmla="*/ 874 w 2190"/>
                <a:gd name="T37" fmla="*/ 95 h 214"/>
                <a:gd name="T38" fmla="*/ 1474 w 2190"/>
                <a:gd name="T39" fmla="*/ 95 h 214"/>
                <a:gd name="T40" fmla="*/ 1580 w 2190"/>
                <a:gd name="T41" fmla="*/ 206 h 214"/>
                <a:gd name="T42" fmla="*/ 2090 w 2190"/>
                <a:gd name="T43" fmla="*/ 206 h 214"/>
                <a:gd name="T44" fmla="*/ 2090 w 2190"/>
                <a:gd name="T45" fmla="*/ 214 h 214"/>
                <a:gd name="T46" fmla="*/ 2190 w 2190"/>
                <a:gd name="T47" fmla="*/ 214 h 214"/>
                <a:gd name="T48" fmla="*/ 23 w 2190"/>
                <a:gd name="T49" fmla="*/ 33 h 214"/>
                <a:gd name="T50" fmla="*/ 13 w 2190"/>
                <a:gd name="T51" fmla="*/ 23 h 214"/>
                <a:gd name="T52" fmla="*/ 23 w 2190"/>
                <a:gd name="T53" fmla="*/ 14 h 214"/>
                <a:gd name="T54" fmla="*/ 33 w 2190"/>
                <a:gd name="T55" fmla="*/ 23 h 214"/>
                <a:gd name="T56" fmla="*/ 23 w 2190"/>
                <a:gd name="T57" fmla="*/ 33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190" h="214">
                  <a:moveTo>
                    <a:pt x="2190" y="214"/>
                  </a:moveTo>
                  <a:cubicBezTo>
                    <a:pt x="2190" y="181"/>
                    <a:pt x="2190" y="181"/>
                    <a:pt x="2190" y="181"/>
                  </a:cubicBezTo>
                  <a:cubicBezTo>
                    <a:pt x="2090" y="181"/>
                    <a:pt x="2090" y="181"/>
                    <a:pt x="2090" y="181"/>
                  </a:cubicBezTo>
                  <a:cubicBezTo>
                    <a:pt x="2090" y="195"/>
                    <a:pt x="2090" y="195"/>
                    <a:pt x="2090" y="195"/>
                  </a:cubicBezTo>
                  <a:cubicBezTo>
                    <a:pt x="2038" y="195"/>
                    <a:pt x="1589" y="195"/>
                    <a:pt x="1585" y="195"/>
                  </a:cubicBezTo>
                  <a:cubicBezTo>
                    <a:pt x="1581" y="192"/>
                    <a:pt x="1479" y="85"/>
                    <a:pt x="1479" y="85"/>
                  </a:cubicBezTo>
                  <a:cubicBezTo>
                    <a:pt x="1479" y="85"/>
                    <a:pt x="883" y="85"/>
                    <a:pt x="879" y="85"/>
                  </a:cubicBezTo>
                  <a:cubicBezTo>
                    <a:pt x="876" y="82"/>
                    <a:pt x="853" y="59"/>
                    <a:pt x="853" y="59"/>
                  </a:cubicBezTo>
                  <a:cubicBezTo>
                    <a:pt x="853" y="59"/>
                    <a:pt x="732" y="59"/>
                    <a:pt x="728" y="59"/>
                  </a:cubicBezTo>
                  <a:cubicBezTo>
                    <a:pt x="725" y="56"/>
                    <a:pt x="689" y="20"/>
                    <a:pt x="689" y="20"/>
                  </a:cubicBezTo>
                  <a:cubicBezTo>
                    <a:pt x="46" y="20"/>
                    <a:pt x="46" y="20"/>
                    <a:pt x="46" y="20"/>
                  </a:cubicBezTo>
                  <a:cubicBezTo>
                    <a:pt x="44" y="8"/>
                    <a:pt x="35" y="0"/>
                    <a:pt x="23" y="0"/>
                  </a:cubicBezTo>
                  <a:cubicBezTo>
                    <a:pt x="10" y="0"/>
                    <a:pt x="0" y="10"/>
                    <a:pt x="0" y="23"/>
                  </a:cubicBezTo>
                  <a:cubicBezTo>
                    <a:pt x="0" y="36"/>
                    <a:pt x="10" y="47"/>
                    <a:pt x="23" y="47"/>
                  </a:cubicBezTo>
                  <a:cubicBezTo>
                    <a:pt x="34" y="47"/>
                    <a:pt x="42" y="40"/>
                    <a:pt x="45" y="31"/>
                  </a:cubicBezTo>
                  <a:cubicBezTo>
                    <a:pt x="106" y="31"/>
                    <a:pt x="680" y="31"/>
                    <a:pt x="684" y="31"/>
                  </a:cubicBezTo>
                  <a:cubicBezTo>
                    <a:pt x="687" y="33"/>
                    <a:pt x="723" y="70"/>
                    <a:pt x="723" y="70"/>
                  </a:cubicBezTo>
                  <a:cubicBezTo>
                    <a:pt x="723" y="70"/>
                    <a:pt x="844" y="70"/>
                    <a:pt x="849" y="70"/>
                  </a:cubicBezTo>
                  <a:cubicBezTo>
                    <a:pt x="851" y="73"/>
                    <a:pt x="874" y="95"/>
                    <a:pt x="874" y="95"/>
                  </a:cubicBezTo>
                  <a:cubicBezTo>
                    <a:pt x="874" y="95"/>
                    <a:pt x="1470" y="95"/>
                    <a:pt x="1474" y="95"/>
                  </a:cubicBezTo>
                  <a:cubicBezTo>
                    <a:pt x="1477" y="99"/>
                    <a:pt x="1580" y="206"/>
                    <a:pt x="1580" y="206"/>
                  </a:cubicBezTo>
                  <a:cubicBezTo>
                    <a:pt x="2090" y="206"/>
                    <a:pt x="2090" y="206"/>
                    <a:pt x="2090" y="206"/>
                  </a:cubicBezTo>
                  <a:cubicBezTo>
                    <a:pt x="2090" y="214"/>
                    <a:pt x="2090" y="214"/>
                    <a:pt x="2090" y="214"/>
                  </a:cubicBezTo>
                  <a:lnTo>
                    <a:pt x="2190" y="214"/>
                  </a:lnTo>
                  <a:close/>
                  <a:moveTo>
                    <a:pt x="23" y="33"/>
                  </a:moveTo>
                  <a:cubicBezTo>
                    <a:pt x="18" y="33"/>
                    <a:pt x="13" y="29"/>
                    <a:pt x="13" y="23"/>
                  </a:cubicBezTo>
                  <a:cubicBezTo>
                    <a:pt x="13" y="18"/>
                    <a:pt x="18" y="14"/>
                    <a:pt x="23" y="14"/>
                  </a:cubicBezTo>
                  <a:cubicBezTo>
                    <a:pt x="28" y="14"/>
                    <a:pt x="33" y="18"/>
                    <a:pt x="33" y="23"/>
                  </a:cubicBezTo>
                  <a:cubicBezTo>
                    <a:pt x="33" y="29"/>
                    <a:pt x="28" y="33"/>
                    <a:pt x="23" y="33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253" name="Freeform 464"/>
            <p:cNvSpPr>
              <a:spLocks noEditPoints="1"/>
            </p:cNvSpPr>
            <p:nvPr/>
          </p:nvSpPr>
          <p:spPr bwMode="auto">
            <a:xfrm>
              <a:off x="10503484" y="3594303"/>
              <a:ext cx="1932534" cy="114192"/>
            </a:xfrm>
            <a:custGeom>
              <a:avLst/>
              <a:gdLst>
                <a:gd name="T0" fmla="*/ 919 w 919"/>
                <a:gd name="T1" fmla="*/ 8 h 49"/>
                <a:gd name="T2" fmla="*/ 819 w 919"/>
                <a:gd name="T3" fmla="*/ 8 h 49"/>
                <a:gd name="T4" fmla="*/ 819 w 919"/>
                <a:gd name="T5" fmla="*/ 21 h 49"/>
                <a:gd name="T6" fmla="*/ 388 w 919"/>
                <a:gd name="T7" fmla="*/ 21 h 49"/>
                <a:gd name="T8" fmla="*/ 365 w 919"/>
                <a:gd name="T9" fmla="*/ 1 h 49"/>
                <a:gd name="T10" fmla="*/ 341 w 919"/>
                <a:gd name="T11" fmla="*/ 21 h 49"/>
                <a:gd name="T12" fmla="*/ 100 w 919"/>
                <a:gd name="T13" fmla="*/ 21 h 49"/>
                <a:gd name="T14" fmla="*/ 100 w 919"/>
                <a:gd name="T15" fmla="*/ 0 h 49"/>
                <a:gd name="T16" fmla="*/ 0 w 919"/>
                <a:gd name="T17" fmla="*/ 0 h 49"/>
                <a:gd name="T18" fmla="*/ 0 w 919"/>
                <a:gd name="T19" fmla="*/ 33 h 49"/>
                <a:gd name="T20" fmla="*/ 100 w 919"/>
                <a:gd name="T21" fmla="*/ 33 h 49"/>
                <a:gd name="T22" fmla="*/ 100 w 919"/>
                <a:gd name="T23" fmla="*/ 32 h 49"/>
                <a:gd name="T24" fmla="*/ 342 w 919"/>
                <a:gd name="T25" fmla="*/ 32 h 49"/>
                <a:gd name="T26" fmla="*/ 365 w 919"/>
                <a:gd name="T27" fmla="*/ 49 h 49"/>
                <a:gd name="T28" fmla="*/ 387 w 919"/>
                <a:gd name="T29" fmla="*/ 32 h 49"/>
                <a:gd name="T30" fmla="*/ 819 w 919"/>
                <a:gd name="T31" fmla="*/ 32 h 49"/>
                <a:gd name="T32" fmla="*/ 819 w 919"/>
                <a:gd name="T33" fmla="*/ 42 h 49"/>
                <a:gd name="T34" fmla="*/ 919 w 919"/>
                <a:gd name="T35" fmla="*/ 42 h 49"/>
                <a:gd name="T36" fmla="*/ 919 w 919"/>
                <a:gd name="T37" fmla="*/ 8 h 49"/>
                <a:gd name="T38" fmla="*/ 365 w 919"/>
                <a:gd name="T39" fmla="*/ 35 h 49"/>
                <a:gd name="T40" fmla="*/ 355 w 919"/>
                <a:gd name="T41" fmla="*/ 25 h 49"/>
                <a:gd name="T42" fmla="*/ 365 w 919"/>
                <a:gd name="T43" fmla="*/ 15 h 49"/>
                <a:gd name="T44" fmla="*/ 374 w 919"/>
                <a:gd name="T45" fmla="*/ 25 h 49"/>
                <a:gd name="T46" fmla="*/ 365 w 919"/>
                <a:gd name="T47" fmla="*/ 35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919" h="49">
                  <a:moveTo>
                    <a:pt x="919" y="8"/>
                  </a:moveTo>
                  <a:cubicBezTo>
                    <a:pt x="819" y="8"/>
                    <a:pt x="819" y="8"/>
                    <a:pt x="819" y="8"/>
                  </a:cubicBezTo>
                  <a:cubicBezTo>
                    <a:pt x="819" y="21"/>
                    <a:pt x="819" y="21"/>
                    <a:pt x="819" y="21"/>
                  </a:cubicBezTo>
                  <a:cubicBezTo>
                    <a:pt x="388" y="21"/>
                    <a:pt x="388" y="21"/>
                    <a:pt x="388" y="21"/>
                  </a:cubicBezTo>
                  <a:cubicBezTo>
                    <a:pt x="386" y="10"/>
                    <a:pt x="376" y="1"/>
                    <a:pt x="365" y="1"/>
                  </a:cubicBezTo>
                  <a:cubicBezTo>
                    <a:pt x="353" y="1"/>
                    <a:pt x="343" y="10"/>
                    <a:pt x="341" y="21"/>
                  </a:cubicBezTo>
                  <a:cubicBezTo>
                    <a:pt x="100" y="21"/>
                    <a:pt x="100" y="21"/>
                    <a:pt x="100" y="21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100" y="33"/>
                    <a:pt x="100" y="33"/>
                    <a:pt x="100" y="33"/>
                  </a:cubicBezTo>
                  <a:cubicBezTo>
                    <a:pt x="100" y="32"/>
                    <a:pt x="100" y="32"/>
                    <a:pt x="100" y="32"/>
                  </a:cubicBezTo>
                  <a:cubicBezTo>
                    <a:pt x="342" y="32"/>
                    <a:pt x="342" y="32"/>
                    <a:pt x="342" y="32"/>
                  </a:cubicBezTo>
                  <a:cubicBezTo>
                    <a:pt x="345" y="42"/>
                    <a:pt x="354" y="49"/>
                    <a:pt x="365" y="49"/>
                  </a:cubicBezTo>
                  <a:cubicBezTo>
                    <a:pt x="375" y="49"/>
                    <a:pt x="384" y="42"/>
                    <a:pt x="387" y="32"/>
                  </a:cubicBezTo>
                  <a:cubicBezTo>
                    <a:pt x="819" y="32"/>
                    <a:pt x="819" y="32"/>
                    <a:pt x="819" y="32"/>
                  </a:cubicBezTo>
                  <a:cubicBezTo>
                    <a:pt x="819" y="42"/>
                    <a:pt x="819" y="42"/>
                    <a:pt x="819" y="42"/>
                  </a:cubicBezTo>
                  <a:cubicBezTo>
                    <a:pt x="919" y="42"/>
                    <a:pt x="919" y="42"/>
                    <a:pt x="919" y="42"/>
                  </a:cubicBezTo>
                  <a:lnTo>
                    <a:pt x="919" y="8"/>
                  </a:lnTo>
                  <a:close/>
                  <a:moveTo>
                    <a:pt x="365" y="35"/>
                  </a:moveTo>
                  <a:cubicBezTo>
                    <a:pt x="359" y="35"/>
                    <a:pt x="355" y="30"/>
                    <a:pt x="355" y="25"/>
                  </a:cubicBezTo>
                  <a:cubicBezTo>
                    <a:pt x="355" y="20"/>
                    <a:pt x="359" y="15"/>
                    <a:pt x="365" y="15"/>
                  </a:cubicBezTo>
                  <a:cubicBezTo>
                    <a:pt x="370" y="15"/>
                    <a:pt x="374" y="20"/>
                    <a:pt x="374" y="25"/>
                  </a:cubicBezTo>
                  <a:cubicBezTo>
                    <a:pt x="374" y="30"/>
                    <a:pt x="370" y="35"/>
                    <a:pt x="365" y="35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254" name="Freeform 465"/>
            <p:cNvSpPr>
              <a:spLocks/>
            </p:cNvSpPr>
            <p:nvPr/>
          </p:nvSpPr>
          <p:spPr bwMode="auto">
            <a:xfrm>
              <a:off x="9886889" y="3449596"/>
              <a:ext cx="2549131" cy="242165"/>
            </a:xfrm>
            <a:custGeom>
              <a:avLst/>
              <a:gdLst>
                <a:gd name="T0" fmla="*/ 1212 w 1212"/>
                <a:gd name="T1" fmla="*/ 0 h 104"/>
                <a:gd name="T2" fmla="*/ 1112 w 1212"/>
                <a:gd name="T3" fmla="*/ 0 h 104"/>
                <a:gd name="T4" fmla="*/ 1112 w 1212"/>
                <a:gd name="T5" fmla="*/ 14 h 104"/>
                <a:gd name="T6" fmla="*/ 438 w 1212"/>
                <a:gd name="T7" fmla="*/ 14 h 104"/>
                <a:gd name="T8" fmla="*/ 404 w 1212"/>
                <a:gd name="T9" fmla="*/ 48 h 104"/>
                <a:gd name="T10" fmla="*/ 155 w 1212"/>
                <a:gd name="T11" fmla="*/ 48 h 104"/>
                <a:gd name="T12" fmla="*/ 117 w 1212"/>
                <a:gd name="T13" fmla="*/ 85 h 104"/>
                <a:gd name="T14" fmla="*/ 100 w 1212"/>
                <a:gd name="T15" fmla="*/ 85 h 104"/>
                <a:gd name="T16" fmla="*/ 100 w 1212"/>
                <a:gd name="T17" fmla="*/ 70 h 104"/>
                <a:gd name="T18" fmla="*/ 0 w 1212"/>
                <a:gd name="T19" fmla="*/ 70 h 104"/>
                <a:gd name="T20" fmla="*/ 0 w 1212"/>
                <a:gd name="T21" fmla="*/ 104 h 104"/>
                <a:gd name="T22" fmla="*/ 100 w 1212"/>
                <a:gd name="T23" fmla="*/ 104 h 104"/>
                <a:gd name="T24" fmla="*/ 100 w 1212"/>
                <a:gd name="T25" fmla="*/ 96 h 104"/>
                <a:gd name="T26" fmla="*/ 122 w 1212"/>
                <a:gd name="T27" fmla="*/ 96 h 104"/>
                <a:gd name="T28" fmla="*/ 159 w 1212"/>
                <a:gd name="T29" fmla="*/ 59 h 104"/>
                <a:gd name="T30" fmla="*/ 408 w 1212"/>
                <a:gd name="T31" fmla="*/ 59 h 104"/>
                <a:gd name="T32" fmla="*/ 442 w 1212"/>
                <a:gd name="T33" fmla="*/ 25 h 104"/>
                <a:gd name="T34" fmla="*/ 1112 w 1212"/>
                <a:gd name="T35" fmla="*/ 25 h 104"/>
                <a:gd name="T36" fmla="*/ 1112 w 1212"/>
                <a:gd name="T37" fmla="*/ 33 h 104"/>
                <a:gd name="T38" fmla="*/ 1212 w 1212"/>
                <a:gd name="T39" fmla="*/ 33 h 104"/>
                <a:gd name="T40" fmla="*/ 1212 w 1212"/>
                <a:gd name="T41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12" h="104">
                  <a:moveTo>
                    <a:pt x="1212" y="0"/>
                  </a:moveTo>
                  <a:cubicBezTo>
                    <a:pt x="1112" y="0"/>
                    <a:pt x="1112" y="0"/>
                    <a:pt x="1112" y="0"/>
                  </a:cubicBezTo>
                  <a:cubicBezTo>
                    <a:pt x="1112" y="14"/>
                    <a:pt x="1112" y="14"/>
                    <a:pt x="1112" y="14"/>
                  </a:cubicBezTo>
                  <a:cubicBezTo>
                    <a:pt x="438" y="14"/>
                    <a:pt x="438" y="14"/>
                    <a:pt x="438" y="14"/>
                  </a:cubicBezTo>
                  <a:cubicBezTo>
                    <a:pt x="438" y="14"/>
                    <a:pt x="407" y="45"/>
                    <a:pt x="404" y="48"/>
                  </a:cubicBezTo>
                  <a:cubicBezTo>
                    <a:pt x="399" y="48"/>
                    <a:pt x="155" y="48"/>
                    <a:pt x="155" y="48"/>
                  </a:cubicBezTo>
                  <a:cubicBezTo>
                    <a:pt x="155" y="48"/>
                    <a:pt x="120" y="82"/>
                    <a:pt x="117" y="85"/>
                  </a:cubicBezTo>
                  <a:cubicBezTo>
                    <a:pt x="115" y="85"/>
                    <a:pt x="107" y="85"/>
                    <a:pt x="100" y="85"/>
                  </a:cubicBezTo>
                  <a:cubicBezTo>
                    <a:pt x="100" y="70"/>
                    <a:pt x="100" y="70"/>
                    <a:pt x="10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100" y="104"/>
                    <a:pt x="100" y="104"/>
                    <a:pt x="100" y="104"/>
                  </a:cubicBezTo>
                  <a:cubicBezTo>
                    <a:pt x="100" y="96"/>
                    <a:pt x="100" y="96"/>
                    <a:pt x="100" y="96"/>
                  </a:cubicBezTo>
                  <a:cubicBezTo>
                    <a:pt x="122" y="96"/>
                    <a:pt x="122" y="96"/>
                    <a:pt x="122" y="96"/>
                  </a:cubicBezTo>
                  <a:cubicBezTo>
                    <a:pt x="122" y="96"/>
                    <a:pt x="156" y="62"/>
                    <a:pt x="159" y="59"/>
                  </a:cubicBezTo>
                  <a:cubicBezTo>
                    <a:pt x="164" y="59"/>
                    <a:pt x="408" y="59"/>
                    <a:pt x="408" y="59"/>
                  </a:cubicBezTo>
                  <a:cubicBezTo>
                    <a:pt x="408" y="59"/>
                    <a:pt x="439" y="28"/>
                    <a:pt x="442" y="25"/>
                  </a:cubicBezTo>
                  <a:cubicBezTo>
                    <a:pt x="447" y="25"/>
                    <a:pt x="1057" y="25"/>
                    <a:pt x="1112" y="25"/>
                  </a:cubicBezTo>
                  <a:cubicBezTo>
                    <a:pt x="1112" y="33"/>
                    <a:pt x="1112" y="33"/>
                    <a:pt x="1112" y="33"/>
                  </a:cubicBezTo>
                  <a:cubicBezTo>
                    <a:pt x="1212" y="33"/>
                    <a:pt x="1212" y="33"/>
                    <a:pt x="1212" y="33"/>
                  </a:cubicBezTo>
                  <a:lnTo>
                    <a:pt x="1212" y="0"/>
                  </a:ln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255" name="Freeform 470"/>
            <p:cNvSpPr>
              <a:spLocks/>
            </p:cNvSpPr>
            <p:nvPr/>
          </p:nvSpPr>
          <p:spPr bwMode="auto">
            <a:xfrm>
              <a:off x="9103910" y="3759685"/>
              <a:ext cx="2402323" cy="1431331"/>
            </a:xfrm>
            <a:custGeom>
              <a:avLst/>
              <a:gdLst>
                <a:gd name="T0" fmla="*/ 372 w 1142"/>
                <a:gd name="T1" fmla="*/ 14 h 615"/>
                <a:gd name="T2" fmla="*/ 298 w 1142"/>
                <a:gd name="T3" fmla="*/ 14 h 615"/>
                <a:gd name="T4" fmla="*/ 298 w 1142"/>
                <a:gd name="T5" fmla="*/ 184 h 615"/>
                <a:gd name="T6" fmla="*/ 237 w 1142"/>
                <a:gd name="T7" fmla="*/ 184 h 615"/>
                <a:gd name="T8" fmla="*/ 237 w 1142"/>
                <a:gd name="T9" fmla="*/ 228 h 615"/>
                <a:gd name="T10" fmla="*/ 37 w 1142"/>
                <a:gd name="T11" fmla="*/ 228 h 615"/>
                <a:gd name="T12" fmla="*/ 37 w 1142"/>
                <a:gd name="T13" fmla="*/ 268 h 615"/>
                <a:gd name="T14" fmla="*/ 0 w 1142"/>
                <a:gd name="T15" fmla="*/ 268 h 615"/>
                <a:gd name="T16" fmla="*/ 0 w 1142"/>
                <a:gd name="T17" fmla="*/ 381 h 615"/>
                <a:gd name="T18" fmla="*/ 37 w 1142"/>
                <a:gd name="T19" fmla="*/ 381 h 615"/>
                <a:gd name="T20" fmla="*/ 37 w 1142"/>
                <a:gd name="T21" fmla="*/ 476 h 615"/>
                <a:gd name="T22" fmla="*/ 176 w 1142"/>
                <a:gd name="T23" fmla="*/ 615 h 615"/>
                <a:gd name="T24" fmla="*/ 1089 w 1142"/>
                <a:gd name="T25" fmla="*/ 615 h 615"/>
                <a:gd name="T26" fmla="*/ 1131 w 1142"/>
                <a:gd name="T27" fmla="*/ 573 h 615"/>
                <a:gd name="T28" fmla="*/ 1131 w 1142"/>
                <a:gd name="T29" fmla="*/ 452 h 615"/>
                <a:gd name="T30" fmla="*/ 1142 w 1142"/>
                <a:gd name="T31" fmla="*/ 452 h 615"/>
                <a:gd name="T32" fmla="*/ 1142 w 1142"/>
                <a:gd name="T33" fmla="*/ 341 h 615"/>
                <a:gd name="T34" fmla="*/ 1111 w 1142"/>
                <a:gd name="T35" fmla="*/ 341 h 615"/>
                <a:gd name="T36" fmla="*/ 1111 w 1142"/>
                <a:gd name="T37" fmla="*/ 452 h 615"/>
                <a:gd name="T38" fmla="*/ 1120 w 1142"/>
                <a:gd name="T39" fmla="*/ 452 h 615"/>
                <a:gd name="T40" fmla="*/ 1120 w 1142"/>
                <a:gd name="T41" fmla="*/ 568 h 615"/>
                <a:gd name="T42" fmla="*/ 1084 w 1142"/>
                <a:gd name="T43" fmla="*/ 604 h 615"/>
                <a:gd name="T44" fmla="*/ 181 w 1142"/>
                <a:gd name="T45" fmla="*/ 604 h 615"/>
                <a:gd name="T46" fmla="*/ 48 w 1142"/>
                <a:gd name="T47" fmla="*/ 471 h 615"/>
                <a:gd name="T48" fmla="*/ 48 w 1142"/>
                <a:gd name="T49" fmla="*/ 239 h 615"/>
                <a:gd name="T50" fmla="*/ 248 w 1142"/>
                <a:gd name="T51" fmla="*/ 239 h 615"/>
                <a:gd name="T52" fmla="*/ 248 w 1142"/>
                <a:gd name="T53" fmla="*/ 195 h 615"/>
                <a:gd name="T54" fmla="*/ 309 w 1142"/>
                <a:gd name="T55" fmla="*/ 195 h 615"/>
                <a:gd name="T56" fmla="*/ 309 w 1142"/>
                <a:gd name="T57" fmla="*/ 25 h 615"/>
                <a:gd name="T58" fmla="*/ 372 w 1142"/>
                <a:gd name="T59" fmla="*/ 25 h 615"/>
                <a:gd name="T60" fmla="*/ 372 w 1142"/>
                <a:gd name="T61" fmla="*/ 33 h 615"/>
                <a:gd name="T62" fmla="*/ 472 w 1142"/>
                <a:gd name="T63" fmla="*/ 33 h 615"/>
                <a:gd name="T64" fmla="*/ 472 w 1142"/>
                <a:gd name="T65" fmla="*/ 0 h 615"/>
                <a:gd name="T66" fmla="*/ 372 w 1142"/>
                <a:gd name="T67" fmla="*/ 0 h 615"/>
                <a:gd name="T68" fmla="*/ 372 w 1142"/>
                <a:gd name="T69" fmla="*/ 14 h 6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142" h="615">
                  <a:moveTo>
                    <a:pt x="372" y="14"/>
                  </a:moveTo>
                  <a:cubicBezTo>
                    <a:pt x="298" y="14"/>
                    <a:pt x="298" y="14"/>
                    <a:pt x="298" y="14"/>
                  </a:cubicBezTo>
                  <a:cubicBezTo>
                    <a:pt x="298" y="14"/>
                    <a:pt x="298" y="174"/>
                    <a:pt x="298" y="184"/>
                  </a:cubicBezTo>
                  <a:cubicBezTo>
                    <a:pt x="289" y="184"/>
                    <a:pt x="237" y="184"/>
                    <a:pt x="237" y="184"/>
                  </a:cubicBezTo>
                  <a:cubicBezTo>
                    <a:pt x="237" y="184"/>
                    <a:pt x="237" y="219"/>
                    <a:pt x="237" y="228"/>
                  </a:cubicBezTo>
                  <a:cubicBezTo>
                    <a:pt x="226" y="228"/>
                    <a:pt x="37" y="228"/>
                    <a:pt x="37" y="228"/>
                  </a:cubicBezTo>
                  <a:cubicBezTo>
                    <a:pt x="37" y="268"/>
                    <a:pt x="37" y="268"/>
                    <a:pt x="37" y="268"/>
                  </a:cubicBezTo>
                  <a:cubicBezTo>
                    <a:pt x="0" y="268"/>
                    <a:pt x="0" y="268"/>
                    <a:pt x="0" y="268"/>
                  </a:cubicBezTo>
                  <a:cubicBezTo>
                    <a:pt x="0" y="381"/>
                    <a:pt x="0" y="381"/>
                    <a:pt x="0" y="381"/>
                  </a:cubicBezTo>
                  <a:cubicBezTo>
                    <a:pt x="37" y="381"/>
                    <a:pt x="37" y="381"/>
                    <a:pt x="37" y="381"/>
                  </a:cubicBezTo>
                  <a:cubicBezTo>
                    <a:pt x="37" y="476"/>
                    <a:pt x="37" y="476"/>
                    <a:pt x="37" y="476"/>
                  </a:cubicBezTo>
                  <a:cubicBezTo>
                    <a:pt x="176" y="615"/>
                    <a:pt x="176" y="615"/>
                    <a:pt x="176" y="615"/>
                  </a:cubicBezTo>
                  <a:cubicBezTo>
                    <a:pt x="1089" y="615"/>
                    <a:pt x="1089" y="615"/>
                    <a:pt x="1089" y="615"/>
                  </a:cubicBezTo>
                  <a:cubicBezTo>
                    <a:pt x="1131" y="573"/>
                    <a:pt x="1131" y="573"/>
                    <a:pt x="1131" y="573"/>
                  </a:cubicBezTo>
                  <a:cubicBezTo>
                    <a:pt x="1131" y="452"/>
                    <a:pt x="1131" y="452"/>
                    <a:pt x="1131" y="452"/>
                  </a:cubicBezTo>
                  <a:cubicBezTo>
                    <a:pt x="1142" y="452"/>
                    <a:pt x="1142" y="452"/>
                    <a:pt x="1142" y="452"/>
                  </a:cubicBezTo>
                  <a:cubicBezTo>
                    <a:pt x="1142" y="341"/>
                    <a:pt x="1142" y="341"/>
                    <a:pt x="1142" y="341"/>
                  </a:cubicBezTo>
                  <a:cubicBezTo>
                    <a:pt x="1111" y="341"/>
                    <a:pt x="1111" y="341"/>
                    <a:pt x="1111" y="341"/>
                  </a:cubicBezTo>
                  <a:cubicBezTo>
                    <a:pt x="1111" y="452"/>
                    <a:pt x="1111" y="452"/>
                    <a:pt x="1111" y="452"/>
                  </a:cubicBezTo>
                  <a:cubicBezTo>
                    <a:pt x="1120" y="452"/>
                    <a:pt x="1120" y="452"/>
                    <a:pt x="1120" y="452"/>
                  </a:cubicBezTo>
                  <a:cubicBezTo>
                    <a:pt x="1120" y="474"/>
                    <a:pt x="1120" y="564"/>
                    <a:pt x="1120" y="568"/>
                  </a:cubicBezTo>
                  <a:cubicBezTo>
                    <a:pt x="1117" y="571"/>
                    <a:pt x="1087" y="601"/>
                    <a:pt x="1084" y="604"/>
                  </a:cubicBezTo>
                  <a:cubicBezTo>
                    <a:pt x="1080" y="604"/>
                    <a:pt x="185" y="604"/>
                    <a:pt x="181" y="604"/>
                  </a:cubicBezTo>
                  <a:cubicBezTo>
                    <a:pt x="177" y="601"/>
                    <a:pt x="51" y="474"/>
                    <a:pt x="48" y="471"/>
                  </a:cubicBezTo>
                  <a:cubicBezTo>
                    <a:pt x="48" y="467"/>
                    <a:pt x="48" y="249"/>
                    <a:pt x="48" y="239"/>
                  </a:cubicBezTo>
                  <a:cubicBezTo>
                    <a:pt x="58" y="239"/>
                    <a:pt x="248" y="239"/>
                    <a:pt x="248" y="239"/>
                  </a:cubicBezTo>
                  <a:cubicBezTo>
                    <a:pt x="248" y="239"/>
                    <a:pt x="248" y="203"/>
                    <a:pt x="248" y="195"/>
                  </a:cubicBezTo>
                  <a:cubicBezTo>
                    <a:pt x="257" y="195"/>
                    <a:pt x="309" y="195"/>
                    <a:pt x="309" y="195"/>
                  </a:cubicBezTo>
                  <a:cubicBezTo>
                    <a:pt x="309" y="195"/>
                    <a:pt x="309" y="35"/>
                    <a:pt x="309" y="25"/>
                  </a:cubicBezTo>
                  <a:cubicBezTo>
                    <a:pt x="315" y="25"/>
                    <a:pt x="348" y="25"/>
                    <a:pt x="372" y="25"/>
                  </a:cubicBezTo>
                  <a:cubicBezTo>
                    <a:pt x="372" y="33"/>
                    <a:pt x="372" y="33"/>
                    <a:pt x="372" y="33"/>
                  </a:cubicBezTo>
                  <a:cubicBezTo>
                    <a:pt x="472" y="33"/>
                    <a:pt x="472" y="33"/>
                    <a:pt x="472" y="33"/>
                  </a:cubicBezTo>
                  <a:cubicBezTo>
                    <a:pt x="472" y="0"/>
                    <a:pt x="472" y="0"/>
                    <a:pt x="472" y="0"/>
                  </a:cubicBezTo>
                  <a:cubicBezTo>
                    <a:pt x="372" y="0"/>
                    <a:pt x="372" y="0"/>
                    <a:pt x="372" y="0"/>
                  </a:cubicBezTo>
                  <a:lnTo>
                    <a:pt x="372" y="14"/>
                  </a:ln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256" name="Freeform 471"/>
            <p:cNvSpPr>
              <a:spLocks noEditPoints="1"/>
            </p:cNvSpPr>
            <p:nvPr/>
          </p:nvSpPr>
          <p:spPr bwMode="auto">
            <a:xfrm>
              <a:off x="9886889" y="3913253"/>
              <a:ext cx="969826" cy="414436"/>
            </a:xfrm>
            <a:custGeom>
              <a:avLst/>
              <a:gdLst>
                <a:gd name="T0" fmla="*/ 0 w 461"/>
                <a:gd name="T1" fmla="*/ 78 h 178"/>
                <a:gd name="T2" fmla="*/ 0 w 461"/>
                <a:gd name="T3" fmla="*/ 111 h 178"/>
                <a:gd name="T4" fmla="*/ 100 w 461"/>
                <a:gd name="T5" fmla="*/ 111 h 178"/>
                <a:gd name="T6" fmla="*/ 100 w 461"/>
                <a:gd name="T7" fmla="*/ 101 h 178"/>
                <a:gd name="T8" fmla="*/ 218 w 461"/>
                <a:gd name="T9" fmla="*/ 101 h 178"/>
                <a:gd name="T10" fmla="*/ 258 w 461"/>
                <a:gd name="T11" fmla="*/ 62 h 178"/>
                <a:gd name="T12" fmla="*/ 433 w 461"/>
                <a:gd name="T13" fmla="*/ 62 h 178"/>
                <a:gd name="T14" fmla="*/ 433 w 461"/>
                <a:gd name="T15" fmla="*/ 131 h 178"/>
                <a:gd name="T16" fmla="*/ 407 w 461"/>
                <a:gd name="T17" fmla="*/ 157 h 178"/>
                <a:gd name="T18" fmla="*/ 393 w 461"/>
                <a:gd name="T19" fmla="*/ 157 h 178"/>
                <a:gd name="T20" fmla="*/ 393 w 461"/>
                <a:gd name="T21" fmla="*/ 144 h 178"/>
                <a:gd name="T22" fmla="*/ 293 w 461"/>
                <a:gd name="T23" fmla="*/ 144 h 178"/>
                <a:gd name="T24" fmla="*/ 293 w 461"/>
                <a:gd name="T25" fmla="*/ 178 h 178"/>
                <a:gd name="T26" fmla="*/ 393 w 461"/>
                <a:gd name="T27" fmla="*/ 178 h 178"/>
                <a:gd name="T28" fmla="*/ 393 w 461"/>
                <a:gd name="T29" fmla="*/ 168 h 178"/>
                <a:gd name="T30" fmla="*/ 411 w 461"/>
                <a:gd name="T31" fmla="*/ 168 h 178"/>
                <a:gd name="T32" fmla="*/ 444 w 461"/>
                <a:gd name="T33" fmla="*/ 136 h 178"/>
                <a:gd name="T34" fmla="*/ 444 w 461"/>
                <a:gd name="T35" fmla="*/ 46 h 178"/>
                <a:gd name="T36" fmla="*/ 461 w 461"/>
                <a:gd name="T37" fmla="*/ 23 h 178"/>
                <a:gd name="T38" fmla="*/ 437 w 461"/>
                <a:gd name="T39" fmla="*/ 0 h 178"/>
                <a:gd name="T40" fmla="*/ 414 w 461"/>
                <a:gd name="T41" fmla="*/ 17 h 178"/>
                <a:gd name="T42" fmla="*/ 393 w 461"/>
                <a:gd name="T43" fmla="*/ 17 h 178"/>
                <a:gd name="T44" fmla="*/ 393 w 461"/>
                <a:gd name="T45" fmla="*/ 6 h 178"/>
                <a:gd name="T46" fmla="*/ 293 w 461"/>
                <a:gd name="T47" fmla="*/ 6 h 178"/>
                <a:gd name="T48" fmla="*/ 293 w 461"/>
                <a:gd name="T49" fmla="*/ 39 h 178"/>
                <a:gd name="T50" fmla="*/ 393 w 461"/>
                <a:gd name="T51" fmla="*/ 39 h 178"/>
                <a:gd name="T52" fmla="*/ 393 w 461"/>
                <a:gd name="T53" fmla="*/ 28 h 178"/>
                <a:gd name="T54" fmla="*/ 414 w 461"/>
                <a:gd name="T55" fmla="*/ 28 h 178"/>
                <a:gd name="T56" fmla="*/ 433 w 461"/>
                <a:gd name="T57" fmla="*/ 46 h 178"/>
                <a:gd name="T58" fmla="*/ 433 w 461"/>
                <a:gd name="T59" fmla="*/ 51 h 178"/>
                <a:gd name="T60" fmla="*/ 253 w 461"/>
                <a:gd name="T61" fmla="*/ 51 h 178"/>
                <a:gd name="T62" fmla="*/ 213 w 461"/>
                <a:gd name="T63" fmla="*/ 90 h 178"/>
                <a:gd name="T64" fmla="*/ 100 w 461"/>
                <a:gd name="T65" fmla="*/ 90 h 178"/>
                <a:gd name="T66" fmla="*/ 100 w 461"/>
                <a:gd name="T67" fmla="*/ 78 h 178"/>
                <a:gd name="T68" fmla="*/ 0 w 461"/>
                <a:gd name="T69" fmla="*/ 78 h 178"/>
                <a:gd name="T70" fmla="*/ 427 w 461"/>
                <a:gd name="T71" fmla="*/ 23 h 178"/>
                <a:gd name="T72" fmla="*/ 437 w 461"/>
                <a:gd name="T73" fmla="*/ 13 h 178"/>
                <a:gd name="T74" fmla="*/ 447 w 461"/>
                <a:gd name="T75" fmla="*/ 23 h 178"/>
                <a:gd name="T76" fmla="*/ 437 w 461"/>
                <a:gd name="T77" fmla="*/ 33 h 178"/>
                <a:gd name="T78" fmla="*/ 427 w 461"/>
                <a:gd name="T79" fmla="*/ 23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61" h="178">
                  <a:moveTo>
                    <a:pt x="0" y="78"/>
                  </a:moveTo>
                  <a:cubicBezTo>
                    <a:pt x="0" y="111"/>
                    <a:pt x="0" y="111"/>
                    <a:pt x="0" y="111"/>
                  </a:cubicBezTo>
                  <a:cubicBezTo>
                    <a:pt x="100" y="111"/>
                    <a:pt x="100" y="111"/>
                    <a:pt x="100" y="111"/>
                  </a:cubicBezTo>
                  <a:cubicBezTo>
                    <a:pt x="100" y="101"/>
                    <a:pt x="100" y="101"/>
                    <a:pt x="100" y="101"/>
                  </a:cubicBezTo>
                  <a:cubicBezTo>
                    <a:pt x="218" y="101"/>
                    <a:pt x="218" y="101"/>
                    <a:pt x="218" y="101"/>
                  </a:cubicBezTo>
                  <a:cubicBezTo>
                    <a:pt x="218" y="101"/>
                    <a:pt x="255" y="65"/>
                    <a:pt x="258" y="62"/>
                  </a:cubicBezTo>
                  <a:cubicBezTo>
                    <a:pt x="262" y="62"/>
                    <a:pt x="409" y="62"/>
                    <a:pt x="433" y="62"/>
                  </a:cubicBezTo>
                  <a:cubicBezTo>
                    <a:pt x="433" y="87"/>
                    <a:pt x="433" y="128"/>
                    <a:pt x="433" y="131"/>
                  </a:cubicBezTo>
                  <a:cubicBezTo>
                    <a:pt x="430" y="134"/>
                    <a:pt x="409" y="154"/>
                    <a:pt x="407" y="157"/>
                  </a:cubicBezTo>
                  <a:cubicBezTo>
                    <a:pt x="404" y="157"/>
                    <a:pt x="397" y="157"/>
                    <a:pt x="393" y="157"/>
                  </a:cubicBezTo>
                  <a:cubicBezTo>
                    <a:pt x="393" y="144"/>
                    <a:pt x="393" y="144"/>
                    <a:pt x="393" y="144"/>
                  </a:cubicBezTo>
                  <a:cubicBezTo>
                    <a:pt x="293" y="144"/>
                    <a:pt x="293" y="144"/>
                    <a:pt x="293" y="144"/>
                  </a:cubicBezTo>
                  <a:cubicBezTo>
                    <a:pt x="293" y="178"/>
                    <a:pt x="293" y="178"/>
                    <a:pt x="293" y="178"/>
                  </a:cubicBezTo>
                  <a:cubicBezTo>
                    <a:pt x="393" y="178"/>
                    <a:pt x="393" y="178"/>
                    <a:pt x="393" y="178"/>
                  </a:cubicBezTo>
                  <a:cubicBezTo>
                    <a:pt x="393" y="168"/>
                    <a:pt x="393" y="168"/>
                    <a:pt x="393" y="168"/>
                  </a:cubicBezTo>
                  <a:cubicBezTo>
                    <a:pt x="411" y="168"/>
                    <a:pt x="411" y="168"/>
                    <a:pt x="411" y="168"/>
                  </a:cubicBezTo>
                  <a:cubicBezTo>
                    <a:pt x="444" y="136"/>
                    <a:pt x="444" y="136"/>
                    <a:pt x="444" y="136"/>
                  </a:cubicBezTo>
                  <a:cubicBezTo>
                    <a:pt x="444" y="46"/>
                    <a:pt x="444" y="46"/>
                    <a:pt x="444" y="46"/>
                  </a:cubicBezTo>
                  <a:cubicBezTo>
                    <a:pt x="453" y="43"/>
                    <a:pt x="461" y="34"/>
                    <a:pt x="461" y="23"/>
                  </a:cubicBezTo>
                  <a:cubicBezTo>
                    <a:pt x="461" y="10"/>
                    <a:pt x="450" y="0"/>
                    <a:pt x="437" y="0"/>
                  </a:cubicBezTo>
                  <a:cubicBezTo>
                    <a:pt x="426" y="0"/>
                    <a:pt x="417" y="7"/>
                    <a:pt x="414" y="17"/>
                  </a:cubicBezTo>
                  <a:cubicBezTo>
                    <a:pt x="393" y="17"/>
                    <a:pt x="393" y="17"/>
                    <a:pt x="393" y="17"/>
                  </a:cubicBezTo>
                  <a:cubicBezTo>
                    <a:pt x="393" y="6"/>
                    <a:pt x="393" y="6"/>
                    <a:pt x="393" y="6"/>
                  </a:cubicBezTo>
                  <a:cubicBezTo>
                    <a:pt x="293" y="6"/>
                    <a:pt x="293" y="6"/>
                    <a:pt x="293" y="6"/>
                  </a:cubicBezTo>
                  <a:cubicBezTo>
                    <a:pt x="293" y="39"/>
                    <a:pt x="293" y="39"/>
                    <a:pt x="293" y="39"/>
                  </a:cubicBezTo>
                  <a:cubicBezTo>
                    <a:pt x="393" y="39"/>
                    <a:pt x="393" y="39"/>
                    <a:pt x="393" y="39"/>
                  </a:cubicBezTo>
                  <a:cubicBezTo>
                    <a:pt x="393" y="28"/>
                    <a:pt x="393" y="28"/>
                    <a:pt x="393" y="28"/>
                  </a:cubicBezTo>
                  <a:cubicBezTo>
                    <a:pt x="414" y="28"/>
                    <a:pt x="414" y="28"/>
                    <a:pt x="414" y="28"/>
                  </a:cubicBezTo>
                  <a:cubicBezTo>
                    <a:pt x="416" y="37"/>
                    <a:pt x="423" y="44"/>
                    <a:pt x="433" y="46"/>
                  </a:cubicBezTo>
                  <a:cubicBezTo>
                    <a:pt x="433" y="47"/>
                    <a:pt x="433" y="49"/>
                    <a:pt x="433" y="51"/>
                  </a:cubicBezTo>
                  <a:cubicBezTo>
                    <a:pt x="253" y="51"/>
                    <a:pt x="253" y="51"/>
                    <a:pt x="253" y="51"/>
                  </a:cubicBezTo>
                  <a:cubicBezTo>
                    <a:pt x="253" y="51"/>
                    <a:pt x="216" y="88"/>
                    <a:pt x="213" y="90"/>
                  </a:cubicBezTo>
                  <a:cubicBezTo>
                    <a:pt x="210" y="90"/>
                    <a:pt x="126" y="90"/>
                    <a:pt x="100" y="90"/>
                  </a:cubicBezTo>
                  <a:cubicBezTo>
                    <a:pt x="100" y="78"/>
                    <a:pt x="100" y="78"/>
                    <a:pt x="100" y="78"/>
                  </a:cubicBezTo>
                  <a:lnTo>
                    <a:pt x="0" y="78"/>
                  </a:lnTo>
                  <a:close/>
                  <a:moveTo>
                    <a:pt x="427" y="23"/>
                  </a:moveTo>
                  <a:cubicBezTo>
                    <a:pt x="427" y="18"/>
                    <a:pt x="432" y="13"/>
                    <a:pt x="437" y="13"/>
                  </a:cubicBezTo>
                  <a:cubicBezTo>
                    <a:pt x="442" y="13"/>
                    <a:pt x="447" y="18"/>
                    <a:pt x="447" y="23"/>
                  </a:cubicBezTo>
                  <a:cubicBezTo>
                    <a:pt x="447" y="28"/>
                    <a:pt x="442" y="33"/>
                    <a:pt x="437" y="33"/>
                  </a:cubicBezTo>
                  <a:cubicBezTo>
                    <a:pt x="432" y="33"/>
                    <a:pt x="427" y="28"/>
                    <a:pt x="427" y="23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257" name="Freeform 472"/>
            <p:cNvSpPr>
              <a:spLocks/>
            </p:cNvSpPr>
            <p:nvPr/>
          </p:nvSpPr>
          <p:spPr bwMode="auto">
            <a:xfrm>
              <a:off x="9886889" y="4090446"/>
              <a:ext cx="826577" cy="246103"/>
            </a:xfrm>
            <a:custGeom>
              <a:avLst/>
              <a:gdLst>
                <a:gd name="T0" fmla="*/ 0 w 393"/>
                <a:gd name="T1" fmla="*/ 106 h 106"/>
                <a:gd name="T2" fmla="*/ 100 w 393"/>
                <a:gd name="T3" fmla="*/ 106 h 106"/>
                <a:gd name="T4" fmla="*/ 100 w 393"/>
                <a:gd name="T5" fmla="*/ 95 h 106"/>
                <a:gd name="T6" fmla="*/ 214 w 393"/>
                <a:gd name="T7" fmla="*/ 95 h 106"/>
                <a:gd name="T8" fmla="*/ 282 w 393"/>
                <a:gd name="T9" fmla="*/ 27 h 106"/>
                <a:gd name="T10" fmla="*/ 293 w 393"/>
                <a:gd name="T11" fmla="*/ 27 h 106"/>
                <a:gd name="T12" fmla="*/ 293 w 393"/>
                <a:gd name="T13" fmla="*/ 34 h 106"/>
                <a:gd name="T14" fmla="*/ 393 w 393"/>
                <a:gd name="T15" fmla="*/ 34 h 106"/>
                <a:gd name="T16" fmla="*/ 393 w 393"/>
                <a:gd name="T17" fmla="*/ 0 h 106"/>
                <a:gd name="T18" fmla="*/ 293 w 393"/>
                <a:gd name="T19" fmla="*/ 0 h 106"/>
                <a:gd name="T20" fmla="*/ 293 w 393"/>
                <a:gd name="T21" fmla="*/ 16 h 106"/>
                <a:gd name="T22" fmla="*/ 278 w 393"/>
                <a:gd name="T23" fmla="*/ 16 h 106"/>
                <a:gd name="T24" fmla="*/ 210 w 393"/>
                <a:gd name="T25" fmla="*/ 84 h 106"/>
                <a:gd name="T26" fmla="*/ 100 w 393"/>
                <a:gd name="T27" fmla="*/ 84 h 106"/>
                <a:gd name="T28" fmla="*/ 100 w 393"/>
                <a:gd name="T29" fmla="*/ 73 h 106"/>
                <a:gd name="T30" fmla="*/ 0 w 393"/>
                <a:gd name="T31" fmla="*/ 73 h 106"/>
                <a:gd name="T32" fmla="*/ 0 w 393"/>
                <a:gd name="T33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93" h="106">
                  <a:moveTo>
                    <a:pt x="0" y="106"/>
                  </a:moveTo>
                  <a:cubicBezTo>
                    <a:pt x="100" y="106"/>
                    <a:pt x="100" y="106"/>
                    <a:pt x="100" y="106"/>
                  </a:cubicBezTo>
                  <a:cubicBezTo>
                    <a:pt x="100" y="95"/>
                    <a:pt x="100" y="95"/>
                    <a:pt x="100" y="95"/>
                  </a:cubicBezTo>
                  <a:cubicBezTo>
                    <a:pt x="214" y="95"/>
                    <a:pt x="214" y="95"/>
                    <a:pt x="214" y="95"/>
                  </a:cubicBezTo>
                  <a:cubicBezTo>
                    <a:pt x="214" y="95"/>
                    <a:pt x="279" y="30"/>
                    <a:pt x="282" y="27"/>
                  </a:cubicBezTo>
                  <a:cubicBezTo>
                    <a:pt x="284" y="27"/>
                    <a:pt x="289" y="27"/>
                    <a:pt x="293" y="27"/>
                  </a:cubicBezTo>
                  <a:cubicBezTo>
                    <a:pt x="293" y="34"/>
                    <a:pt x="293" y="34"/>
                    <a:pt x="293" y="34"/>
                  </a:cubicBezTo>
                  <a:cubicBezTo>
                    <a:pt x="393" y="34"/>
                    <a:pt x="393" y="34"/>
                    <a:pt x="393" y="34"/>
                  </a:cubicBezTo>
                  <a:cubicBezTo>
                    <a:pt x="393" y="0"/>
                    <a:pt x="393" y="0"/>
                    <a:pt x="393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93" y="16"/>
                    <a:pt x="293" y="16"/>
                    <a:pt x="293" y="16"/>
                  </a:cubicBezTo>
                  <a:cubicBezTo>
                    <a:pt x="278" y="16"/>
                    <a:pt x="278" y="16"/>
                    <a:pt x="278" y="16"/>
                  </a:cubicBezTo>
                  <a:cubicBezTo>
                    <a:pt x="278" y="16"/>
                    <a:pt x="213" y="81"/>
                    <a:pt x="210" y="84"/>
                  </a:cubicBezTo>
                  <a:cubicBezTo>
                    <a:pt x="206" y="84"/>
                    <a:pt x="124" y="84"/>
                    <a:pt x="100" y="84"/>
                  </a:cubicBezTo>
                  <a:cubicBezTo>
                    <a:pt x="100" y="73"/>
                    <a:pt x="100" y="73"/>
                    <a:pt x="100" y="73"/>
                  </a:cubicBezTo>
                  <a:cubicBezTo>
                    <a:pt x="0" y="73"/>
                    <a:pt x="0" y="73"/>
                    <a:pt x="0" y="73"/>
                  </a:cubicBezTo>
                  <a:lnTo>
                    <a:pt x="0" y="106"/>
                  </a:ln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258" name="Rectangle 473"/>
            <p:cNvSpPr>
              <a:spLocks noChangeArrowheads="1"/>
            </p:cNvSpPr>
            <p:nvPr/>
          </p:nvSpPr>
          <p:spPr bwMode="auto">
            <a:xfrm>
              <a:off x="10503484" y="2448452"/>
              <a:ext cx="1780" cy="2953"/>
            </a:xfrm>
            <a:prstGeom prst="rect">
              <a:avLst/>
            </a:pr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259" name="Rectangle 474"/>
            <p:cNvSpPr>
              <a:spLocks noChangeArrowheads="1"/>
            </p:cNvSpPr>
            <p:nvPr/>
          </p:nvSpPr>
          <p:spPr bwMode="auto">
            <a:xfrm>
              <a:off x="10770410" y="4553119"/>
              <a:ext cx="64951" cy="258899"/>
            </a:xfrm>
            <a:prstGeom prst="rect">
              <a:avLst/>
            </a:pr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260" name="Rectangle 475"/>
            <p:cNvSpPr>
              <a:spLocks noChangeArrowheads="1"/>
            </p:cNvSpPr>
            <p:nvPr/>
          </p:nvSpPr>
          <p:spPr bwMode="auto">
            <a:xfrm>
              <a:off x="10904762" y="4553119"/>
              <a:ext cx="64951" cy="258899"/>
            </a:xfrm>
            <a:prstGeom prst="rect">
              <a:avLst/>
            </a:pr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261" name="Rectangle 476"/>
            <p:cNvSpPr>
              <a:spLocks noChangeArrowheads="1"/>
            </p:cNvSpPr>
            <p:nvPr/>
          </p:nvSpPr>
          <p:spPr bwMode="auto">
            <a:xfrm>
              <a:off x="11032886" y="4553119"/>
              <a:ext cx="65841" cy="258899"/>
            </a:xfrm>
            <a:prstGeom prst="rect">
              <a:avLst/>
            </a:pr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262" name="Rectangle 477"/>
            <p:cNvSpPr>
              <a:spLocks noChangeArrowheads="1"/>
            </p:cNvSpPr>
            <p:nvPr/>
          </p:nvSpPr>
          <p:spPr bwMode="auto">
            <a:xfrm>
              <a:off x="11174355" y="4553119"/>
              <a:ext cx="63173" cy="258899"/>
            </a:xfrm>
            <a:prstGeom prst="rect">
              <a:avLst/>
            </a:pr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263" name="Rectangle 478"/>
            <p:cNvSpPr>
              <a:spLocks noChangeArrowheads="1"/>
            </p:cNvSpPr>
            <p:nvPr/>
          </p:nvSpPr>
          <p:spPr bwMode="auto">
            <a:xfrm>
              <a:off x="11296252" y="4553119"/>
              <a:ext cx="64951" cy="258899"/>
            </a:xfrm>
            <a:prstGeom prst="rect">
              <a:avLst/>
            </a:pr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264" name="Rectangle 479"/>
            <p:cNvSpPr>
              <a:spLocks noChangeArrowheads="1"/>
            </p:cNvSpPr>
            <p:nvPr/>
          </p:nvSpPr>
          <p:spPr bwMode="auto">
            <a:xfrm>
              <a:off x="11569404" y="4553119"/>
              <a:ext cx="65841" cy="258899"/>
            </a:xfrm>
            <a:prstGeom prst="rect">
              <a:avLst/>
            </a:pr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265" name="Rectangle 480"/>
            <p:cNvSpPr>
              <a:spLocks noChangeArrowheads="1"/>
            </p:cNvSpPr>
            <p:nvPr/>
          </p:nvSpPr>
          <p:spPr bwMode="auto">
            <a:xfrm>
              <a:off x="11701976" y="4553119"/>
              <a:ext cx="63173" cy="258899"/>
            </a:xfrm>
            <a:prstGeom prst="rect">
              <a:avLst/>
            </a:pr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269" name="Rectangle 500"/>
            <p:cNvSpPr>
              <a:spLocks noChangeArrowheads="1"/>
            </p:cNvSpPr>
            <p:nvPr/>
          </p:nvSpPr>
          <p:spPr bwMode="auto">
            <a:xfrm>
              <a:off x="12093467" y="2470109"/>
              <a:ext cx="88086" cy="259884"/>
            </a:xfrm>
            <a:prstGeom prst="rect">
              <a:avLst/>
            </a:pr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270" name="Rectangle 501"/>
            <p:cNvSpPr>
              <a:spLocks noChangeArrowheads="1"/>
            </p:cNvSpPr>
            <p:nvPr/>
          </p:nvSpPr>
          <p:spPr bwMode="auto">
            <a:xfrm>
              <a:off x="11832770" y="2470109"/>
              <a:ext cx="67621" cy="259884"/>
            </a:xfrm>
            <a:prstGeom prst="rect">
              <a:avLst/>
            </a:pr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271" name="Freeform 502"/>
            <p:cNvSpPr>
              <a:spLocks noEditPoints="1"/>
            </p:cNvSpPr>
            <p:nvPr/>
          </p:nvSpPr>
          <p:spPr bwMode="auto">
            <a:xfrm>
              <a:off x="11701976" y="2470109"/>
              <a:ext cx="355899" cy="542409"/>
            </a:xfrm>
            <a:custGeom>
              <a:avLst/>
              <a:gdLst>
                <a:gd name="T0" fmla="*/ 32 w 169"/>
                <a:gd name="T1" fmla="*/ 112 h 233"/>
                <a:gd name="T2" fmla="*/ 32 w 169"/>
                <a:gd name="T3" fmla="*/ 0 h 233"/>
                <a:gd name="T4" fmla="*/ 0 w 169"/>
                <a:gd name="T5" fmla="*/ 0 h 233"/>
                <a:gd name="T6" fmla="*/ 0 w 169"/>
                <a:gd name="T7" fmla="*/ 112 h 233"/>
                <a:gd name="T8" fmla="*/ 12 w 169"/>
                <a:gd name="T9" fmla="*/ 112 h 233"/>
                <a:gd name="T10" fmla="*/ 12 w 169"/>
                <a:gd name="T11" fmla="*/ 201 h 233"/>
                <a:gd name="T12" fmla="*/ 44 w 169"/>
                <a:gd name="T13" fmla="*/ 233 h 233"/>
                <a:gd name="T14" fmla="*/ 115 w 169"/>
                <a:gd name="T15" fmla="*/ 233 h 233"/>
                <a:gd name="T16" fmla="*/ 149 w 169"/>
                <a:gd name="T17" fmla="*/ 205 h 233"/>
                <a:gd name="T18" fmla="*/ 149 w 169"/>
                <a:gd name="T19" fmla="*/ 181 h 233"/>
                <a:gd name="T20" fmla="*/ 169 w 169"/>
                <a:gd name="T21" fmla="*/ 158 h 233"/>
                <a:gd name="T22" fmla="*/ 145 w 169"/>
                <a:gd name="T23" fmla="*/ 134 h 233"/>
                <a:gd name="T24" fmla="*/ 122 w 169"/>
                <a:gd name="T25" fmla="*/ 158 h 233"/>
                <a:gd name="T26" fmla="*/ 138 w 169"/>
                <a:gd name="T27" fmla="*/ 180 h 233"/>
                <a:gd name="T28" fmla="*/ 138 w 169"/>
                <a:gd name="T29" fmla="*/ 200 h 233"/>
                <a:gd name="T30" fmla="*/ 112 w 169"/>
                <a:gd name="T31" fmla="*/ 222 h 233"/>
                <a:gd name="T32" fmla="*/ 49 w 169"/>
                <a:gd name="T33" fmla="*/ 222 h 233"/>
                <a:gd name="T34" fmla="*/ 23 w 169"/>
                <a:gd name="T35" fmla="*/ 196 h 233"/>
                <a:gd name="T36" fmla="*/ 23 w 169"/>
                <a:gd name="T37" fmla="*/ 112 h 233"/>
                <a:gd name="T38" fmla="*/ 32 w 169"/>
                <a:gd name="T39" fmla="*/ 112 h 233"/>
                <a:gd name="T40" fmla="*/ 145 w 169"/>
                <a:gd name="T41" fmla="*/ 148 h 233"/>
                <a:gd name="T42" fmla="*/ 155 w 169"/>
                <a:gd name="T43" fmla="*/ 158 h 233"/>
                <a:gd name="T44" fmla="*/ 145 w 169"/>
                <a:gd name="T45" fmla="*/ 168 h 233"/>
                <a:gd name="T46" fmla="*/ 136 w 169"/>
                <a:gd name="T47" fmla="*/ 158 h 233"/>
                <a:gd name="T48" fmla="*/ 145 w 169"/>
                <a:gd name="T49" fmla="*/ 148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69" h="233">
                  <a:moveTo>
                    <a:pt x="32" y="112"/>
                  </a:moveTo>
                  <a:cubicBezTo>
                    <a:pt x="32" y="0"/>
                    <a:pt x="32" y="0"/>
                    <a:pt x="3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12" y="112"/>
                    <a:pt x="12" y="112"/>
                    <a:pt x="12" y="112"/>
                  </a:cubicBezTo>
                  <a:cubicBezTo>
                    <a:pt x="12" y="201"/>
                    <a:pt x="12" y="201"/>
                    <a:pt x="12" y="201"/>
                  </a:cubicBezTo>
                  <a:cubicBezTo>
                    <a:pt x="44" y="233"/>
                    <a:pt x="44" y="233"/>
                    <a:pt x="44" y="233"/>
                  </a:cubicBezTo>
                  <a:cubicBezTo>
                    <a:pt x="115" y="233"/>
                    <a:pt x="115" y="233"/>
                    <a:pt x="115" y="233"/>
                  </a:cubicBezTo>
                  <a:cubicBezTo>
                    <a:pt x="149" y="205"/>
                    <a:pt x="149" y="205"/>
                    <a:pt x="149" y="205"/>
                  </a:cubicBezTo>
                  <a:cubicBezTo>
                    <a:pt x="149" y="181"/>
                    <a:pt x="149" y="181"/>
                    <a:pt x="149" y="181"/>
                  </a:cubicBezTo>
                  <a:cubicBezTo>
                    <a:pt x="160" y="179"/>
                    <a:pt x="169" y="170"/>
                    <a:pt x="169" y="158"/>
                  </a:cubicBezTo>
                  <a:cubicBezTo>
                    <a:pt x="169" y="145"/>
                    <a:pt x="158" y="134"/>
                    <a:pt x="145" y="134"/>
                  </a:cubicBezTo>
                  <a:cubicBezTo>
                    <a:pt x="132" y="134"/>
                    <a:pt x="122" y="145"/>
                    <a:pt x="122" y="158"/>
                  </a:cubicBezTo>
                  <a:cubicBezTo>
                    <a:pt x="122" y="168"/>
                    <a:pt x="129" y="177"/>
                    <a:pt x="138" y="180"/>
                  </a:cubicBezTo>
                  <a:cubicBezTo>
                    <a:pt x="138" y="186"/>
                    <a:pt x="138" y="197"/>
                    <a:pt x="138" y="200"/>
                  </a:cubicBezTo>
                  <a:cubicBezTo>
                    <a:pt x="135" y="203"/>
                    <a:pt x="114" y="220"/>
                    <a:pt x="112" y="222"/>
                  </a:cubicBezTo>
                  <a:cubicBezTo>
                    <a:pt x="108" y="222"/>
                    <a:pt x="53" y="222"/>
                    <a:pt x="49" y="222"/>
                  </a:cubicBezTo>
                  <a:cubicBezTo>
                    <a:pt x="46" y="219"/>
                    <a:pt x="26" y="199"/>
                    <a:pt x="23" y="196"/>
                  </a:cubicBezTo>
                  <a:cubicBezTo>
                    <a:pt x="23" y="192"/>
                    <a:pt x="23" y="131"/>
                    <a:pt x="23" y="112"/>
                  </a:cubicBezTo>
                  <a:lnTo>
                    <a:pt x="32" y="112"/>
                  </a:lnTo>
                  <a:close/>
                  <a:moveTo>
                    <a:pt x="145" y="148"/>
                  </a:moveTo>
                  <a:cubicBezTo>
                    <a:pt x="151" y="148"/>
                    <a:pt x="155" y="152"/>
                    <a:pt x="155" y="158"/>
                  </a:cubicBezTo>
                  <a:cubicBezTo>
                    <a:pt x="155" y="163"/>
                    <a:pt x="151" y="168"/>
                    <a:pt x="145" y="168"/>
                  </a:cubicBezTo>
                  <a:cubicBezTo>
                    <a:pt x="140" y="168"/>
                    <a:pt x="136" y="163"/>
                    <a:pt x="136" y="158"/>
                  </a:cubicBezTo>
                  <a:cubicBezTo>
                    <a:pt x="136" y="152"/>
                    <a:pt x="140" y="148"/>
                    <a:pt x="145" y="148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272" name="Rectangle 503"/>
            <p:cNvSpPr>
              <a:spLocks noChangeArrowheads="1"/>
            </p:cNvSpPr>
            <p:nvPr/>
          </p:nvSpPr>
          <p:spPr bwMode="auto">
            <a:xfrm>
              <a:off x="11573853" y="2470109"/>
              <a:ext cx="67621" cy="259884"/>
            </a:xfrm>
            <a:prstGeom prst="rect">
              <a:avLst/>
            </a:pr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273" name="Freeform 504"/>
            <p:cNvSpPr>
              <a:spLocks/>
            </p:cNvSpPr>
            <p:nvPr/>
          </p:nvSpPr>
          <p:spPr bwMode="auto">
            <a:xfrm>
              <a:off x="9886889" y="2470109"/>
              <a:ext cx="954700" cy="406561"/>
            </a:xfrm>
            <a:custGeom>
              <a:avLst/>
              <a:gdLst>
                <a:gd name="T0" fmla="*/ 454 w 454"/>
                <a:gd name="T1" fmla="*/ 112 h 175"/>
                <a:gd name="T2" fmla="*/ 454 w 454"/>
                <a:gd name="T3" fmla="*/ 0 h 175"/>
                <a:gd name="T4" fmla="*/ 422 w 454"/>
                <a:gd name="T5" fmla="*/ 0 h 175"/>
                <a:gd name="T6" fmla="*/ 422 w 454"/>
                <a:gd name="T7" fmla="*/ 50 h 175"/>
                <a:gd name="T8" fmla="*/ 271 w 454"/>
                <a:gd name="T9" fmla="*/ 50 h 175"/>
                <a:gd name="T10" fmla="*/ 168 w 454"/>
                <a:gd name="T11" fmla="*/ 152 h 175"/>
                <a:gd name="T12" fmla="*/ 100 w 454"/>
                <a:gd name="T13" fmla="*/ 152 h 175"/>
                <a:gd name="T14" fmla="*/ 100 w 454"/>
                <a:gd name="T15" fmla="*/ 142 h 175"/>
                <a:gd name="T16" fmla="*/ 0 w 454"/>
                <a:gd name="T17" fmla="*/ 142 h 175"/>
                <a:gd name="T18" fmla="*/ 0 w 454"/>
                <a:gd name="T19" fmla="*/ 175 h 175"/>
                <a:gd name="T20" fmla="*/ 100 w 454"/>
                <a:gd name="T21" fmla="*/ 175 h 175"/>
                <a:gd name="T22" fmla="*/ 100 w 454"/>
                <a:gd name="T23" fmla="*/ 163 h 175"/>
                <a:gd name="T24" fmla="*/ 173 w 454"/>
                <a:gd name="T25" fmla="*/ 163 h 175"/>
                <a:gd name="T26" fmla="*/ 275 w 454"/>
                <a:gd name="T27" fmla="*/ 61 h 175"/>
                <a:gd name="T28" fmla="*/ 422 w 454"/>
                <a:gd name="T29" fmla="*/ 61 h 175"/>
                <a:gd name="T30" fmla="*/ 422 w 454"/>
                <a:gd name="T31" fmla="*/ 112 h 175"/>
                <a:gd name="T32" fmla="*/ 454 w 454"/>
                <a:gd name="T33" fmla="*/ 112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54" h="175">
                  <a:moveTo>
                    <a:pt x="454" y="112"/>
                  </a:moveTo>
                  <a:cubicBezTo>
                    <a:pt x="454" y="0"/>
                    <a:pt x="454" y="0"/>
                    <a:pt x="454" y="0"/>
                  </a:cubicBezTo>
                  <a:cubicBezTo>
                    <a:pt x="422" y="0"/>
                    <a:pt x="422" y="0"/>
                    <a:pt x="422" y="0"/>
                  </a:cubicBezTo>
                  <a:cubicBezTo>
                    <a:pt x="422" y="50"/>
                    <a:pt x="422" y="50"/>
                    <a:pt x="422" y="50"/>
                  </a:cubicBezTo>
                  <a:cubicBezTo>
                    <a:pt x="271" y="50"/>
                    <a:pt x="271" y="50"/>
                    <a:pt x="271" y="50"/>
                  </a:cubicBezTo>
                  <a:cubicBezTo>
                    <a:pt x="271" y="50"/>
                    <a:pt x="171" y="149"/>
                    <a:pt x="168" y="152"/>
                  </a:cubicBezTo>
                  <a:cubicBezTo>
                    <a:pt x="165" y="152"/>
                    <a:pt x="116" y="152"/>
                    <a:pt x="100" y="152"/>
                  </a:cubicBezTo>
                  <a:cubicBezTo>
                    <a:pt x="100" y="142"/>
                    <a:pt x="100" y="142"/>
                    <a:pt x="100" y="142"/>
                  </a:cubicBezTo>
                  <a:cubicBezTo>
                    <a:pt x="0" y="142"/>
                    <a:pt x="0" y="142"/>
                    <a:pt x="0" y="142"/>
                  </a:cubicBezTo>
                  <a:cubicBezTo>
                    <a:pt x="0" y="175"/>
                    <a:pt x="0" y="175"/>
                    <a:pt x="0" y="175"/>
                  </a:cubicBezTo>
                  <a:cubicBezTo>
                    <a:pt x="100" y="175"/>
                    <a:pt x="100" y="175"/>
                    <a:pt x="100" y="175"/>
                  </a:cubicBezTo>
                  <a:cubicBezTo>
                    <a:pt x="100" y="163"/>
                    <a:pt x="100" y="163"/>
                    <a:pt x="100" y="163"/>
                  </a:cubicBezTo>
                  <a:cubicBezTo>
                    <a:pt x="173" y="163"/>
                    <a:pt x="173" y="163"/>
                    <a:pt x="173" y="163"/>
                  </a:cubicBezTo>
                  <a:cubicBezTo>
                    <a:pt x="173" y="163"/>
                    <a:pt x="272" y="64"/>
                    <a:pt x="275" y="61"/>
                  </a:cubicBezTo>
                  <a:cubicBezTo>
                    <a:pt x="279" y="61"/>
                    <a:pt x="394" y="61"/>
                    <a:pt x="422" y="61"/>
                  </a:cubicBezTo>
                  <a:cubicBezTo>
                    <a:pt x="422" y="112"/>
                    <a:pt x="422" y="112"/>
                    <a:pt x="422" y="112"/>
                  </a:cubicBezTo>
                  <a:lnTo>
                    <a:pt x="454" y="112"/>
                  </a:ln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274" name="Freeform 505"/>
            <p:cNvSpPr>
              <a:spLocks/>
            </p:cNvSpPr>
            <p:nvPr/>
          </p:nvSpPr>
          <p:spPr bwMode="auto">
            <a:xfrm>
              <a:off x="9777449" y="2267320"/>
              <a:ext cx="1324836" cy="462673"/>
            </a:xfrm>
            <a:custGeom>
              <a:avLst/>
              <a:gdLst>
                <a:gd name="T0" fmla="*/ 32 w 630"/>
                <a:gd name="T1" fmla="*/ 76 h 199"/>
                <a:gd name="T2" fmla="*/ 272 w 630"/>
                <a:gd name="T3" fmla="*/ 76 h 199"/>
                <a:gd name="T4" fmla="*/ 331 w 630"/>
                <a:gd name="T5" fmla="*/ 11 h 199"/>
                <a:gd name="T6" fmla="*/ 544 w 630"/>
                <a:gd name="T7" fmla="*/ 11 h 199"/>
                <a:gd name="T8" fmla="*/ 608 w 630"/>
                <a:gd name="T9" fmla="*/ 75 h 199"/>
                <a:gd name="T10" fmla="*/ 608 w 630"/>
                <a:gd name="T11" fmla="*/ 87 h 199"/>
                <a:gd name="T12" fmla="*/ 598 w 630"/>
                <a:gd name="T13" fmla="*/ 87 h 199"/>
                <a:gd name="T14" fmla="*/ 598 w 630"/>
                <a:gd name="T15" fmla="*/ 199 h 199"/>
                <a:gd name="T16" fmla="*/ 630 w 630"/>
                <a:gd name="T17" fmla="*/ 199 h 199"/>
                <a:gd name="T18" fmla="*/ 630 w 630"/>
                <a:gd name="T19" fmla="*/ 87 h 199"/>
                <a:gd name="T20" fmla="*/ 619 w 630"/>
                <a:gd name="T21" fmla="*/ 87 h 199"/>
                <a:gd name="T22" fmla="*/ 619 w 630"/>
                <a:gd name="T23" fmla="*/ 70 h 199"/>
                <a:gd name="T24" fmla="*/ 549 w 630"/>
                <a:gd name="T25" fmla="*/ 0 h 199"/>
                <a:gd name="T26" fmla="*/ 327 w 630"/>
                <a:gd name="T27" fmla="*/ 0 h 199"/>
                <a:gd name="T28" fmla="*/ 267 w 630"/>
                <a:gd name="T29" fmla="*/ 65 h 199"/>
                <a:gd name="T30" fmla="*/ 32 w 630"/>
                <a:gd name="T31" fmla="*/ 65 h 199"/>
                <a:gd name="T32" fmla="*/ 32 w 630"/>
                <a:gd name="T33" fmla="*/ 20 h 199"/>
                <a:gd name="T34" fmla="*/ 0 w 630"/>
                <a:gd name="T35" fmla="*/ 20 h 199"/>
                <a:gd name="T36" fmla="*/ 0 w 630"/>
                <a:gd name="T37" fmla="*/ 133 h 199"/>
                <a:gd name="T38" fmla="*/ 32 w 630"/>
                <a:gd name="T39" fmla="*/ 133 h 199"/>
                <a:gd name="T40" fmla="*/ 32 w 630"/>
                <a:gd name="T41" fmla="*/ 76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30" h="199">
                  <a:moveTo>
                    <a:pt x="32" y="76"/>
                  </a:moveTo>
                  <a:cubicBezTo>
                    <a:pt x="272" y="76"/>
                    <a:pt x="272" y="76"/>
                    <a:pt x="272" y="76"/>
                  </a:cubicBezTo>
                  <a:cubicBezTo>
                    <a:pt x="272" y="76"/>
                    <a:pt x="328" y="15"/>
                    <a:pt x="331" y="11"/>
                  </a:cubicBezTo>
                  <a:cubicBezTo>
                    <a:pt x="336" y="11"/>
                    <a:pt x="540" y="11"/>
                    <a:pt x="544" y="11"/>
                  </a:cubicBezTo>
                  <a:cubicBezTo>
                    <a:pt x="547" y="14"/>
                    <a:pt x="605" y="72"/>
                    <a:pt x="608" y="75"/>
                  </a:cubicBezTo>
                  <a:cubicBezTo>
                    <a:pt x="608" y="77"/>
                    <a:pt x="608" y="82"/>
                    <a:pt x="608" y="87"/>
                  </a:cubicBezTo>
                  <a:cubicBezTo>
                    <a:pt x="598" y="87"/>
                    <a:pt x="598" y="87"/>
                    <a:pt x="598" y="87"/>
                  </a:cubicBezTo>
                  <a:cubicBezTo>
                    <a:pt x="598" y="199"/>
                    <a:pt x="598" y="199"/>
                    <a:pt x="598" y="199"/>
                  </a:cubicBezTo>
                  <a:cubicBezTo>
                    <a:pt x="630" y="199"/>
                    <a:pt x="630" y="199"/>
                    <a:pt x="630" y="199"/>
                  </a:cubicBezTo>
                  <a:cubicBezTo>
                    <a:pt x="630" y="87"/>
                    <a:pt x="630" y="87"/>
                    <a:pt x="630" y="87"/>
                  </a:cubicBezTo>
                  <a:cubicBezTo>
                    <a:pt x="619" y="87"/>
                    <a:pt x="619" y="87"/>
                    <a:pt x="619" y="87"/>
                  </a:cubicBezTo>
                  <a:cubicBezTo>
                    <a:pt x="619" y="70"/>
                    <a:pt x="619" y="70"/>
                    <a:pt x="619" y="70"/>
                  </a:cubicBezTo>
                  <a:cubicBezTo>
                    <a:pt x="549" y="0"/>
                    <a:pt x="549" y="0"/>
                    <a:pt x="549" y="0"/>
                  </a:cubicBezTo>
                  <a:cubicBezTo>
                    <a:pt x="327" y="0"/>
                    <a:pt x="327" y="0"/>
                    <a:pt x="327" y="0"/>
                  </a:cubicBezTo>
                  <a:cubicBezTo>
                    <a:pt x="327" y="0"/>
                    <a:pt x="270" y="62"/>
                    <a:pt x="267" y="65"/>
                  </a:cubicBezTo>
                  <a:cubicBezTo>
                    <a:pt x="263" y="65"/>
                    <a:pt x="69" y="65"/>
                    <a:pt x="32" y="65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133"/>
                    <a:pt x="0" y="133"/>
                    <a:pt x="0" y="133"/>
                  </a:cubicBezTo>
                  <a:cubicBezTo>
                    <a:pt x="32" y="133"/>
                    <a:pt x="32" y="133"/>
                    <a:pt x="32" y="133"/>
                  </a:cubicBezTo>
                  <a:lnTo>
                    <a:pt x="32" y="76"/>
                  </a:ln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275" name="Rectangle 506"/>
            <p:cNvSpPr>
              <a:spLocks noChangeArrowheads="1"/>
            </p:cNvSpPr>
            <p:nvPr/>
          </p:nvSpPr>
          <p:spPr bwMode="auto">
            <a:xfrm>
              <a:off x="9108359" y="2313587"/>
              <a:ext cx="67621" cy="262838"/>
            </a:xfrm>
            <a:prstGeom prst="rect">
              <a:avLst/>
            </a:pr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276" name="Freeform 507"/>
            <p:cNvSpPr>
              <a:spLocks noEditPoints="1"/>
            </p:cNvSpPr>
            <p:nvPr/>
          </p:nvSpPr>
          <p:spPr bwMode="auto">
            <a:xfrm>
              <a:off x="11959114" y="2376591"/>
              <a:ext cx="98761" cy="353403"/>
            </a:xfrm>
            <a:custGeom>
              <a:avLst/>
              <a:gdLst>
                <a:gd name="T0" fmla="*/ 23 w 47"/>
                <a:gd name="T1" fmla="*/ 0 h 152"/>
                <a:gd name="T2" fmla="*/ 0 w 47"/>
                <a:gd name="T3" fmla="*/ 23 h 152"/>
                <a:gd name="T4" fmla="*/ 4 w 47"/>
                <a:gd name="T5" fmla="*/ 36 h 152"/>
                <a:gd name="T6" fmla="*/ 3 w 47"/>
                <a:gd name="T7" fmla="*/ 36 h 152"/>
                <a:gd name="T8" fmla="*/ 3 w 47"/>
                <a:gd name="T9" fmla="*/ 152 h 152"/>
                <a:gd name="T10" fmla="*/ 44 w 47"/>
                <a:gd name="T11" fmla="*/ 152 h 152"/>
                <a:gd name="T12" fmla="*/ 44 w 47"/>
                <a:gd name="T13" fmla="*/ 36 h 152"/>
                <a:gd name="T14" fmla="*/ 43 w 47"/>
                <a:gd name="T15" fmla="*/ 36 h 152"/>
                <a:gd name="T16" fmla="*/ 47 w 47"/>
                <a:gd name="T17" fmla="*/ 23 h 152"/>
                <a:gd name="T18" fmla="*/ 23 w 47"/>
                <a:gd name="T19" fmla="*/ 0 h 152"/>
                <a:gd name="T20" fmla="*/ 23 w 47"/>
                <a:gd name="T21" fmla="*/ 33 h 152"/>
                <a:gd name="T22" fmla="*/ 14 w 47"/>
                <a:gd name="T23" fmla="*/ 23 h 152"/>
                <a:gd name="T24" fmla="*/ 23 w 47"/>
                <a:gd name="T25" fmla="*/ 13 h 152"/>
                <a:gd name="T26" fmla="*/ 33 w 47"/>
                <a:gd name="T27" fmla="*/ 23 h 152"/>
                <a:gd name="T28" fmla="*/ 23 w 47"/>
                <a:gd name="T29" fmla="*/ 33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7" h="152">
                  <a:moveTo>
                    <a:pt x="23" y="0"/>
                  </a:moveTo>
                  <a:cubicBezTo>
                    <a:pt x="10" y="0"/>
                    <a:pt x="0" y="10"/>
                    <a:pt x="0" y="23"/>
                  </a:cubicBezTo>
                  <a:cubicBezTo>
                    <a:pt x="0" y="28"/>
                    <a:pt x="1" y="32"/>
                    <a:pt x="4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3" y="152"/>
                    <a:pt x="3" y="152"/>
                    <a:pt x="3" y="152"/>
                  </a:cubicBezTo>
                  <a:cubicBezTo>
                    <a:pt x="44" y="152"/>
                    <a:pt x="44" y="152"/>
                    <a:pt x="44" y="152"/>
                  </a:cubicBezTo>
                  <a:cubicBezTo>
                    <a:pt x="44" y="36"/>
                    <a:pt x="44" y="36"/>
                    <a:pt x="44" y="36"/>
                  </a:cubicBezTo>
                  <a:cubicBezTo>
                    <a:pt x="43" y="36"/>
                    <a:pt x="43" y="36"/>
                    <a:pt x="43" y="36"/>
                  </a:cubicBezTo>
                  <a:cubicBezTo>
                    <a:pt x="45" y="32"/>
                    <a:pt x="47" y="28"/>
                    <a:pt x="47" y="23"/>
                  </a:cubicBezTo>
                  <a:cubicBezTo>
                    <a:pt x="47" y="10"/>
                    <a:pt x="36" y="0"/>
                    <a:pt x="23" y="0"/>
                  </a:cubicBezTo>
                  <a:close/>
                  <a:moveTo>
                    <a:pt x="23" y="33"/>
                  </a:moveTo>
                  <a:cubicBezTo>
                    <a:pt x="18" y="33"/>
                    <a:pt x="14" y="29"/>
                    <a:pt x="14" y="23"/>
                  </a:cubicBezTo>
                  <a:cubicBezTo>
                    <a:pt x="14" y="18"/>
                    <a:pt x="18" y="13"/>
                    <a:pt x="23" y="13"/>
                  </a:cubicBezTo>
                  <a:cubicBezTo>
                    <a:pt x="29" y="13"/>
                    <a:pt x="33" y="18"/>
                    <a:pt x="33" y="23"/>
                  </a:cubicBezTo>
                  <a:cubicBezTo>
                    <a:pt x="33" y="29"/>
                    <a:pt x="29" y="33"/>
                    <a:pt x="23" y="33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277" name="Freeform 508"/>
            <p:cNvSpPr>
              <a:spLocks noEditPoints="1"/>
            </p:cNvSpPr>
            <p:nvPr/>
          </p:nvSpPr>
          <p:spPr bwMode="auto">
            <a:xfrm>
              <a:off x="7037914" y="2446483"/>
              <a:ext cx="1356868" cy="260869"/>
            </a:xfrm>
            <a:custGeom>
              <a:avLst/>
              <a:gdLst>
                <a:gd name="T0" fmla="*/ 645 w 645"/>
                <a:gd name="T1" fmla="*/ 80 h 112"/>
                <a:gd name="T2" fmla="*/ 544 w 645"/>
                <a:gd name="T3" fmla="*/ 80 h 112"/>
                <a:gd name="T4" fmla="*/ 544 w 645"/>
                <a:gd name="T5" fmla="*/ 93 h 112"/>
                <a:gd name="T6" fmla="*/ 531 w 645"/>
                <a:gd name="T7" fmla="*/ 93 h 112"/>
                <a:gd name="T8" fmla="*/ 531 w 645"/>
                <a:gd name="T9" fmla="*/ 20 h 112"/>
                <a:gd name="T10" fmla="*/ 47 w 645"/>
                <a:gd name="T11" fmla="*/ 20 h 112"/>
                <a:gd name="T12" fmla="*/ 23 w 645"/>
                <a:gd name="T13" fmla="*/ 0 h 112"/>
                <a:gd name="T14" fmla="*/ 0 w 645"/>
                <a:gd name="T15" fmla="*/ 24 h 112"/>
                <a:gd name="T16" fmla="*/ 23 w 645"/>
                <a:gd name="T17" fmla="*/ 47 h 112"/>
                <a:gd name="T18" fmla="*/ 46 w 645"/>
                <a:gd name="T19" fmla="*/ 31 h 112"/>
                <a:gd name="T20" fmla="*/ 520 w 645"/>
                <a:gd name="T21" fmla="*/ 31 h 112"/>
                <a:gd name="T22" fmla="*/ 520 w 645"/>
                <a:gd name="T23" fmla="*/ 104 h 112"/>
                <a:gd name="T24" fmla="*/ 544 w 645"/>
                <a:gd name="T25" fmla="*/ 104 h 112"/>
                <a:gd name="T26" fmla="*/ 544 w 645"/>
                <a:gd name="T27" fmla="*/ 112 h 112"/>
                <a:gd name="T28" fmla="*/ 645 w 645"/>
                <a:gd name="T29" fmla="*/ 112 h 112"/>
                <a:gd name="T30" fmla="*/ 645 w 645"/>
                <a:gd name="T31" fmla="*/ 80 h 112"/>
                <a:gd name="T32" fmla="*/ 23 w 645"/>
                <a:gd name="T33" fmla="*/ 33 h 112"/>
                <a:gd name="T34" fmla="*/ 14 w 645"/>
                <a:gd name="T35" fmla="*/ 24 h 112"/>
                <a:gd name="T36" fmla="*/ 23 w 645"/>
                <a:gd name="T37" fmla="*/ 14 h 112"/>
                <a:gd name="T38" fmla="*/ 33 w 645"/>
                <a:gd name="T39" fmla="*/ 24 h 112"/>
                <a:gd name="T40" fmla="*/ 23 w 645"/>
                <a:gd name="T41" fmla="*/ 33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45" h="112">
                  <a:moveTo>
                    <a:pt x="645" y="80"/>
                  </a:moveTo>
                  <a:cubicBezTo>
                    <a:pt x="544" y="80"/>
                    <a:pt x="544" y="80"/>
                    <a:pt x="544" y="80"/>
                  </a:cubicBezTo>
                  <a:cubicBezTo>
                    <a:pt x="544" y="93"/>
                    <a:pt x="544" y="93"/>
                    <a:pt x="544" y="93"/>
                  </a:cubicBezTo>
                  <a:cubicBezTo>
                    <a:pt x="540" y="93"/>
                    <a:pt x="535" y="93"/>
                    <a:pt x="531" y="93"/>
                  </a:cubicBezTo>
                  <a:cubicBezTo>
                    <a:pt x="531" y="84"/>
                    <a:pt x="531" y="20"/>
                    <a:pt x="531" y="20"/>
                  </a:cubicBezTo>
                  <a:cubicBezTo>
                    <a:pt x="47" y="20"/>
                    <a:pt x="47" y="20"/>
                    <a:pt x="47" y="20"/>
                  </a:cubicBezTo>
                  <a:cubicBezTo>
                    <a:pt x="45" y="9"/>
                    <a:pt x="35" y="0"/>
                    <a:pt x="23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37"/>
                    <a:pt x="10" y="47"/>
                    <a:pt x="23" y="47"/>
                  </a:cubicBezTo>
                  <a:cubicBezTo>
                    <a:pt x="34" y="47"/>
                    <a:pt x="43" y="40"/>
                    <a:pt x="46" y="31"/>
                  </a:cubicBezTo>
                  <a:cubicBezTo>
                    <a:pt x="93" y="31"/>
                    <a:pt x="510" y="31"/>
                    <a:pt x="520" y="31"/>
                  </a:cubicBezTo>
                  <a:cubicBezTo>
                    <a:pt x="520" y="40"/>
                    <a:pt x="520" y="104"/>
                    <a:pt x="520" y="104"/>
                  </a:cubicBezTo>
                  <a:cubicBezTo>
                    <a:pt x="544" y="104"/>
                    <a:pt x="544" y="104"/>
                    <a:pt x="544" y="104"/>
                  </a:cubicBezTo>
                  <a:cubicBezTo>
                    <a:pt x="544" y="112"/>
                    <a:pt x="544" y="112"/>
                    <a:pt x="544" y="112"/>
                  </a:cubicBezTo>
                  <a:cubicBezTo>
                    <a:pt x="645" y="112"/>
                    <a:pt x="645" y="112"/>
                    <a:pt x="645" y="112"/>
                  </a:cubicBezTo>
                  <a:lnTo>
                    <a:pt x="645" y="80"/>
                  </a:lnTo>
                  <a:close/>
                  <a:moveTo>
                    <a:pt x="23" y="33"/>
                  </a:moveTo>
                  <a:cubicBezTo>
                    <a:pt x="18" y="33"/>
                    <a:pt x="14" y="29"/>
                    <a:pt x="14" y="24"/>
                  </a:cubicBezTo>
                  <a:cubicBezTo>
                    <a:pt x="14" y="18"/>
                    <a:pt x="18" y="14"/>
                    <a:pt x="23" y="14"/>
                  </a:cubicBezTo>
                  <a:cubicBezTo>
                    <a:pt x="29" y="14"/>
                    <a:pt x="33" y="18"/>
                    <a:pt x="33" y="24"/>
                  </a:cubicBezTo>
                  <a:cubicBezTo>
                    <a:pt x="33" y="29"/>
                    <a:pt x="29" y="33"/>
                    <a:pt x="23" y="33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278" name="Freeform 509"/>
            <p:cNvSpPr>
              <a:spLocks/>
            </p:cNvSpPr>
            <p:nvPr/>
          </p:nvSpPr>
          <p:spPr bwMode="auto">
            <a:xfrm>
              <a:off x="6892884" y="2799886"/>
              <a:ext cx="1501896" cy="128957"/>
            </a:xfrm>
            <a:custGeom>
              <a:avLst/>
              <a:gdLst>
                <a:gd name="T0" fmla="*/ 613 w 714"/>
                <a:gd name="T1" fmla="*/ 0 h 55"/>
                <a:gd name="T2" fmla="*/ 613 w 714"/>
                <a:gd name="T3" fmla="*/ 10 h 55"/>
                <a:gd name="T4" fmla="*/ 86 w 714"/>
                <a:gd name="T5" fmla="*/ 10 h 55"/>
                <a:gd name="T6" fmla="*/ 57 w 714"/>
                <a:gd name="T7" fmla="*/ 44 h 55"/>
                <a:gd name="T8" fmla="*/ 0 w 714"/>
                <a:gd name="T9" fmla="*/ 44 h 55"/>
                <a:gd name="T10" fmla="*/ 0 w 714"/>
                <a:gd name="T11" fmla="*/ 55 h 55"/>
                <a:gd name="T12" fmla="*/ 62 w 714"/>
                <a:gd name="T13" fmla="*/ 55 h 55"/>
                <a:gd name="T14" fmla="*/ 91 w 714"/>
                <a:gd name="T15" fmla="*/ 21 h 55"/>
                <a:gd name="T16" fmla="*/ 613 w 714"/>
                <a:gd name="T17" fmla="*/ 21 h 55"/>
                <a:gd name="T18" fmla="*/ 613 w 714"/>
                <a:gd name="T19" fmla="*/ 32 h 55"/>
                <a:gd name="T20" fmla="*/ 714 w 714"/>
                <a:gd name="T21" fmla="*/ 32 h 55"/>
                <a:gd name="T22" fmla="*/ 714 w 714"/>
                <a:gd name="T23" fmla="*/ 0 h 55"/>
                <a:gd name="T24" fmla="*/ 613 w 714"/>
                <a:gd name="T25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14" h="55">
                  <a:moveTo>
                    <a:pt x="613" y="0"/>
                  </a:moveTo>
                  <a:cubicBezTo>
                    <a:pt x="613" y="10"/>
                    <a:pt x="613" y="10"/>
                    <a:pt x="613" y="10"/>
                  </a:cubicBezTo>
                  <a:cubicBezTo>
                    <a:pt x="86" y="10"/>
                    <a:pt x="86" y="10"/>
                    <a:pt x="86" y="10"/>
                  </a:cubicBezTo>
                  <a:cubicBezTo>
                    <a:pt x="86" y="10"/>
                    <a:pt x="60" y="40"/>
                    <a:pt x="57" y="44"/>
                  </a:cubicBezTo>
                  <a:cubicBezTo>
                    <a:pt x="54" y="44"/>
                    <a:pt x="18" y="44"/>
                    <a:pt x="0" y="44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62" y="55"/>
                    <a:pt x="62" y="55"/>
                    <a:pt x="62" y="55"/>
                  </a:cubicBezTo>
                  <a:cubicBezTo>
                    <a:pt x="62" y="55"/>
                    <a:pt x="88" y="25"/>
                    <a:pt x="91" y="21"/>
                  </a:cubicBezTo>
                  <a:cubicBezTo>
                    <a:pt x="96" y="21"/>
                    <a:pt x="559" y="21"/>
                    <a:pt x="613" y="21"/>
                  </a:cubicBezTo>
                  <a:cubicBezTo>
                    <a:pt x="613" y="32"/>
                    <a:pt x="613" y="32"/>
                    <a:pt x="613" y="32"/>
                  </a:cubicBezTo>
                  <a:cubicBezTo>
                    <a:pt x="714" y="32"/>
                    <a:pt x="714" y="32"/>
                    <a:pt x="714" y="32"/>
                  </a:cubicBezTo>
                  <a:cubicBezTo>
                    <a:pt x="714" y="0"/>
                    <a:pt x="714" y="0"/>
                    <a:pt x="714" y="0"/>
                  </a:cubicBezTo>
                  <a:lnTo>
                    <a:pt x="613" y="0"/>
                  </a:ln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279" name="Freeform 510"/>
            <p:cNvSpPr>
              <a:spLocks noEditPoints="1"/>
            </p:cNvSpPr>
            <p:nvPr/>
          </p:nvSpPr>
          <p:spPr bwMode="auto">
            <a:xfrm>
              <a:off x="8183021" y="2930812"/>
              <a:ext cx="544526" cy="109269"/>
            </a:xfrm>
            <a:custGeom>
              <a:avLst/>
              <a:gdLst>
                <a:gd name="T0" fmla="*/ 0 w 259"/>
                <a:gd name="T1" fmla="*/ 7 h 47"/>
                <a:gd name="T2" fmla="*/ 0 w 259"/>
                <a:gd name="T3" fmla="*/ 40 h 47"/>
                <a:gd name="T4" fmla="*/ 101 w 259"/>
                <a:gd name="T5" fmla="*/ 40 h 47"/>
                <a:gd name="T6" fmla="*/ 101 w 259"/>
                <a:gd name="T7" fmla="*/ 29 h 47"/>
                <a:gd name="T8" fmla="*/ 212 w 259"/>
                <a:gd name="T9" fmla="*/ 29 h 47"/>
                <a:gd name="T10" fmla="*/ 235 w 259"/>
                <a:gd name="T11" fmla="*/ 47 h 47"/>
                <a:gd name="T12" fmla="*/ 259 w 259"/>
                <a:gd name="T13" fmla="*/ 24 h 47"/>
                <a:gd name="T14" fmla="*/ 235 w 259"/>
                <a:gd name="T15" fmla="*/ 0 h 47"/>
                <a:gd name="T16" fmla="*/ 212 w 259"/>
                <a:gd name="T17" fmla="*/ 18 h 47"/>
                <a:gd name="T18" fmla="*/ 101 w 259"/>
                <a:gd name="T19" fmla="*/ 18 h 47"/>
                <a:gd name="T20" fmla="*/ 101 w 259"/>
                <a:gd name="T21" fmla="*/ 7 h 47"/>
                <a:gd name="T22" fmla="*/ 0 w 259"/>
                <a:gd name="T23" fmla="*/ 7 h 47"/>
                <a:gd name="T24" fmla="*/ 235 w 259"/>
                <a:gd name="T25" fmla="*/ 14 h 47"/>
                <a:gd name="T26" fmla="*/ 245 w 259"/>
                <a:gd name="T27" fmla="*/ 24 h 47"/>
                <a:gd name="T28" fmla="*/ 235 w 259"/>
                <a:gd name="T29" fmla="*/ 33 h 47"/>
                <a:gd name="T30" fmla="*/ 225 w 259"/>
                <a:gd name="T31" fmla="*/ 24 h 47"/>
                <a:gd name="T32" fmla="*/ 235 w 259"/>
                <a:gd name="T33" fmla="*/ 1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59" h="47">
                  <a:moveTo>
                    <a:pt x="0" y="7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101" y="40"/>
                    <a:pt x="101" y="40"/>
                    <a:pt x="101" y="40"/>
                  </a:cubicBezTo>
                  <a:cubicBezTo>
                    <a:pt x="101" y="29"/>
                    <a:pt x="101" y="29"/>
                    <a:pt x="101" y="29"/>
                  </a:cubicBezTo>
                  <a:cubicBezTo>
                    <a:pt x="212" y="29"/>
                    <a:pt x="212" y="29"/>
                    <a:pt x="212" y="29"/>
                  </a:cubicBezTo>
                  <a:cubicBezTo>
                    <a:pt x="215" y="39"/>
                    <a:pt x="224" y="47"/>
                    <a:pt x="235" y="47"/>
                  </a:cubicBezTo>
                  <a:cubicBezTo>
                    <a:pt x="248" y="47"/>
                    <a:pt x="259" y="37"/>
                    <a:pt x="259" y="24"/>
                  </a:cubicBezTo>
                  <a:cubicBezTo>
                    <a:pt x="259" y="11"/>
                    <a:pt x="248" y="0"/>
                    <a:pt x="235" y="0"/>
                  </a:cubicBezTo>
                  <a:cubicBezTo>
                    <a:pt x="224" y="0"/>
                    <a:pt x="215" y="8"/>
                    <a:pt x="212" y="18"/>
                  </a:cubicBezTo>
                  <a:cubicBezTo>
                    <a:pt x="101" y="18"/>
                    <a:pt x="101" y="18"/>
                    <a:pt x="101" y="18"/>
                  </a:cubicBezTo>
                  <a:cubicBezTo>
                    <a:pt x="101" y="7"/>
                    <a:pt x="101" y="7"/>
                    <a:pt x="101" y="7"/>
                  </a:cubicBezTo>
                  <a:lnTo>
                    <a:pt x="0" y="7"/>
                  </a:lnTo>
                  <a:close/>
                  <a:moveTo>
                    <a:pt x="235" y="14"/>
                  </a:moveTo>
                  <a:cubicBezTo>
                    <a:pt x="240" y="14"/>
                    <a:pt x="245" y="18"/>
                    <a:pt x="245" y="24"/>
                  </a:cubicBezTo>
                  <a:cubicBezTo>
                    <a:pt x="245" y="29"/>
                    <a:pt x="240" y="33"/>
                    <a:pt x="235" y="33"/>
                  </a:cubicBezTo>
                  <a:cubicBezTo>
                    <a:pt x="230" y="33"/>
                    <a:pt x="225" y="29"/>
                    <a:pt x="225" y="24"/>
                  </a:cubicBezTo>
                  <a:cubicBezTo>
                    <a:pt x="225" y="18"/>
                    <a:pt x="230" y="14"/>
                    <a:pt x="235" y="14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280" name="Freeform 511"/>
            <p:cNvSpPr>
              <a:spLocks noEditPoints="1"/>
            </p:cNvSpPr>
            <p:nvPr/>
          </p:nvSpPr>
          <p:spPr bwMode="auto">
            <a:xfrm>
              <a:off x="8183021" y="3098162"/>
              <a:ext cx="3666655" cy="435109"/>
            </a:xfrm>
            <a:custGeom>
              <a:avLst/>
              <a:gdLst>
                <a:gd name="T0" fmla="*/ 101 w 1743"/>
                <a:gd name="T1" fmla="*/ 3 h 187"/>
                <a:gd name="T2" fmla="*/ 0 w 1743"/>
                <a:gd name="T3" fmla="*/ 3 h 187"/>
                <a:gd name="T4" fmla="*/ 0 w 1743"/>
                <a:gd name="T5" fmla="*/ 36 h 187"/>
                <a:gd name="T6" fmla="*/ 101 w 1743"/>
                <a:gd name="T7" fmla="*/ 36 h 187"/>
                <a:gd name="T8" fmla="*/ 101 w 1743"/>
                <a:gd name="T9" fmla="*/ 28 h 187"/>
                <a:gd name="T10" fmla="*/ 431 w 1743"/>
                <a:gd name="T11" fmla="*/ 28 h 187"/>
                <a:gd name="T12" fmla="*/ 454 w 1743"/>
                <a:gd name="T13" fmla="*/ 47 h 187"/>
                <a:gd name="T14" fmla="*/ 477 w 1743"/>
                <a:gd name="T15" fmla="*/ 29 h 187"/>
                <a:gd name="T16" fmla="*/ 642 w 1743"/>
                <a:gd name="T17" fmla="*/ 29 h 187"/>
                <a:gd name="T18" fmla="*/ 642 w 1743"/>
                <a:gd name="T19" fmla="*/ 142 h 187"/>
                <a:gd name="T20" fmla="*/ 810 w 1743"/>
                <a:gd name="T21" fmla="*/ 142 h 187"/>
                <a:gd name="T22" fmla="*/ 810 w 1743"/>
                <a:gd name="T23" fmla="*/ 181 h 187"/>
                <a:gd name="T24" fmla="*/ 910 w 1743"/>
                <a:gd name="T25" fmla="*/ 181 h 187"/>
                <a:gd name="T26" fmla="*/ 910 w 1743"/>
                <a:gd name="T27" fmla="*/ 142 h 187"/>
                <a:gd name="T28" fmla="*/ 1048 w 1743"/>
                <a:gd name="T29" fmla="*/ 142 h 187"/>
                <a:gd name="T30" fmla="*/ 1032 w 1743"/>
                <a:gd name="T31" fmla="*/ 164 h 187"/>
                <a:gd name="T32" fmla="*/ 1056 w 1743"/>
                <a:gd name="T33" fmla="*/ 187 h 187"/>
                <a:gd name="T34" fmla="*/ 1079 w 1743"/>
                <a:gd name="T35" fmla="*/ 164 h 187"/>
                <a:gd name="T36" fmla="*/ 1064 w 1743"/>
                <a:gd name="T37" fmla="*/ 142 h 187"/>
                <a:gd name="T38" fmla="*/ 1103 w 1743"/>
                <a:gd name="T39" fmla="*/ 142 h 187"/>
                <a:gd name="T40" fmla="*/ 1103 w 1743"/>
                <a:gd name="T41" fmla="*/ 181 h 187"/>
                <a:gd name="T42" fmla="*/ 1203 w 1743"/>
                <a:gd name="T43" fmla="*/ 181 h 187"/>
                <a:gd name="T44" fmla="*/ 1203 w 1743"/>
                <a:gd name="T45" fmla="*/ 141 h 187"/>
                <a:gd name="T46" fmla="*/ 1698 w 1743"/>
                <a:gd name="T47" fmla="*/ 141 h 187"/>
                <a:gd name="T48" fmla="*/ 1720 w 1743"/>
                <a:gd name="T49" fmla="*/ 157 h 187"/>
                <a:gd name="T50" fmla="*/ 1743 w 1743"/>
                <a:gd name="T51" fmla="*/ 133 h 187"/>
                <a:gd name="T52" fmla="*/ 1720 w 1743"/>
                <a:gd name="T53" fmla="*/ 110 h 187"/>
                <a:gd name="T54" fmla="*/ 1697 w 1743"/>
                <a:gd name="T55" fmla="*/ 130 h 187"/>
                <a:gd name="T56" fmla="*/ 1203 w 1743"/>
                <a:gd name="T57" fmla="*/ 130 h 187"/>
                <a:gd name="T58" fmla="*/ 1203 w 1743"/>
                <a:gd name="T59" fmla="*/ 120 h 187"/>
                <a:gd name="T60" fmla="*/ 1103 w 1743"/>
                <a:gd name="T61" fmla="*/ 120 h 187"/>
                <a:gd name="T62" fmla="*/ 1103 w 1743"/>
                <a:gd name="T63" fmla="*/ 131 h 187"/>
                <a:gd name="T64" fmla="*/ 910 w 1743"/>
                <a:gd name="T65" fmla="*/ 131 h 187"/>
                <a:gd name="T66" fmla="*/ 910 w 1743"/>
                <a:gd name="T67" fmla="*/ 120 h 187"/>
                <a:gd name="T68" fmla="*/ 810 w 1743"/>
                <a:gd name="T69" fmla="*/ 120 h 187"/>
                <a:gd name="T70" fmla="*/ 810 w 1743"/>
                <a:gd name="T71" fmla="*/ 131 h 187"/>
                <a:gd name="T72" fmla="*/ 653 w 1743"/>
                <a:gd name="T73" fmla="*/ 131 h 187"/>
                <a:gd name="T74" fmla="*/ 653 w 1743"/>
                <a:gd name="T75" fmla="*/ 18 h 187"/>
                <a:gd name="T76" fmla="*/ 477 w 1743"/>
                <a:gd name="T77" fmla="*/ 18 h 187"/>
                <a:gd name="T78" fmla="*/ 454 w 1743"/>
                <a:gd name="T79" fmla="*/ 0 h 187"/>
                <a:gd name="T80" fmla="*/ 432 w 1743"/>
                <a:gd name="T81" fmla="*/ 17 h 187"/>
                <a:gd name="T82" fmla="*/ 101 w 1743"/>
                <a:gd name="T83" fmla="*/ 17 h 187"/>
                <a:gd name="T84" fmla="*/ 101 w 1743"/>
                <a:gd name="T85" fmla="*/ 3 h 187"/>
                <a:gd name="T86" fmla="*/ 1056 w 1743"/>
                <a:gd name="T87" fmla="*/ 173 h 187"/>
                <a:gd name="T88" fmla="*/ 1046 w 1743"/>
                <a:gd name="T89" fmla="*/ 164 h 187"/>
                <a:gd name="T90" fmla="*/ 1056 w 1743"/>
                <a:gd name="T91" fmla="*/ 154 h 187"/>
                <a:gd name="T92" fmla="*/ 1065 w 1743"/>
                <a:gd name="T93" fmla="*/ 164 h 187"/>
                <a:gd name="T94" fmla="*/ 1056 w 1743"/>
                <a:gd name="T95" fmla="*/ 173 h 187"/>
                <a:gd name="T96" fmla="*/ 1720 w 1743"/>
                <a:gd name="T97" fmla="*/ 124 h 187"/>
                <a:gd name="T98" fmla="*/ 1730 w 1743"/>
                <a:gd name="T99" fmla="*/ 133 h 187"/>
                <a:gd name="T100" fmla="*/ 1720 w 1743"/>
                <a:gd name="T101" fmla="*/ 143 h 187"/>
                <a:gd name="T102" fmla="*/ 1710 w 1743"/>
                <a:gd name="T103" fmla="*/ 133 h 187"/>
                <a:gd name="T104" fmla="*/ 1720 w 1743"/>
                <a:gd name="T105" fmla="*/ 124 h 187"/>
                <a:gd name="T106" fmla="*/ 454 w 1743"/>
                <a:gd name="T107" fmla="*/ 14 h 187"/>
                <a:gd name="T108" fmla="*/ 464 w 1743"/>
                <a:gd name="T109" fmla="*/ 24 h 187"/>
                <a:gd name="T110" fmla="*/ 454 w 1743"/>
                <a:gd name="T111" fmla="*/ 33 h 187"/>
                <a:gd name="T112" fmla="*/ 444 w 1743"/>
                <a:gd name="T113" fmla="*/ 24 h 187"/>
                <a:gd name="T114" fmla="*/ 454 w 1743"/>
                <a:gd name="T115" fmla="*/ 14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743" h="187">
                  <a:moveTo>
                    <a:pt x="101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101" y="36"/>
                    <a:pt x="101" y="36"/>
                    <a:pt x="101" y="36"/>
                  </a:cubicBezTo>
                  <a:cubicBezTo>
                    <a:pt x="101" y="28"/>
                    <a:pt x="101" y="28"/>
                    <a:pt x="101" y="28"/>
                  </a:cubicBezTo>
                  <a:cubicBezTo>
                    <a:pt x="431" y="28"/>
                    <a:pt x="431" y="28"/>
                    <a:pt x="431" y="28"/>
                  </a:cubicBezTo>
                  <a:cubicBezTo>
                    <a:pt x="433" y="39"/>
                    <a:pt x="443" y="47"/>
                    <a:pt x="454" y="47"/>
                  </a:cubicBezTo>
                  <a:cubicBezTo>
                    <a:pt x="465" y="47"/>
                    <a:pt x="475" y="39"/>
                    <a:pt x="477" y="29"/>
                  </a:cubicBezTo>
                  <a:cubicBezTo>
                    <a:pt x="499" y="29"/>
                    <a:pt x="633" y="29"/>
                    <a:pt x="642" y="29"/>
                  </a:cubicBezTo>
                  <a:cubicBezTo>
                    <a:pt x="642" y="39"/>
                    <a:pt x="642" y="142"/>
                    <a:pt x="642" y="142"/>
                  </a:cubicBezTo>
                  <a:cubicBezTo>
                    <a:pt x="810" y="142"/>
                    <a:pt x="810" y="142"/>
                    <a:pt x="810" y="142"/>
                  </a:cubicBezTo>
                  <a:cubicBezTo>
                    <a:pt x="810" y="181"/>
                    <a:pt x="810" y="181"/>
                    <a:pt x="810" y="181"/>
                  </a:cubicBezTo>
                  <a:cubicBezTo>
                    <a:pt x="910" y="181"/>
                    <a:pt x="910" y="181"/>
                    <a:pt x="910" y="181"/>
                  </a:cubicBezTo>
                  <a:cubicBezTo>
                    <a:pt x="910" y="142"/>
                    <a:pt x="910" y="142"/>
                    <a:pt x="910" y="142"/>
                  </a:cubicBezTo>
                  <a:cubicBezTo>
                    <a:pt x="1048" y="142"/>
                    <a:pt x="1048" y="142"/>
                    <a:pt x="1048" y="142"/>
                  </a:cubicBezTo>
                  <a:cubicBezTo>
                    <a:pt x="1039" y="145"/>
                    <a:pt x="1032" y="154"/>
                    <a:pt x="1032" y="164"/>
                  </a:cubicBezTo>
                  <a:cubicBezTo>
                    <a:pt x="1032" y="177"/>
                    <a:pt x="1043" y="187"/>
                    <a:pt x="1056" y="187"/>
                  </a:cubicBezTo>
                  <a:cubicBezTo>
                    <a:pt x="1069" y="187"/>
                    <a:pt x="1079" y="177"/>
                    <a:pt x="1079" y="164"/>
                  </a:cubicBezTo>
                  <a:cubicBezTo>
                    <a:pt x="1079" y="154"/>
                    <a:pt x="1073" y="145"/>
                    <a:pt x="1064" y="142"/>
                  </a:cubicBezTo>
                  <a:cubicBezTo>
                    <a:pt x="1103" y="142"/>
                    <a:pt x="1103" y="142"/>
                    <a:pt x="1103" y="142"/>
                  </a:cubicBezTo>
                  <a:cubicBezTo>
                    <a:pt x="1103" y="181"/>
                    <a:pt x="1103" y="181"/>
                    <a:pt x="1103" y="181"/>
                  </a:cubicBezTo>
                  <a:cubicBezTo>
                    <a:pt x="1203" y="181"/>
                    <a:pt x="1203" y="181"/>
                    <a:pt x="1203" y="181"/>
                  </a:cubicBezTo>
                  <a:cubicBezTo>
                    <a:pt x="1203" y="141"/>
                    <a:pt x="1203" y="141"/>
                    <a:pt x="1203" y="141"/>
                  </a:cubicBezTo>
                  <a:cubicBezTo>
                    <a:pt x="1698" y="141"/>
                    <a:pt x="1698" y="141"/>
                    <a:pt x="1698" y="141"/>
                  </a:cubicBezTo>
                  <a:cubicBezTo>
                    <a:pt x="1701" y="150"/>
                    <a:pt x="1710" y="157"/>
                    <a:pt x="1720" y="157"/>
                  </a:cubicBezTo>
                  <a:cubicBezTo>
                    <a:pt x="1733" y="157"/>
                    <a:pt x="1743" y="146"/>
                    <a:pt x="1743" y="133"/>
                  </a:cubicBezTo>
                  <a:cubicBezTo>
                    <a:pt x="1743" y="120"/>
                    <a:pt x="1733" y="110"/>
                    <a:pt x="1720" y="110"/>
                  </a:cubicBezTo>
                  <a:cubicBezTo>
                    <a:pt x="1708" y="110"/>
                    <a:pt x="1698" y="118"/>
                    <a:pt x="1697" y="130"/>
                  </a:cubicBezTo>
                  <a:cubicBezTo>
                    <a:pt x="1203" y="130"/>
                    <a:pt x="1203" y="130"/>
                    <a:pt x="1203" y="130"/>
                  </a:cubicBezTo>
                  <a:cubicBezTo>
                    <a:pt x="1203" y="120"/>
                    <a:pt x="1203" y="120"/>
                    <a:pt x="1203" y="120"/>
                  </a:cubicBezTo>
                  <a:cubicBezTo>
                    <a:pt x="1103" y="120"/>
                    <a:pt x="1103" y="120"/>
                    <a:pt x="1103" y="120"/>
                  </a:cubicBezTo>
                  <a:cubicBezTo>
                    <a:pt x="1103" y="131"/>
                    <a:pt x="1103" y="131"/>
                    <a:pt x="1103" y="131"/>
                  </a:cubicBezTo>
                  <a:cubicBezTo>
                    <a:pt x="910" y="131"/>
                    <a:pt x="910" y="131"/>
                    <a:pt x="910" y="131"/>
                  </a:cubicBezTo>
                  <a:cubicBezTo>
                    <a:pt x="910" y="120"/>
                    <a:pt x="910" y="120"/>
                    <a:pt x="910" y="120"/>
                  </a:cubicBezTo>
                  <a:cubicBezTo>
                    <a:pt x="810" y="120"/>
                    <a:pt x="810" y="120"/>
                    <a:pt x="810" y="120"/>
                  </a:cubicBezTo>
                  <a:cubicBezTo>
                    <a:pt x="810" y="131"/>
                    <a:pt x="810" y="131"/>
                    <a:pt x="810" y="131"/>
                  </a:cubicBezTo>
                  <a:cubicBezTo>
                    <a:pt x="783" y="131"/>
                    <a:pt x="662" y="131"/>
                    <a:pt x="653" y="131"/>
                  </a:cubicBezTo>
                  <a:cubicBezTo>
                    <a:pt x="653" y="121"/>
                    <a:pt x="653" y="18"/>
                    <a:pt x="653" y="18"/>
                  </a:cubicBezTo>
                  <a:cubicBezTo>
                    <a:pt x="477" y="18"/>
                    <a:pt x="477" y="18"/>
                    <a:pt x="477" y="18"/>
                  </a:cubicBezTo>
                  <a:cubicBezTo>
                    <a:pt x="474" y="8"/>
                    <a:pt x="465" y="0"/>
                    <a:pt x="454" y="0"/>
                  </a:cubicBezTo>
                  <a:cubicBezTo>
                    <a:pt x="443" y="0"/>
                    <a:pt x="434" y="7"/>
                    <a:pt x="432" y="17"/>
                  </a:cubicBezTo>
                  <a:cubicBezTo>
                    <a:pt x="101" y="17"/>
                    <a:pt x="101" y="17"/>
                    <a:pt x="101" y="17"/>
                  </a:cubicBezTo>
                  <a:lnTo>
                    <a:pt x="101" y="3"/>
                  </a:lnTo>
                  <a:close/>
                  <a:moveTo>
                    <a:pt x="1056" y="173"/>
                  </a:moveTo>
                  <a:cubicBezTo>
                    <a:pt x="1050" y="173"/>
                    <a:pt x="1046" y="169"/>
                    <a:pt x="1046" y="164"/>
                  </a:cubicBezTo>
                  <a:cubicBezTo>
                    <a:pt x="1046" y="158"/>
                    <a:pt x="1050" y="154"/>
                    <a:pt x="1056" y="154"/>
                  </a:cubicBezTo>
                  <a:cubicBezTo>
                    <a:pt x="1061" y="154"/>
                    <a:pt x="1065" y="158"/>
                    <a:pt x="1065" y="164"/>
                  </a:cubicBezTo>
                  <a:cubicBezTo>
                    <a:pt x="1065" y="169"/>
                    <a:pt x="1061" y="173"/>
                    <a:pt x="1056" y="173"/>
                  </a:cubicBezTo>
                  <a:close/>
                  <a:moveTo>
                    <a:pt x="1720" y="124"/>
                  </a:moveTo>
                  <a:cubicBezTo>
                    <a:pt x="1725" y="124"/>
                    <a:pt x="1730" y="128"/>
                    <a:pt x="1730" y="133"/>
                  </a:cubicBezTo>
                  <a:cubicBezTo>
                    <a:pt x="1730" y="139"/>
                    <a:pt x="1725" y="143"/>
                    <a:pt x="1720" y="143"/>
                  </a:cubicBezTo>
                  <a:cubicBezTo>
                    <a:pt x="1715" y="143"/>
                    <a:pt x="1710" y="139"/>
                    <a:pt x="1710" y="133"/>
                  </a:cubicBezTo>
                  <a:cubicBezTo>
                    <a:pt x="1710" y="128"/>
                    <a:pt x="1715" y="124"/>
                    <a:pt x="1720" y="124"/>
                  </a:cubicBezTo>
                  <a:close/>
                  <a:moveTo>
                    <a:pt x="454" y="14"/>
                  </a:moveTo>
                  <a:cubicBezTo>
                    <a:pt x="459" y="14"/>
                    <a:pt x="464" y="18"/>
                    <a:pt x="464" y="24"/>
                  </a:cubicBezTo>
                  <a:cubicBezTo>
                    <a:pt x="464" y="29"/>
                    <a:pt x="459" y="33"/>
                    <a:pt x="454" y="33"/>
                  </a:cubicBezTo>
                  <a:cubicBezTo>
                    <a:pt x="449" y="33"/>
                    <a:pt x="444" y="29"/>
                    <a:pt x="444" y="24"/>
                  </a:cubicBezTo>
                  <a:cubicBezTo>
                    <a:pt x="444" y="18"/>
                    <a:pt x="449" y="14"/>
                    <a:pt x="454" y="14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281" name="Freeform 512"/>
            <p:cNvSpPr>
              <a:spLocks noEditPoints="1"/>
            </p:cNvSpPr>
            <p:nvPr/>
          </p:nvSpPr>
          <p:spPr bwMode="auto">
            <a:xfrm>
              <a:off x="8183021" y="3181837"/>
              <a:ext cx="1148665" cy="170303"/>
            </a:xfrm>
            <a:custGeom>
              <a:avLst/>
              <a:gdLst>
                <a:gd name="T0" fmla="*/ 0 w 546"/>
                <a:gd name="T1" fmla="*/ 41 h 73"/>
                <a:gd name="T2" fmla="*/ 0 w 546"/>
                <a:gd name="T3" fmla="*/ 73 h 73"/>
                <a:gd name="T4" fmla="*/ 101 w 546"/>
                <a:gd name="T5" fmla="*/ 73 h 73"/>
                <a:gd name="T6" fmla="*/ 101 w 546"/>
                <a:gd name="T7" fmla="*/ 63 h 73"/>
                <a:gd name="T8" fmla="*/ 112 w 546"/>
                <a:gd name="T9" fmla="*/ 63 h 73"/>
                <a:gd name="T10" fmla="*/ 141 w 546"/>
                <a:gd name="T11" fmla="*/ 34 h 73"/>
                <a:gd name="T12" fmla="*/ 501 w 546"/>
                <a:gd name="T13" fmla="*/ 34 h 73"/>
                <a:gd name="T14" fmla="*/ 522 w 546"/>
                <a:gd name="T15" fmla="*/ 47 h 73"/>
                <a:gd name="T16" fmla="*/ 546 w 546"/>
                <a:gd name="T17" fmla="*/ 24 h 73"/>
                <a:gd name="T18" fmla="*/ 522 w 546"/>
                <a:gd name="T19" fmla="*/ 0 h 73"/>
                <a:gd name="T20" fmla="*/ 498 w 546"/>
                <a:gd name="T21" fmla="*/ 23 h 73"/>
                <a:gd name="T22" fmla="*/ 137 w 546"/>
                <a:gd name="T23" fmla="*/ 23 h 73"/>
                <a:gd name="T24" fmla="*/ 107 w 546"/>
                <a:gd name="T25" fmla="*/ 52 h 73"/>
                <a:gd name="T26" fmla="*/ 101 w 546"/>
                <a:gd name="T27" fmla="*/ 52 h 73"/>
                <a:gd name="T28" fmla="*/ 101 w 546"/>
                <a:gd name="T29" fmla="*/ 41 h 73"/>
                <a:gd name="T30" fmla="*/ 0 w 546"/>
                <a:gd name="T31" fmla="*/ 41 h 73"/>
                <a:gd name="T32" fmla="*/ 522 w 546"/>
                <a:gd name="T33" fmla="*/ 14 h 73"/>
                <a:gd name="T34" fmla="*/ 532 w 546"/>
                <a:gd name="T35" fmla="*/ 24 h 73"/>
                <a:gd name="T36" fmla="*/ 522 w 546"/>
                <a:gd name="T37" fmla="*/ 33 h 73"/>
                <a:gd name="T38" fmla="*/ 512 w 546"/>
                <a:gd name="T39" fmla="*/ 24 h 73"/>
                <a:gd name="T40" fmla="*/ 522 w 546"/>
                <a:gd name="T41" fmla="*/ 14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46" h="73">
                  <a:moveTo>
                    <a:pt x="0" y="41"/>
                  </a:moveTo>
                  <a:cubicBezTo>
                    <a:pt x="0" y="73"/>
                    <a:pt x="0" y="73"/>
                    <a:pt x="0" y="73"/>
                  </a:cubicBezTo>
                  <a:cubicBezTo>
                    <a:pt x="101" y="73"/>
                    <a:pt x="101" y="73"/>
                    <a:pt x="101" y="73"/>
                  </a:cubicBezTo>
                  <a:cubicBezTo>
                    <a:pt x="101" y="63"/>
                    <a:pt x="101" y="63"/>
                    <a:pt x="101" y="63"/>
                  </a:cubicBezTo>
                  <a:cubicBezTo>
                    <a:pt x="112" y="63"/>
                    <a:pt x="112" y="63"/>
                    <a:pt x="112" y="63"/>
                  </a:cubicBezTo>
                  <a:cubicBezTo>
                    <a:pt x="112" y="63"/>
                    <a:pt x="138" y="37"/>
                    <a:pt x="141" y="34"/>
                  </a:cubicBezTo>
                  <a:cubicBezTo>
                    <a:pt x="145" y="34"/>
                    <a:pt x="469" y="34"/>
                    <a:pt x="501" y="34"/>
                  </a:cubicBezTo>
                  <a:cubicBezTo>
                    <a:pt x="505" y="42"/>
                    <a:pt x="513" y="47"/>
                    <a:pt x="522" y="47"/>
                  </a:cubicBezTo>
                  <a:cubicBezTo>
                    <a:pt x="535" y="47"/>
                    <a:pt x="546" y="37"/>
                    <a:pt x="546" y="24"/>
                  </a:cubicBezTo>
                  <a:cubicBezTo>
                    <a:pt x="546" y="11"/>
                    <a:pt x="535" y="0"/>
                    <a:pt x="522" y="0"/>
                  </a:cubicBezTo>
                  <a:cubicBezTo>
                    <a:pt x="509" y="0"/>
                    <a:pt x="499" y="10"/>
                    <a:pt x="498" y="23"/>
                  </a:cubicBezTo>
                  <a:cubicBezTo>
                    <a:pt x="137" y="23"/>
                    <a:pt x="137" y="23"/>
                    <a:pt x="137" y="23"/>
                  </a:cubicBezTo>
                  <a:cubicBezTo>
                    <a:pt x="137" y="23"/>
                    <a:pt x="110" y="49"/>
                    <a:pt x="107" y="52"/>
                  </a:cubicBezTo>
                  <a:cubicBezTo>
                    <a:pt x="106" y="52"/>
                    <a:pt x="104" y="52"/>
                    <a:pt x="101" y="52"/>
                  </a:cubicBezTo>
                  <a:cubicBezTo>
                    <a:pt x="101" y="41"/>
                    <a:pt x="101" y="41"/>
                    <a:pt x="101" y="41"/>
                  </a:cubicBezTo>
                  <a:lnTo>
                    <a:pt x="0" y="41"/>
                  </a:lnTo>
                  <a:close/>
                  <a:moveTo>
                    <a:pt x="522" y="14"/>
                  </a:moveTo>
                  <a:cubicBezTo>
                    <a:pt x="527" y="14"/>
                    <a:pt x="532" y="18"/>
                    <a:pt x="532" y="24"/>
                  </a:cubicBezTo>
                  <a:cubicBezTo>
                    <a:pt x="532" y="29"/>
                    <a:pt x="527" y="33"/>
                    <a:pt x="522" y="33"/>
                  </a:cubicBezTo>
                  <a:cubicBezTo>
                    <a:pt x="517" y="33"/>
                    <a:pt x="512" y="29"/>
                    <a:pt x="512" y="24"/>
                  </a:cubicBezTo>
                  <a:cubicBezTo>
                    <a:pt x="512" y="18"/>
                    <a:pt x="517" y="14"/>
                    <a:pt x="522" y="14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282" name="Rectangle 513"/>
            <p:cNvSpPr>
              <a:spLocks noChangeArrowheads="1"/>
            </p:cNvSpPr>
            <p:nvPr/>
          </p:nvSpPr>
          <p:spPr bwMode="auto">
            <a:xfrm>
              <a:off x="8183021" y="3435813"/>
              <a:ext cx="211760" cy="74815"/>
            </a:xfrm>
            <a:prstGeom prst="rect">
              <a:avLst/>
            </a:pr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283" name="Freeform 514"/>
            <p:cNvSpPr>
              <a:spLocks noEditPoints="1"/>
            </p:cNvSpPr>
            <p:nvPr/>
          </p:nvSpPr>
          <p:spPr bwMode="auto">
            <a:xfrm>
              <a:off x="8183021" y="3613008"/>
              <a:ext cx="1137988" cy="167349"/>
            </a:xfrm>
            <a:custGeom>
              <a:avLst/>
              <a:gdLst>
                <a:gd name="T0" fmla="*/ 0 w 541"/>
                <a:gd name="T1" fmla="*/ 0 h 72"/>
                <a:gd name="T2" fmla="*/ 0 w 541"/>
                <a:gd name="T3" fmla="*/ 33 h 72"/>
                <a:gd name="T4" fmla="*/ 101 w 541"/>
                <a:gd name="T5" fmla="*/ 33 h 72"/>
                <a:gd name="T6" fmla="*/ 101 w 541"/>
                <a:gd name="T7" fmla="*/ 20 h 72"/>
                <a:gd name="T8" fmla="*/ 484 w 541"/>
                <a:gd name="T9" fmla="*/ 20 h 72"/>
                <a:gd name="T10" fmla="*/ 499 w 541"/>
                <a:gd name="T11" fmla="*/ 35 h 72"/>
                <a:gd name="T12" fmla="*/ 494 w 541"/>
                <a:gd name="T13" fmla="*/ 48 h 72"/>
                <a:gd name="T14" fmla="*/ 518 w 541"/>
                <a:gd name="T15" fmla="*/ 72 h 72"/>
                <a:gd name="T16" fmla="*/ 541 w 541"/>
                <a:gd name="T17" fmla="*/ 48 h 72"/>
                <a:gd name="T18" fmla="*/ 518 w 541"/>
                <a:gd name="T19" fmla="*/ 25 h 72"/>
                <a:gd name="T20" fmla="*/ 507 w 541"/>
                <a:gd name="T21" fmla="*/ 27 h 72"/>
                <a:gd name="T22" fmla="*/ 488 w 541"/>
                <a:gd name="T23" fmla="*/ 9 h 72"/>
                <a:gd name="T24" fmla="*/ 101 w 541"/>
                <a:gd name="T25" fmla="*/ 9 h 72"/>
                <a:gd name="T26" fmla="*/ 101 w 541"/>
                <a:gd name="T27" fmla="*/ 0 h 72"/>
                <a:gd name="T28" fmla="*/ 0 w 541"/>
                <a:gd name="T29" fmla="*/ 0 h 72"/>
                <a:gd name="T30" fmla="*/ 518 w 541"/>
                <a:gd name="T31" fmla="*/ 38 h 72"/>
                <a:gd name="T32" fmla="*/ 528 w 541"/>
                <a:gd name="T33" fmla="*/ 48 h 72"/>
                <a:gd name="T34" fmla="*/ 518 w 541"/>
                <a:gd name="T35" fmla="*/ 58 h 72"/>
                <a:gd name="T36" fmla="*/ 508 w 541"/>
                <a:gd name="T37" fmla="*/ 48 h 72"/>
                <a:gd name="T38" fmla="*/ 518 w 541"/>
                <a:gd name="T39" fmla="*/ 38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41" h="72">
                  <a:moveTo>
                    <a:pt x="0" y="0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101" y="33"/>
                    <a:pt x="101" y="33"/>
                    <a:pt x="101" y="33"/>
                  </a:cubicBezTo>
                  <a:cubicBezTo>
                    <a:pt x="101" y="20"/>
                    <a:pt x="101" y="20"/>
                    <a:pt x="101" y="20"/>
                  </a:cubicBezTo>
                  <a:cubicBezTo>
                    <a:pt x="157" y="20"/>
                    <a:pt x="480" y="20"/>
                    <a:pt x="484" y="20"/>
                  </a:cubicBezTo>
                  <a:cubicBezTo>
                    <a:pt x="486" y="22"/>
                    <a:pt x="494" y="30"/>
                    <a:pt x="499" y="35"/>
                  </a:cubicBezTo>
                  <a:cubicBezTo>
                    <a:pt x="496" y="38"/>
                    <a:pt x="494" y="43"/>
                    <a:pt x="494" y="48"/>
                  </a:cubicBezTo>
                  <a:cubicBezTo>
                    <a:pt x="494" y="61"/>
                    <a:pt x="505" y="72"/>
                    <a:pt x="518" y="72"/>
                  </a:cubicBezTo>
                  <a:cubicBezTo>
                    <a:pt x="531" y="72"/>
                    <a:pt x="541" y="61"/>
                    <a:pt x="541" y="48"/>
                  </a:cubicBezTo>
                  <a:cubicBezTo>
                    <a:pt x="541" y="35"/>
                    <a:pt x="531" y="25"/>
                    <a:pt x="518" y="25"/>
                  </a:cubicBezTo>
                  <a:cubicBezTo>
                    <a:pt x="514" y="25"/>
                    <a:pt x="510" y="26"/>
                    <a:pt x="507" y="27"/>
                  </a:cubicBezTo>
                  <a:cubicBezTo>
                    <a:pt x="488" y="9"/>
                    <a:pt x="488" y="9"/>
                    <a:pt x="488" y="9"/>
                  </a:cubicBezTo>
                  <a:cubicBezTo>
                    <a:pt x="101" y="9"/>
                    <a:pt x="101" y="9"/>
                    <a:pt x="101" y="9"/>
                  </a:cubicBezTo>
                  <a:cubicBezTo>
                    <a:pt x="101" y="0"/>
                    <a:pt x="101" y="0"/>
                    <a:pt x="101" y="0"/>
                  </a:cubicBezTo>
                  <a:lnTo>
                    <a:pt x="0" y="0"/>
                  </a:lnTo>
                  <a:close/>
                  <a:moveTo>
                    <a:pt x="518" y="38"/>
                  </a:moveTo>
                  <a:cubicBezTo>
                    <a:pt x="523" y="38"/>
                    <a:pt x="528" y="43"/>
                    <a:pt x="528" y="48"/>
                  </a:cubicBezTo>
                  <a:cubicBezTo>
                    <a:pt x="528" y="53"/>
                    <a:pt x="523" y="58"/>
                    <a:pt x="518" y="58"/>
                  </a:cubicBezTo>
                  <a:cubicBezTo>
                    <a:pt x="512" y="58"/>
                    <a:pt x="508" y="53"/>
                    <a:pt x="508" y="48"/>
                  </a:cubicBezTo>
                  <a:cubicBezTo>
                    <a:pt x="508" y="43"/>
                    <a:pt x="512" y="38"/>
                    <a:pt x="518" y="38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284" name="Freeform 515"/>
            <p:cNvSpPr>
              <a:spLocks noEditPoints="1"/>
            </p:cNvSpPr>
            <p:nvPr/>
          </p:nvSpPr>
          <p:spPr bwMode="auto">
            <a:xfrm>
              <a:off x="8183021" y="3739012"/>
              <a:ext cx="418182" cy="109269"/>
            </a:xfrm>
            <a:custGeom>
              <a:avLst/>
              <a:gdLst>
                <a:gd name="T0" fmla="*/ 0 w 199"/>
                <a:gd name="T1" fmla="*/ 45 h 47"/>
                <a:gd name="T2" fmla="*/ 101 w 199"/>
                <a:gd name="T3" fmla="*/ 45 h 47"/>
                <a:gd name="T4" fmla="*/ 101 w 199"/>
                <a:gd name="T5" fmla="*/ 32 h 47"/>
                <a:gd name="T6" fmla="*/ 154 w 199"/>
                <a:gd name="T7" fmla="*/ 32 h 47"/>
                <a:gd name="T8" fmla="*/ 175 w 199"/>
                <a:gd name="T9" fmla="*/ 47 h 47"/>
                <a:gd name="T10" fmla="*/ 199 w 199"/>
                <a:gd name="T11" fmla="*/ 23 h 47"/>
                <a:gd name="T12" fmla="*/ 175 w 199"/>
                <a:gd name="T13" fmla="*/ 0 h 47"/>
                <a:gd name="T14" fmla="*/ 152 w 199"/>
                <a:gd name="T15" fmla="*/ 21 h 47"/>
                <a:gd name="T16" fmla="*/ 101 w 199"/>
                <a:gd name="T17" fmla="*/ 21 h 47"/>
                <a:gd name="T18" fmla="*/ 101 w 199"/>
                <a:gd name="T19" fmla="*/ 13 h 47"/>
                <a:gd name="T20" fmla="*/ 0 w 199"/>
                <a:gd name="T21" fmla="*/ 13 h 47"/>
                <a:gd name="T22" fmla="*/ 0 w 199"/>
                <a:gd name="T23" fmla="*/ 45 h 47"/>
                <a:gd name="T24" fmla="*/ 175 w 199"/>
                <a:gd name="T25" fmla="*/ 14 h 47"/>
                <a:gd name="T26" fmla="*/ 185 w 199"/>
                <a:gd name="T27" fmla="*/ 23 h 47"/>
                <a:gd name="T28" fmla="*/ 175 w 199"/>
                <a:gd name="T29" fmla="*/ 33 h 47"/>
                <a:gd name="T30" fmla="*/ 166 w 199"/>
                <a:gd name="T31" fmla="*/ 23 h 47"/>
                <a:gd name="T32" fmla="*/ 175 w 199"/>
                <a:gd name="T33" fmla="*/ 1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99" h="47">
                  <a:moveTo>
                    <a:pt x="0" y="45"/>
                  </a:moveTo>
                  <a:cubicBezTo>
                    <a:pt x="101" y="45"/>
                    <a:pt x="101" y="45"/>
                    <a:pt x="101" y="45"/>
                  </a:cubicBezTo>
                  <a:cubicBezTo>
                    <a:pt x="101" y="32"/>
                    <a:pt x="101" y="32"/>
                    <a:pt x="101" y="32"/>
                  </a:cubicBezTo>
                  <a:cubicBezTo>
                    <a:pt x="154" y="32"/>
                    <a:pt x="154" y="32"/>
                    <a:pt x="154" y="32"/>
                  </a:cubicBezTo>
                  <a:cubicBezTo>
                    <a:pt x="157" y="41"/>
                    <a:pt x="166" y="47"/>
                    <a:pt x="175" y="47"/>
                  </a:cubicBezTo>
                  <a:cubicBezTo>
                    <a:pt x="188" y="47"/>
                    <a:pt x="199" y="36"/>
                    <a:pt x="199" y="23"/>
                  </a:cubicBezTo>
                  <a:cubicBezTo>
                    <a:pt x="199" y="10"/>
                    <a:pt x="188" y="0"/>
                    <a:pt x="175" y="0"/>
                  </a:cubicBezTo>
                  <a:cubicBezTo>
                    <a:pt x="163" y="0"/>
                    <a:pt x="153" y="9"/>
                    <a:pt x="152" y="21"/>
                  </a:cubicBezTo>
                  <a:cubicBezTo>
                    <a:pt x="101" y="21"/>
                    <a:pt x="101" y="21"/>
                    <a:pt x="101" y="21"/>
                  </a:cubicBezTo>
                  <a:cubicBezTo>
                    <a:pt x="101" y="13"/>
                    <a:pt x="101" y="13"/>
                    <a:pt x="101" y="13"/>
                  </a:cubicBezTo>
                  <a:cubicBezTo>
                    <a:pt x="0" y="13"/>
                    <a:pt x="0" y="13"/>
                    <a:pt x="0" y="13"/>
                  </a:cubicBezTo>
                  <a:lnTo>
                    <a:pt x="0" y="45"/>
                  </a:lnTo>
                  <a:close/>
                  <a:moveTo>
                    <a:pt x="175" y="14"/>
                  </a:moveTo>
                  <a:cubicBezTo>
                    <a:pt x="181" y="14"/>
                    <a:pt x="185" y="18"/>
                    <a:pt x="185" y="23"/>
                  </a:cubicBezTo>
                  <a:cubicBezTo>
                    <a:pt x="185" y="29"/>
                    <a:pt x="181" y="33"/>
                    <a:pt x="175" y="33"/>
                  </a:cubicBezTo>
                  <a:cubicBezTo>
                    <a:pt x="170" y="33"/>
                    <a:pt x="166" y="29"/>
                    <a:pt x="166" y="23"/>
                  </a:cubicBezTo>
                  <a:cubicBezTo>
                    <a:pt x="166" y="18"/>
                    <a:pt x="170" y="14"/>
                    <a:pt x="175" y="14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285" name="Freeform 516"/>
            <p:cNvSpPr>
              <a:spLocks noEditPoints="1"/>
            </p:cNvSpPr>
            <p:nvPr/>
          </p:nvSpPr>
          <p:spPr bwMode="auto">
            <a:xfrm>
              <a:off x="8183021" y="3740980"/>
              <a:ext cx="675319" cy="262838"/>
            </a:xfrm>
            <a:custGeom>
              <a:avLst/>
              <a:gdLst>
                <a:gd name="T0" fmla="*/ 0 w 321"/>
                <a:gd name="T1" fmla="*/ 113 h 113"/>
                <a:gd name="T2" fmla="*/ 101 w 321"/>
                <a:gd name="T3" fmla="*/ 113 h 113"/>
                <a:gd name="T4" fmla="*/ 101 w 321"/>
                <a:gd name="T5" fmla="*/ 103 h 113"/>
                <a:gd name="T6" fmla="*/ 109 w 321"/>
                <a:gd name="T7" fmla="*/ 103 h 113"/>
                <a:gd name="T8" fmla="*/ 144 w 321"/>
                <a:gd name="T9" fmla="*/ 68 h 113"/>
                <a:gd name="T10" fmla="*/ 266 w 321"/>
                <a:gd name="T11" fmla="*/ 68 h 113"/>
                <a:gd name="T12" fmla="*/ 289 w 321"/>
                <a:gd name="T13" fmla="*/ 46 h 113"/>
                <a:gd name="T14" fmla="*/ 297 w 321"/>
                <a:gd name="T15" fmla="*/ 47 h 113"/>
                <a:gd name="T16" fmla="*/ 321 w 321"/>
                <a:gd name="T17" fmla="*/ 24 h 113"/>
                <a:gd name="T18" fmla="*/ 297 w 321"/>
                <a:gd name="T19" fmla="*/ 0 h 113"/>
                <a:gd name="T20" fmla="*/ 274 w 321"/>
                <a:gd name="T21" fmla="*/ 24 h 113"/>
                <a:gd name="T22" fmla="*/ 280 w 321"/>
                <a:gd name="T23" fmla="*/ 39 h 113"/>
                <a:gd name="T24" fmla="*/ 262 w 321"/>
                <a:gd name="T25" fmla="*/ 57 h 113"/>
                <a:gd name="T26" fmla="*/ 140 w 321"/>
                <a:gd name="T27" fmla="*/ 57 h 113"/>
                <a:gd name="T28" fmla="*/ 105 w 321"/>
                <a:gd name="T29" fmla="*/ 92 h 113"/>
                <a:gd name="T30" fmla="*/ 101 w 321"/>
                <a:gd name="T31" fmla="*/ 92 h 113"/>
                <a:gd name="T32" fmla="*/ 101 w 321"/>
                <a:gd name="T33" fmla="*/ 80 h 113"/>
                <a:gd name="T34" fmla="*/ 0 w 321"/>
                <a:gd name="T35" fmla="*/ 80 h 113"/>
                <a:gd name="T36" fmla="*/ 0 w 321"/>
                <a:gd name="T37" fmla="*/ 113 h 113"/>
                <a:gd name="T38" fmla="*/ 297 w 321"/>
                <a:gd name="T39" fmla="*/ 14 h 113"/>
                <a:gd name="T40" fmla="*/ 307 w 321"/>
                <a:gd name="T41" fmla="*/ 24 h 113"/>
                <a:gd name="T42" fmla="*/ 297 w 321"/>
                <a:gd name="T43" fmla="*/ 33 h 113"/>
                <a:gd name="T44" fmla="*/ 288 w 321"/>
                <a:gd name="T45" fmla="*/ 24 h 113"/>
                <a:gd name="T46" fmla="*/ 297 w 321"/>
                <a:gd name="T47" fmla="*/ 14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21" h="113">
                  <a:moveTo>
                    <a:pt x="0" y="113"/>
                  </a:moveTo>
                  <a:cubicBezTo>
                    <a:pt x="101" y="113"/>
                    <a:pt x="101" y="113"/>
                    <a:pt x="101" y="113"/>
                  </a:cubicBezTo>
                  <a:cubicBezTo>
                    <a:pt x="101" y="103"/>
                    <a:pt x="101" y="103"/>
                    <a:pt x="101" y="103"/>
                  </a:cubicBezTo>
                  <a:cubicBezTo>
                    <a:pt x="109" y="103"/>
                    <a:pt x="109" y="103"/>
                    <a:pt x="109" y="103"/>
                  </a:cubicBezTo>
                  <a:cubicBezTo>
                    <a:pt x="109" y="103"/>
                    <a:pt x="141" y="71"/>
                    <a:pt x="144" y="68"/>
                  </a:cubicBezTo>
                  <a:cubicBezTo>
                    <a:pt x="149" y="68"/>
                    <a:pt x="266" y="68"/>
                    <a:pt x="266" y="68"/>
                  </a:cubicBezTo>
                  <a:cubicBezTo>
                    <a:pt x="289" y="46"/>
                    <a:pt x="289" y="46"/>
                    <a:pt x="289" y="46"/>
                  </a:cubicBezTo>
                  <a:cubicBezTo>
                    <a:pt x="292" y="47"/>
                    <a:pt x="294" y="47"/>
                    <a:pt x="297" y="47"/>
                  </a:cubicBezTo>
                  <a:cubicBezTo>
                    <a:pt x="310" y="47"/>
                    <a:pt x="321" y="37"/>
                    <a:pt x="321" y="24"/>
                  </a:cubicBezTo>
                  <a:cubicBezTo>
                    <a:pt x="321" y="11"/>
                    <a:pt x="310" y="0"/>
                    <a:pt x="297" y="0"/>
                  </a:cubicBezTo>
                  <a:cubicBezTo>
                    <a:pt x="284" y="0"/>
                    <a:pt x="274" y="11"/>
                    <a:pt x="274" y="24"/>
                  </a:cubicBezTo>
                  <a:cubicBezTo>
                    <a:pt x="274" y="30"/>
                    <a:pt x="276" y="35"/>
                    <a:pt x="280" y="39"/>
                  </a:cubicBezTo>
                  <a:cubicBezTo>
                    <a:pt x="275" y="44"/>
                    <a:pt x="264" y="55"/>
                    <a:pt x="262" y="57"/>
                  </a:cubicBezTo>
                  <a:cubicBezTo>
                    <a:pt x="257" y="57"/>
                    <a:pt x="140" y="57"/>
                    <a:pt x="140" y="57"/>
                  </a:cubicBezTo>
                  <a:cubicBezTo>
                    <a:pt x="140" y="57"/>
                    <a:pt x="108" y="89"/>
                    <a:pt x="105" y="92"/>
                  </a:cubicBezTo>
                  <a:cubicBezTo>
                    <a:pt x="104" y="92"/>
                    <a:pt x="103" y="92"/>
                    <a:pt x="101" y="92"/>
                  </a:cubicBezTo>
                  <a:cubicBezTo>
                    <a:pt x="101" y="80"/>
                    <a:pt x="101" y="80"/>
                    <a:pt x="101" y="80"/>
                  </a:cubicBezTo>
                  <a:cubicBezTo>
                    <a:pt x="0" y="80"/>
                    <a:pt x="0" y="80"/>
                    <a:pt x="0" y="80"/>
                  </a:cubicBezTo>
                  <a:lnTo>
                    <a:pt x="0" y="113"/>
                  </a:lnTo>
                  <a:close/>
                  <a:moveTo>
                    <a:pt x="297" y="14"/>
                  </a:moveTo>
                  <a:cubicBezTo>
                    <a:pt x="303" y="14"/>
                    <a:pt x="307" y="18"/>
                    <a:pt x="307" y="24"/>
                  </a:cubicBezTo>
                  <a:cubicBezTo>
                    <a:pt x="307" y="29"/>
                    <a:pt x="303" y="33"/>
                    <a:pt x="297" y="33"/>
                  </a:cubicBezTo>
                  <a:cubicBezTo>
                    <a:pt x="292" y="33"/>
                    <a:pt x="288" y="29"/>
                    <a:pt x="288" y="24"/>
                  </a:cubicBezTo>
                  <a:cubicBezTo>
                    <a:pt x="288" y="18"/>
                    <a:pt x="292" y="14"/>
                    <a:pt x="297" y="14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286" name="Rectangle 517"/>
            <p:cNvSpPr>
              <a:spLocks noChangeArrowheads="1"/>
            </p:cNvSpPr>
            <p:nvPr/>
          </p:nvSpPr>
          <p:spPr bwMode="auto">
            <a:xfrm>
              <a:off x="7088629" y="4116040"/>
              <a:ext cx="149478" cy="172271"/>
            </a:xfrm>
            <a:prstGeom prst="rect">
              <a:avLst/>
            </a:pr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287" name="Rectangle 518"/>
            <p:cNvSpPr>
              <a:spLocks noChangeArrowheads="1"/>
            </p:cNvSpPr>
            <p:nvPr/>
          </p:nvSpPr>
          <p:spPr bwMode="auto">
            <a:xfrm>
              <a:off x="7338649" y="4116040"/>
              <a:ext cx="147698" cy="172271"/>
            </a:xfrm>
            <a:prstGeom prst="rect">
              <a:avLst/>
            </a:pr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288" name="Freeform 519"/>
            <p:cNvSpPr>
              <a:spLocks/>
            </p:cNvSpPr>
            <p:nvPr/>
          </p:nvSpPr>
          <p:spPr bwMode="auto">
            <a:xfrm>
              <a:off x="6892884" y="3229088"/>
              <a:ext cx="338995" cy="409514"/>
            </a:xfrm>
            <a:custGeom>
              <a:avLst/>
              <a:gdLst>
                <a:gd name="T0" fmla="*/ 132 w 161"/>
                <a:gd name="T1" fmla="*/ 103 h 176"/>
                <a:gd name="T2" fmla="*/ 132 w 161"/>
                <a:gd name="T3" fmla="*/ 0 h 176"/>
                <a:gd name="T4" fmla="*/ 0 w 161"/>
                <a:gd name="T5" fmla="*/ 0 h 176"/>
                <a:gd name="T6" fmla="*/ 0 w 161"/>
                <a:gd name="T7" fmla="*/ 11 h 176"/>
                <a:gd name="T8" fmla="*/ 121 w 161"/>
                <a:gd name="T9" fmla="*/ 11 h 176"/>
                <a:gd name="T10" fmla="*/ 121 w 161"/>
                <a:gd name="T11" fmla="*/ 103 h 176"/>
                <a:gd name="T12" fmla="*/ 92 w 161"/>
                <a:gd name="T13" fmla="*/ 103 h 176"/>
                <a:gd name="T14" fmla="*/ 92 w 161"/>
                <a:gd name="T15" fmla="*/ 176 h 176"/>
                <a:gd name="T16" fmla="*/ 161 w 161"/>
                <a:gd name="T17" fmla="*/ 176 h 176"/>
                <a:gd name="T18" fmla="*/ 161 w 161"/>
                <a:gd name="T19" fmla="*/ 103 h 176"/>
                <a:gd name="T20" fmla="*/ 132 w 161"/>
                <a:gd name="T21" fmla="*/ 103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1" h="176">
                  <a:moveTo>
                    <a:pt x="132" y="103"/>
                  </a:moveTo>
                  <a:cubicBezTo>
                    <a:pt x="132" y="0"/>
                    <a:pt x="132" y="0"/>
                    <a:pt x="13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34" y="11"/>
                    <a:pt x="113" y="11"/>
                    <a:pt x="121" y="11"/>
                  </a:cubicBezTo>
                  <a:cubicBezTo>
                    <a:pt x="121" y="19"/>
                    <a:pt x="121" y="81"/>
                    <a:pt x="121" y="103"/>
                  </a:cubicBezTo>
                  <a:cubicBezTo>
                    <a:pt x="92" y="103"/>
                    <a:pt x="92" y="103"/>
                    <a:pt x="92" y="103"/>
                  </a:cubicBezTo>
                  <a:cubicBezTo>
                    <a:pt x="92" y="176"/>
                    <a:pt x="92" y="176"/>
                    <a:pt x="92" y="176"/>
                  </a:cubicBezTo>
                  <a:cubicBezTo>
                    <a:pt x="161" y="176"/>
                    <a:pt x="161" y="176"/>
                    <a:pt x="161" y="176"/>
                  </a:cubicBezTo>
                  <a:cubicBezTo>
                    <a:pt x="161" y="103"/>
                    <a:pt x="161" y="103"/>
                    <a:pt x="161" y="103"/>
                  </a:cubicBezTo>
                  <a:lnTo>
                    <a:pt x="132" y="103"/>
                  </a:ln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289" name="Rectangle 520"/>
            <p:cNvSpPr>
              <a:spLocks noChangeArrowheads="1"/>
            </p:cNvSpPr>
            <p:nvPr/>
          </p:nvSpPr>
          <p:spPr bwMode="auto">
            <a:xfrm>
              <a:off x="7335089" y="3468299"/>
              <a:ext cx="142360" cy="170303"/>
            </a:xfrm>
            <a:prstGeom prst="rect">
              <a:avLst/>
            </a:pr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290" name="Freeform 521"/>
            <p:cNvSpPr>
              <a:spLocks/>
            </p:cNvSpPr>
            <p:nvPr/>
          </p:nvSpPr>
          <p:spPr bwMode="auto">
            <a:xfrm>
              <a:off x="7875167" y="4383800"/>
              <a:ext cx="1041896" cy="940110"/>
            </a:xfrm>
            <a:custGeom>
              <a:avLst/>
              <a:gdLst>
                <a:gd name="T0" fmla="*/ 471 w 495"/>
                <a:gd name="T1" fmla="*/ 113 h 404"/>
                <a:gd name="T2" fmla="*/ 471 w 495"/>
                <a:gd name="T3" fmla="*/ 369 h 404"/>
                <a:gd name="T4" fmla="*/ 122 w 495"/>
                <a:gd name="T5" fmla="*/ 369 h 404"/>
                <a:gd name="T6" fmla="*/ 122 w 495"/>
                <a:gd name="T7" fmla="*/ 335 h 404"/>
                <a:gd name="T8" fmla="*/ 0 w 495"/>
                <a:gd name="T9" fmla="*/ 335 h 404"/>
                <a:gd name="T10" fmla="*/ 0 w 495"/>
                <a:gd name="T11" fmla="*/ 404 h 404"/>
                <a:gd name="T12" fmla="*/ 122 w 495"/>
                <a:gd name="T13" fmla="*/ 404 h 404"/>
                <a:gd name="T14" fmla="*/ 122 w 495"/>
                <a:gd name="T15" fmla="*/ 380 h 404"/>
                <a:gd name="T16" fmla="*/ 482 w 495"/>
                <a:gd name="T17" fmla="*/ 380 h 404"/>
                <a:gd name="T18" fmla="*/ 482 w 495"/>
                <a:gd name="T19" fmla="*/ 113 h 404"/>
                <a:gd name="T20" fmla="*/ 495 w 495"/>
                <a:gd name="T21" fmla="*/ 113 h 404"/>
                <a:gd name="T22" fmla="*/ 495 w 495"/>
                <a:gd name="T23" fmla="*/ 0 h 404"/>
                <a:gd name="T24" fmla="*/ 458 w 495"/>
                <a:gd name="T25" fmla="*/ 0 h 404"/>
                <a:gd name="T26" fmla="*/ 458 w 495"/>
                <a:gd name="T27" fmla="*/ 113 h 404"/>
                <a:gd name="T28" fmla="*/ 471 w 495"/>
                <a:gd name="T29" fmla="*/ 113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95" h="404">
                  <a:moveTo>
                    <a:pt x="471" y="113"/>
                  </a:moveTo>
                  <a:cubicBezTo>
                    <a:pt x="471" y="157"/>
                    <a:pt x="471" y="360"/>
                    <a:pt x="471" y="369"/>
                  </a:cubicBezTo>
                  <a:cubicBezTo>
                    <a:pt x="461" y="369"/>
                    <a:pt x="172" y="369"/>
                    <a:pt x="122" y="369"/>
                  </a:cubicBezTo>
                  <a:cubicBezTo>
                    <a:pt x="122" y="335"/>
                    <a:pt x="122" y="335"/>
                    <a:pt x="122" y="335"/>
                  </a:cubicBezTo>
                  <a:cubicBezTo>
                    <a:pt x="0" y="335"/>
                    <a:pt x="0" y="335"/>
                    <a:pt x="0" y="335"/>
                  </a:cubicBezTo>
                  <a:cubicBezTo>
                    <a:pt x="0" y="404"/>
                    <a:pt x="0" y="404"/>
                    <a:pt x="0" y="404"/>
                  </a:cubicBezTo>
                  <a:cubicBezTo>
                    <a:pt x="122" y="404"/>
                    <a:pt x="122" y="404"/>
                    <a:pt x="122" y="404"/>
                  </a:cubicBezTo>
                  <a:cubicBezTo>
                    <a:pt x="122" y="380"/>
                    <a:pt x="122" y="380"/>
                    <a:pt x="122" y="380"/>
                  </a:cubicBezTo>
                  <a:cubicBezTo>
                    <a:pt x="482" y="380"/>
                    <a:pt x="482" y="380"/>
                    <a:pt x="482" y="380"/>
                  </a:cubicBezTo>
                  <a:cubicBezTo>
                    <a:pt x="482" y="113"/>
                    <a:pt x="482" y="113"/>
                    <a:pt x="482" y="113"/>
                  </a:cubicBezTo>
                  <a:cubicBezTo>
                    <a:pt x="495" y="113"/>
                    <a:pt x="495" y="113"/>
                    <a:pt x="495" y="113"/>
                  </a:cubicBezTo>
                  <a:cubicBezTo>
                    <a:pt x="495" y="0"/>
                    <a:pt x="495" y="0"/>
                    <a:pt x="495" y="0"/>
                  </a:cubicBezTo>
                  <a:cubicBezTo>
                    <a:pt x="458" y="0"/>
                    <a:pt x="458" y="0"/>
                    <a:pt x="458" y="0"/>
                  </a:cubicBezTo>
                  <a:cubicBezTo>
                    <a:pt x="458" y="113"/>
                    <a:pt x="458" y="113"/>
                    <a:pt x="458" y="113"/>
                  </a:cubicBezTo>
                  <a:lnTo>
                    <a:pt x="471" y="113"/>
                  </a:ln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291" name="Freeform 522"/>
            <p:cNvSpPr>
              <a:spLocks noEditPoints="1"/>
            </p:cNvSpPr>
            <p:nvPr/>
          </p:nvSpPr>
          <p:spPr bwMode="auto">
            <a:xfrm>
              <a:off x="9884221" y="693251"/>
              <a:ext cx="195745" cy="240195"/>
            </a:xfrm>
            <a:custGeom>
              <a:avLst/>
              <a:gdLst>
                <a:gd name="T0" fmla="*/ 93 w 93"/>
                <a:gd name="T1" fmla="*/ 103 h 103"/>
                <a:gd name="T2" fmla="*/ 93 w 93"/>
                <a:gd name="T3" fmla="*/ 0 h 103"/>
                <a:gd name="T4" fmla="*/ 41 w 93"/>
                <a:gd name="T5" fmla="*/ 0 h 103"/>
                <a:gd name="T6" fmla="*/ 41 w 93"/>
                <a:gd name="T7" fmla="*/ 40 h 103"/>
                <a:gd name="T8" fmla="*/ 24 w 93"/>
                <a:gd name="T9" fmla="*/ 32 h 103"/>
                <a:gd name="T10" fmla="*/ 0 w 93"/>
                <a:gd name="T11" fmla="*/ 56 h 103"/>
                <a:gd name="T12" fmla="*/ 24 w 93"/>
                <a:gd name="T13" fmla="*/ 79 h 103"/>
                <a:gd name="T14" fmla="*/ 41 w 93"/>
                <a:gd name="T15" fmla="*/ 71 h 103"/>
                <a:gd name="T16" fmla="*/ 41 w 93"/>
                <a:gd name="T17" fmla="*/ 103 h 103"/>
                <a:gd name="T18" fmla="*/ 93 w 93"/>
                <a:gd name="T19" fmla="*/ 103 h 103"/>
                <a:gd name="T20" fmla="*/ 24 w 93"/>
                <a:gd name="T21" fmla="*/ 65 h 103"/>
                <a:gd name="T22" fmla="*/ 14 w 93"/>
                <a:gd name="T23" fmla="*/ 56 h 103"/>
                <a:gd name="T24" fmla="*/ 24 w 93"/>
                <a:gd name="T25" fmla="*/ 46 h 103"/>
                <a:gd name="T26" fmla="*/ 33 w 93"/>
                <a:gd name="T27" fmla="*/ 56 h 103"/>
                <a:gd name="T28" fmla="*/ 24 w 93"/>
                <a:gd name="T29" fmla="*/ 65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3" h="103">
                  <a:moveTo>
                    <a:pt x="93" y="103"/>
                  </a:moveTo>
                  <a:cubicBezTo>
                    <a:pt x="93" y="0"/>
                    <a:pt x="93" y="0"/>
                    <a:pt x="93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37" y="35"/>
                    <a:pt x="31" y="32"/>
                    <a:pt x="24" y="32"/>
                  </a:cubicBezTo>
                  <a:cubicBezTo>
                    <a:pt x="11" y="32"/>
                    <a:pt x="0" y="43"/>
                    <a:pt x="0" y="56"/>
                  </a:cubicBezTo>
                  <a:cubicBezTo>
                    <a:pt x="0" y="69"/>
                    <a:pt x="11" y="79"/>
                    <a:pt x="24" y="79"/>
                  </a:cubicBezTo>
                  <a:cubicBezTo>
                    <a:pt x="31" y="79"/>
                    <a:pt x="37" y="76"/>
                    <a:pt x="41" y="71"/>
                  </a:cubicBezTo>
                  <a:cubicBezTo>
                    <a:pt x="41" y="103"/>
                    <a:pt x="41" y="103"/>
                    <a:pt x="41" y="103"/>
                  </a:cubicBezTo>
                  <a:lnTo>
                    <a:pt x="93" y="103"/>
                  </a:lnTo>
                  <a:close/>
                  <a:moveTo>
                    <a:pt x="24" y="65"/>
                  </a:moveTo>
                  <a:cubicBezTo>
                    <a:pt x="18" y="65"/>
                    <a:pt x="14" y="61"/>
                    <a:pt x="14" y="56"/>
                  </a:cubicBezTo>
                  <a:cubicBezTo>
                    <a:pt x="14" y="50"/>
                    <a:pt x="18" y="46"/>
                    <a:pt x="24" y="46"/>
                  </a:cubicBezTo>
                  <a:cubicBezTo>
                    <a:pt x="29" y="46"/>
                    <a:pt x="33" y="50"/>
                    <a:pt x="33" y="56"/>
                  </a:cubicBezTo>
                  <a:cubicBezTo>
                    <a:pt x="33" y="61"/>
                    <a:pt x="29" y="65"/>
                    <a:pt x="24" y="65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292" name="Rectangle 523"/>
            <p:cNvSpPr>
              <a:spLocks noChangeArrowheads="1"/>
            </p:cNvSpPr>
            <p:nvPr/>
          </p:nvSpPr>
          <p:spPr bwMode="auto">
            <a:xfrm>
              <a:off x="10210757" y="727705"/>
              <a:ext cx="109439" cy="158490"/>
            </a:xfrm>
            <a:prstGeom prst="rect">
              <a:avLst/>
            </a:pr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293" name="Freeform 524"/>
            <p:cNvSpPr>
              <a:spLocks noEditPoints="1"/>
            </p:cNvSpPr>
            <p:nvPr/>
          </p:nvSpPr>
          <p:spPr bwMode="auto">
            <a:xfrm>
              <a:off x="10492809" y="-45056"/>
              <a:ext cx="220658" cy="109269"/>
            </a:xfrm>
            <a:custGeom>
              <a:avLst/>
              <a:gdLst>
                <a:gd name="T0" fmla="*/ 81 w 105"/>
                <a:gd name="T1" fmla="*/ 47 h 47"/>
                <a:gd name="T2" fmla="*/ 105 w 105"/>
                <a:gd name="T3" fmla="*/ 24 h 47"/>
                <a:gd name="T4" fmla="*/ 81 w 105"/>
                <a:gd name="T5" fmla="*/ 0 h 47"/>
                <a:gd name="T6" fmla="*/ 64 w 105"/>
                <a:gd name="T7" fmla="*/ 8 h 47"/>
                <a:gd name="T8" fmla="*/ 0 w 105"/>
                <a:gd name="T9" fmla="*/ 8 h 47"/>
                <a:gd name="T10" fmla="*/ 0 w 105"/>
                <a:gd name="T11" fmla="*/ 40 h 47"/>
                <a:gd name="T12" fmla="*/ 64 w 105"/>
                <a:gd name="T13" fmla="*/ 40 h 47"/>
                <a:gd name="T14" fmla="*/ 81 w 105"/>
                <a:gd name="T15" fmla="*/ 47 h 47"/>
                <a:gd name="T16" fmla="*/ 81 w 105"/>
                <a:gd name="T17" fmla="*/ 14 h 47"/>
                <a:gd name="T18" fmla="*/ 91 w 105"/>
                <a:gd name="T19" fmla="*/ 24 h 47"/>
                <a:gd name="T20" fmla="*/ 81 w 105"/>
                <a:gd name="T21" fmla="*/ 34 h 47"/>
                <a:gd name="T22" fmla="*/ 71 w 105"/>
                <a:gd name="T23" fmla="*/ 24 h 47"/>
                <a:gd name="T24" fmla="*/ 81 w 105"/>
                <a:gd name="T25" fmla="*/ 1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5" h="47">
                  <a:moveTo>
                    <a:pt x="81" y="47"/>
                  </a:moveTo>
                  <a:cubicBezTo>
                    <a:pt x="94" y="47"/>
                    <a:pt x="105" y="37"/>
                    <a:pt x="105" y="24"/>
                  </a:cubicBezTo>
                  <a:cubicBezTo>
                    <a:pt x="105" y="11"/>
                    <a:pt x="94" y="0"/>
                    <a:pt x="81" y="0"/>
                  </a:cubicBezTo>
                  <a:cubicBezTo>
                    <a:pt x="74" y="0"/>
                    <a:pt x="68" y="3"/>
                    <a:pt x="64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64" y="40"/>
                    <a:pt x="64" y="40"/>
                    <a:pt x="64" y="40"/>
                  </a:cubicBezTo>
                  <a:cubicBezTo>
                    <a:pt x="68" y="44"/>
                    <a:pt x="74" y="47"/>
                    <a:pt x="81" y="47"/>
                  </a:cubicBezTo>
                  <a:close/>
                  <a:moveTo>
                    <a:pt x="81" y="14"/>
                  </a:moveTo>
                  <a:cubicBezTo>
                    <a:pt x="87" y="14"/>
                    <a:pt x="91" y="19"/>
                    <a:pt x="91" y="24"/>
                  </a:cubicBezTo>
                  <a:cubicBezTo>
                    <a:pt x="91" y="29"/>
                    <a:pt x="87" y="34"/>
                    <a:pt x="81" y="34"/>
                  </a:cubicBezTo>
                  <a:cubicBezTo>
                    <a:pt x="76" y="34"/>
                    <a:pt x="71" y="29"/>
                    <a:pt x="71" y="24"/>
                  </a:cubicBezTo>
                  <a:cubicBezTo>
                    <a:pt x="71" y="19"/>
                    <a:pt x="76" y="14"/>
                    <a:pt x="81" y="14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294" name="Rectangle 525"/>
            <p:cNvSpPr>
              <a:spLocks noChangeArrowheads="1"/>
            </p:cNvSpPr>
            <p:nvPr/>
          </p:nvSpPr>
          <p:spPr bwMode="auto">
            <a:xfrm>
              <a:off x="10492809" y="776925"/>
              <a:ext cx="149478" cy="71862"/>
            </a:xfrm>
            <a:prstGeom prst="rect">
              <a:avLst/>
            </a:pr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295" name="Freeform 526"/>
            <p:cNvSpPr>
              <a:spLocks noEditPoints="1"/>
            </p:cNvSpPr>
            <p:nvPr/>
          </p:nvSpPr>
          <p:spPr bwMode="auto">
            <a:xfrm>
              <a:off x="9819269" y="1160845"/>
              <a:ext cx="823018" cy="228383"/>
            </a:xfrm>
            <a:custGeom>
              <a:avLst/>
              <a:gdLst>
                <a:gd name="T0" fmla="*/ 391 w 391"/>
                <a:gd name="T1" fmla="*/ 72 h 98"/>
                <a:gd name="T2" fmla="*/ 391 w 391"/>
                <a:gd name="T3" fmla="*/ 40 h 98"/>
                <a:gd name="T4" fmla="*/ 320 w 391"/>
                <a:gd name="T5" fmla="*/ 40 h 98"/>
                <a:gd name="T6" fmla="*/ 320 w 391"/>
                <a:gd name="T7" fmla="*/ 57 h 98"/>
                <a:gd name="T8" fmla="*/ 241 w 391"/>
                <a:gd name="T9" fmla="*/ 57 h 98"/>
                <a:gd name="T10" fmla="*/ 211 w 391"/>
                <a:gd name="T11" fmla="*/ 87 h 98"/>
                <a:gd name="T12" fmla="*/ 91 w 391"/>
                <a:gd name="T13" fmla="*/ 87 h 98"/>
                <a:gd name="T14" fmla="*/ 43 w 391"/>
                <a:gd name="T15" fmla="*/ 38 h 98"/>
                <a:gd name="T16" fmla="*/ 48 w 391"/>
                <a:gd name="T17" fmla="*/ 24 h 98"/>
                <a:gd name="T18" fmla="*/ 24 w 391"/>
                <a:gd name="T19" fmla="*/ 0 h 98"/>
                <a:gd name="T20" fmla="*/ 0 w 391"/>
                <a:gd name="T21" fmla="*/ 24 h 98"/>
                <a:gd name="T22" fmla="*/ 24 w 391"/>
                <a:gd name="T23" fmla="*/ 47 h 98"/>
                <a:gd name="T24" fmla="*/ 34 w 391"/>
                <a:gd name="T25" fmla="*/ 45 h 98"/>
                <a:gd name="T26" fmla="*/ 87 w 391"/>
                <a:gd name="T27" fmla="*/ 98 h 98"/>
                <a:gd name="T28" fmla="*/ 216 w 391"/>
                <a:gd name="T29" fmla="*/ 98 h 98"/>
                <a:gd name="T30" fmla="*/ 246 w 391"/>
                <a:gd name="T31" fmla="*/ 68 h 98"/>
                <a:gd name="T32" fmla="*/ 320 w 391"/>
                <a:gd name="T33" fmla="*/ 68 h 98"/>
                <a:gd name="T34" fmla="*/ 320 w 391"/>
                <a:gd name="T35" fmla="*/ 72 h 98"/>
                <a:gd name="T36" fmla="*/ 391 w 391"/>
                <a:gd name="T37" fmla="*/ 72 h 98"/>
                <a:gd name="T38" fmla="*/ 14 w 391"/>
                <a:gd name="T39" fmla="*/ 24 h 98"/>
                <a:gd name="T40" fmla="*/ 24 w 391"/>
                <a:gd name="T41" fmla="*/ 14 h 98"/>
                <a:gd name="T42" fmla="*/ 34 w 391"/>
                <a:gd name="T43" fmla="*/ 24 h 98"/>
                <a:gd name="T44" fmla="*/ 24 w 391"/>
                <a:gd name="T45" fmla="*/ 34 h 98"/>
                <a:gd name="T46" fmla="*/ 14 w 391"/>
                <a:gd name="T47" fmla="*/ 24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91" h="98">
                  <a:moveTo>
                    <a:pt x="391" y="72"/>
                  </a:moveTo>
                  <a:cubicBezTo>
                    <a:pt x="391" y="40"/>
                    <a:pt x="391" y="40"/>
                    <a:pt x="391" y="40"/>
                  </a:cubicBezTo>
                  <a:cubicBezTo>
                    <a:pt x="320" y="40"/>
                    <a:pt x="320" y="40"/>
                    <a:pt x="320" y="40"/>
                  </a:cubicBezTo>
                  <a:cubicBezTo>
                    <a:pt x="320" y="57"/>
                    <a:pt x="320" y="57"/>
                    <a:pt x="320" y="57"/>
                  </a:cubicBezTo>
                  <a:cubicBezTo>
                    <a:pt x="241" y="57"/>
                    <a:pt x="241" y="57"/>
                    <a:pt x="241" y="57"/>
                  </a:cubicBezTo>
                  <a:cubicBezTo>
                    <a:pt x="241" y="57"/>
                    <a:pt x="214" y="84"/>
                    <a:pt x="211" y="87"/>
                  </a:cubicBezTo>
                  <a:cubicBezTo>
                    <a:pt x="207" y="87"/>
                    <a:pt x="96" y="87"/>
                    <a:pt x="91" y="87"/>
                  </a:cubicBezTo>
                  <a:cubicBezTo>
                    <a:pt x="89" y="85"/>
                    <a:pt x="55" y="51"/>
                    <a:pt x="43" y="38"/>
                  </a:cubicBezTo>
                  <a:cubicBezTo>
                    <a:pt x="46" y="34"/>
                    <a:pt x="48" y="29"/>
                    <a:pt x="48" y="24"/>
                  </a:cubicBezTo>
                  <a:cubicBezTo>
                    <a:pt x="48" y="11"/>
                    <a:pt x="37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37"/>
                    <a:pt x="11" y="47"/>
                    <a:pt x="24" y="47"/>
                  </a:cubicBezTo>
                  <a:cubicBezTo>
                    <a:pt x="28" y="47"/>
                    <a:pt x="31" y="47"/>
                    <a:pt x="34" y="45"/>
                  </a:cubicBezTo>
                  <a:cubicBezTo>
                    <a:pt x="87" y="98"/>
                    <a:pt x="87" y="98"/>
                    <a:pt x="87" y="98"/>
                  </a:cubicBezTo>
                  <a:cubicBezTo>
                    <a:pt x="216" y="98"/>
                    <a:pt x="216" y="98"/>
                    <a:pt x="216" y="98"/>
                  </a:cubicBezTo>
                  <a:cubicBezTo>
                    <a:pt x="216" y="98"/>
                    <a:pt x="243" y="71"/>
                    <a:pt x="246" y="68"/>
                  </a:cubicBezTo>
                  <a:cubicBezTo>
                    <a:pt x="249" y="68"/>
                    <a:pt x="301" y="68"/>
                    <a:pt x="320" y="68"/>
                  </a:cubicBezTo>
                  <a:cubicBezTo>
                    <a:pt x="320" y="72"/>
                    <a:pt x="320" y="72"/>
                    <a:pt x="320" y="72"/>
                  </a:cubicBezTo>
                  <a:lnTo>
                    <a:pt x="391" y="72"/>
                  </a:lnTo>
                  <a:close/>
                  <a:moveTo>
                    <a:pt x="14" y="24"/>
                  </a:moveTo>
                  <a:cubicBezTo>
                    <a:pt x="14" y="18"/>
                    <a:pt x="19" y="14"/>
                    <a:pt x="24" y="14"/>
                  </a:cubicBezTo>
                  <a:cubicBezTo>
                    <a:pt x="29" y="14"/>
                    <a:pt x="34" y="18"/>
                    <a:pt x="34" y="24"/>
                  </a:cubicBezTo>
                  <a:cubicBezTo>
                    <a:pt x="34" y="29"/>
                    <a:pt x="29" y="34"/>
                    <a:pt x="24" y="34"/>
                  </a:cubicBezTo>
                  <a:cubicBezTo>
                    <a:pt x="19" y="34"/>
                    <a:pt x="14" y="29"/>
                    <a:pt x="14" y="24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296" name="Rectangle 527"/>
            <p:cNvSpPr>
              <a:spLocks noChangeArrowheads="1"/>
            </p:cNvSpPr>
            <p:nvPr/>
          </p:nvSpPr>
          <p:spPr bwMode="auto">
            <a:xfrm>
              <a:off x="11098727" y="-47025"/>
              <a:ext cx="146808" cy="95488"/>
            </a:xfrm>
            <a:prstGeom prst="rect">
              <a:avLst/>
            </a:pr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297" name="Rectangle 528"/>
            <p:cNvSpPr>
              <a:spLocks noChangeArrowheads="1"/>
            </p:cNvSpPr>
            <p:nvPr/>
          </p:nvSpPr>
          <p:spPr bwMode="auto">
            <a:xfrm>
              <a:off x="11096058" y="1417775"/>
              <a:ext cx="147698" cy="71862"/>
            </a:xfrm>
            <a:prstGeom prst="rect">
              <a:avLst/>
            </a:pr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298" name="Freeform 530"/>
            <p:cNvSpPr>
              <a:spLocks/>
            </p:cNvSpPr>
            <p:nvPr/>
          </p:nvSpPr>
          <p:spPr bwMode="auto">
            <a:xfrm>
              <a:off x="9087005" y="1191361"/>
              <a:ext cx="132572" cy="463657"/>
            </a:xfrm>
            <a:custGeom>
              <a:avLst/>
              <a:gdLst>
                <a:gd name="T0" fmla="*/ 0 w 149"/>
                <a:gd name="T1" fmla="*/ 175 h 471"/>
                <a:gd name="T2" fmla="*/ 50 w 149"/>
                <a:gd name="T3" fmla="*/ 175 h 471"/>
                <a:gd name="T4" fmla="*/ 50 w 149"/>
                <a:gd name="T5" fmla="*/ 296 h 471"/>
                <a:gd name="T6" fmla="*/ 26 w 149"/>
                <a:gd name="T7" fmla="*/ 296 h 471"/>
                <a:gd name="T8" fmla="*/ 26 w 149"/>
                <a:gd name="T9" fmla="*/ 471 h 471"/>
                <a:gd name="T10" fmla="*/ 144 w 149"/>
                <a:gd name="T11" fmla="*/ 471 h 471"/>
                <a:gd name="T12" fmla="*/ 144 w 149"/>
                <a:gd name="T13" fmla="*/ 296 h 471"/>
                <a:gd name="T14" fmla="*/ 76 w 149"/>
                <a:gd name="T15" fmla="*/ 296 h 471"/>
                <a:gd name="T16" fmla="*/ 76 w 149"/>
                <a:gd name="T17" fmla="*/ 175 h 471"/>
                <a:gd name="T18" fmla="*/ 149 w 149"/>
                <a:gd name="T19" fmla="*/ 175 h 471"/>
                <a:gd name="T20" fmla="*/ 149 w 149"/>
                <a:gd name="T21" fmla="*/ 0 h 471"/>
                <a:gd name="T22" fmla="*/ 0 w 149"/>
                <a:gd name="T23" fmla="*/ 0 h 471"/>
                <a:gd name="T24" fmla="*/ 0 w 149"/>
                <a:gd name="T25" fmla="*/ 175 h 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9" h="471">
                  <a:moveTo>
                    <a:pt x="0" y="175"/>
                  </a:moveTo>
                  <a:lnTo>
                    <a:pt x="50" y="175"/>
                  </a:lnTo>
                  <a:lnTo>
                    <a:pt x="50" y="296"/>
                  </a:lnTo>
                  <a:lnTo>
                    <a:pt x="26" y="296"/>
                  </a:lnTo>
                  <a:lnTo>
                    <a:pt x="26" y="471"/>
                  </a:lnTo>
                  <a:lnTo>
                    <a:pt x="144" y="471"/>
                  </a:lnTo>
                  <a:lnTo>
                    <a:pt x="144" y="296"/>
                  </a:lnTo>
                  <a:lnTo>
                    <a:pt x="76" y="296"/>
                  </a:lnTo>
                  <a:lnTo>
                    <a:pt x="76" y="175"/>
                  </a:lnTo>
                  <a:lnTo>
                    <a:pt x="149" y="175"/>
                  </a:lnTo>
                  <a:lnTo>
                    <a:pt x="149" y="0"/>
                  </a:lnTo>
                  <a:lnTo>
                    <a:pt x="0" y="0"/>
                  </a:lnTo>
                  <a:lnTo>
                    <a:pt x="0" y="175"/>
                  </a:ln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299" name="Rectangle 531"/>
            <p:cNvSpPr>
              <a:spLocks noChangeArrowheads="1"/>
            </p:cNvSpPr>
            <p:nvPr/>
          </p:nvSpPr>
          <p:spPr bwMode="auto">
            <a:xfrm>
              <a:off x="8371647" y="698173"/>
              <a:ext cx="130794" cy="232320"/>
            </a:xfrm>
            <a:prstGeom prst="rect">
              <a:avLst/>
            </a:pr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300" name="Freeform 532"/>
            <p:cNvSpPr>
              <a:spLocks noEditPoints="1"/>
            </p:cNvSpPr>
            <p:nvPr/>
          </p:nvSpPr>
          <p:spPr bwMode="auto">
            <a:xfrm>
              <a:off x="7961472" y="1151985"/>
              <a:ext cx="326538" cy="407546"/>
            </a:xfrm>
            <a:custGeom>
              <a:avLst/>
              <a:gdLst>
                <a:gd name="T0" fmla="*/ 0 w 155"/>
                <a:gd name="T1" fmla="*/ 4 h 175"/>
                <a:gd name="T2" fmla="*/ 0 w 155"/>
                <a:gd name="T3" fmla="*/ 79 h 175"/>
                <a:gd name="T4" fmla="*/ 41 w 155"/>
                <a:gd name="T5" fmla="*/ 79 h 175"/>
                <a:gd name="T6" fmla="*/ 41 w 155"/>
                <a:gd name="T7" fmla="*/ 31 h 175"/>
                <a:gd name="T8" fmla="*/ 95 w 155"/>
                <a:gd name="T9" fmla="*/ 31 h 175"/>
                <a:gd name="T10" fmla="*/ 111 w 155"/>
                <a:gd name="T11" fmla="*/ 47 h 175"/>
                <a:gd name="T12" fmla="*/ 111 w 155"/>
                <a:gd name="T13" fmla="*/ 102 h 175"/>
                <a:gd name="T14" fmla="*/ 83 w 155"/>
                <a:gd name="T15" fmla="*/ 102 h 175"/>
                <a:gd name="T16" fmla="*/ 83 w 155"/>
                <a:gd name="T17" fmla="*/ 175 h 175"/>
                <a:gd name="T18" fmla="*/ 155 w 155"/>
                <a:gd name="T19" fmla="*/ 175 h 175"/>
                <a:gd name="T20" fmla="*/ 155 w 155"/>
                <a:gd name="T21" fmla="*/ 102 h 175"/>
                <a:gd name="T22" fmla="*/ 122 w 155"/>
                <a:gd name="T23" fmla="*/ 102 h 175"/>
                <a:gd name="T24" fmla="*/ 122 w 155"/>
                <a:gd name="T25" fmla="*/ 47 h 175"/>
                <a:gd name="T26" fmla="*/ 140 w 155"/>
                <a:gd name="T27" fmla="*/ 24 h 175"/>
                <a:gd name="T28" fmla="*/ 117 w 155"/>
                <a:gd name="T29" fmla="*/ 0 h 175"/>
                <a:gd name="T30" fmla="*/ 94 w 155"/>
                <a:gd name="T31" fmla="*/ 20 h 175"/>
                <a:gd name="T32" fmla="*/ 41 w 155"/>
                <a:gd name="T33" fmla="*/ 20 h 175"/>
                <a:gd name="T34" fmla="*/ 41 w 155"/>
                <a:gd name="T35" fmla="*/ 4 h 175"/>
                <a:gd name="T36" fmla="*/ 0 w 155"/>
                <a:gd name="T37" fmla="*/ 4 h 175"/>
                <a:gd name="T38" fmla="*/ 117 w 155"/>
                <a:gd name="T39" fmla="*/ 14 h 175"/>
                <a:gd name="T40" fmla="*/ 126 w 155"/>
                <a:gd name="T41" fmla="*/ 24 h 175"/>
                <a:gd name="T42" fmla="*/ 117 w 155"/>
                <a:gd name="T43" fmla="*/ 33 h 175"/>
                <a:gd name="T44" fmla="*/ 107 w 155"/>
                <a:gd name="T45" fmla="*/ 24 h 175"/>
                <a:gd name="T46" fmla="*/ 117 w 155"/>
                <a:gd name="T47" fmla="*/ 14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55" h="175">
                  <a:moveTo>
                    <a:pt x="0" y="4"/>
                  </a:moveTo>
                  <a:cubicBezTo>
                    <a:pt x="0" y="79"/>
                    <a:pt x="0" y="79"/>
                    <a:pt x="0" y="79"/>
                  </a:cubicBezTo>
                  <a:cubicBezTo>
                    <a:pt x="41" y="79"/>
                    <a:pt x="41" y="79"/>
                    <a:pt x="41" y="79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95" y="31"/>
                    <a:pt x="95" y="31"/>
                    <a:pt x="95" y="31"/>
                  </a:cubicBezTo>
                  <a:cubicBezTo>
                    <a:pt x="97" y="39"/>
                    <a:pt x="103" y="45"/>
                    <a:pt x="111" y="47"/>
                  </a:cubicBezTo>
                  <a:cubicBezTo>
                    <a:pt x="111" y="102"/>
                    <a:pt x="111" y="102"/>
                    <a:pt x="111" y="102"/>
                  </a:cubicBezTo>
                  <a:cubicBezTo>
                    <a:pt x="83" y="102"/>
                    <a:pt x="83" y="102"/>
                    <a:pt x="83" y="102"/>
                  </a:cubicBezTo>
                  <a:cubicBezTo>
                    <a:pt x="83" y="175"/>
                    <a:pt x="83" y="175"/>
                    <a:pt x="83" y="175"/>
                  </a:cubicBezTo>
                  <a:cubicBezTo>
                    <a:pt x="155" y="175"/>
                    <a:pt x="155" y="175"/>
                    <a:pt x="155" y="175"/>
                  </a:cubicBezTo>
                  <a:cubicBezTo>
                    <a:pt x="155" y="102"/>
                    <a:pt x="155" y="102"/>
                    <a:pt x="155" y="102"/>
                  </a:cubicBezTo>
                  <a:cubicBezTo>
                    <a:pt x="122" y="102"/>
                    <a:pt x="122" y="102"/>
                    <a:pt x="122" y="102"/>
                  </a:cubicBezTo>
                  <a:cubicBezTo>
                    <a:pt x="122" y="47"/>
                    <a:pt x="122" y="47"/>
                    <a:pt x="122" y="47"/>
                  </a:cubicBezTo>
                  <a:cubicBezTo>
                    <a:pt x="133" y="44"/>
                    <a:pt x="140" y="35"/>
                    <a:pt x="140" y="24"/>
                  </a:cubicBezTo>
                  <a:cubicBezTo>
                    <a:pt x="140" y="11"/>
                    <a:pt x="130" y="0"/>
                    <a:pt x="117" y="0"/>
                  </a:cubicBezTo>
                  <a:cubicBezTo>
                    <a:pt x="105" y="0"/>
                    <a:pt x="95" y="9"/>
                    <a:pt x="94" y="20"/>
                  </a:cubicBezTo>
                  <a:cubicBezTo>
                    <a:pt x="41" y="20"/>
                    <a:pt x="41" y="20"/>
                    <a:pt x="41" y="20"/>
                  </a:cubicBezTo>
                  <a:cubicBezTo>
                    <a:pt x="41" y="4"/>
                    <a:pt x="41" y="4"/>
                    <a:pt x="41" y="4"/>
                  </a:cubicBezTo>
                  <a:lnTo>
                    <a:pt x="0" y="4"/>
                  </a:lnTo>
                  <a:close/>
                  <a:moveTo>
                    <a:pt x="117" y="14"/>
                  </a:moveTo>
                  <a:cubicBezTo>
                    <a:pt x="122" y="14"/>
                    <a:pt x="126" y="18"/>
                    <a:pt x="126" y="24"/>
                  </a:cubicBezTo>
                  <a:cubicBezTo>
                    <a:pt x="126" y="29"/>
                    <a:pt x="122" y="33"/>
                    <a:pt x="117" y="33"/>
                  </a:cubicBezTo>
                  <a:cubicBezTo>
                    <a:pt x="111" y="33"/>
                    <a:pt x="107" y="29"/>
                    <a:pt x="107" y="24"/>
                  </a:cubicBezTo>
                  <a:cubicBezTo>
                    <a:pt x="107" y="18"/>
                    <a:pt x="111" y="14"/>
                    <a:pt x="117" y="14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301" name="Rectangle 533"/>
            <p:cNvSpPr>
              <a:spLocks noChangeArrowheads="1"/>
            </p:cNvSpPr>
            <p:nvPr/>
          </p:nvSpPr>
          <p:spPr bwMode="auto">
            <a:xfrm>
              <a:off x="7828900" y="1160845"/>
              <a:ext cx="86306" cy="175225"/>
            </a:xfrm>
            <a:prstGeom prst="rect">
              <a:avLst/>
            </a:pr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302" name="Freeform 534"/>
            <p:cNvSpPr>
              <a:spLocks noEditPoints="1"/>
            </p:cNvSpPr>
            <p:nvPr/>
          </p:nvSpPr>
          <p:spPr bwMode="auto">
            <a:xfrm>
              <a:off x="7694549" y="1160845"/>
              <a:ext cx="98761" cy="265790"/>
            </a:xfrm>
            <a:custGeom>
              <a:avLst/>
              <a:gdLst>
                <a:gd name="T0" fmla="*/ 23 w 47"/>
                <a:gd name="T1" fmla="*/ 114 h 114"/>
                <a:gd name="T2" fmla="*/ 47 w 47"/>
                <a:gd name="T3" fmla="*/ 90 h 114"/>
                <a:gd name="T4" fmla="*/ 41 w 47"/>
                <a:gd name="T5" fmla="*/ 75 h 114"/>
                <a:gd name="T6" fmla="*/ 43 w 47"/>
                <a:gd name="T7" fmla="*/ 75 h 114"/>
                <a:gd name="T8" fmla="*/ 43 w 47"/>
                <a:gd name="T9" fmla="*/ 0 h 114"/>
                <a:gd name="T10" fmla="*/ 3 w 47"/>
                <a:gd name="T11" fmla="*/ 0 h 114"/>
                <a:gd name="T12" fmla="*/ 3 w 47"/>
                <a:gd name="T13" fmla="*/ 75 h 114"/>
                <a:gd name="T14" fmla="*/ 5 w 47"/>
                <a:gd name="T15" fmla="*/ 75 h 114"/>
                <a:gd name="T16" fmla="*/ 0 w 47"/>
                <a:gd name="T17" fmla="*/ 90 h 114"/>
                <a:gd name="T18" fmla="*/ 23 w 47"/>
                <a:gd name="T19" fmla="*/ 114 h 114"/>
                <a:gd name="T20" fmla="*/ 23 w 47"/>
                <a:gd name="T21" fmla="*/ 81 h 114"/>
                <a:gd name="T22" fmla="*/ 33 w 47"/>
                <a:gd name="T23" fmla="*/ 90 h 114"/>
                <a:gd name="T24" fmla="*/ 23 w 47"/>
                <a:gd name="T25" fmla="*/ 100 h 114"/>
                <a:gd name="T26" fmla="*/ 13 w 47"/>
                <a:gd name="T27" fmla="*/ 90 h 114"/>
                <a:gd name="T28" fmla="*/ 23 w 47"/>
                <a:gd name="T29" fmla="*/ 81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7" h="114">
                  <a:moveTo>
                    <a:pt x="23" y="114"/>
                  </a:moveTo>
                  <a:cubicBezTo>
                    <a:pt x="36" y="114"/>
                    <a:pt x="47" y="103"/>
                    <a:pt x="47" y="90"/>
                  </a:cubicBezTo>
                  <a:cubicBezTo>
                    <a:pt x="47" y="85"/>
                    <a:pt x="45" y="79"/>
                    <a:pt x="41" y="75"/>
                  </a:cubicBezTo>
                  <a:cubicBezTo>
                    <a:pt x="43" y="75"/>
                    <a:pt x="43" y="75"/>
                    <a:pt x="43" y="75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75"/>
                    <a:pt x="3" y="75"/>
                    <a:pt x="3" y="75"/>
                  </a:cubicBezTo>
                  <a:cubicBezTo>
                    <a:pt x="5" y="75"/>
                    <a:pt x="5" y="75"/>
                    <a:pt x="5" y="75"/>
                  </a:cubicBezTo>
                  <a:cubicBezTo>
                    <a:pt x="2" y="79"/>
                    <a:pt x="0" y="85"/>
                    <a:pt x="0" y="90"/>
                  </a:cubicBezTo>
                  <a:cubicBezTo>
                    <a:pt x="0" y="103"/>
                    <a:pt x="10" y="114"/>
                    <a:pt x="23" y="114"/>
                  </a:cubicBezTo>
                  <a:close/>
                  <a:moveTo>
                    <a:pt x="23" y="81"/>
                  </a:moveTo>
                  <a:cubicBezTo>
                    <a:pt x="28" y="81"/>
                    <a:pt x="33" y="85"/>
                    <a:pt x="33" y="90"/>
                  </a:cubicBezTo>
                  <a:cubicBezTo>
                    <a:pt x="33" y="96"/>
                    <a:pt x="28" y="100"/>
                    <a:pt x="23" y="100"/>
                  </a:cubicBezTo>
                  <a:cubicBezTo>
                    <a:pt x="18" y="100"/>
                    <a:pt x="13" y="96"/>
                    <a:pt x="13" y="90"/>
                  </a:cubicBezTo>
                  <a:cubicBezTo>
                    <a:pt x="13" y="85"/>
                    <a:pt x="18" y="81"/>
                    <a:pt x="23" y="81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303" name="Rectangle 535"/>
            <p:cNvSpPr>
              <a:spLocks noChangeArrowheads="1"/>
            </p:cNvSpPr>
            <p:nvPr/>
          </p:nvSpPr>
          <p:spPr bwMode="auto">
            <a:xfrm>
              <a:off x="7572652" y="1160845"/>
              <a:ext cx="83636" cy="175225"/>
            </a:xfrm>
            <a:prstGeom prst="rect">
              <a:avLst/>
            </a:pr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304" name="Rectangle 536"/>
            <p:cNvSpPr>
              <a:spLocks noChangeArrowheads="1"/>
            </p:cNvSpPr>
            <p:nvPr/>
          </p:nvSpPr>
          <p:spPr bwMode="auto">
            <a:xfrm>
              <a:off x="7444529" y="1160845"/>
              <a:ext cx="83636" cy="175225"/>
            </a:xfrm>
            <a:prstGeom prst="rect">
              <a:avLst/>
            </a:pr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305" name="Freeform 537"/>
            <p:cNvSpPr>
              <a:spLocks noEditPoints="1"/>
            </p:cNvSpPr>
            <p:nvPr/>
          </p:nvSpPr>
          <p:spPr bwMode="auto">
            <a:xfrm>
              <a:off x="7296830" y="1160845"/>
              <a:ext cx="98761" cy="265790"/>
            </a:xfrm>
            <a:custGeom>
              <a:avLst/>
              <a:gdLst>
                <a:gd name="T0" fmla="*/ 24 w 47"/>
                <a:gd name="T1" fmla="*/ 114 h 114"/>
                <a:gd name="T2" fmla="*/ 47 w 47"/>
                <a:gd name="T3" fmla="*/ 90 h 114"/>
                <a:gd name="T4" fmla="*/ 42 w 47"/>
                <a:gd name="T5" fmla="*/ 75 h 114"/>
                <a:gd name="T6" fmla="*/ 44 w 47"/>
                <a:gd name="T7" fmla="*/ 75 h 114"/>
                <a:gd name="T8" fmla="*/ 44 w 47"/>
                <a:gd name="T9" fmla="*/ 0 h 114"/>
                <a:gd name="T10" fmla="*/ 3 w 47"/>
                <a:gd name="T11" fmla="*/ 0 h 114"/>
                <a:gd name="T12" fmla="*/ 3 w 47"/>
                <a:gd name="T13" fmla="*/ 75 h 114"/>
                <a:gd name="T14" fmla="*/ 5 w 47"/>
                <a:gd name="T15" fmla="*/ 75 h 114"/>
                <a:gd name="T16" fmla="*/ 0 w 47"/>
                <a:gd name="T17" fmla="*/ 90 h 114"/>
                <a:gd name="T18" fmla="*/ 24 w 47"/>
                <a:gd name="T19" fmla="*/ 114 h 114"/>
                <a:gd name="T20" fmla="*/ 24 w 47"/>
                <a:gd name="T21" fmla="*/ 81 h 114"/>
                <a:gd name="T22" fmla="*/ 33 w 47"/>
                <a:gd name="T23" fmla="*/ 90 h 114"/>
                <a:gd name="T24" fmla="*/ 24 w 47"/>
                <a:gd name="T25" fmla="*/ 100 h 114"/>
                <a:gd name="T26" fmla="*/ 14 w 47"/>
                <a:gd name="T27" fmla="*/ 90 h 114"/>
                <a:gd name="T28" fmla="*/ 24 w 47"/>
                <a:gd name="T29" fmla="*/ 81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7" h="114">
                  <a:moveTo>
                    <a:pt x="24" y="114"/>
                  </a:moveTo>
                  <a:cubicBezTo>
                    <a:pt x="37" y="114"/>
                    <a:pt x="47" y="103"/>
                    <a:pt x="47" y="90"/>
                  </a:cubicBezTo>
                  <a:cubicBezTo>
                    <a:pt x="47" y="85"/>
                    <a:pt x="45" y="79"/>
                    <a:pt x="42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75"/>
                    <a:pt x="3" y="75"/>
                    <a:pt x="3" y="75"/>
                  </a:cubicBezTo>
                  <a:cubicBezTo>
                    <a:pt x="5" y="75"/>
                    <a:pt x="5" y="75"/>
                    <a:pt x="5" y="75"/>
                  </a:cubicBezTo>
                  <a:cubicBezTo>
                    <a:pt x="2" y="79"/>
                    <a:pt x="0" y="85"/>
                    <a:pt x="0" y="90"/>
                  </a:cubicBezTo>
                  <a:cubicBezTo>
                    <a:pt x="0" y="103"/>
                    <a:pt x="11" y="114"/>
                    <a:pt x="24" y="114"/>
                  </a:cubicBezTo>
                  <a:close/>
                  <a:moveTo>
                    <a:pt x="24" y="81"/>
                  </a:moveTo>
                  <a:cubicBezTo>
                    <a:pt x="29" y="81"/>
                    <a:pt x="33" y="85"/>
                    <a:pt x="33" y="90"/>
                  </a:cubicBezTo>
                  <a:cubicBezTo>
                    <a:pt x="33" y="96"/>
                    <a:pt x="29" y="100"/>
                    <a:pt x="24" y="100"/>
                  </a:cubicBezTo>
                  <a:cubicBezTo>
                    <a:pt x="18" y="100"/>
                    <a:pt x="14" y="96"/>
                    <a:pt x="14" y="90"/>
                  </a:cubicBezTo>
                  <a:cubicBezTo>
                    <a:pt x="14" y="85"/>
                    <a:pt x="18" y="81"/>
                    <a:pt x="24" y="81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306" name="Freeform 538"/>
            <p:cNvSpPr>
              <a:spLocks noEditPoints="1"/>
            </p:cNvSpPr>
            <p:nvPr/>
          </p:nvSpPr>
          <p:spPr bwMode="auto">
            <a:xfrm>
              <a:off x="7031685" y="1160845"/>
              <a:ext cx="101432" cy="265790"/>
            </a:xfrm>
            <a:custGeom>
              <a:avLst/>
              <a:gdLst>
                <a:gd name="T0" fmla="*/ 44 w 48"/>
                <a:gd name="T1" fmla="*/ 75 h 114"/>
                <a:gd name="T2" fmla="*/ 44 w 48"/>
                <a:gd name="T3" fmla="*/ 0 h 114"/>
                <a:gd name="T4" fmla="*/ 4 w 48"/>
                <a:gd name="T5" fmla="*/ 0 h 114"/>
                <a:gd name="T6" fmla="*/ 4 w 48"/>
                <a:gd name="T7" fmla="*/ 75 h 114"/>
                <a:gd name="T8" fmla="*/ 6 w 48"/>
                <a:gd name="T9" fmla="*/ 75 h 114"/>
                <a:gd name="T10" fmla="*/ 0 w 48"/>
                <a:gd name="T11" fmla="*/ 90 h 114"/>
                <a:gd name="T12" fmla="*/ 24 w 48"/>
                <a:gd name="T13" fmla="*/ 114 h 114"/>
                <a:gd name="T14" fmla="*/ 48 w 48"/>
                <a:gd name="T15" fmla="*/ 90 h 114"/>
                <a:gd name="T16" fmla="*/ 42 w 48"/>
                <a:gd name="T17" fmla="*/ 75 h 114"/>
                <a:gd name="T18" fmla="*/ 44 w 48"/>
                <a:gd name="T19" fmla="*/ 75 h 114"/>
                <a:gd name="T20" fmla="*/ 24 w 48"/>
                <a:gd name="T21" fmla="*/ 100 h 114"/>
                <a:gd name="T22" fmla="*/ 14 w 48"/>
                <a:gd name="T23" fmla="*/ 90 h 114"/>
                <a:gd name="T24" fmla="*/ 24 w 48"/>
                <a:gd name="T25" fmla="*/ 81 h 114"/>
                <a:gd name="T26" fmla="*/ 34 w 48"/>
                <a:gd name="T27" fmla="*/ 90 h 114"/>
                <a:gd name="T28" fmla="*/ 24 w 48"/>
                <a:gd name="T29" fmla="*/ 10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8" h="114">
                  <a:moveTo>
                    <a:pt x="44" y="75"/>
                  </a:moveTo>
                  <a:cubicBezTo>
                    <a:pt x="44" y="0"/>
                    <a:pt x="44" y="0"/>
                    <a:pt x="4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75"/>
                    <a:pt x="4" y="75"/>
                    <a:pt x="4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3" y="79"/>
                    <a:pt x="0" y="85"/>
                    <a:pt x="0" y="90"/>
                  </a:cubicBezTo>
                  <a:cubicBezTo>
                    <a:pt x="0" y="103"/>
                    <a:pt x="11" y="114"/>
                    <a:pt x="24" y="114"/>
                  </a:cubicBezTo>
                  <a:cubicBezTo>
                    <a:pt x="37" y="114"/>
                    <a:pt x="48" y="103"/>
                    <a:pt x="48" y="90"/>
                  </a:cubicBezTo>
                  <a:cubicBezTo>
                    <a:pt x="48" y="85"/>
                    <a:pt x="45" y="79"/>
                    <a:pt x="42" y="75"/>
                  </a:cubicBezTo>
                  <a:lnTo>
                    <a:pt x="44" y="75"/>
                  </a:lnTo>
                  <a:close/>
                  <a:moveTo>
                    <a:pt x="24" y="100"/>
                  </a:moveTo>
                  <a:cubicBezTo>
                    <a:pt x="19" y="100"/>
                    <a:pt x="14" y="96"/>
                    <a:pt x="14" y="90"/>
                  </a:cubicBezTo>
                  <a:cubicBezTo>
                    <a:pt x="14" y="85"/>
                    <a:pt x="19" y="81"/>
                    <a:pt x="24" y="81"/>
                  </a:cubicBezTo>
                  <a:cubicBezTo>
                    <a:pt x="29" y="81"/>
                    <a:pt x="34" y="85"/>
                    <a:pt x="34" y="90"/>
                  </a:cubicBezTo>
                  <a:cubicBezTo>
                    <a:pt x="34" y="96"/>
                    <a:pt x="29" y="100"/>
                    <a:pt x="24" y="100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307" name="Freeform 539"/>
            <p:cNvSpPr>
              <a:spLocks/>
            </p:cNvSpPr>
            <p:nvPr/>
          </p:nvSpPr>
          <p:spPr bwMode="auto">
            <a:xfrm>
              <a:off x="6892884" y="1745584"/>
              <a:ext cx="633502" cy="365216"/>
            </a:xfrm>
            <a:custGeom>
              <a:avLst/>
              <a:gdLst>
                <a:gd name="T0" fmla="*/ 285 w 301"/>
                <a:gd name="T1" fmla="*/ 59 h 157"/>
                <a:gd name="T2" fmla="*/ 285 w 301"/>
                <a:gd name="T3" fmla="*/ 0 h 157"/>
                <a:gd name="T4" fmla="*/ 77 w 301"/>
                <a:gd name="T5" fmla="*/ 0 h 157"/>
                <a:gd name="T6" fmla="*/ 27 w 301"/>
                <a:gd name="T7" fmla="*/ 49 h 157"/>
                <a:gd name="T8" fmla="*/ 27 w 301"/>
                <a:gd name="T9" fmla="*/ 146 h 157"/>
                <a:gd name="T10" fmla="*/ 0 w 301"/>
                <a:gd name="T11" fmla="*/ 146 h 157"/>
                <a:gd name="T12" fmla="*/ 0 w 301"/>
                <a:gd name="T13" fmla="*/ 157 h 157"/>
                <a:gd name="T14" fmla="*/ 38 w 301"/>
                <a:gd name="T15" fmla="*/ 157 h 157"/>
                <a:gd name="T16" fmla="*/ 38 w 301"/>
                <a:gd name="T17" fmla="*/ 54 h 157"/>
                <a:gd name="T18" fmla="*/ 81 w 301"/>
                <a:gd name="T19" fmla="*/ 11 h 157"/>
                <a:gd name="T20" fmla="*/ 274 w 301"/>
                <a:gd name="T21" fmla="*/ 11 h 157"/>
                <a:gd name="T22" fmla="*/ 274 w 301"/>
                <a:gd name="T23" fmla="*/ 59 h 157"/>
                <a:gd name="T24" fmla="*/ 261 w 301"/>
                <a:gd name="T25" fmla="*/ 59 h 157"/>
                <a:gd name="T26" fmla="*/ 261 w 301"/>
                <a:gd name="T27" fmla="*/ 135 h 157"/>
                <a:gd name="T28" fmla="*/ 301 w 301"/>
                <a:gd name="T29" fmla="*/ 135 h 157"/>
                <a:gd name="T30" fmla="*/ 301 w 301"/>
                <a:gd name="T31" fmla="*/ 59 h 157"/>
                <a:gd name="T32" fmla="*/ 285 w 301"/>
                <a:gd name="T33" fmla="*/ 59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01" h="157">
                  <a:moveTo>
                    <a:pt x="285" y="59"/>
                  </a:moveTo>
                  <a:cubicBezTo>
                    <a:pt x="285" y="0"/>
                    <a:pt x="285" y="0"/>
                    <a:pt x="285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7" y="49"/>
                    <a:pt x="27" y="136"/>
                    <a:pt x="27" y="146"/>
                  </a:cubicBezTo>
                  <a:cubicBezTo>
                    <a:pt x="22" y="146"/>
                    <a:pt x="9" y="146"/>
                    <a:pt x="0" y="146"/>
                  </a:cubicBezTo>
                  <a:cubicBezTo>
                    <a:pt x="0" y="157"/>
                    <a:pt x="0" y="157"/>
                    <a:pt x="0" y="157"/>
                  </a:cubicBezTo>
                  <a:cubicBezTo>
                    <a:pt x="38" y="157"/>
                    <a:pt x="38" y="157"/>
                    <a:pt x="38" y="157"/>
                  </a:cubicBezTo>
                  <a:cubicBezTo>
                    <a:pt x="38" y="157"/>
                    <a:pt x="38" y="58"/>
                    <a:pt x="38" y="54"/>
                  </a:cubicBezTo>
                  <a:cubicBezTo>
                    <a:pt x="41" y="51"/>
                    <a:pt x="78" y="13"/>
                    <a:pt x="81" y="11"/>
                  </a:cubicBezTo>
                  <a:cubicBezTo>
                    <a:pt x="86" y="11"/>
                    <a:pt x="263" y="11"/>
                    <a:pt x="274" y="11"/>
                  </a:cubicBezTo>
                  <a:cubicBezTo>
                    <a:pt x="274" y="17"/>
                    <a:pt x="274" y="46"/>
                    <a:pt x="274" y="59"/>
                  </a:cubicBezTo>
                  <a:cubicBezTo>
                    <a:pt x="261" y="59"/>
                    <a:pt x="261" y="59"/>
                    <a:pt x="261" y="59"/>
                  </a:cubicBezTo>
                  <a:cubicBezTo>
                    <a:pt x="261" y="135"/>
                    <a:pt x="261" y="135"/>
                    <a:pt x="261" y="135"/>
                  </a:cubicBezTo>
                  <a:cubicBezTo>
                    <a:pt x="301" y="135"/>
                    <a:pt x="301" y="135"/>
                    <a:pt x="301" y="135"/>
                  </a:cubicBezTo>
                  <a:cubicBezTo>
                    <a:pt x="301" y="59"/>
                    <a:pt x="301" y="59"/>
                    <a:pt x="301" y="59"/>
                  </a:cubicBezTo>
                  <a:lnTo>
                    <a:pt x="285" y="59"/>
                  </a:ln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308" name="Freeform 540"/>
            <p:cNvSpPr>
              <a:spLocks noEditPoints="1"/>
            </p:cNvSpPr>
            <p:nvPr/>
          </p:nvSpPr>
          <p:spPr bwMode="auto">
            <a:xfrm>
              <a:off x="7566425" y="1883401"/>
              <a:ext cx="98761" cy="262838"/>
            </a:xfrm>
            <a:custGeom>
              <a:avLst/>
              <a:gdLst>
                <a:gd name="T0" fmla="*/ 45 w 47"/>
                <a:gd name="T1" fmla="*/ 0 h 113"/>
                <a:gd name="T2" fmla="*/ 4 w 47"/>
                <a:gd name="T3" fmla="*/ 0 h 113"/>
                <a:gd name="T4" fmla="*/ 4 w 47"/>
                <a:gd name="T5" fmla="*/ 76 h 113"/>
                <a:gd name="T6" fmla="*/ 0 w 47"/>
                <a:gd name="T7" fmla="*/ 90 h 113"/>
                <a:gd name="T8" fmla="*/ 23 w 47"/>
                <a:gd name="T9" fmla="*/ 113 h 113"/>
                <a:gd name="T10" fmla="*/ 47 w 47"/>
                <a:gd name="T11" fmla="*/ 90 h 113"/>
                <a:gd name="T12" fmla="*/ 42 w 47"/>
                <a:gd name="T13" fmla="*/ 76 h 113"/>
                <a:gd name="T14" fmla="*/ 45 w 47"/>
                <a:gd name="T15" fmla="*/ 76 h 113"/>
                <a:gd name="T16" fmla="*/ 45 w 47"/>
                <a:gd name="T17" fmla="*/ 0 h 113"/>
                <a:gd name="T18" fmla="*/ 23 w 47"/>
                <a:gd name="T19" fmla="*/ 99 h 113"/>
                <a:gd name="T20" fmla="*/ 14 w 47"/>
                <a:gd name="T21" fmla="*/ 90 h 113"/>
                <a:gd name="T22" fmla="*/ 23 w 47"/>
                <a:gd name="T23" fmla="*/ 80 h 113"/>
                <a:gd name="T24" fmla="*/ 33 w 47"/>
                <a:gd name="T25" fmla="*/ 90 h 113"/>
                <a:gd name="T26" fmla="*/ 23 w 47"/>
                <a:gd name="T27" fmla="*/ 99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7" h="113">
                  <a:moveTo>
                    <a:pt x="45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1" y="80"/>
                    <a:pt x="0" y="84"/>
                    <a:pt x="0" y="90"/>
                  </a:cubicBezTo>
                  <a:cubicBezTo>
                    <a:pt x="0" y="103"/>
                    <a:pt x="10" y="113"/>
                    <a:pt x="23" y="113"/>
                  </a:cubicBezTo>
                  <a:cubicBezTo>
                    <a:pt x="36" y="113"/>
                    <a:pt x="47" y="103"/>
                    <a:pt x="47" y="90"/>
                  </a:cubicBezTo>
                  <a:cubicBezTo>
                    <a:pt x="47" y="84"/>
                    <a:pt x="45" y="80"/>
                    <a:pt x="42" y="76"/>
                  </a:cubicBezTo>
                  <a:cubicBezTo>
                    <a:pt x="45" y="76"/>
                    <a:pt x="45" y="76"/>
                    <a:pt x="45" y="76"/>
                  </a:cubicBezTo>
                  <a:lnTo>
                    <a:pt x="45" y="0"/>
                  </a:lnTo>
                  <a:close/>
                  <a:moveTo>
                    <a:pt x="23" y="99"/>
                  </a:moveTo>
                  <a:cubicBezTo>
                    <a:pt x="18" y="99"/>
                    <a:pt x="14" y="95"/>
                    <a:pt x="14" y="90"/>
                  </a:cubicBezTo>
                  <a:cubicBezTo>
                    <a:pt x="14" y="84"/>
                    <a:pt x="18" y="80"/>
                    <a:pt x="23" y="80"/>
                  </a:cubicBezTo>
                  <a:cubicBezTo>
                    <a:pt x="29" y="80"/>
                    <a:pt x="33" y="84"/>
                    <a:pt x="33" y="90"/>
                  </a:cubicBezTo>
                  <a:cubicBezTo>
                    <a:pt x="33" y="95"/>
                    <a:pt x="29" y="99"/>
                    <a:pt x="23" y="99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309" name="Rectangle 541"/>
            <p:cNvSpPr>
              <a:spLocks noChangeArrowheads="1"/>
            </p:cNvSpPr>
            <p:nvPr/>
          </p:nvSpPr>
          <p:spPr bwMode="auto">
            <a:xfrm>
              <a:off x="8136753" y="1677659"/>
              <a:ext cx="151257" cy="170303"/>
            </a:xfrm>
            <a:prstGeom prst="rect">
              <a:avLst/>
            </a:pr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310" name="Rectangle 542"/>
            <p:cNvSpPr>
              <a:spLocks noChangeArrowheads="1"/>
            </p:cNvSpPr>
            <p:nvPr/>
          </p:nvSpPr>
          <p:spPr bwMode="auto">
            <a:xfrm>
              <a:off x="8828088" y="1172657"/>
              <a:ext cx="84526" cy="167349"/>
            </a:xfrm>
            <a:prstGeom prst="rect">
              <a:avLst/>
            </a:pr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311" name="Freeform 543"/>
            <p:cNvSpPr>
              <a:spLocks noEditPoints="1"/>
            </p:cNvSpPr>
            <p:nvPr/>
          </p:nvSpPr>
          <p:spPr bwMode="auto">
            <a:xfrm>
              <a:off x="8161666" y="1897183"/>
              <a:ext cx="359458" cy="172271"/>
            </a:xfrm>
            <a:custGeom>
              <a:avLst/>
              <a:gdLst>
                <a:gd name="T0" fmla="*/ 171 w 171"/>
                <a:gd name="T1" fmla="*/ 72 h 74"/>
                <a:gd name="T2" fmla="*/ 171 w 171"/>
                <a:gd name="T3" fmla="*/ 0 h 74"/>
                <a:gd name="T4" fmla="*/ 131 w 171"/>
                <a:gd name="T5" fmla="*/ 0 h 74"/>
                <a:gd name="T6" fmla="*/ 131 w 171"/>
                <a:gd name="T7" fmla="*/ 16 h 74"/>
                <a:gd name="T8" fmla="*/ 117 w 171"/>
                <a:gd name="T9" fmla="*/ 16 h 74"/>
                <a:gd name="T10" fmla="*/ 85 w 171"/>
                <a:gd name="T11" fmla="*/ 48 h 74"/>
                <a:gd name="T12" fmla="*/ 46 w 171"/>
                <a:gd name="T13" fmla="*/ 48 h 74"/>
                <a:gd name="T14" fmla="*/ 23 w 171"/>
                <a:gd name="T15" fmla="*/ 27 h 74"/>
                <a:gd name="T16" fmla="*/ 0 w 171"/>
                <a:gd name="T17" fmla="*/ 50 h 74"/>
                <a:gd name="T18" fmla="*/ 23 w 171"/>
                <a:gd name="T19" fmla="*/ 74 h 74"/>
                <a:gd name="T20" fmla="*/ 45 w 171"/>
                <a:gd name="T21" fmla="*/ 59 h 74"/>
                <a:gd name="T22" fmla="*/ 90 w 171"/>
                <a:gd name="T23" fmla="*/ 59 h 74"/>
                <a:gd name="T24" fmla="*/ 121 w 171"/>
                <a:gd name="T25" fmla="*/ 27 h 74"/>
                <a:gd name="T26" fmla="*/ 131 w 171"/>
                <a:gd name="T27" fmla="*/ 27 h 74"/>
                <a:gd name="T28" fmla="*/ 131 w 171"/>
                <a:gd name="T29" fmla="*/ 72 h 74"/>
                <a:gd name="T30" fmla="*/ 171 w 171"/>
                <a:gd name="T31" fmla="*/ 72 h 74"/>
                <a:gd name="T32" fmla="*/ 23 w 171"/>
                <a:gd name="T33" fmla="*/ 60 h 74"/>
                <a:gd name="T34" fmla="*/ 13 w 171"/>
                <a:gd name="T35" fmla="*/ 50 h 74"/>
                <a:gd name="T36" fmla="*/ 23 w 171"/>
                <a:gd name="T37" fmla="*/ 41 h 74"/>
                <a:gd name="T38" fmla="*/ 33 w 171"/>
                <a:gd name="T39" fmla="*/ 50 h 74"/>
                <a:gd name="T40" fmla="*/ 23 w 171"/>
                <a:gd name="T41" fmla="*/ 6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1" h="74">
                  <a:moveTo>
                    <a:pt x="171" y="72"/>
                  </a:moveTo>
                  <a:cubicBezTo>
                    <a:pt x="171" y="0"/>
                    <a:pt x="171" y="0"/>
                    <a:pt x="171" y="0"/>
                  </a:cubicBezTo>
                  <a:cubicBezTo>
                    <a:pt x="131" y="0"/>
                    <a:pt x="131" y="0"/>
                    <a:pt x="131" y="0"/>
                  </a:cubicBezTo>
                  <a:cubicBezTo>
                    <a:pt x="131" y="16"/>
                    <a:pt x="131" y="16"/>
                    <a:pt x="131" y="16"/>
                  </a:cubicBezTo>
                  <a:cubicBezTo>
                    <a:pt x="117" y="16"/>
                    <a:pt x="117" y="16"/>
                    <a:pt x="117" y="16"/>
                  </a:cubicBezTo>
                  <a:cubicBezTo>
                    <a:pt x="117" y="16"/>
                    <a:pt x="88" y="45"/>
                    <a:pt x="85" y="48"/>
                  </a:cubicBezTo>
                  <a:cubicBezTo>
                    <a:pt x="82" y="48"/>
                    <a:pt x="59" y="48"/>
                    <a:pt x="46" y="48"/>
                  </a:cubicBezTo>
                  <a:cubicBezTo>
                    <a:pt x="45" y="36"/>
                    <a:pt x="35" y="27"/>
                    <a:pt x="23" y="27"/>
                  </a:cubicBezTo>
                  <a:cubicBezTo>
                    <a:pt x="10" y="27"/>
                    <a:pt x="0" y="37"/>
                    <a:pt x="0" y="50"/>
                  </a:cubicBezTo>
                  <a:cubicBezTo>
                    <a:pt x="0" y="63"/>
                    <a:pt x="10" y="74"/>
                    <a:pt x="23" y="74"/>
                  </a:cubicBezTo>
                  <a:cubicBezTo>
                    <a:pt x="33" y="74"/>
                    <a:pt x="42" y="68"/>
                    <a:pt x="45" y="59"/>
                  </a:cubicBezTo>
                  <a:cubicBezTo>
                    <a:pt x="90" y="59"/>
                    <a:pt x="90" y="59"/>
                    <a:pt x="90" y="59"/>
                  </a:cubicBezTo>
                  <a:cubicBezTo>
                    <a:pt x="90" y="59"/>
                    <a:pt x="118" y="30"/>
                    <a:pt x="121" y="27"/>
                  </a:cubicBezTo>
                  <a:cubicBezTo>
                    <a:pt x="123" y="27"/>
                    <a:pt x="127" y="27"/>
                    <a:pt x="131" y="27"/>
                  </a:cubicBezTo>
                  <a:cubicBezTo>
                    <a:pt x="131" y="72"/>
                    <a:pt x="131" y="72"/>
                    <a:pt x="131" y="72"/>
                  </a:cubicBezTo>
                  <a:lnTo>
                    <a:pt x="171" y="72"/>
                  </a:lnTo>
                  <a:close/>
                  <a:moveTo>
                    <a:pt x="23" y="60"/>
                  </a:moveTo>
                  <a:cubicBezTo>
                    <a:pt x="18" y="60"/>
                    <a:pt x="13" y="56"/>
                    <a:pt x="13" y="50"/>
                  </a:cubicBezTo>
                  <a:cubicBezTo>
                    <a:pt x="13" y="45"/>
                    <a:pt x="18" y="41"/>
                    <a:pt x="23" y="41"/>
                  </a:cubicBezTo>
                  <a:cubicBezTo>
                    <a:pt x="29" y="41"/>
                    <a:pt x="33" y="45"/>
                    <a:pt x="33" y="50"/>
                  </a:cubicBezTo>
                  <a:cubicBezTo>
                    <a:pt x="33" y="56"/>
                    <a:pt x="29" y="60"/>
                    <a:pt x="23" y="60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312" name="Freeform 544"/>
            <p:cNvSpPr>
              <a:spLocks noEditPoints="1"/>
            </p:cNvSpPr>
            <p:nvPr/>
          </p:nvSpPr>
          <p:spPr bwMode="auto">
            <a:xfrm>
              <a:off x="6892884" y="430414"/>
              <a:ext cx="1034777" cy="109269"/>
            </a:xfrm>
            <a:custGeom>
              <a:avLst/>
              <a:gdLst>
                <a:gd name="T0" fmla="*/ 468 w 492"/>
                <a:gd name="T1" fmla="*/ 0 h 47"/>
                <a:gd name="T2" fmla="*/ 445 w 492"/>
                <a:gd name="T3" fmla="*/ 18 h 47"/>
                <a:gd name="T4" fmla="*/ 0 w 492"/>
                <a:gd name="T5" fmla="*/ 18 h 47"/>
                <a:gd name="T6" fmla="*/ 0 w 492"/>
                <a:gd name="T7" fmla="*/ 29 h 47"/>
                <a:gd name="T8" fmla="*/ 445 w 492"/>
                <a:gd name="T9" fmla="*/ 29 h 47"/>
                <a:gd name="T10" fmla="*/ 468 w 492"/>
                <a:gd name="T11" fmla="*/ 47 h 47"/>
                <a:gd name="T12" fmla="*/ 492 w 492"/>
                <a:gd name="T13" fmla="*/ 23 h 47"/>
                <a:gd name="T14" fmla="*/ 468 w 492"/>
                <a:gd name="T15" fmla="*/ 0 h 47"/>
                <a:gd name="T16" fmla="*/ 468 w 492"/>
                <a:gd name="T17" fmla="*/ 33 h 47"/>
                <a:gd name="T18" fmla="*/ 458 w 492"/>
                <a:gd name="T19" fmla="*/ 23 h 47"/>
                <a:gd name="T20" fmla="*/ 468 w 492"/>
                <a:gd name="T21" fmla="*/ 14 h 47"/>
                <a:gd name="T22" fmla="*/ 478 w 492"/>
                <a:gd name="T23" fmla="*/ 23 h 47"/>
                <a:gd name="T24" fmla="*/ 468 w 492"/>
                <a:gd name="T25" fmla="*/ 3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92" h="47">
                  <a:moveTo>
                    <a:pt x="468" y="0"/>
                  </a:moveTo>
                  <a:cubicBezTo>
                    <a:pt x="457" y="0"/>
                    <a:pt x="448" y="8"/>
                    <a:pt x="445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445" y="29"/>
                    <a:pt x="445" y="29"/>
                    <a:pt x="445" y="29"/>
                  </a:cubicBezTo>
                  <a:cubicBezTo>
                    <a:pt x="448" y="39"/>
                    <a:pt x="457" y="47"/>
                    <a:pt x="468" y="47"/>
                  </a:cubicBezTo>
                  <a:cubicBezTo>
                    <a:pt x="481" y="47"/>
                    <a:pt x="492" y="36"/>
                    <a:pt x="492" y="23"/>
                  </a:cubicBezTo>
                  <a:cubicBezTo>
                    <a:pt x="492" y="10"/>
                    <a:pt x="481" y="0"/>
                    <a:pt x="468" y="0"/>
                  </a:cubicBezTo>
                  <a:close/>
                  <a:moveTo>
                    <a:pt x="468" y="33"/>
                  </a:moveTo>
                  <a:cubicBezTo>
                    <a:pt x="463" y="33"/>
                    <a:pt x="458" y="29"/>
                    <a:pt x="458" y="23"/>
                  </a:cubicBezTo>
                  <a:cubicBezTo>
                    <a:pt x="458" y="18"/>
                    <a:pt x="463" y="14"/>
                    <a:pt x="468" y="14"/>
                  </a:cubicBezTo>
                  <a:cubicBezTo>
                    <a:pt x="473" y="14"/>
                    <a:pt x="478" y="18"/>
                    <a:pt x="478" y="23"/>
                  </a:cubicBezTo>
                  <a:cubicBezTo>
                    <a:pt x="478" y="29"/>
                    <a:pt x="473" y="33"/>
                    <a:pt x="468" y="33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313" name="Freeform 545"/>
            <p:cNvSpPr>
              <a:spLocks noEditPoints="1"/>
            </p:cNvSpPr>
            <p:nvPr/>
          </p:nvSpPr>
          <p:spPr bwMode="auto">
            <a:xfrm>
              <a:off x="6892884" y="555433"/>
              <a:ext cx="4350872" cy="303198"/>
            </a:xfrm>
            <a:custGeom>
              <a:avLst/>
              <a:gdLst>
                <a:gd name="T0" fmla="*/ 1998 w 2068"/>
                <a:gd name="T1" fmla="*/ 99 h 130"/>
                <a:gd name="T2" fmla="*/ 1998 w 2068"/>
                <a:gd name="T3" fmla="*/ 109 h 130"/>
                <a:gd name="T4" fmla="*/ 1990 w 2068"/>
                <a:gd name="T5" fmla="*/ 109 h 130"/>
                <a:gd name="T6" fmla="*/ 1956 w 2068"/>
                <a:gd name="T7" fmla="*/ 69 h 130"/>
                <a:gd name="T8" fmla="*/ 1672 w 2068"/>
                <a:gd name="T9" fmla="*/ 69 h 130"/>
                <a:gd name="T10" fmla="*/ 1638 w 2068"/>
                <a:gd name="T11" fmla="*/ 35 h 130"/>
                <a:gd name="T12" fmla="*/ 1437 w 2068"/>
                <a:gd name="T13" fmla="*/ 35 h 130"/>
                <a:gd name="T14" fmla="*/ 1420 w 2068"/>
                <a:gd name="T15" fmla="*/ 18 h 130"/>
                <a:gd name="T16" fmla="*/ 1420 w 2068"/>
                <a:gd name="T17" fmla="*/ 0 h 130"/>
                <a:gd name="T18" fmla="*/ 808 w 2068"/>
                <a:gd name="T19" fmla="*/ 0 h 130"/>
                <a:gd name="T20" fmla="*/ 776 w 2068"/>
                <a:gd name="T21" fmla="*/ 32 h 130"/>
                <a:gd name="T22" fmla="*/ 678 w 2068"/>
                <a:gd name="T23" fmla="*/ 32 h 130"/>
                <a:gd name="T24" fmla="*/ 655 w 2068"/>
                <a:gd name="T25" fmla="*/ 14 h 130"/>
                <a:gd name="T26" fmla="*/ 632 w 2068"/>
                <a:gd name="T27" fmla="*/ 32 h 130"/>
                <a:gd name="T28" fmla="*/ 204 w 2068"/>
                <a:gd name="T29" fmla="*/ 32 h 130"/>
                <a:gd name="T30" fmla="*/ 181 w 2068"/>
                <a:gd name="T31" fmla="*/ 14 h 130"/>
                <a:gd name="T32" fmla="*/ 158 w 2068"/>
                <a:gd name="T33" fmla="*/ 32 h 130"/>
                <a:gd name="T34" fmla="*/ 0 w 2068"/>
                <a:gd name="T35" fmla="*/ 32 h 130"/>
                <a:gd name="T36" fmla="*/ 0 w 2068"/>
                <a:gd name="T37" fmla="*/ 43 h 130"/>
                <a:gd name="T38" fmla="*/ 158 w 2068"/>
                <a:gd name="T39" fmla="*/ 43 h 130"/>
                <a:gd name="T40" fmla="*/ 181 w 2068"/>
                <a:gd name="T41" fmla="*/ 61 h 130"/>
                <a:gd name="T42" fmla="*/ 204 w 2068"/>
                <a:gd name="T43" fmla="*/ 43 h 130"/>
                <a:gd name="T44" fmla="*/ 632 w 2068"/>
                <a:gd name="T45" fmla="*/ 43 h 130"/>
                <a:gd name="T46" fmla="*/ 655 w 2068"/>
                <a:gd name="T47" fmla="*/ 61 h 130"/>
                <a:gd name="T48" fmla="*/ 678 w 2068"/>
                <a:gd name="T49" fmla="*/ 43 h 130"/>
                <a:gd name="T50" fmla="*/ 780 w 2068"/>
                <a:gd name="T51" fmla="*/ 43 h 130"/>
                <a:gd name="T52" fmla="*/ 812 w 2068"/>
                <a:gd name="T53" fmla="*/ 11 h 130"/>
                <a:gd name="T54" fmla="*/ 1409 w 2068"/>
                <a:gd name="T55" fmla="*/ 11 h 130"/>
                <a:gd name="T56" fmla="*/ 1409 w 2068"/>
                <a:gd name="T57" fmla="*/ 18 h 130"/>
                <a:gd name="T58" fmla="*/ 1391 w 2068"/>
                <a:gd name="T59" fmla="*/ 41 h 130"/>
                <a:gd name="T60" fmla="*/ 1414 w 2068"/>
                <a:gd name="T61" fmla="*/ 64 h 130"/>
                <a:gd name="T62" fmla="*/ 1437 w 2068"/>
                <a:gd name="T63" fmla="*/ 46 h 130"/>
                <a:gd name="T64" fmla="*/ 1634 w 2068"/>
                <a:gd name="T65" fmla="*/ 46 h 130"/>
                <a:gd name="T66" fmla="*/ 1667 w 2068"/>
                <a:gd name="T67" fmla="*/ 80 h 130"/>
                <a:gd name="T68" fmla="*/ 1951 w 2068"/>
                <a:gd name="T69" fmla="*/ 80 h 130"/>
                <a:gd name="T70" fmla="*/ 1985 w 2068"/>
                <a:gd name="T71" fmla="*/ 120 h 130"/>
                <a:gd name="T72" fmla="*/ 1998 w 2068"/>
                <a:gd name="T73" fmla="*/ 120 h 130"/>
                <a:gd name="T74" fmla="*/ 1998 w 2068"/>
                <a:gd name="T75" fmla="*/ 130 h 130"/>
                <a:gd name="T76" fmla="*/ 2068 w 2068"/>
                <a:gd name="T77" fmla="*/ 130 h 130"/>
                <a:gd name="T78" fmla="*/ 2068 w 2068"/>
                <a:gd name="T79" fmla="*/ 99 h 130"/>
                <a:gd name="T80" fmla="*/ 1998 w 2068"/>
                <a:gd name="T81" fmla="*/ 99 h 130"/>
                <a:gd name="T82" fmla="*/ 181 w 2068"/>
                <a:gd name="T83" fmla="*/ 48 h 130"/>
                <a:gd name="T84" fmla="*/ 171 w 2068"/>
                <a:gd name="T85" fmla="*/ 38 h 130"/>
                <a:gd name="T86" fmla="*/ 181 w 2068"/>
                <a:gd name="T87" fmla="*/ 28 h 130"/>
                <a:gd name="T88" fmla="*/ 191 w 2068"/>
                <a:gd name="T89" fmla="*/ 38 h 130"/>
                <a:gd name="T90" fmla="*/ 181 w 2068"/>
                <a:gd name="T91" fmla="*/ 48 h 130"/>
                <a:gd name="T92" fmla="*/ 655 w 2068"/>
                <a:gd name="T93" fmla="*/ 48 h 130"/>
                <a:gd name="T94" fmla="*/ 646 w 2068"/>
                <a:gd name="T95" fmla="*/ 38 h 130"/>
                <a:gd name="T96" fmla="*/ 655 w 2068"/>
                <a:gd name="T97" fmla="*/ 28 h 130"/>
                <a:gd name="T98" fmla="*/ 665 w 2068"/>
                <a:gd name="T99" fmla="*/ 38 h 130"/>
                <a:gd name="T100" fmla="*/ 655 w 2068"/>
                <a:gd name="T101" fmla="*/ 48 h 130"/>
                <a:gd name="T102" fmla="*/ 1414 w 2068"/>
                <a:gd name="T103" fmla="*/ 50 h 130"/>
                <a:gd name="T104" fmla="*/ 1404 w 2068"/>
                <a:gd name="T105" fmla="*/ 41 h 130"/>
                <a:gd name="T106" fmla="*/ 1414 w 2068"/>
                <a:gd name="T107" fmla="*/ 31 h 130"/>
                <a:gd name="T108" fmla="*/ 1424 w 2068"/>
                <a:gd name="T109" fmla="*/ 41 h 130"/>
                <a:gd name="T110" fmla="*/ 1414 w 2068"/>
                <a:gd name="T111" fmla="*/ 5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068" h="130">
                  <a:moveTo>
                    <a:pt x="1998" y="99"/>
                  </a:moveTo>
                  <a:cubicBezTo>
                    <a:pt x="1998" y="109"/>
                    <a:pt x="1998" y="109"/>
                    <a:pt x="1998" y="109"/>
                  </a:cubicBezTo>
                  <a:cubicBezTo>
                    <a:pt x="1995" y="109"/>
                    <a:pt x="1992" y="109"/>
                    <a:pt x="1990" y="109"/>
                  </a:cubicBezTo>
                  <a:cubicBezTo>
                    <a:pt x="1987" y="105"/>
                    <a:pt x="1956" y="69"/>
                    <a:pt x="1956" y="69"/>
                  </a:cubicBezTo>
                  <a:cubicBezTo>
                    <a:pt x="1956" y="69"/>
                    <a:pt x="1676" y="69"/>
                    <a:pt x="1672" y="69"/>
                  </a:cubicBezTo>
                  <a:cubicBezTo>
                    <a:pt x="1669" y="66"/>
                    <a:pt x="1638" y="35"/>
                    <a:pt x="1638" y="35"/>
                  </a:cubicBezTo>
                  <a:cubicBezTo>
                    <a:pt x="1437" y="35"/>
                    <a:pt x="1437" y="35"/>
                    <a:pt x="1437" y="35"/>
                  </a:cubicBezTo>
                  <a:cubicBezTo>
                    <a:pt x="1435" y="27"/>
                    <a:pt x="1428" y="20"/>
                    <a:pt x="1420" y="18"/>
                  </a:cubicBezTo>
                  <a:cubicBezTo>
                    <a:pt x="1420" y="0"/>
                    <a:pt x="1420" y="0"/>
                    <a:pt x="1420" y="0"/>
                  </a:cubicBezTo>
                  <a:cubicBezTo>
                    <a:pt x="808" y="0"/>
                    <a:pt x="808" y="0"/>
                    <a:pt x="808" y="0"/>
                  </a:cubicBezTo>
                  <a:cubicBezTo>
                    <a:pt x="808" y="0"/>
                    <a:pt x="779" y="29"/>
                    <a:pt x="776" y="32"/>
                  </a:cubicBezTo>
                  <a:cubicBezTo>
                    <a:pt x="772" y="32"/>
                    <a:pt x="699" y="32"/>
                    <a:pt x="678" y="32"/>
                  </a:cubicBezTo>
                  <a:cubicBezTo>
                    <a:pt x="676" y="22"/>
                    <a:pt x="666" y="14"/>
                    <a:pt x="655" y="14"/>
                  </a:cubicBezTo>
                  <a:cubicBezTo>
                    <a:pt x="644" y="14"/>
                    <a:pt x="635" y="22"/>
                    <a:pt x="632" y="32"/>
                  </a:cubicBezTo>
                  <a:cubicBezTo>
                    <a:pt x="204" y="32"/>
                    <a:pt x="204" y="32"/>
                    <a:pt x="204" y="32"/>
                  </a:cubicBezTo>
                  <a:cubicBezTo>
                    <a:pt x="201" y="22"/>
                    <a:pt x="192" y="14"/>
                    <a:pt x="181" y="14"/>
                  </a:cubicBezTo>
                  <a:cubicBezTo>
                    <a:pt x="170" y="14"/>
                    <a:pt x="161" y="22"/>
                    <a:pt x="158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158" y="43"/>
                    <a:pt x="158" y="43"/>
                    <a:pt x="158" y="43"/>
                  </a:cubicBezTo>
                  <a:cubicBezTo>
                    <a:pt x="161" y="54"/>
                    <a:pt x="170" y="61"/>
                    <a:pt x="181" y="61"/>
                  </a:cubicBezTo>
                  <a:cubicBezTo>
                    <a:pt x="192" y="61"/>
                    <a:pt x="201" y="54"/>
                    <a:pt x="204" y="43"/>
                  </a:cubicBezTo>
                  <a:cubicBezTo>
                    <a:pt x="632" y="43"/>
                    <a:pt x="632" y="43"/>
                    <a:pt x="632" y="43"/>
                  </a:cubicBezTo>
                  <a:cubicBezTo>
                    <a:pt x="635" y="54"/>
                    <a:pt x="644" y="61"/>
                    <a:pt x="655" y="61"/>
                  </a:cubicBezTo>
                  <a:cubicBezTo>
                    <a:pt x="666" y="61"/>
                    <a:pt x="676" y="54"/>
                    <a:pt x="678" y="43"/>
                  </a:cubicBezTo>
                  <a:cubicBezTo>
                    <a:pt x="780" y="43"/>
                    <a:pt x="780" y="43"/>
                    <a:pt x="780" y="43"/>
                  </a:cubicBezTo>
                  <a:cubicBezTo>
                    <a:pt x="780" y="43"/>
                    <a:pt x="810" y="14"/>
                    <a:pt x="812" y="11"/>
                  </a:cubicBezTo>
                  <a:cubicBezTo>
                    <a:pt x="817" y="11"/>
                    <a:pt x="1398" y="11"/>
                    <a:pt x="1409" y="11"/>
                  </a:cubicBezTo>
                  <a:cubicBezTo>
                    <a:pt x="1409" y="14"/>
                    <a:pt x="1409" y="16"/>
                    <a:pt x="1409" y="18"/>
                  </a:cubicBezTo>
                  <a:cubicBezTo>
                    <a:pt x="1398" y="20"/>
                    <a:pt x="1391" y="30"/>
                    <a:pt x="1391" y="41"/>
                  </a:cubicBezTo>
                  <a:cubicBezTo>
                    <a:pt x="1391" y="54"/>
                    <a:pt x="1401" y="64"/>
                    <a:pt x="1414" y="64"/>
                  </a:cubicBezTo>
                  <a:cubicBezTo>
                    <a:pt x="1425" y="64"/>
                    <a:pt x="1435" y="56"/>
                    <a:pt x="1437" y="46"/>
                  </a:cubicBezTo>
                  <a:cubicBezTo>
                    <a:pt x="1463" y="46"/>
                    <a:pt x="1630" y="46"/>
                    <a:pt x="1634" y="46"/>
                  </a:cubicBezTo>
                  <a:cubicBezTo>
                    <a:pt x="1637" y="49"/>
                    <a:pt x="1667" y="80"/>
                    <a:pt x="1667" y="80"/>
                  </a:cubicBezTo>
                  <a:cubicBezTo>
                    <a:pt x="1667" y="80"/>
                    <a:pt x="1946" y="80"/>
                    <a:pt x="1951" y="80"/>
                  </a:cubicBezTo>
                  <a:cubicBezTo>
                    <a:pt x="1954" y="83"/>
                    <a:pt x="1985" y="120"/>
                    <a:pt x="1985" y="120"/>
                  </a:cubicBezTo>
                  <a:cubicBezTo>
                    <a:pt x="1998" y="120"/>
                    <a:pt x="1998" y="120"/>
                    <a:pt x="1998" y="120"/>
                  </a:cubicBezTo>
                  <a:cubicBezTo>
                    <a:pt x="1998" y="130"/>
                    <a:pt x="1998" y="130"/>
                    <a:pt x="1998" y="130"/>
                  </a:cubicBezTo>
                  <a:cubicBezTo>
                    <a:pt x="2068" y="130"/>
                    <a:pt x="2068" y="130"/>
                    <a:pt x="2068" y="130"/>
                  </a:cubicBezTo>
                  <a:cubicBezTo>
                    <a:pt x="2068" y="99"/>
                    <a:pt x="2068" y="99"/>
                    <a:pt x="2068" y="99"/>
                  </a:cubicBezTo>
                  <a:lnTo>
                    <a:pt x="1998" y="99"/>
                  </a:lnTo>
                  <a:close/>
                  <a:moveTo>
                    <a:pt x="181" y="48"/>
                  </a:moveTo>
                  <a:cubicBezTo>
                    <a:pt x="176" y="48"/>
                    <a:pt x="171" y="43"/>
                    <a:pt x="171" y="38"/>
                  </a:cubicBezTo>
                  <a:cubicBezTo>
                    <a:pt x="171" y="32"/>
                    <a:pt x="176" y="28"/>
                    <a:pt x="181" y="28"/>
                  </a:cubicBezTo>
                  <a:cubicBezTo>
                    <a:pt x="186" y="28"/>
                    <a:pt x="191" y="32"/>
                    <a:pt x="191" y="38"/>
                  </a:cubicBezTo>
                  <a:cubicBezTo>
                    <a:pt x="191" y="43"/>
                    <a:pt x="186" y="48"/>
                    <a:pt x="181" y="48"/>
                  </a:cubicBezTo>
                  <a:close/>
                  <a:moveTo>
                    <a:pt x="655" y="48"/>
                  </a:moveTo>
                  <a:cubicBezTo>
                    <a:pt x="650" y="48"/>
                    <a:pt x="646" y="43"/>
                    <a:pt x="646" y="38"/>
                  </a:cubicBezTo>
                  <a:cubicBezTo>
                    <a:pt x="646" y="32"/>
                    <a:pt x="650" y="28"/>
                    <a:pt x="655" y="28"/>
                  </a:cubicBezTo>
                  <a:cubicBezTo>
                    <a:pt x="661" y="28"/>
                    <a:pt x="665" y="32"/>
                    <a:pt x="665" y="38"/>
                  </a:cubicBezTo>
                  <a:cubicBezTo>
                    <a:pt x="665" y="43"/>
                    <a:pt x="661" y="48"/>
                    <a:pt x="655" y="48"/>
                  </a:cubicBezTo>
                  <a:close/>
                  <a:moveTo>
                    <a:pt x="1414" y="50"/>
                  </a:moveTo>
                  <a:cubicBezTo>
                    <a:pt x="1409" y="50"/>
                    <a:pt x="1404" y="46"/>
                    <a:pt x="1404" y="41"/>
                  </a:cubicBezTo>
                  <a:cubicBezTo>
                    <a:pt x="1404" y="35"/>
                    <a:pt x="1409" y="31"/>
                    <a:pt x="1414" y="31"/>
                  </a:cubicBezTo>
                  <a:cubicBezTo>
                    <a:pt x="1419" y="31"/>
                    <a:pt x="1424" y="35"/>
                    <a:pt x="1424" y="41"/>
                  </a:cubicBezTo>
                  <a:cubicBezTo>
                    <a:pt x="1424" y="46"/>
                    <a:pt x="1419" y="50"/>
                    <a:pt x="1414" y="50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314" name="Freeform 546"/>
            <p:cNvSpPr>
              <a:spLocks/>
            </p:cNvSpPr>
            <p:nvPr/>
          </p:nvSpPr>
          <p:spPr bwMode="auto">
            <a:xfrm>
              <a:off x="7031685" y="720813"/>
              <a:ext cx="3610600" cy="456765"/>
            </a:xfrm>
            <a:custGeom>
              <a:avLst/>
              <a:gdLst>
                <a:gd name="T0" fmla="*/ 1716 w 1716"/>
                <a:gd name="T1" fmla="*/ 196 h 196"/>
                <a:gd name="T2" fmla="*/ 1716 w 1716"/>
                <a:gd name="T3" fmla="*/ 165 h 196"/>
                <a:gd name="T4" fmla="*/ 1645 w 1716"/>
                <a:gd name="T5" fmla="*/ 165 h 196"/>
                <a:gd name="T6" fmla="*/ 1645 w 1716"/>
                <a:gd name="T7" fmla="*/ 174 h 196"/>
                <a:gd name="T8" fmla="*/ 1640 w 1716"/>
                <a:gd name="T9" fmla="*/ 174 h 196"/>
                <a:gd name="T10" fmla="*/ 1604 w 1716"/>
                <a:gd name="T11" fmla="*/ 138 h 196"/>
                <a:gd name="T12" fmla="*/ 1356 w 1716"/>
                <a:gd name="T13" fmla="*/ 138 h 196"/>
                <a:gd name="T14" fmla="*/ 1228 w 1716"/>
                <a:gd name="T15" fmla="*/ 0 h 196"/>
                <a:gd name="T16" fmla="*/ 841 w 1716"/>
                <a:gd name="T17" fmla="*/ 0 h 196"/>
                <a:gd name="T18" fmla="*/ 841 w 1716"/>
                <a:gd name="T19" fmla="*/ 77 h 196"/>
                <a:gd name="T20" fmla="*/ 818 w 1716"/>
                <a:gd name="T21" fmla="*/ 99 h 196"/>
                <a:gd name="T22" fmla="*/ 596 w 1716"/>
                <a:gd name="T23" fmla="*/ 99 h 196"/>
                <a:gd name="T24" fmla="*/ 531 w 1716"/>
                <a:gd name="T25" fmla="*/ 34 h 196"/>
                <a:gd name="T26" fmla="*/ 51 w 1716"/>
                <a:gd name="T27" fmla="*/ 34 h 196"/>
                <a:gd name="T28" fmla="*/ 51 w 1716"/>
                <a:gd name="T29" fmla="*/ 6 h 196"/>
                <a:gd name="T30" fmla="*/ 0 w 1716"/>
                <a:gd name="T31" fmla="*/ 6 h 196"/>
                <a:gd name="T32" fmla="*/ 0 w 1716"/>
                <a:gd name="T33" fmla="*/ 72 h 196"/>
                <a:gd name="T34" fmla="*/ 51 w 1716"/>
                <a:gd name="T35" fmla="*/ 72 h 196"/>
                <a:gd name="T36" fmla="*/ 51 w 1716"/>
                <a:gd name="T37" fmla="*/ 45 h 196"/>
                <a:gd name="T38" fmla="*/ 526 w 1716"/>
                <a:gd name="T39" fmla="*/ 45 h 196"/>
                <a:gd name="T40" fmla="*/ 591 w 1716"/>
                <a:gd name="T41" fmla="*/ 110 h 196"/>
                <a:gd name="T42" fmla="*/ 823 w 1716"/>
                <a:gd name="T43" fmla="*/ 110 h 196"/>
                <a:gd name="T44" fmla="*/ 852 w 1716"/>
                <a:gd name="T45" fmla="*/ 81 h 196"/>
                <a:gd name="T46" fmla="*/ 852 w 1716"/>
                <a:gd name="T47" fmla="*/ 11 h 196"/>
                <a:gd name="T48" fmla="*/ 1223 w 1716"/>
                <a:gd name="T49" fmla="*/ 11 h 196"/>
                <a:gd name="T50" fmla="*/ 1351 w 1716"/>
                <a:gd name="T51" fmla="*/ 149 h 196"/>
                <a:gd name="T52" fmla="*/ 1599 w 1716"/>
                <a:gd name="T53" fmla="*/ 149 h 196"/>
                <a:gd name="T54" fmla="*/ 1636 w 1716"/>
                <a:gd name="T55" fmla="*/ 185 h 196"/>
                <a:gd name="T56" fmla="*/ 1645 w 1716"/>
                <a:gd name="T57" fmla="*/ 185 h 196"/>
                <a:gd name="T58" fmla="*/ 1645 w 1716"/>
                <a:gd name="T59" fmla="*/ 196 h 196"/>
                <a:gd name="T60" fmla="*/ 1716 w 1716"/>
                <a:gd name="T61" fmla="*/ 196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716" h="196">
                  <a:moveTo>
                    <a:pt x="1716" y="196"/>
                  </a:moveTo>
                  <a:cubicBezTo>
                    <a:pt x="1716" y="165"/>
                    <a:pt x="1716" y="165"/>
                    <a:pt x="1716" y="165"/>
                  </a:cubicBezTo>
                  <a:cubicBezTo>
                    <a:pt x="1645" y="165"/>
                    <a:pt x="1645" y="165"/>
                    <a:pt x="1645" y="165"/>
                  </a:cubicBezTo>
                  <a:cubicBezTo>
                    <a:pt x="1645" y="174"/>
                    <a:pt x="1645" y="174"/>
                    <a:pt x="1645" y="174"/>
                  </a:cubicBezTo>
                  <a:cubicBezTo>
                    <a:pt x="1643" y="174"/>
                    <a:pt x="1641" y="174"/>
                    <a:pt x="1640" y="174"/>
                  </a:cubicBezTo>
                  <a:cubicBezTo>
                    <a:pt x="1637" y="171"/>
                    <a:pt x="1604" y="138"/>
                    <a:pt x="1604" y="138"/>
                  </a:cubicBezTo>
                  <a:cubicBezTo>
                    <a:pt x="1604" y="138"/>
                    <a:pt x="1361" y="138"/>
                    <a:pt x="1356" y="138"/>
                  </a:cubicBezTo>
                  <a:cubicBezTo>
                    <a:pt x="1353" y="134"/>
                    <a:pt x="1228" y="0"/>
                    <a:pt x="1228" y="0"/>
                  </a:cubicBezTo>
                  <a:cubicBezTo>
                    <a:pt x="841" y="0"/>
                    <a:pt x="841" y="0"/>
                    <a:pt x="841" y="0"/>
                  </a:cubicBezTo>
                  <a:cubicBezTo>
                    <a:pt x="841" y="0"/>
                    <a:pt x="841" y="72"/>
                    <a:pt x="841" y="77"/>
                  </a:cubicBezTo>
                  <a:cubicBezTo>
                    <a:pt x="838" y="79"/>
                    <a:pt x="821" y="97"/>
                    <a:pt x="818" y="99"/>
                  </a:cubicBezTo>
                  <a:cubicBezTo>
                    <a:pt x="814" y="99"/>
                    <a:pt x="600" y="99"/>
                    <a:pt x="596" y="99"/>
                  </a:cubicBezTo>
                  <a:cubicBezTo>
                    <a:pt x="593" y="96"/>
                    <a:pt x="531" y="34"/>
                    <a:pt x="531" y="34"/>
                  </a:cubicBezTo>
                  <a:cubicBezTo>
                    <a:pt x="51" y="34"/>
                    <a:pt x="51" y="34"/>
                    <a:pt x="51" y="34"/>
                  </a:cubicBezTo>
                  <a:cubicBezTo>
                    <a:pt x="51" y="6"/>
                    <a:pt x="51" y="6"/>
                    <a:pt x="51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51" y="72"/>
                    <a:pt x="51" y="72"/>
                    <a:pt x="51" y="72"/>
                  </a:cubicBezTo>
                  <a:cubicBezTo>
                    <a:pt x="51" y="45"/>
                    <a:pt x="51" y="45"/>
                    <a:pt x="51" y="45"/>
                  </a:cubicBezTo>
                  <a:cubicBezTo>
                    <a:pt x="111" y="45"/>
                    <a:pt x="522" y="45"/>
                    <a:pt x="526" y="45"/>
                  </a:cubicBezTo>
                  <a:cubicBezTo>
                    <a:pt x="529" y="48"/>
                    <a:pt x="591" y="110"/>
                    <a:pt x="591" y="110"/>
                  </a:cubicBezTo>
                  <a:cubicBezTo>
                    <a:pt x="823" y="110"/>
                    <a:pt x="823" y="110"/>
                    <a:pt x="823" y="110"/>
                  </a:cubicBezTo>
                  <a:cubicBezTo>
                    <a:pt x="852" y="81"/>
                    <a:pt x="852" y="81"/>
                    <a:pt x="852" y="81"/>
                  </a:cubicBezTo>
                  <a:cubicBezTo>
                    <a:pt x="852" y="81"/>
                    <a:pt x="852" y="20"/>
                    <a:pt x="852" y="11"/>
                  </a:cubicBezTo>
                  <a:cubicBezTo>
                    <a:pt x="862" y="11"/>
                    <a:pt x="1218" y="11"/>
                    <a:pt x="1223" y="11"/>
                  </a:cubicBezTo>
                  <a:cubicBezTo>
                    <a:pt x="1226" y="14"/>
                    <a:pt x="1351" y="149"/>
                    <a:pt x="1351" y="149"/>
                  </a:cubicBezTo>
                  <a:cubicBezTo>
                    <a:pt x="1351" y="149"/>
                    <a:pt x="1595" y="149"/>
                    <a:pt x="1599" y="149"/>
                  </a:cubicBezTo>
                  <a:cubicBezTo>
                    <a:pt x="1602" y="152"/>
                    <a:pt x="1636" y="185"/>
                    <a:pt x="1636" y="185"/>
                  </a:cubicBezTo>
                  <a:cubicBezTo>
                    <a:pt x="1645" y="185"/>
                    <a:pt x="1645" y="185"/>
                    <a:pt x="1645" y="185"/>
                  </a:cubicBezTo>
                  <a:cubicBezTo>
                    <a:pt x="1645" y="196"/>
                    <a:pt x="1645" y="196"/>
                    <a:pt x="1645" y="196"/>
                  </a:cubicBezTo>
                  <a:lnTo>
                    <a:pt x="1716" y="196"/>
                  </a:ln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315" name="Freeform 547"/>
            <p:cNvSpPr>
              <a:spLocks/>
            </p:cNvSpPr>
            <p:nvPr/>
          </p:nvSpPr>
          <p:spPr bwMode="auto">
            <a:xfrm>
              <a:off x="8618107" y="657811"/>
              <a:ext cx="2024178" cy="352418"/>
            </a:xfrm>
            <a:custGeom>
              <a:avLst/>
              <a:gdLst>
                <a:gd name="T0" fmla="*/ 962 w 962"/>
                <a:gd name="T1" fmla="*/ 119 h 151"/>
                <a:gd name="T2" fmla="*/ 891 w 962"/>
                <a:gd name="T3" fmla="*/ 119 h 151"/>
                <a:gd name="T4" fmla="*/ 891 w 962"/>
                <a:gd name="T5" fmla="*/ 131 h 151"/>
                <a:gd name="T6" fmla="*/ 621 w 962"/>
                <a:gd name="T7" fmla="*/ 131 h 151"/>
                <a:gd name="T8" fmla="*/ 497 w 962"/>
                <a:gd name="T9" fmla="*/ 0 h 151"/>
                <a:gd name="T10" fmla="*/ 61 w 962"/>
                <a:gd name="T11" fmla="*/ 0 h 151"/>
                <a:gd name="T12" fmla="*/ 61 w 962"/>
                <a:gd name="T13" fmla="*/ 61 h 151"/>
                <a:gd name="T14" fmla="*/ 52 w 962"/>
                <a:gd name="T15" fmla="*/ 61 h 151"/>
                <a:gd name="T16" fmla="*/ 52 w 962"/>
                <a:gd name="T17" fmla="*/ 31 h 151"/>
                <a:gd name="T18" fmla="*/ 0 w 962"/>
                <a:gd name="T19" fmla="*/ 31 h 151"/>
                <a:gd name="T20" fmla="*/ 0 w 962"/>
                <a:gd name="T21" fmla="*/ 99 h 151"/>
                <a:gd name="T22" fmla="*/ 52 w 962"/>
                <a:gd name="T23" fmla="*/ 99 h 151"/>
                <a:gd name="T24" fmla="*/ 52 w 962"/>
                <a:gd name="T25" fmla="*/ 72 h 151"/>
                <a:gd name="T26" fmla="*/ 72 w 962"/>
                <a:gd name="T27" fmla="*/ 72 h 151"/>
                <a:gd name="T28" fmla="*/ 72 w 962"/>
                <a:gd name="T29" fmla="*/ 11 h 151"/>
                <a:gd name="T30" fmla="*/ 492 w 962"/>
                <a:gd name="T31" fmla="*/ 11 h 151"/>
                <a:gd name="T32" fmla="*/ 617 w 962"/>
                <a:gd name="T33" fmla="*/ 142 h 151"/>
                <a:gd name="T34" fmla="*/ 891 w 962"/>
                <a:gd name="T35" fmla="*/ 142 h 151"/>
                <a:gd name="T36" fmla="*/ 891 w 962"/>
                <a:gd name="T37" fmla="*/ 151 h 151"/>
                <a:gd name="T38" fmla="*/ 962 w 962"/>
                <a:gd name="T39" fmla="*/ 151 h 151"/>
                <a:gd name="T40" fmla="*/ 962 w 962"/>
                <a:gd name="T41" fmla="*/ 119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62" h="151">
                  <a:moveTo>
                    <a:pt x="962" y="119"/>
                  </a:moveTo>
                  <a:cubicBezTo>
                    <a:pt x="891" y="119"/>
                    <a:pt x="891" y="119"/>
                    <a:pt x="891" y="119"/>
                  </a:cubicBezTo>
                  <a:cubicBezTo>
                    <a:pt x="891" y="131"/>
                    <a:pt x="891" y="131"/>
                    <a:pt x="891" y="131"/>
                  </a:cubicBezTo>
                  <a:cubicBezTo>
                    <a:pt x="855" y="131"/>
                    <a:pt x="626" y="131"/>
                    <a:pt x="621" y="131"/>
                  </a:cubicBezTo>
                  <a:cubicBezTo>
                    <a:pt x="618" y="127"/>
                    <a:pt x="497" y="0"/>
                    <a:pt x="497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1" y="0"/>
                    <a:pt x="61" y="52"/>
                    <a:pt x="61" y="61"/>
                  </a:cubicBezTo>
                  <a:cubicBezTo>
                    <a:pt x="59" y="61"/>
                    <a:pt x="56" y="61"/>
                    <a:pt x="52" y="61"/>
                  </a:cubicBezTo>
                  <a:cubicBezTo>
                    <a:pt x="52" y="31"/>
                    <a:pt x="52" y="31"/>
                    <a:pt x="52" y="3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52" y="99"/>
                    <a:pt x="52" y="99"/>
                    <a:pt x="52" y="99"/>
                  </a:cubicBezTo>
                  <a:cubicBezTo>
                    <a:pt x="52" y="72"/>
                    <a:pt x="52" y="72"/>
                    <a:pt x="52" y="72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72" y="72"/>
                    <a:pt x="72" y="20"/>
                    <a:pt x="72" y="11"/>
                  </a:cubicBezTo>
                  <a:cubicBezTo>
                    <a:pt x="82" y="11"/>
                    <a:pt x="487" y="11"/>
                    <a:pt x="492" y="11"/>
                  </a:cubicBezTo>
                  <a:cubicBezTo>
                    <a:pt x="495" y="15"/>
                    <a:pt x="617" y="142"/>
                    <a:pt x="617" y="142"/>
                  </a:cubicBezTo>
                  <a:cubicBezTo>
                    <a:pt x="891" y="142"/>
                    <a:pt x="891" y="142"/>
                    <a:pt x="891" y="142"/>
                  </a:cubicBezTo>
                  <a:cubicBezTo>
                    <a:pt x="891" y="151"/>
                    <a:pt x="891" y="151"/>
                    <a:pt x="891" y="151"/>
                  </a:cubicBezTo>
                  <a:cubicBezTo>
                    <a:pt x="962" y="151"/>
                    <a:pt x="962" y="151"/>
                    <a:pt x="962" y="151"/>
                  </a:cubicBezTo>
                  <a:lnTo>
                    <a:pt x="962" y="119"/>
                  </a:ln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316" name="Freeform 548"/>
            <p:cNvSpPr>
              <a:spLocks noEditPoints="1"/>
            </p:cNvSpPr>
            <p:nvPr/>
          </p:nvSpPr>
          <p:spPr bwMode="auto">
            <a:xfrm>
              <a:off x="8715090" y="60275"/>
              <a:ext cx="1927196" cy="634943"/>
            </a:xfrm>
            <a:custGeom>
              <a:avLst/>
              <a:gdLst>
                <a:gd name="T0" fmla="*/ 88 w 916"/>
                <a:gd name="T1" fmla="*/ 44 h 273"/>
                <a:gd name="T2" fmla="*/ 44 w 916"/>
                <a:gd name="T3" fmla="*/ 0 h 273"/>
                <a:gd name="T4" fmla="*/ 0 w 916"/>
                <a:gd name="T5" fmla="*/ 44 h 273"/>
                <a:gd name="T6" fmla="*/ 38 w 916"/>
                <a:gd name="T7" fmla="*/ 88 h 273"/>
                <a:gd name="T8" fmla="*/ 38 w 916"/>
                <a:gd name="T9" fmla="*/ 192 h 273"/>
                <a:gd name="T10" fmla="*/ 776 w 916"/>
                <a:gd name="T11" fmla="*/ 192 h 273"/>
                <a:gd name="T12" fmla="*/ 845 w 916"/>
                <a:gd name="T13" fmla="*/ 261 h 273"/>
                <a:gd name="T14" fmla="*/ 845 w 916"/>
                <a:gd name="T15" fmla="*/ 273 h 273"/>
                <a:gd name="T16" fmla="*/ 916 w 916"/>
                <a:gd name="T17" fmla="*/ 273 h 273"/>
                <a:gd name="T18" fmla="*/ 916 w 916"/>
                <a:gd name="T19" fmla="*/ 242 h 273"/>
                <a:gd name="T20" fmla="*/ 845 w 916"/>
                <a:gd name="T21" fmla="*/ 242 h 273"/>
                <a:gd name="T22" fmla="*/ 845 w 916"/>
                <a:gd name="T23" fmla="*/ 246 h 273"/>
                <a:gd name="T24" fmla="*/ 781 w 916"/>
                <a:gd name="T25" fmla="*/ 181 h 273"/>
                <a:gd name="T26" fmla="*/ 49 w 916"/>
                <a:gd name="T27" fmla="*/ 181 h 273"/>
                <a:gd name="T28" fmla="*/ 49 w 916"/>
                <a:gd name="T29" fmla="*/ 88 h 273"/>
                <a:gd name="T30" fmla="*/ 88 w 916"/>
                <a:gd name="T31" fmla="*/ 44 h 273"/>
                <a:gd name="T32" fmla="*/ 44 w 916"/>
                <a:gd name="T33" fmla="*/ 72 h 273"/>
                <a:gd name="T34" fmla="*/ 16 w 916"/>
                <a:gd name="T35" fmla="*/ 44 h 273"/>
                <a:gd name="T36" fmla="*/ 44 w 916"/>
                <a:gd name="T37" fmla="*/ 16 h 273"/>
                <a:gd name="T38" fmla="*/ 72 w 916"/>
                <a:gd name="T39" fmla="*/ 44 h 273"/>
                <a:gd name="T40" fmla="*/ 44 w 916"/>
                <a:gd name="T41" fmla="*/ 72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16" h="273">
                  <a:moveTo>
                    <a:pt x="88" y="44"/>
                  </a:moveTo>
                  <a:cubicBezTo>
                    <a:pt x="88" y="20"/>
                    <a:pt x="68" y="0"/>
                    <a:pt x="44" y="0"/>
                  </a:cubicBezTo>
                  <a:cubicBezTo>
                    <a:pt x="19" y="0"/>
                    <a:pt x="0" y="20"/>
                    <a:pt x="0" y="44"/>
                  </a:cubicBezTo>
                  <a:cubicBezTo>
                    <a:pt x="0" y="67"/>
                    <a:pt x="16" y="85"/>
                    <a:pt x="38" y="88"/>
                  </a:cubicBezTo>
                  <a:cubicBezTo>
                    <a:pt x="38" y="192"/>
                    <a:pt x="38" y="192"/>
                    <a:pt x="38" y="192"/>
                  </a:cubicBezTo>
                  <a:cubicBezTo>
                    <a:pt x="38" y="192"/>
                    <a:pt x="772" y="192"/>
                    <a:pt x="776" y="192"/>
                  </a:cubicBezTo>
                  <a:cubicBezTo>
                    <a:pt x="779" y="195"/>
                    <a:pt x="831" y="247"/>
                    <a:pt x="845" y="261"/>
                  </a:cubicBezTo>
                  <a:cubicBezTo>
                    <a:pt x="845" y="273"/>
                    <a:pt x="845" y="273"/>
                    <a:pt x="845" y="273"/>
                  </a:cubicBezTo>
                  <a:cubicBezTo>
                    <a:pt x="916" y="273"/>
                    <a:pt x="916" y="273"/>
                    <a:pt x="916" y="273"/>
                  </a:cubicBezTo>
                  <a:cubicBezTo>
                    <a:pt x="916" y="242"/>
                    <a:pt x="916" y="242"/>
                    <a:pt x="916" y="242"/>
                  </a:cubicBezTo>
                  <a:cubicBezTo>
                    <a:pt x="845" y="242"/>
                    <a:pt x="845" y="242"/>
                    <a:pt x="845" y="242"/>
                  </a:cubicBezTo>
                  <a:cubicBezTo>
                    <a:pt x="845" y="246"/>
                    <a:pt x="845" y="246"/>
                    <a:pt x="845" y="246"/>
                  </a:cubicBezTo>
                  <a:cubicBezTo>
                    <a:pt x="781" y="181"/>
                    <a:pt x="781" y="181"/>
                    <a:pt x="781" y="181"/>
                  </a:cubicBezTo>
                  <a:cubicBezTo>
                    <a:pt x="781" y="181"/>
                    <a:pt x="60" y="181"/>
                    <a:pt x="49" y="181"/>
                  </a:cubicBezTo>
                  <a:cubicBezTo>
                    <a:pt x="49" y="173"/>
                    <a:pt x="49" y="108"/>
                    <a:pt x="49" y="88"/>
                  </a:cubicBezTo>
                  <a:cubicBezTo>
                    <a:pt x="71" y="86"/>
                    <a:pt x="88" y="67"/>
                    <a:pt x="88" y="44"/>
                  </a:cubicBezTo>
                  <a:close/>
                  <a:moveTo>
                    <a:pt x="44" y="72"/>
                  </a:moveTo>
                  <a:cubicBezTo>
                    <a:pt x="29" y="72"/>
                    <a:pt x="16" y="59"/>
                    <a:pt x="16" y="44"/>
                  </a:cubicBezTo>
                  <a:cubicBezTo>
                    <a:pt x="16" y="29"/>
                    <a:pt x="29" y="16"/>
                    <a:pt x="44" y="16"/>
                  </a:cubicBezTo>
                  <a:cubicBezTo>
                    <a:pt x="59" y="16"/>
                    <a:pt x="72" y="29"/>
                    <a:pt x="72" y="44"/>
                  </a:cubicBezTo>
                  <a:cubicBezTo>
                    <a:pt x="72" y="59"/>
                    <a:pt x="59" y="72"/>
                    <a:pt x="44" y="72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317" name="Freeform 549"/>
            <p:cNvSpPr>
              <a:spLocks noEditPoints="1"/>
            </p:cNvSpPr>
            <p:nvPr/>
          </p:nvSpPr>
          <p:spPr bwMode="auto">
            <a:xfrm>
              <a:off x="8975787" y="60275"/>
              <a:ext cx="1666499" cy="469563"/>
            </a:xfrm>
            <a:custGeom>
              <a:avLst/>
              <a:gdLst>
                <a:gd name="T0" fmla="*/ 89 w 792"/>
                <a:gd name="T1" fmla="*/ 44 h 202"/>
                <a:gd name="T2" fmla="*/ 45 w 792"/>
                <a:gd name="T3" fmla="*/ 0 h 202"/>
                <a:gd name="T4" fmla="*/ 0 w 792"/>
                <a:gd name="T5" fmla="*/ 44 h 202"/>
                <a:gd name="T6" fmla="*/ 40 w 792"/>
                <a:gd name="T7" fmla="*/ 88 h 202"/>
                <a:gd name="T8" fmla="*/ 40 w 792"/>
                <a:gd name="T9" fmla="*/ 148 h 202"/>
                <a:gd name="T10" fmla="*/ 675 w 792"/>
                <a:gd name="T11" fmla="*/ 148 h 202"/>
                <a:gd name="T12" fmla="*/ 721 w 792"/>
                <a:gd name="T13" fmla="*/ 194 h 202"/>
                <a:gd name="T14" fmla="*/ 721 w 792"/>
                <a:gd name="T15" fmla="*/ 193 h 202"/>
                <a:gd name="T16" fmla="*/ 721 w 792"/>
                <a:gd name="T17" fmla="*/ 202 h 202"/>
                <a:gd name="T18" fmla="*/ 792 w 792"/>
                <a:gd name="T19" fmla="*/ 202 h 202"/>
                <a:gd name="T20" fmla="*/ 792 w 792"/>
                <a:gd name="T21" fmla="*/ 170 h 202"/>
                <a:gd name="T22" fmla="*/ 721 w 792"/>
                <a:gd name="T23" fmla="*/ 170 h 202"/>
                <a:gd name="T24" fmla="*/ 721 w 792"/>
                <a:gd name="T25" fmla="*/ 178 h 202"/>
                <a:gd name="T26" fmla="*/ 680 w 792"/>
                <a:gd name="T27" fmla="*/ 137 h 202"/>
                <a:gd name="T28" fmla="*/ 51 w 792"/>
                <a:gd name="T29" fmla="*/ 137 h 202"/>
                <a:gd name="T30" fmla="*/ 51 w 792"/>
                <a:gd name="T31" fmla="*/ 88 h 202"/>
                <a:gd name="T32" fmla="*/ 89 w 792"/>
                <a:gd name="T33" fmla="*/ 44 h 202"/>
                <a:gd name="T34" fmla="*/ 45 w 792"/>
                <a:gd name="T35" fmla="*/ 72 h 202"/>
                <a:gd name="T36" fmla="*/ 17 w 792"/>
                <a:gd name="T37" fmla="*/ 44 h 202"/>
                <a:gd name="T38" fmla="*/ 45 w 792"/>
                <a:gd name="T39" fmla="*/ 16 h 202"/>
                <a:gd name="T40" fmla="*/ 72 w 792"/>
                <a:gd name="T41" fmla="*/ 44 h 202"/>
                <a:gd name="T42" fmla="*/ 45 w 792"/>
                <a:gd name="T43" fmla="*/ 7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92" h="202">
                  <a:moveTo>
                    <a:pt x="89" y="44"/>
                  </a:moveTo>
                  <a:cubicBezTo>
                    <a:pt x="89" y="20"/>
                    <a:pt x="69" y="0"/>
                    <a:pt x="45" y="0"/>
                  </a:cubicBezTo>
                  <a:cubicBezTo>
                    <a:pt x="20" y="0"/>
                    <a:pt x="0" y="20"/>
                    <a:pt x="0" y="44"/>
                  </a:cubicBezTo>
                  <a:cubicBezTo>
                    <a:pt x="0" y="67"/>
                    <a:pt x="18" y="86"/>
                    <a:pt x="40" y="88"/>
                  </a:cubicBezTo>
                  <a:cubicBezTo>
                    <a:pt x="40" y="148"/>
                    <a:pt x="40" y="148"/>
                    <a:pt x="40" y="148"/>
                  </a:cubicBezTo>
                  <a:cubicBezTo>
                    <a:pt x="40" y="148"/>
                    <a:pt x="671" y="148"/>
                    <a:pt x="675" y="148"/>
                  </a:cubicBezTo>
                  <a:cubicBezTo>
                    <a:pt x="678" y="151"/>
                    <a:pt x="721" y="194"/>
                    <a:pt x="721" y="194"/>
                  </a:cubicBezTo>
                  <a:cubicBezTo>
                    <a:pt x="721" y="193"/>
                    <a:pt x="721" y="193"/>
                    <a:pt x="721" y="193"/>
                  </a:cubicBezTo>
                  <a:cubicBezTo>
                    <a:pt x="721" y="202"/>
                    <a:pt x="721" y="202"/>
                    <a:pt x="721" y="202"/>
                  </a:cubicBezTo>
                  <a:cubicBezTo>
                    <a:pt x="792" y="202"/>
                    <a:pt x="792" y="202"/>
                    <a:pt x="792" y="202"/>
                  </a:cubicBezTo>
                  <a:cubicBezTo>
                    <a:pt x="792" y="170"/>
                    <a:pt x="792" y="170"/>
                    <a:pt x="792" y="170"/>
                  </a:cubicBezTo>
                  <a:cubicBezTo>
                    <a:pt x="721" y="170"/>
                    <a:pt x="721" y="170"/>
                    <a:pt x="721" y="170"/>
                  </a:cubicBezTo>
                  <a:cubicBezTo>
                    <a:pt x="721" y="178"/>
                    <a:pt x="721" y="178"/>
                    <a:pt x="721" y="178"/>
                  </a:cubicBezTo>
                  <a:cubicBezTo>
                    <a:pt x="680" y="137"/>
                    <a:pt x="680" y="137"/>
                    <a:pt x="680" y="137"/>
                  </a:cubicBezTo>
                  <a:cubicBezTo>
                    <a:pt x="680" y="137"/>
                    <a:pt x="61" y="137"/>
                    <a:pt x="51" y="137"/>
                  </a:cubicBezTo>
                  <a:cubicBezTo>
                    <a:pt x="51" y="131"/>
                    <a:pt x="51" y="102"/>
                    <a:pt x="51" y="88"/>
                  </a:cubicBezTo>
                  <a:cubicBezTo>
                    <a:pt x="72" y="85"/>
                    <a:pt x="89" y="67"/>
                    <a:pt x="89" y="44"/>
                  </a:cubicBezTo>
                  <a:close/>
                  <a:moveTo>
                    <a:pt x="45" y="72"/>
                  </a:moveTo>
                  <a:cubicBezTo>
                    <a:pt x="29" y="72"/>
                    <a:pt x="17" y="59"/>
                    <a:pt x="17" y="44"/>
                  </a:cubicBezTo>
                  <a:cubicBezTo>
                    <a:pt x="17" y="29"/>
                    <a:pt x="29" y="16"/>
                    <a:pt x="45" y="16"/>
                  </a:cubicBezTo>
                  <a:cubicBezTo>
                    <a:pt x="60" y="16"/>
                    <a:pt x="72" y="29"/>
                    <a:pt x="72" y="44"/>
                  </a:cubicBezTo>
                  <a:cubicBezTo>
                    <a:pt x="72" y="59"/>
                    <a:pt x="60" y="72"/>
                    <a:pt x="45" y="72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318" name="Freeform 550"/>
            <p:cNvSpPr>
              <a:spLocks noEditPoints="1"/>
            </p:cNvSpPr>
            <p:nvPr/>
          </p:nvSpPr>
          <p:spPr bwMode="auto">
            <a:xfrm>
              <a:off x="9724955" y="-119871"/>
              <a:ext cx="917331" cy="482360"/>
            </a:xfrm>
            <a:custGeom>
              <a:avLst/>
              <a:gdLst>
                <a:gd name="T0" fmla="*/ 52 w 436"/>
                <a:gd name="T1" fmla="*/ 0 h 207"/>
                <a:gd name="T2" fmla="*/ 0 w 436"/>
                <a:gd name="T3" fmla="*/ 52 h 207"/>
                <a:gd name="T4" fmla="*/ 0 w 436"/>
                <a:gd name="T5" fmla="*/ 198 h 207"/>
                <a:gd name="T6" fmla="*/ 365 w 436"/>
                <a:gd name="T7" fmla="*/ 198 h 207"/>
                <a:gd name="T8" fmla="*/ 365 w 436"/>
                <a:gd name="T9" fmla="*/ 207 h 207"/>
                <a:gd name="T10" fmla="*/ 436 w 436"/>
                <a:gd name="T11" fmla="*/ 207 h 207"/>
                <a:gd name="T12" fmla="*/ 436 w 436"/>
                <a:gd name="T13" fmla="*/ 175 h 207"/>
                <a:gd name="T14" fmla="*/ 365 w 436"/>
                <a:gd name="T15" fmla="*/ 175 h 207"/>
                <a:gd name="T16" fmla="*/ 365 w 436"/>
                <a:gd name="T17" fmla="*/ 187 h 207"/>
                <a:gd name="T18" fmla="*/ 11 w 436"/>
                <a:gd name="T19" fmla="*/ 187 h 207"/>
                <a:gd name="T20" fmla="*/ 11 w 436"/>
                <a:gd name="T21" fmla="*/ 57 h 207"/>
                <a:gd name="T22" fmla="*/ 64 w 436"/>
                <a:gd name="T23" fmla="*/ 4 h 207"/>
                <a:gd name="T24" fmla="*/ 64 w 436"/>
                <a:gd name="T25" fmla="*/ 77 h 207"/>
                <a:gd name="T26" fmla="*/ 25 w 436"/>
                <a:gd name="T27" fmla="*/ 121 h 207"/>
                <a:gd name="T28" fmla="*/ 69 w 436"/>
                <a:gd name="T29" fmla="*/ 166 h 207"/>
                <a:gd name="T30" fmla="*/ 114 w 436"/>
                <a:gd name="T31" fmla="*/ 121 h 207"/>
                <a:gd name="T32" fmla="*/ 75 w 436"/>
                <a:gd name="T33" fmla="*/ 77 h 207"/>
                <a:gd name="T34" fmla="*/ 75 w 436"/>
                <a:gd name="T35" fmla="*/ 0 h 207"/>
                <a:gd name="T36" fmla="*/ 52 w 436"/>
                <a:gd name="T37" fmla="*/ 0 h 207"/>
                <a:gd name="T38" fmla="*/ 97 w 436"/>
                <a:gd name="T39" fmla="*/ 121 h 207"/>
                <a:gd name="T40" fmla="*/ 69 w 436"/>
                <a:gd name="T41" fmla="*/ 149 h 207"/>
                <a:gd name="T42" fmla="*/ 41 w 436"/>
                <a:gd name="T43" fmla="*/ 121 h 207"/>
                <a:gd name="T44" fmla="*/ 69 w 436"/>
                <a:gd name="T45" fmla="*/ 93 h 207"/>
                <a:gd name="T46" fmla="*/ 97 w 436"/>
                <a:gd name="T47" fmla="*/ 121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36" h="207">
                  <a:moveTo>
                    <a:pt x="52" y="0"/>
                  </a:moveTo>
                  <a:cubicBezTo>
                    <a:pt x="0" y="52"/>
                    <a:pt x="0" y="52"/>
                    <a:pt x="0" y="52"/>
                  </a:cubicBezTo>
                  <a:cubicBezTo>
                    <a:pt x="0" y="198"/>
                    <a:pt x="0" y="198"/>
                    <a:pt x="0" y="198"/>
                  </a:cubicBezTo>
                  <a:cubicBezTo>
                    <a:pt x="365" y="198"/>
                    <a:pt x="365" y="198"/>
                    <a:pt x="365" y="198"/>
                  </a:cubicBezTo>
                  <a:cubicBezTo>
                    <a:pt x="365" y="207"/>
                    <a:pt x="365" y="207"/>
                    <a:pt x="365" y="207"/>
                  </a:cubicBezTo>
                  <a:cubicBezTo>
                    <a:pt x="436" y="207"/>
                    <a:pt x="436" y="207"/>
                    <a:pt x="436" y="207"/>
                  </a:cubicBezTo>
                  <a:cubicBezTo>
                    <a:pt x="436" y="175"/>
                    <a:pt x="436" y="175"/>
                    <a:pt x="436" y="175"/>
                  </a:cubicBezTo>
                  <a:cubicBezTo>
                    <a:pt x="365" y="175"/>
                    <a:pt x="365" y="175"/>
                    <a:pt x="365" y="175"/>
                  </a:cubicBezTo>
                  <a:cubicBezTo>
                    <a:pt x="365" y="187"/>
                    <a:pt x="365" y="187"/>
                    <a:pt x="365" y="187"/>
                  </a:cubicBezTo>
                  <a:cubicBezTo>
                    <a:pt x="328" y="187"/>
                    <a:pt x="21" y="187"/>
                    <a:pt x="11" y="187"/>
                  </a:cubicBezTo>
                  <a:cubicBezTo>
                    <a:pt x="11" y="177"/>
                    <a:pt x="11" y="61"/>
                    <a:pt x="11" y="57"/>
                  </a:cubicBezTo>
                  <a:cubicBezTo>
                    <a:pt x="13" y="54"/>
                    <a:pt x="49" y="18"/>
                    <a:pt x="64" y="4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42" y="80"/>
                    <a:pt x="25" y="99"/>
                    <a:pt x="25" y="121"/>
                  </a:cubicBezTo>
                  <a:cubicBezTo>
                    <a:pt x="25" y="146"/>
                    <a:pt x="45" y="166"/>
                    <a:pt x="69" y="166"/>
                  </a:cubicBezTo>
                  <a:cubicBezTo>
                    <a:pt x="94" y="166"/>
                    <a:pt x="114" y="146"/>
                    <a:pt x="114" y="121"/>
                  </a:cubicBezTo>
                  <a:cubicBezTo>
                    <a:pt x="114" y="99"/>
                    <a:pt x="97" y="80"/>
                    <a:pt x="75" y="77"/>
                  </a:cubicBezTo>
                  <a:cubicBezTo>
                    <a:pt x="75" y="0"/>
                    <a:pt x="75" y="0"/>
                    <a:pt x="75" y="0"/>
                  </a:cubicBezTo>
                  <a:lnTo>
                    <a:pt x="52" y="0"/>
                  </a:lnTo>
                  <a:close/>
                  <a:moveTo>
                    <a:pt x="97" y="121"/>
                  </a:moveTo>
                  <a:cubicBezTo>
                    <a:pt x="97" y="136"/>
                    <a:pt x="84" y="149"/>
                    <a:pt x="69" y="149"/>
                  </a:cubicBezTo>
                  <a:cubicBezTo>
                    <a:pt x="54" y="149"/>
                    <a:pt x="41" y="136"/>
                    <a:pt x="41" y="121"/>
                  </a:cubicBezTo>
                  <a:cubicBezTo>
                    <a:pt x="41" y="106"/>
                    <a:pt x="54" y="93"/>
                    <a:pt x="69" y="93"/>
                  </a:cubicBezTo>
                  <a:cubicBezTo>
                    <a:pt x="84" y="93"/>
                    <a:pt x="97" y="106"/>
                    <a:pt x="97" y="121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319" name="Freeform 551"/>
            <p:cNvSpPr>
              <a:spLocks noEditPoints="1"/>
            </p:cNvSpPr>
            <p:nvPr/>
          </p:nvSpPr>
          <p:spPr bwMode="auto">
            <a:xfrm>
              <a:off x="10039926" y="-119871"/>
              <a:ext cx="187736" cy="386872"/>
            </a:xfrm>
            <a:custGeom>
              <a:avLst/>
              <a:gdLst>
                <a:gd name="T0" fmla="*/ 39 w 89"/>
                <a:gd name="T1" fmla="*/ 0 h 166"/>
                <a:gd name="T2" fmla="*/ 39 w 89"/>
                <a:gd name="T3" fmla="*/ 77 h 166"/>
                <a:gd name="T4" fmla="*/ 0 w 89"/>
                <a:gd name="T5" fmla="*/ 121 h 166"/>
                <a:gd name="T6" fmla="*/ 44 w 89"/>
                <a:gd name="T7" fmla="*/ 166 h 166"/>
                <a:gd name="T8" fmla="*/ 89 w 89"/>
                <a:gd name="T9" fmla="*/ 121 h 166"/>
                <a:gd name="T10" fmla="*/ 50 w 89"/>
                <a:gd name="T11" fmla="*/ 77 h 166"/>
                <a:gd name="T12" fmla="*/ 50 w 89"/>
                <a:gd name="T13" fmla="*/ 0 h 166"/>
                <a:gd name="T14" fmla="*/ 39 w 89"/>
                <a:gd name="T15" fmla="*/ 0 h 166"/>
                <a:gd name="T16" fmla="*/ 72 w 89"/>
                <a:gd name="T17" fmla="*/ 121 h 166"/>
                <a:gd name="T18" fmla="*/ 44 w 89"/>
                <a:gd name="T19" fmla="*/ 149 h 166"/>
                <a:gd name="T20" fmla="*/ 17 w 89"/>
                <a:gd name="T21" fmla="*/ 121 h 166"/>
                <a:gd name="T22" fmla="*/ 44 w 89"/>
                <a:gd name="T23" fmla="*/ 93 h 166"/>
                <a:gd name="T24" fmla="*/ 72 w 89"/>
                <a:gd name="T25" fmla="*/ 121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9" h="166">
                  <a:moveTo>
                    <a:pt x="39" y="0"/>
                  </a:moveTo>
                  <a:cubicBezTo>
                    <a:pt x="39" y="77"/>
                    <a:pt x="39" y="77"/>
                    <a:pt x="39" y="77"/>
                  </a:cubicBezTo>
                  <a:cubicBezTo>
                    <a:pt x="17" y="80"/>
                    <a:pt x="0" y="99"/>
                    <a:pt x="0" y="121"/>
                  </a:cubicBezTo>
                  <a:cubicBezTo>
                    <a:pt x="0" y="146"/>
                    <a:pt x="20" y="166"/>
                    <a:pt x="44" y="166"/>
                  </a:cubicBezTo>
                  <a:cubicBezTo>
                    <a:pt x="69" y="166"/>
                    <a:pt x="89" y="146"/>
                    <a:pt x="89" y="121"/>
                  </a:cubicBezTo>
                  <a:cubicBezTo>
                    <a:pt x="89" y="99"/>
                    <a:pt x="72" y="80"/>
                    <a:pt x="50" y="77"/>
                  </a:cubicBezTo>
                  <a:cubicBezTo>
                    <a:pt x="50" y="0"/>
                    <a:pt x="50" y="0"/>
                    <a:pt x="50" y="0"/>
                  </a:cubicBezTo>
                  <a:lnTo>
                    <a:pt x="39" y="0"/>
                  </a:lnTo>
                  <a:close/>
                  <a:moveTo>
                    <a:pt x="72" y="121"/>
                  </a:moveTo>
                  <a:cubicBezTo>
                    <a:pt x="72" y="136"/>
                    <a:pt x="60" y="149"/>
                    <a:pt x="44" y="149"/>
                  </a:cubicBezTo>
                  <a:cubicBezTo>
                    <a:pt x="29" y="149"/>
                    <a:pt x="17" y="136"/>
                    <a:pt x="17" y="121"/>
                  </a:cubicBezTo>
                  <a:cubicBezTo>
                    <a:pt x="17" y="106"/>
                    <a:pt x="29" y="93"/>
                    <a:pt x="44" y="93"/>
                  </a:cubicBezTo>
                  <a:cubicBezTo>
                    <a:pt x="60" y="93"/>
                    <a:pt x="72" y="106"/>
                    <a:pt x="72" y="121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320" name="Freeform 552"/>
            <p:cNvSpPr>
              <a:spLocks noEditPoints="1"/>
            </p:cNvSpPr>
            <p:nvPr/>
          </p:nvSpPr>
          <p:spPr bwMode="auto">
            <a:xfrm>
              <a:off x="6892884" y="-5680"/>
              <a:ext cx="681548" cy="347497"/>
            </a:xfrm>
            <a:custGeom>
              <a:avLst/>
              <a:gdLst>
                <a:gd name="T0" fmla="*/ 280 w 324"/>
                <a:gd name="T1" fmla="*/ 28 h 149"/>
                <a:gd name="T2" fmla="*/ 236 w 324"/>
                <a:gd name="T3" fmla="*/ 72 h 149"/>
                <a:gd name="T4" fmla="*/ 276 w 324"/>
                <a:gd name="T5" fmla="*/ 116 h 149"/>
                <a:gd name="T6" fmla="*/ 276 w 324"/>
                <a:gd name="T7" fmla="*/ 138 h 149"/>
                <a:gd name="T8" fmla="*/ 96 w 324"/>
                <a:gd name="T9" fmla="*/ 138 h 149"/>
                <a:gd name="T10" fmla="*/ 96 w 324"/>
                <a:gd name="T11" fmla="*/ 0 h 149"/>
                <a:gd name="T12" fmla="*/ 0 w 324"/>
                <a:gd name="T13" fmla="*/ 0 h 149"/>
                <a:gd name="T14" fmla="*/ 0 w 324"/>
                <a:gd name="T15" fmla="*/ 11 h 149"/>
                <a:gd name="T16" fmla="*/ 85 w 324"/>
                <a:gd name="T17" fmla="*/ 11 h 149"/>
                <a:gd name="T18" fmla="*/ 85 w 324"/>
                <a:gd name="T19" fmla="*/ 149 h 149"/>
                <a:gd name="T20" fmla="*/ 287 w 324"/>
                <a:gd name="T21" fmla="*/ 149 h 149"/>
                <a:gd name="T22" fmla="*/ 287 w 324"/>
                <a:gd name="T23" fmla="*/ 116 h 149"/>
                <a:gd name="T24" fmla="*/ 324 w 324"/>
                <a:gd name="T25" fmla="*/ 72 h 149"/>
                <a:gd name="T26" fmla="*/ 280 w 324"/>
                <a:gd name="T27" fmla="*/ 28 h 149"/>
                <a:gd name="T28" fmla="*/ 280 w 324"/>
                <a:gd name="T29" fmla="*/ 100 h 149"/>
                <a:gd name="T30" fmla="*/ 252 w 324"/>
                <a:gd name="T31" fmla="*/ 72 h 149"/>
                <a:gd name="T32" fmla="*/ 280 w 324"/>
                <a:gd name="T33" fmla="*/ 44 h 149"/>
                <a:gd name="T34" fmla="*/ 308 w 324"/>
                <a:gd name="T35" fmla="*/ 72 h 149"/>
                <a:gd name="T36" fmla="*/ 280 w 324"/>
                <a:gd name="T37" fmla="*/ 10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24" h="149">
                  <a:moveTo>
                    <a:pt x="280" y="28"/>
                  </a:moveTo>
                  <a:cubicBezTo>
                    <a:pt x="256" y="28"/>
                    <a:pt x="236" y="48"/>
                    <a:pt x="236" y="72"/>
                  </a:cubicBezTo>
                  <a:cubicBezTo>
                    <a:pt x="236" y="95"/>
                    <a:pt x="253" y="114"/>
                    <a:pt x="276" y="116"/>
                  </a:cubicBezTo>
                  <a:cubicBezTo>
                    <a:pt x="276" y="123"/>
                    <a:pt x="276" y="133"/>
                    <a:pt x="276" y="138"/>
                  </a:cubicBezTo>
                  <a:cubicBezTo>
                    <a:pt x="266" y="138"/>
                    <a:pt x="106" y="138"/>
                    <a:pt x="96" y="138"/>
                  </a:cubicBezTo>
                  <a:cubicBezTo>
                    <a:pt x="96" y="128"/>
                    <a:pt x="96" y="0"/>
                    <a:pt x="9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25" y="11"/>
                    <a:pt x="77" y="11"/>
                    <a:pt x="85" y="11"/>
                  </a:cubicBezTo>
                  <a:cubicBezTo>
                    <a:pt x="85" y="21"/>
                    <a:pt x="85" y="149"/>
                    <a:pt x="85" y="149"/>
                  </a:cubicBezTo>
                  <a:cubicBezTo>
                    <a:pt x="287" y="149"/>
                    <a:pt x="287" y="149"/>
                    <a:pt x="287" y="149"/>
                  </a:cubicBezTo>
                  <a:cubicBezTo>
                    <a:pt x="287" y="116"/>
                    <a:pt x="287" y="116"/>
                    <a:pt x="287" y="116"/>
                  </a:cubicBezTo>
                  <a:cubicBezTo>
                    <a:pt x="308" y="112"/>
                    <a:pt x="324" y="94"/>
                    <a:pt x="324" y="72"/>
                  </a:cubicBezTo>
                  <a:cubicBezTo>
                    <a:pt x="324" y="48"/>
                    <a:pt x="304" y="28"/>
                    <a:pt x="280" y="28"/>
                  </a:cubicBezTo>
                  <a:close/>
                  <a:moveTo>
                    <a:pt x="280" y="100"/>
                  </a:moveTo>
                  <a:cubicBezTo>
                    <a:pt x="265" y="100"/>
                    <a:pt x="252" y="87"/>
                    <a:pt x="252" y="72"/>
                  </a:cubicBezTo>
                  <a:cubicBezTo>
                    <a:pt x="252" y="57"/>
                    <a:pt x="265" y="44"/>
                    <a:pt x="280" y="44"/>
                  </a:cubicBezTo>
                  <a:cubicBezTo>
                    <a:pt x="295" y="44"/>
                    <a:pt x="308" y="57"/>
                    <a:pt x="308" y="72"/>
                  </a:cubicBezTo>
                  <a:cubicBezTo>
                    <a:pt x="308" y="87"/>
                    <a:pt x="295" y="100"/>
                    <a:pt x="280" y="100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321" name="Freeform 553"/>
            <p:cNvSpPr>
              <a:spLocks noEditPoints="1"/>
            </p:cNvSpPr>
            <p:nvPr/>
          </p:nvSpPr>
          <p:spPr bwMode="auto">
            <a:xfrm>
              <a:off x="6892884" y="-119871"/>
              <a:ext cx="1205609" cy="386872"/>
            </a:xfrm>
            <a:custGeom>
              <a:avLst/>
              <a:gdLst>
                <a:gd name="T0" fmla="*/ 529 w 573"/>
                <a:gd name="T1" fmla="*/ 77 h 166"/>
                <a:gd name="T2" fmla="*/ 484 w 573"/>
                <a:gd name="T3" fmla="*/ 117 h 166"/>
                <a:gd name="T4" fmla="*/ 410 w 573"/>
                <a:gd name="T5" fmla="*/ 117 h 166"/>
                <a:gd name="T6" fmla="*/ 410 w 573"/>
                <a:gd name="T7" fmla="*/ 10 h 166"/>
                <a:gd name="T8" fmla="*/ 158 w 573"/>
                <a:gd name="T9" fmla="*/ 10 h 166"/>
                <a:gd name="T10" fmla="*/ 158 w 573"/>
                <a:gd name="T11" fmla="*/ 0 h 166"/>
                <a:gd name="T12" fmla="*/ 147 w 573"/>
                <a:gd name="T13" fmla="*/ 0 h 166"/>
                <a:gd name="T14" fmla="*/ 147 w 573"/>
                <a:gd name="T15" fmla="*/ 10 h 166"/>
                <a:gd name="T16" fmla="*/ 0 w 573"/>
                <a:gd name="T17" fmla="*/ 10 h 166"/>
                <a:gd name="T18" fmla="*/ 0 w 573"/>
                <a:gd name="T19" fmla="*/ 21 h 166"/>
                <a:gd name="T20" fmla="*/ 147 w 573"/>
                <a:gd name="T21" fmla="*/ 21 h 166"/>
                <a:gd name="T22" fmla="*/ 147 w 573"/>
                <a:gd name="T23" fmla="*/ 77 h 166"/>
                <a:gd name="T24" fmla="*/ 108 w 573"/>
                <a:gd name="T25" fmla="*/ 121 h 166"/>
                <a:gd name="T26" fmla="*/ 153 w 573"/>
                <a:gd name="T27" fmla="*/ 166 h 166"/>
                <a:gd name="T28" fmla="*/ 197 w 573"/>
                <a:gd name="T29" fmla="*/ 121 h 166"/>
                <a:gd name="T30" fmla="*/ 158 w 573"/>
                <a:gd name="T31" fmla="*/ 77 h 166"/>
                <a:gd name="T32" fmla="*/ 158 w 573"/>
                <a:gd name="T33" fmla="*/ 21 h 166"/>
                <a:gd name="T34" fmla="*/ 400 w 573"/>
                <a:gd name="T35" fmla="*/ 21 h 166"/>
                <a:gd name="T36" fmla="*/ 400 w 573"/>
                <a:gd name="T37" fmla="*/ 128 h 166"/>
                <a:gd name="T38" fmla="*/ 485 w 573"/>
                <a:gd name="T39" fmla="*/ 128 h 166"/>
                <a:gd name="T40" fmla="*/ 529 w 573"/>
                <a:gd name="T41" fmla="*/ 166 h 166"/>
                <a:gd name="T42" fmla="*/ 573 w 573"/>
                <a:gd name="T43" fmla="*/ 121 h 166"/>
                <a:gd name="T44" fmla="*/ 529 w 573"/>
                <a:gd name="T45" fmla="*/ 77 h 166"/>
                <a:gd name="T46" fmla="*/ 181 w 573"/>
                <a:gd name="T47" fmla="*/ 121 h 166"/>
                <a:gd name="T48" fmla="*/ 153 w 573"/>
                <a:gd name="T49" fmla="*/ 149 h 166"/>
                <a:gd name="T50" fmla="*/ 125 w 573"/>
                <a:gd name="T51" fmla="*/ 121 h 166"/>
                <a:gd name="T52" fmla="*/ 153 w 573"/>
                <a:gd name="T53" fmla="*/ 93 h 166"/>
                <a:gd name="T54" fmla="*/ 181 w 573"/>
                <a:gd name="T55" fmla="*/ 121 h 166"/>
                <a:gd name="T56" fmla="*/ 529 w 573"/>
                <a:gd name="T57" fmla="*/ 149 h 166"/>
                <a:gd name="T58" fmla="*/ 501 w 573"/>
                <a:gd name="T59" fmla="*/ 121 h 166"/>
                <a:gd name="T60" fmla="*/ 529 w 573"/>
                <a:gd name="T61" fmla="*/ 93 h 166"/>
                <a:gd name="T62" fmla="*/ 556 w 573"/>
                <a:gd name="T63" fmla="*/ 121 h 166"/>
                <a:gd name="T64" fmla="*/ 529 w 573"/>
                <a:gd name="T65" fmla="*/ 149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3" h="166">
                  <a:moveTo>
                    <a:pt x="529" y="77"/>
                  </a:moveTo>
                  <a:cubicBezTo>
                    <a:pt x="506" y="77"/>
                    <a:pt x="487" y="95"/>
                    <a:pt x="484" y="117"/>
                  </a:cubicBezTo>
                  <a:cubicBezTo>
                    <a:pt x="465" y="117"/>
                    <a:pt x="418" y="117"/>
                    <a:pt x="410" y="117"/>
                  </a:cubicBezTo>
                  <a:cubicBezTo>
                    <a:pt x="410" y="107"/>
                    <a:pt x="410" y="10"/>
                    <a:pt x="410" y="10"/>
                  </a:cubicBezTo>
                  <a:cubicBezTo>
                    <a:pt x="158" y="10"/>
                    <a:pt x="158" y="10"/>
                    <a:pt x="158" y="1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47" y="0"/>
                    <a:pt x="147" y="0"/>
                    <a:pt x="147" y="0"/>
                  </a:cubicBezTo>
                  <a:cubicBezTo>
                    <a:pt x="147" y="10"/>
                    <a:pt x="147" y="10"/>
                    <a:pt x="147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27" y="21"/>
                    <a:pt x="85" y="21"/>
                    <a:pt x="147" y="21"/>
                  </a:cubicBezTo>
                  <a:cubicBezTo>
                    <a:pt x="147" y="77"/>
                    <a:pt x="147" y="77"/>
                    <a:pt x="147" y="77"/>
                  </a:cubicBezTo>
                  <a:cubicBezTo>
                    <a:pt x="125" y="80"/>
                    <a:pt x="108" y="99"/>
                    <a:pt x="108" y="121"/>
                  </a:cubicBezTo>
                  <a:cubicBezTo>
                    <a:pt x="108" y="146"/>
                    <a:pt x="128" y="166"/>
                    <a:pt x="153" y="166"/>
                  </a:cubicBezTo>
                  <a:cubicBezTo>
                    <a:pt x="177" y="166"/>
                    <a:pt x="197" y="146"/>
                    <a:pt x="197" y="121"/>
                  </a:cubicBezTo>
                  <a:cubicBezTo>
                    <a:pt x="197" y="99"/>
                    <a:pt x="180" y="80"/>
                    <a:pt x="158" y="77"/>
                  </a:cubicBezTo>
                  <a:cubicBezTo>
                    <a:pt x="158" y="21"/>
                    <a:pt x="158" y="21"/>
                    <a:pt x="158" y="21"/>
                  </a:cubicBezTo>
                  <a:cubicBezTo>
                    <a:pt x="270" y="21"/>
                    <a:pt x="394" y="21"/>
                    <a:pt x="400" y="21"/>
                  </a:cubicBezTo>
                  <a:cubicBezTo>
                    <a:pt x="400" y="31"/>
                    <a:pt x="400" y="128"/>
                    <a:pt x="400" y="128"/>
                  </a:cubicBezTo>
                  <a:cubicBezTo>
                    <a:pt x="485" y="128"/>
                    <a:pt x="485" y="128"/>
                    <a:pt x="485" y="128"/>
                  </a:cubicBezTo>
                  <a:cubicBezTo>
                    <a:pt x="488" y="149"/>
                    <a:pt x="507" y="166"/>
                    <a:pt x="529" y="166"/>
                  </a:cubicBezTo>
                  <a:cubicBezTo>
                    <a:pt x="553" y="166"/>
                    <a:pt x="573" y="146"/>
                    <a:pt x="573" y="121"/>
                  </a:cubicBezTo>
                  <a:cubicBezTo>
                    <a:pt x="573" y="97"/>
                    <a:pt x="553" y="77"/>
                    <a:pt x="529" y="77"/>
                  </a:cubicBezTo>
                  <a:close/>
                  <a:moveTo>
                    <a:pt x="181" y="121"/>
                  </a:moveTo>
                  <a:cubicBezTo>
                    <a:pt x="181" y="136"/>
                    <a:pt x="168" y="149"/>
                    <a:pt x="153" y="149"/>
                  </a:cubicBezTo>
                  <a:cubicBezTo>
                    <a:pt x="137" y="149"/>
                    <a:pt x="125" y="136"/>
                    <a:pt x="125" y="121"/>
                  </a:cubicBezTo>
                  <a:cubicBezTo>
                    <a:pt x="125" y="106"/>
                    <a:pt x="137" y="93"/>
                    <a:pt x="153" y="93"/>
                  </a:cubicBezTo>
                  <a:cubicBezTo>
                    <a:pt x="168" y="93"/>
                    <a:pt x="181" y="106"/>
                    <a:pt x="181" y="121"/>
                  </a:cubicBezTo>
                  <a:close/>
                  <a:moveTo>
                    <a:pt x="529" y="149"/>
                  </a:moveTo>
                  <a:cubicBezTo>
                    <a:pt x="513" y="149"/>
                    <a:pt x="501" y="136"/>
                    <a:pt x="501" y="121"/>
                  </a:cubicBezTo>
                  <a:cubicBezTo>
                    <a:pt x="501" y="106"/>
                    <a:pt x="513" y="93"/>
                    <a:pt x="529" y="93"/>
                  </a:cubicBezTo>
                  <a:cubicBezTo>
                    <a:pt x="544" y="93"/>
                    <a:pt x="556" y="106"/>
                    <a:pt x="556" y="121"/>
                  </a:cubicBezTo>
                  <a:cubicBezTo>
                    <a:pt x="556" y="136"/>
                    <a:pt x="544" y="149"/>
                    <a:pt x="529" y="149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322" name="Freeform 554"/>
            <p:cNvSpPr>
              <a:spLocks noEditPoints="1"/>
            </p:cNvSpPr>
            <p:nvPr/>
          </p:nvSpPr>
          <p:spPr bwMode="auto">
            <a:xfrm>
              <a:off x="7862710" y="-119871"/>
              <a:ext cx="766074" cy="386872"/>
            </a:xfrm>
            <a:custGeom>
              <a:avLst/>
              <a:gdLst>
                <a:gd name="T0" fmla="*/ 0 w 364"/>
                <a:gd name="T1" fmla="*/ 0 h 166"/>
                <a:gd name="T2" fmla="*/ 0 w 364"/>
                <a:gd name="T3" fmla="*/ 57 h 166"/>
                <a:gd name="T4" fmla="*/ 316 w 364"/>
                <a:gd name="T5" fmla="*/ 57 h 166"/>
                <a:gd name="T6" fmla="*/ 316 w 364"/>
                <a:gd name="T7" fmla="*/ 77 h 166"/>
                <a:gd name="T8" fmla="*/ 276 w 364"/>
                <a:gd name="T9" fmla="*/ 121 h 166"/>
                <a:gd name="T10" fmla="*/ 320 w 364"/>
                <a:gd name="T11" fmla="*/ 166 h 166"/>
                <a:gd name="T12" fmla="*/ 364 w 364"/>
                <a:gd name="T13" fmla="*/ 121 h 166"/>
                <a:gd name="T14" fmla="*/ 327 w 364"/>
                <a:gd name="T15" fmla="*/ 77 h 166"/>
                <a:gd name="T16" fmla="*/ 327 w 364"/>
                <a:gd name="T17" fmla="*/ 46 h 166"/>
                <a:gd name="T18" fmla="*/ 11 w 364"/>
                <a:gd name="T19" fmla="*/ 46 h 166"/>
                <a:gd name="T20" fmla="*/ 11 w 364"/>
                <a:gd name="T21" fmla="*/ 0 h 166"/>
                <a:gd name="T22" fmla="*/ 0 w 364"/>
                <a:gd name="T23" fmla="*/ 0 h 166"/>
                <a:gd name="T24" fmla="*/ 348 w 364"/>
                <a:gd name="T25" fmla="*/ 121 h 166"/>
                <a:gd name="T26" fmla="*/ 320 w 364"/>
                <a:gd name="T27" fmla="*/ 149 h 166"/>
                <a:gd name="T28" fmla="*/ 292 w 364"/>
                <a:gd name="T29" fmla="*/ 121 h 166"/>
                <a:gd name="T30" fmla="*/ 320 w 364"/>
                <a:gd name="T31" fmla="*/ 93 h 166"/>
                <a:gd name="T32" fmla="*/ 348 w 364"/>
                <a:gd name="T33" fmla="*/ 121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64" h="166">
                  <a:moveTo>
                    <a:pt x="0" y="0"/>
                  </a:moveTo>
                  <a:cubicBezTo>
                    <a:pt x="0" y="57"/>
                    <a:pt x="0" y="57"/>
                    <a:pt x="0" y="57"/>
                  </a:cubicBezTo>
                  <a:cubicBezTo>
                    <a:pt x="0" y="57"/>
                    <a:pt x="305" y="57"/>
                    <a:pt x="316" y="57"/>
                  </a:cubicBezTo>
                  <a:cubicBezTo>
                    <a:pt x="316" y="62"/>
                    <a:pt x="316" y="70"/>
                    <a:pt x="316" y="77"/>
                  </a:cubicBezTo>
                  <a:cubicBezTo>
                    <a:pt x="293" y="79"/>
                    <a:pt x="276" y="98"/>
                    <a:pt x="276" y="121"/>
                  </a:cubicBezTo>
                  <a:cubicBezTo>
                    <a:pt x="276" y="146"/>
                    <a:pt x="296" y="166"/>
                    <a:pt x="320" y="166"/>
                  </a:cubicBezTo>
                  <a:cubicBezTo>
                    <a:pt x="344" y="166"/>
                    <a:pt x="364" y="146"/>
                    <a:pt x="364" y="121"/>
                  </a:cubicBezTo>
                  <a:cubicBezTo>
                    <a:pt x="364" y="99"/>
                    <a:pt x="348" y="81"/>
                    <a:pt x="327" y="77"/>
                  </a:cubicBezTo>
                  <a:cubicBezTo>
                    <a:pt x="327" y="46"/>
                    <a:pt x="327" y="46"/>
                    <a:pt x="327" y="46"/>
                  </a:cubicBezTo>
                  <a:cubicBezTo>
                    <a:pt x="327" y="46"/>
                    <a:pt x="22" y="46"/>
                    <a:pt x="11" y="46"/>
                  </a:cubicBezTo>
                  <a:cubicBezTo>
                    <a:pt x="11" y="40"/>
                    <a:pt x="11" y="17"/>
                    <a:pt x="11" y="0"/>
                  </a:cubicBezTo>
                  <a:lnTo>
                    <a:pt x="0" y="0"/>
                  </a:lnTo>
                  <a:close/>
                  <a:moveTo>
                    <a:pt x="348" y="121"/>
                  </a:moveTo>
                  <a:cubicBezTo>
                    <a:pt x="348" y="136"/>
                    <a:pt x="335" y="149"/>
                    <a:pt x="320" y="149"/>
                  </a:cubicBezTo>
                  <a:cubicBezTo>
                    <a:pt x="305" y="149"/>
                    <a:pt x="292" y="136"/>
                    <a:pt x="292" y="121"/>
                  </a:cubicBezTo>
                  <a:cubicBezTo>
                    <a:pt x="292" y="106"/>
                    <a:pt x="305" y="93"/>
                    <a:pt x="320" y="93"/>
                  </a:cubicBezTo>
                  <a:cubicBezTo>
                    <a:pt x="335" y="93"/>
                    <a:pt x="348" y="106"/>
                    <a:pt x="348" y="121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323" name="Freeform 555"/>
            <p:cNvSpPr>
              <a:spLocks noEditPoints="1"/>
            </p:cNvSpPr>
            <p:nvPr/>
          </p:nvSpPr>
          <p:spPr bwMode="auto">
            <a:xfrm>
              <a:off x="6892884" y="-119871"/>
              <a:ext cx="2806269" cy="535519"/>
            </a:xfrm>
            <a:custGeom>
              <a:avLst/>
              <a:gdLst>
                <a:gd name="T0" fmla="*/ 1295 w 1334"/>
                <a:gd name="T1" fmla="*/ 77 h 230"/>
                <a:gd name="T2" fmla="*/ 1295 w 1334"/>
                <a:gd name="T3" fmla="*/ 0 h 230"/>
                <a:gd name="T4" fmla="*/ 1284 w 1334"/>
                <a:gd name="T5" fmla="*/ 0 h 230"/>
                <a:gd name="T6" fmla="*/ 1284 w 1334"/>
                <a:gd name="T7" fmla="*/ 77 h 230"/>
                <a:gd name="T8" fmla="*/ 1245 w 1334"/>
                <a:gd name="T9" fmla="*/ 121 h 230"/>
                <a:gd name="T10" fmla="*/ 1284 w 1334"/>
                <a:gd name="T11" fmla="*/ 165 h 230"/>
                <a:gd name="T12" fmla="*/ 1284 w 1334"/>
                <a:gd name="T13" fmla="*/ 190 h 230"/>
                <a:gd name="T14" fmla="*/ 1104 w 1334"/>
                <a:gd name="T15" fmla="*/ 190 h 230"/>
                <a:gd name="T16" fmla="*/ 1104 w 1334"/>
                <a:gd name="T17" fmla="*/ 51 h 230"/>
                <a:gd name="T18" fmla="*/ 836 w 1334"/>
                <a:gd name="T19" fmla="*/ 51 h 230"/>
                <a:gd name="T20" fmla="*/ 836 w 1334"/>
                <a:gd name="T21" fmla="*/ 219 h 230"/>
                <a:gd name="T22" fmla="*/ 661 w 1334"/>
                <a:gd name="T23" fmla="*/ 219 h 230"/>
                <a:gd name="T24" fmla="*/ 661 w 1334"/>
                <a:gd name="T25" fmla="*/ 165 h 230"/>
                <a:gd name="T26" fmla="*/ 701 w 1334"/>
                <a:gd name="T27" fmla="*/ 121 h 230"/>
                <a:gd name="T28" fmla="*/ 656 w 1334"/>
                <a:gd name="T29" fmla="*/ 77 h 230"/>
                <a:gd name="T30" fmla="*/ 612 w 1334"/>
                <a:gd name="T31" fmla="*/ 121 h 230"/>
                <a:gd name="T32" fmla="*/ 650 w 1334"/>
                <a:gd name="T33" fmla="*/ 165 h 230"/>
                <a:gd name="T34" fmla="*/ 650 w 1334"/>
                <a:gd name="T35" fmla="*/ 219 h 230"/>
                <a:gd name="T36" fmla="*/ 0 w 1334"/>
                <a:gd name="T37" fmla="*/ 219 h 230"/>
                <a:gd name="T38" fmla="*/ 0 w 1334"/>
                <a:gd name="T39" fmla="*/ 230 h 230"/>
                <a:gd name="T40" fmla="*/ 847 w 1334"/>
                <a:gd name="T41" fmla="*/ 230 h 230"/>
                <a:gd name="T42" fmla="*/ 847 w 1334"/>
                <a:gd name="T43" fmla="*/ 62 h 230"/>
                <a:gd name="T44" fmla="*/ 1093 w 1334"/>
                <a:gd name="T45" fmla="*/ 62 h 230"/>
                <a:gd name="T46" fmla="*/ 1093 w 1334"/>
                <a:gd name="T47" fmla="*/ 201 h 230"/>
                <a:gd name="T48" fmla="*/ 1295 w 1334"/>
                <a:gd name="T49" fmla="*/ 201 h 230"/>
                <a:gd name="T50" fmla="*/ 1295 w 1334"/>
                <a:gd name="T51" fmla="*/ 165 h 230"/>
                <a:gd name="T52" fmla="*/ 1334 w 1334"/>
                <a:gd name="T53" fmla="*/ 121 h 230"/>
                <a:gd name="T54" fmla="*/ 1295 w 1334"/>
                <a:gd name="T55" fmla="*/ 77 h 230"/>
                <a:gd name="T56" fmla="*/ 628 w 1334"/>
                <a:gd name="T57" fmla="*/ 121 h 230"/>
                <a:gd name="T58" fmla="*/ 656 w 1334"/>
                <a:gd name="T59" fmla="*/ 93 h 230"/>
                <a:gd name="T60" fmla="*/ 684 w 1334"/>
                <a:gd name="T61" fmla="*/ 121 h 230"/>
                <a:gd name="T62" fmla="*/ 656 w 1334"/>
                <a:gd name="T63" fmla="*/ 149 h 230"/>
                <a:gd name="T64" fmla="*/ 628 w 1334"/>
                <a:gd name="T65" fmla="*/ 121 h 230"/>
                <a:gd name="T66" fmla="*/ 1290 w 1334"/>
                <a:gd name="T67" fmla="*/ 149 h 230"/>
                <a:gd name="T68" fmla="*/ 1262 w 1334"/>
                <a:gd name="T69" fmla="*/ 121 h 230"/>
                <a:gd name="T70" fmla="*/ 1290 w 1334"/>
                <a:gd name="T71" fmla="*/ 93 h 230"/>
                <a:gd name="T72" fmla="*/ 1317 w 1334"/>
                <a:gd name="T73" fmla="*/ 121 h 230"/>
                <a:gd name="T74" fmla="*/ 1290 w 1334"/>
                <a:gd name="T75" fmla="*/ 149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334" h="230">
                  <a:moveTo>
                    <a:pt x="1295" y="77"/>
                  </a:moveTo>
                  <a:cubicBezTo>
                    <a:pt x="1295" y="0"/>
                    <a:pt x="1295" y="0"/>
                    <a:pt x="1295" y="0"/>
                  </a:cubicBezTo>
                  <a:cubicBezTo>
                    <a:pt x="1284" y="0"/>
                    <a:pt x="1284" y="0"/>
                    <a:pt x="1284" y="0"/>
                  </a:cubicBezTo>
                  <a:cubicBezTo>
                    <a:pt x="1284" y="77"/>
                    <a:pt x="1284" y="77"/>
                    <a:pt x="1284" y="77"/>
                  </a:cubicBezTo>
                  <a:cubicBezTo>
                    <a:pt x="1262" y="80"/>
                    <a:pt x="1245" y="99"/>
                    <a:pt x="1245" y="121"/>
                  </a:cubicBezTo>
                  <a:cubicBezTo>
                    <a:pt x="1245" y="144"/>
                    <a:pt x="1262" y="162"/>
                    <a:pt x="1284" y="165"/>
                  </a:cubicBezTo>
                  <a:cubicBezTo>
                    <a:pt x="1284" y="173"/>
                    <a:pt x="1284" y="185"/>
                    <a:pt x="1284" y="190"/>
                  </a:cubicBezTo>
                  <a:cubicBezTo>
                    <a:pt x="1274" y="190"/>
                    <a:pt x="1114" y="190"/>
                    <a:pt x="1104" y="190"/>
                  </a:cubicBezTo>
                  <a:cubicBezTo>
                    <a:pt x="1104" y="180"/>
                    <a:pt x="1104" y="51"/>
                    <a:pt x="1104" y="51"/>
                  </a:cubicBezTo>
                  <a:cubicBezTo>
                    <a:pt x="836" y="51"/>
                    <a:pt x="836" y="51"/>
                    <a:pt x="836" y="51"/>
                  </a:cubicBezTo>
                  <a:cubicBezTo>
                    <a:pt x="836" y="51"/>
                    <a:pt x="836" y="209"/>
                    <a:pt x="836" y="219"/>
                  </a:cubicBezTo>
                  <a:cubicBezTo>
                    <a:pt x="833" y="219"/>
                    <a:pt x="762" y="219"/>
                    <a:pt x="661" y="219"/>
                  </a:cubicBezTo>
                  <a:cubicBezTo>
                    <a:pt x="661" y="165"/>
                    <a:pt x="661" y="165"/>
                    <a:pt x="661" y="165"/>
                  </a:cubicBezTo>
                  <a:cubicBezTo>
                    <a:pt x="683" y="163"/>
                    <a:pt x="701" y="144"/>
                    <a:pt x="701" y="121"/>
                  </a:cubicBezTo>
                  <a:cubicBezTo>
                    <a:pt x="701" y="97"/>
                    <a:pt x="681" y="77"/>
                    <a:pt x="656" y="77"/>
                  </a:cubicBezTo>
                  <a:cubicBezTo>
                    <a:pt x="632" y="77"/>
                    <a:pt x="612" y="97"/>
                    <a:pt x="612" y="121"/>
                  </a:cubicBezTo>
                  <a:cubicBezTo>
                    <a:pt x="612" y="144"/>
                    <a:pt x="629" y="162"/>
                    <a:pt x="650" y="165"/>
                  </a:cubicBezTo>
                  <a:cubicBezTo>
                    <a:pt x="650" y="219"/>
                    <a:pt x="650" y="219"/>
                    <a:pt x="650" y="219"/>
                  </a:cubicBezTo>
                  <a:cubicBezTo>
                    <a:pt x="429" y="219"/>
                    <a:pt x="79" y="219"/>
                    <a:pt x="0" y="219"/>
                  </a:cubicBezTo>
                  <a:cubicBezTo>
                    <a:pt x="0" y="230"/>
                    <a:pt x="0" y="230"/>
                    <a:pt x="0" y="230"/>
                  </a:cubicBezTo>
                  <a:cubicBezTo>
                    <a:pt x="847" y="230"/>
                    <a:pt x="847" y="230"/>
                    <a:pt x="847" y="230"/>
                  </a:cubicBezTo>
                  <a:cubicBezTo>
                    <a:pt x="847" y="230"/>
                    <a:pt x="847" y="72"/>
                    <a:pt x="847" y="62"/>
                  </a:cubicBezTo>
                  <a:cubicBezTo>
                    <a:pt x="857" y="62"/>
                    <a:pt x="1083" y="62"/>
                    <a:pt x="1093" y="62"/>
                  </a:cubicBezTo>
                  <a:cubicBezTo>
                    <a:pt x="1093" y="72"/>
                    <a:pt x="1093" y="201"/>
                    <a:pt x="1093" y="201"/>
                  </a:cubicBezTo>
                  <a:cubicBezTo>
                    <a:pt x="1295" y="201"/>
                    <a:pt x="1295" y="201"/>
                    <a:pt x="1295" y="201"/>
                  </a:cubicBezTo>
                  <a:cubicBezTo>
                    <a:pt x="1295" y="165"/>
                    <a:pt x="1295" y="165"/>
                    <a:pt x="1295" y="165"/>
                  </a:cubicBezTo>
                  <a:cubicBezTo>
                    <a:pt x="1317" y="162"/>
                    <a:pt x="1334" y="144"/>
                    <a:pt x="1334" y="121"/>
                  </a:cubicBezTo>
                  <a:cubicBezTo>
                    <a:pt x="1334" y="99"/>
                    <a:pt x="1317" y="80"/>
                    <a:pt x="1295" y="77"/>
                  </a:cubicBezTo>
                  <a:close/>
                  <a:moveTo>
                    <a:pt x="628" y="121"/>
                  </a:moveTo>
                  <a:cubicBezTo>
                    <a:pt x="628" y="106"/>
                    <a:pt x="641" y="93"/>
                    <a:pt x="656" y="93"/>
                  </a:cubicBezTo>
                  <a:cubicBezTo>
                    <a:pt x="671" y="93"/>
                    <a:pt x="684" y="106"/>
                    <a:pt x="684" y="121"/>
                  </a:cubicBezTo>
                  <a:cubicBezTo>
                    <a:pt x="684" y="136"/>
                    <a:pt x="671" y="149"/>
                    <a:pt x="656" y="149"/>
                  </a:cubicBezTo>
                  <a:cubicBezTo>
                    <a:pt x="641" y="149"/>
                    <a:pt x="628" y="136"/>
                    <a:pt x="628" y="121"/>
                  </a:cubicBezTo>
                  <a:close/>
                  <a:moveTo>
                    <a:pt x="1290" y="149"/>
                  </a:moveTo>
                  <a:cubicBezTo>
                    <a:pt x="1274" y="149"/>
                    <a:pt x="1262" y="136"/>
                    <a:pt x="1262" y="121"/>
                  </a:cubicBezTo>
                  <a:cubicBezTo>
                    <a:pt x="1262" y="106"/>
                    <a:pt x="1274" y="93"/>
                    <a:pt x="1290" y="93"/>
                  </a:cubicBezTo>
                  <a:cubicBezTo>
                    <a:pt x="1305" y="93"/>
                    <a:pt x="1317" y="106"/>
                    <a:pt x="1317" y="121"/>
                  </a:cubicBezTo>
                  <a:cubicBezTo>
                    <a:pt x="1317" y="136"/>
                    <a:pt x="1305" y="149"/>
                    <a:pt x="1290" y="149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324" name="Rectangle 556"/>
            <p:cNvSpPr>
              <a:spLocks noChangeArrowheads="1"/>
            </p:cNvSpPr>
            <p:nvPr/>
          </p:nvSpPr>
          <p:spPr bwMode="auto">
            <a:xfrm>
              <a:off x="8935749" y="120324"/>
              <a:ext cx="21355" cy="71862"/>
            </a:xfrm>
            <a:prstGeom prst="rect">
              <a:avLst/>
            </a:pr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325" name="Freeform 557"/>
            <p:cNvSpPr>
              <a:spLocks noEditPoints="1"/>
            </p:cNvSpPr>
            <p:nvPr/>
          </p:nvSpPr>
          <p:spPr bwMode="auto">
            <a:xfrm>
              <a:off x="9242711" y="-119871"/>
              <a:ext cx="185068" cy="386872"/>
            </a:xfrm>
            <a:custGeom>
              <a:avLst/>
              <a:gdLst>
                <a:gd name="T0" fmla="*/ 39 w 88"/>
                <a:gd name="T1" fmla="*/ 0 h 166"/>
                <a:gd name="T2" fmla="*/ 39 w 88"/>
                <a:gd name="T3" fmla="*/ 77 h 166"/>
                <a:gd name="T4" fmla="*/ 0 w 88"/>
                <a:gd name="T5" fmla="*/ 121 h 166"/>
                <a:gd name="T6" fmla="*/ 44 w 88"/>
                <a:gd name="T7" fmla="*/ 166 h 166"/>
                <a:gd name="T8" fmla="*/ 88 w 88"/>
                <a:gd name="T9" fmla="*/ 121 h 166"/>
                <a:gd name="T10" fmla="*/ 50 w 88"/>
                <a:gd name="T11" fmla="*/ 77 h 166"/>
                <a:gd name="T12" fmla="*/ 50 w 88"/>
                <a:gd name="T13" fmla="*/ 0 h 166"/>
                <a:gd name="T14" fmla="*/ 39 w 88"/>
                <a:gd name="T15" fmla="*/ 0 h 166"/>
                <a:gd name="T16" fmla="*/ 72 w 88"/>
                <a:gd name="T17" fmla="*/ 121 h 166"/>
                <a:gd name="T18" fmla="*/ 44 w 88"/>
                <a:gd name="T19" fmla="*/ 149 h 166"/>
                <a:gd name="T20" fmla="*/ 16 w 88"/>
                <a:gd name="T21" fmla="*/ 121 h 166"/>
                <a:gd name="T22" fmla="*/ 44 w 88"/>
                <a:gd name="T23" fmla="*/ 93 h 166"/>
                <a:gd name="T24" fmla="*/ 72 w 88"/>
                <a:gd name="T25" fmla="*/ 121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8" h="166">
                  <a:moveTo>
                    <a:pt x="39" y="0"/>
                  </a:moveTo>
                  <a:cubicBezTo>
                    <a:pt x="39" y="77"/>
                    <a:pt x="39" y="77"/>
                    <a:pt x="39" y="77"/>
                  </a:cubicBezTo>
                  <a:cubicBezTo>
                    <a:pt x="17" y="80"/>
                    <a:pt x="0" y="99"/>
                    <a:pt x="0" y="121"/>
                  </a:cubicBezTo>
                  <a:cubicBezTo>
                    <a:pt x="0" y="146"/>
                    <a:pt x="20" y="166"/>
                    <a:pt x="44" y="166"/>
                  </a:cubicBezTo>
                  <a:cubicBezTo>
                    <a:pt x="69" y="166"/>
                    <a:pt x="88" y="146"/>
                    <a:pt x="88" y="121"/>
                  </a:cubicBezTo>
                  <a:cubicBezTo>
                    <a:pt x="88" y="99"/>
                    <a:pt x="71" y="80"/>
                    <a:pt x="50" y="77"/>
                  </a:cubicBezTo>
                  <a:cubicBezTo>
                    <a:pt x="50" y="0"/>
                    <a:pt x="50" y="0"/>
                    <a:pt x="50" y="0"/>
                  </a:cubicBezTo>
                  <a:lnTo>
                    <a:pt x="39" y="0"/>
                  </a:lnTo>
                  <a:close/>
                  <a:moveTo>
                    <a:pt x="72" y="121"/>
                  </a:moveTo>
                  <a:cubicBezTo>
                    <a:pt x="72" y="136"/>
                    <a:pt x="59" y="149"/>
                    <a:pt x="44" y="149"/>
                  </a:cubicBezTo>
                  <a:cubicBezTo>
                    <a:pt x="29" y="149"/>
                    <a:pt x="16" y="136"/>
                    <a:pt x="16" y="121"/>
                  </a:cubicBezTo>
                  <a:cubicBezTo>
                    <a:pt x="16" y="106"/>
                    <a:pt x="29" y="93"/>
                    <a:pt x="44" y="93"/>
                  </a:cubicBezTo>
                  <a:cubicBezTo>
                    <a:pt x="59" y="93"/>
                    <a:pt x="72" y="106"/>
                    <a:pt x="72" y="121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326" name="Freeform 558"/>
            <p:cNvSpPr>
              <a:spLocks noEditPoints="1"/>
            </p:cNvSpPr>
            <p:nvPr/>
          </p:nvSpPr>
          <p:spPr bwMode="auto">
            <a:xfrm>
              <a:off x="10420738" y="113434"/>
              <a:ext cx="823018" cy="416405"/>
            </a:xfrm>
            <a:custGeom>
              <a:avLst/>
              <a:gdLst>
                <a:gd name="T0" fmla="*/ 24 w 391"/>
                <a:gd name="T1" fmla="*/ 47 h 179"/>
                <a:gd name="T2" fmla="*/ 46 w 391"/>
                <a:gd name="T3" fmla="*/ 29 h 179"/>
                <a:gd name="T4" fmla="*/ 119 w 391"/>
                <a:gd name="T5" fmla="*/ 29 h 179"/>
                <a:gd name="T6" fmla="*/ 250 w 391"/>
                <a:gd name="T7" fmla="*/ 169 h 179"/>
                <a:gd name="T8" fmla="*/ 321 w 391"/>
                <a:gd name="T9" fmla="*/ 169 h 179"/>
                <a:gd name="T10" fmla="*/ 321 w 391"/>
                <a:gd name="T11" fmla="*/ 179 h 179"/>
                <a:gd name="T12" fmla="*/ 391 w 391"/>
                <a:gd name="T13" fmla="*/ 179 h 179"/>
                <a:gd name="T14" fmla="*/ 391 w 391"/>
                <a:gd name="T15" fmla="*/ 147 h 179"/>
                <a:gd name="T16" fmla="*/ 321 w 391"/>
                <a:gd name="T17" fmla="*/ 147 h 179"/>
                <a:gd name="T18" fmla="*/ 321 w 391"/>
                <a:gd name="T19" fmla="*/ 158 h 179"/>
                <a:gd name="T20" fmla="*/ 255 w 391"/>
                <a:gd name="T21" fmla="*/ 158 h 179"/>
                <a:gd name="T22" fmla="*/ 124 w 391"/>
                <a:gd name="T23" fmla="*/ 18 h 179"/>
                <a:gd name="T24" fmla="*/ 47 w 391"/>
                <a:gd name="T25" fmla="*/ 18 h 179"/>
                <a:gd name="T26" fmla="*/ 24 w 391"/>
                <a:gd name="T27" fmla="*/ 0 h 179"/>
                <a:gd name="T28" fmla="*/ 0 w 391"/>
                <a:gd name="T29" fmla="*/ 23 h 179"/>
                <a:gd name="T30" fmla="*/ 24 w 391"/>
                <a:gd name="T31" fmla="*/ 47 h 179"/>
                <a:gd name="T32" fmla="*/ 24 w 391"/>
                <a:gd name="T33" fmla="*/ 14 h 179"/>
                <a:gd name="T34" fmla="*/ 33 w 391"/>
                <a:gd name="T35" fmla="*/ 23 h 179"/>
                <a:gd name="T36" fmla="*/ 24 w 391"/>
                <a:gd name="T37" fmla="*/ 33 h 179"/>
                <a:gd name="T38" fmla="*/ 14 w 391"/>
                <a:gd name="T39" fmla="*/ 23 h 179"/>
                <a:gd name="T40" fmla="*/ 24 w 391"/>
                <a:gd name="T41" fmla="*/ 14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91" h="179">
                  <a:moveTo>
                    <a:pt x="24" y="47"/>
                  </a:moveTo>
                  <a:cubicBezTo>
                    <a:pt x="35" y="47"/>
                    <a:pt x="44" y="39"/>
                    <a:pt x="46" y="29"/>
                  </a:cubicBezTo>
                  <a:cubicBezTo>
                    <a:pt x="65" y="29"/>
                    <a:pt x="115" y="29"/>
                    <a:pt x="119" y="29"/>
                  </a:cubicBezTo>
                  <a:cubicBezTo>
                    <a:pt x="122" y="33"/>
                    <a:pt x="250" y="169"/>
                    <a:pt x="250" y="169"/>
                  </a:cubicBezTo>
                  <a:cubicBezTo>
                    <a:pt x="321" y="169"/>
                    <a:pt x="321" y="169"/>
                    <a:pt x="321" y="169"/>
                  </a:cubicBezTo>
                  <a:cubicBezTo>
                    <a:pt x="321" y="179"/>
                    <a:pt x="321" y="179"/>
                    <a:pt x="321" y="179"/>
                  </a:cubicBezTo>
                  <a:cubicBezTo>
                    <a:pt x="391" y="179"/>
                    <a:pt x="391" y="179"/>
                    <a:pt x="391" y="179"/>
                  </a:cubicBezTo>
                  <a:cubicBezTo>
                    <a:pt x="391" y="147"/>
                    <a:pt x="391" y="147"/>
                    <a:pt x="391" y="147"/>
                  </a:cubicBezTo>
                  <a:cubicBezTo>
                    <a:pt x="321" y="147"/>
                    <a:pt x="321" y="147"/>
                    <a:pt x="321" y="147"/>
                  </a:cubicBezTo>
                  <a:cubicBezTo>
                    <a:pt x="321" y="158"/>
                    <a:pt x="321" y="158"/>
                    <a:pt x="321" y="158"/>
                  </a:cubicBezTo>
                  <a:cubicBezTo>
                    <a:pt x="304" y="158"/>
                    <a:pt x="258" y="158"/>
                    <a:pt x="255" y="158"/>
                  </a:cubicBezTo>
                  <a:cubicBezTo>
                    <a:pt x="252" y="154"/>
                    <a:pt x="124" y="18"/>
                    <a:pt x="124" y="18"/>
                  </a:cubicBezTo>
                  <a:cubicBezTo>
                    <a:pt x="47" y="18"/>
                    <a:pt x="47" y="18"/>
                    <a:pt x="47" y="18"/>
                  </a:cubicBezTo>
                  <a:cubicBezTo>
                    <a:pt x="45" y="8"/>
                    <a:pt x="35" y="0"/>
                    <a:pt x="24" y="0"/>
                  </a:cubicBezTo>
                  <a:cubicBezTo>
                    <a:pt x="11" y="0"/>
                    <a:pt x="0" y="10"/>
                    <a:pt x="0" y="23"/>
                  </a:cubicBezTo>
                  <a:cubicBezTo>
                    <a:pt x="0" y="36"/>
                    <a:pt x="11" y="47"/>
                    <a:pt x="24" y="47"/>
                  </a:cubicBezTo>
                  <a:close/>
                  <a:moveTo>
                    <a:pt x="24" y="14"/>
                  </a:moveTo>
                  <a:cubicBezTo>
                    <a:pt x="29" y="14"/>
                    <a:pt x="33" y="18"/>
                    <a:pt x="33" y="23"/>
                  </a:cubicBezTo>
                  <a:cubicBezTo>
                    <a:pt x="33" y="29"/>
                    <a:pt x="29" y="33"/>
                    <a:pt x="24" y="33"/>
                  </a:cubicBezTo>
                  <a:cubicBezTo>
                    <a:pt x="18" y="33"/>
                    <a:pt x="14" y="29"/>
                    <a:pt x="14" y="23"/>
                  </a:cubicBezTo>
                  <a:cubicBezTo>
                    <a:pt x="14" y="18"/>
                    <a:pt x="18" y="14"/>
                    <a:pt x="24" y="14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327" name="Freeform 559"/>
            <p:cNvSpPr>
              <a:spLocks noEditPoints="1"/>
            </p:cNvSpPr>
            <p:nvPr/>
          </p:nvSpPr>
          <p:spPr bwMode="auto">
            <a:xfrm>
              <a:off x="11015981" y="113434"/>
              <a:ext cx="1979691" cy="249055"/>
            </a:xfrm>
            <a:custGeom>
              <a:avLst/>
              <a:gdLst>
                <a:gd name="T0" fmla="*/ 23 w 941"/>
                <a:gd name="T1" fmla="*/ 47 h 107"/>
                <a:gd name="T2" fmla="*/ 46 w 941"/>
                <a:gd name="T3" fmla="*/ 31 h 107"/>
                <a:gd name="T4" fmla="*/ 49 w 941"/>
                <a:gd name="T5" fmla="*/ 31 h 107"/>
                <a:gd name="T6" fmla="*/ 49 w 941"/>
                <a:gd name="T7" fmla="*/ 75 h 107"/>
                <a:gd name="T8" fmla="*/ 38 w 941"/>
                <a:gd name="T9" fmla="*/ 75 h 107"/>
                <a:gd name="T10" fmla="*/ 38 w 941"/>
                <a:gd name="T11" fmla="*/ 107 h 107"/>
                <a:gd name="T12" fmla="*/ 108 w 941"/>
                <a:gd name="T13" fmla="*/ 107 h 107"/>
                <a:gd name="T14" fmla="*/ 108 w 941"/>
                <a:gd name="T15" fmla="*/ 75 h 107"/>
                <a:gd name="T16" fmla="*/ 60 w 941"/>
                <a:gd name="T17" fmla="*/ 75 h 107"/>
                <a:gd name="T18" fmla="*/ 60 w 941"/>
                <a:gd name="T19" fmla="*/ 31 h 107"/>
                <a:gd name="T20" fmla="*/ 588 w 941"/>
                <a:gd name="T21" fmla="*/ 31 h 107"/>
                <a:gd name="T22" fmla="*/ 626 w 941"/>
                <a:gd name="T23" fmla="*/ 70 h 107"/>
                <a:gd name="T24" fmla="*/ 765 w 941"/>
                <a:gd name="T25" fmla="*/ 70 h 107"/>
                <a:gd name="T26" fmla="*/ 785 w 941"/>
                <a:gd name="T27" fmla="*/ 89 h 107"/>
                <a:gd name="T28" fmla="*/ 829 w 941"/>
                <a:gd name="T29" fmla="*/ 45 h 107"/>
                <a:gd name="T30" fmla="*/ 894 w 941"/>
                <a:gd name="T31" fmla="*/ 45 h 107"/>
                <a:gd name="T32" fmla="*/ 917 w 941"/>
                <a:gd name="T33" fmla="*/ 64 h 107"/>
                <a:gd name="T34" fmla="*/ 941 w 941"/>
                <a:gd name="T35" fmla="*/ 41 h 107"/>
                <a:gd name="T36" fmla="*/ 917 w 941"/>
                <a:gd name="T37" fmla="*/ 17 h 107"/>
                <a:gd name="T38" fmla="*/ 894 w 941"/>
                <a:gd name="T39" fmla="*/ 34 h 107"/>
                <a:gd name="T40" fmla="*/ 824 w 941"/>
                <a:gd name="T41" fmla="*/ 34 h 107"/>
                <a:gd name="T42" fmla="*/ 785 w 941"/>
                <a:gd name="T43" fmla="*/ 74 h 107"/>
                <a:gd name="T44" fmla="*/ 770 w 941"/>
                <a:gd name="T45" fmla="*/ 59 h 107"/>
                <a:gd name="T46" fmla="*/ 630 w 941"/>
                <a:gd name="T47" fmla="*/ 59 h 107"/>
                <a:gd name="T48" fmla="*/ 592 w 941"/>
                <a:gd name="T49" fmla="*/ 21 h 107"/>
                <a:gd name="T50" fmla="*/ 47 w 941"/>
                <a:gd name="T51" fmla="*/ 21 h 107"/>
                <a:gd name="T52" fmla="*/ 23 w 941"/>
                <a:gd name="T53" fmla="*/ 0 h 107"/>
                <a:gd name="T54" fmla="*/ 0 w 941"/>
                <a:gd name="T55" fmla="*/ 23 h 107"/>
                <a:gd name="T56" fmla="*/ 23 w 941"/>
                <a:gd name="T57" fmla="*/ 47 h 107"/>
                <a:gd name="T58" fmla="*/ 917 w 941"/>
                <a:gd name="T59" fmla="*/ 31 h 107"/>
                <a:gd name="T60" fmla="*/ 927 w 941"/>
                <a:gd name="T61" fmla="*/ 41 h 107"/>
                <a:gd name="T62" fmla="*/ 917 w 941"/>
                <a:gd name="T63" fmla="*/ 50 h 107"/>
                <a:gd name="T64" fmla="*/ 907 w 941"/>
                <a:gd name="T65" fmla="*/ 41 h 107"/>
                <a:gd name="T66" fmla="*/ 917 w 941"/>
                <a:gd name="T67" fmla="*/ 31 h 107"/>
                <a:gd name="T68" fmla="*/ 23 w 941"/>
                <a:gd name="T69" fmla="*/ 14 h 107"/>
                <a:gd name="T70" fmla="*/ 33 w 941"/>
                <a:gd name="T71" fmla="*/ 23 h 107"/>
                <a:gd name="T72" fmla="*/ 23 w 941"/>
                <a:gd name="T73" fmla="*/ 33 h 107"/>
                <a:gd name="T74" fmla="*/ 14 w 941"/>
                <a:gd name="T75" fmla="*/ 23 h 107"/>
                <a:gd name="T76" fmla="*/ 23 w 941"/>
                <a:gd name="T77" fmla="*/ 1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941" h="107">
                  <a:moveTo>
                    <a:pt x="23" y="47"/>
                  </a:moveTo>
                  <a:cubicBezTo>
                    <a:pt x="34" y="47"/>
                    <a:pt x="42" y="40"/>
                    <a:pt x="46" y="31"/>
                  </a:cubicBezTo>
                  <a:cubicBezTo>
                    <a:pt x="47" y="31"/>
                    <a:pt x="48" y="31"/>
                    <a:pt x="49" y="31"/>
                  </a:cubicBezTo>
                  <a:cubicBezTo>
                    <a:pt x="49" y="75"/>
                    <a:pt x="49" y="75"/>
                    <a:pt x="49" y="75"/>
                  </a:cubicBezTo>
                  <a:cubicBezTo>
                    <a:pt x="38" y="75"/>
                    <a:pt x="38" y="75"/>
                    <a:pt x="38" y="75"/>
                  </a:cubicBezTo>
                  <a:cubicBezTo>
                    <a:pt x="38" y="107"/>
                    <a:pt x="38" y="107"/>
                    <a:pt x="38" y="107"/>
                  </a:cubicBezTo>
                  <a:cubicBezTo>
                    <a:pt x="108" y="107"/>
                    <a:pt x="108" y="107"/>
                    <a:pt x="108" y="107"/>
                  </a:cubicBezTo>
                  <a:cubicBezTo>
                    <a:pt x="108" y="75"/>
                    <a:pt x="108" y="75"/>
                    <a:pt x="108" y="75"/>
                  </a:cubicBezTo>
                  <a:cubicBezTo>
                    <a:pt x="60" y="75"/>
                    <a:pt x="60" y="75"/>
                    <a:pt x="60" y="75"/>
                  </a:cubicBezTo>
                  <a:cubicBezTo>
                    <a:pt x="60" y="31"/>
                    <a:pt x="60" y="31"/>
                    <a:pt x="60" y="31"/>
                  </a:cubicBezTo>
                  <a:cubicBezTo>
                    <a:pt x="154" y="31"/>
                    <a:pt x="584" y="31"/>
                    <a:pt x="588" y="31"/>
                  </a:cubicBezTo>
                  <a:cubicBezTo>
                    <a:pt x="591" y="34"/>
                    <a:pt x="626" y="70"/>
                    <a:pt x="626" y="70"/>
                  </a:cubicBezTo>
                  <a:cubicBezTo>
                    <a:pt x="626" y="70"/>
                    <a:pt x="761" y="70"/>
                    <a:pt x="765" y="70"/>
                  </a:cubicBezTo>
                  <a:cubicBezTo>
                    <a:pt x="768" y="72"/>
                    <a:pt x="785" y="89"/>
                    <a:pt x="785" y="89"/>
                  </a:cubicBezTo>
                  <a:cubicBezTo>
                    <a:pt x="785" y="89"/>
                    <a:pt x="826" y="48"/>
                    <a:pt x="829" y="45"/>
                  </a:cubicBezTo>
                  <a:cubicBezTo>
                    <a:pt x="832" y="45"/>
                    <a:pt x="881" y="45"/>
                    <a:pt x="894" y="45"/>
                  </a:cubicBezTo>
                  <a:cubicBezTo>
                    <a:pt x="896" y="56"/>
                    <a:pt x="906" y="64"/>
                    <a:pt x="917" y="64"/>
                  </a:cubicBezTo>
                  <a:cubicBezTo>
                    <a:pt x="930" y="64"/>
                    <a:pt x="941" y="54"/>
                    <a:pt x="941" y="41"/>
                  </a:cubicBezTo>
                  <a:cubicBezTo>
                    <a:pt x="941" y="28"/>
                    <a:pt x="930" y="17"/>
                    <a:pt x="917" y="17"/>
                  </a:cubicBezTo>
                  <a:cubicBezTo>
                    <a:pt x="906" y="17"/>
                    <a:pt x="897" y="24"/>
                    <a:pt x="894" y="34"/>
                  </a:cubicBezTo>
                  <a:cubicBezTo>
                    <a:pt x="824" y="34"/>
                    <a:pt x="824" y="34"/>
                    <a:pt x="824" y="34"/>
                  </a:cubicBezTo>
                  <a:cubicBezTo>
                    <a:pt x="824" y="34"/>
                    <a:pt x="791" y="67"/>
                    <a:pt x="785" y="74"/>
                  </a:cubicBezTo>
                  <a:cubicBezTo>
                    <a:pt x="780" y="69"/>
                    <a:pt x="770" y="59"/>
                    <a:pt x="770" y="59"/>
                  </a:cubicBezTo>
                  <a:cubicBezTo>
                    <a:pt x="770" y="59"/>
                    <a:pt x="635" y="59"/>
                    <a:pt x="630" y="59"/>
                  </a:cubicBezTo>
                  <a:cubicBezTo>
                    <a:pt x="627" y="56"/>
                    <a:pt x="592" y="21"/>
                    <a:pt x="592" y="21"/>
                  </a:cubicBezTo>
                  <a:cubicBezTo>
                    <a:pt x="47" y="21"/>
                    <a:pt x="47" y="21"/>
                    <a:pt x="47" y="21"/>
                  </a:cubicBezTo>
                  <a:cubicBezTo>
                    <a:pt x="45" y="9"/>
                    <a:pt x="36" y="0"/>
                    <a:pt x="23" y="0"/>
                  </a:cubicBezTo>
                  <a:cubicBezTo>
                    <a:pt x="11" y="0"/>
                    <a:pt x="0" y="10"/>
                    <a:pt x="0" y="23"/>
                  </a:cubicBezTo>
                  <a:cubicBezTo>
                    <a:pt x="0" y="36"/>
                    <a:pt x="11" y="47"/>
                    <a:pt x="23" y="47"/>
                  </a:cubicBezTo>
                  <a:close/>
                  <a:moveTo>
                    <a:pt x="917" y="31"/>
                  </a:moveTo>
                  <a:cubicBezTo>
                    <a:pt x="922" y="31"/>
                    <a:pt x="927" y="35"/>
                    <a:pt x="927" y="41"/>
                  </a:cubicBezTo>
                  <a:cubicBezTo>
                    <a:pt x="927" y="46"/>
                    <a:pt x="922" y="50"/>
                    <a:pt x="917" y="50"/>
                  </a:cubicBezTo>
                  <a:cubicBezTo>
                    <a:pt x="912" y="50"/>
                    <a:pt x="907" y="46"/>
                    <a:pt x="907" y="41"/>
                  </a:cubicBezTo>
                  <a:cubicBezTo>
                    <a:pt x="907" y="35"/>
                    <a:pt x="912" y="31"/>
                    <a:pt x="917" y="31"/>
                  </a:cubicBezTo>
                  <a:close/>
                  <a:moveTo>
                    <a:pt x="23" y="14"/>
                  </a:moveTo>
                  <a:cubicBezTo>
                    <a:pt x="29" y="14"/>
                    <a:pt x="33" y="18"/>
                    <a:pt x="33" y="23"/>
                  </a:cubicBezTo>
                  <a:cubicBezTo>
                    <a:pt x="33" y="29"/>
                    <a:pt x="29" y="33"/>
                    <a:pt x="23" y="33"/>
                  </a:cubicBezTo>
                  <a:cubicBezTo>
                    <a:pt x="18" y="33"/>
                    <a:pt x="14" y="29"/>
                    <a:pt x="14" y="23"/>
                  </a:cubicBezTo>
                  <a:cubicBezTo>
                    <a:pt x="14" y="18"/>
                    <a:pt x="18" y="14"/>
                    <a:pt x="23" y="14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328" name="Freeform 562"/>
            <p:cNvSpPr>
              <a:spLocks noEditPoints="1"/>
            </p:cNvSpPr>
            <p:nvPr/>
          </p:nvSpPr>
          <p:spPr bwMode="auto">
            <a:xfrm>
              <a:off x="11999153" y="334926"/>
              <a:ext cx="239343" cy="451844"/>
            </a:xfrm>
            <a:custGeom>
              <a:avLst/>
              <a:gdLst>
                <a:gd name="T0" fmla="*/ 114 w 114"/>
                <a:gd name="T1" fmla="*/ 133 h 194"/>
                <a:gd name="T2" fmla="*/ 114 w 114"/>
                <a:gd name="T3" fmla="*/ 0 h 194"/>
                <a:gd name="T4" fmla="*/ 0 w 114"/>
                <a:gd name="T5" fmla="*/ 0 h 194"/>
                <a:gd name="T6" fmla="*/ 0 w 114"/>
                <a:gd name="T7" fmla="*/ 133 h 194"/>
                <a:gd name="T8" fmla="*/ 29 w 114"/>
                <a:gd name="T9" fmla="*/ 133 h 194"/>
                <a:gd name="T10" fmla="*/ 29 w 114"/>
                <a:gd name="T11" fmla="*/ 148 h 194"/>
                <a:gd name="T12" fmla="*/ 10 w 114"/>
                <a:gd name="T13" fmla="*/ 171 h 194"/>
                <a:gd name="T14" fmla="*/ 33 w 114"/>
                <a:gd name="T15" fmla="*/ 194 h 194"/>
                <a:gd name="T16" fmla="*/ 57 w 114"/>
                <a:gd name="T17" fmla="*/ 171 h 194"/>
                <a:gd name="T18" fmla="*/ 40 w 114"/>
                <a:gd name="T19" fmla="*/ 148 h 194"/>
                <a:gd name="T20" fmla="*/ 40 w 114"/>
                <a:gd name="T21" fmla="*/ 133 h 194"/>
                <a:gd name="T22" fmla="*/ 114 w 114"/>
                <a:gd name="T23" fmla="*/ 133 h 194"/>
                <a:gd name="T24" fmla="*/ 43 w 114"/>
                <a:gd name="T25" fmla="*/ 171 h 194"/>
                <a:gd name="T26" fmla="*/ 33 w 114"/>
                <a:gd name="T27" fmla="*/ 181 h 194"/>
                <a:gd name="T28" fmla="*/ 24 w 114"/>
                <a:gd name="T29" fmla="*/ 171 h 194"/>
                <a:gd name="T30" fmla="*/ 33 w 114"/>
                <a:gd name="T31" fmla="*/ 161 h 194"/>
                <a:gd name="T32" fmla="*/ 43 w 114"/>
                <a:gd name="T33" fmla="*/ 171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4" h="194">
                  <a:moveTo>
                    <a:pt x="114" y="133"/>
                  </a:moveTo>
                  <a:cubicBezTo>
                    <a:pt x="114" y="0"/>
                    <a:pt x="114" y="0"/>
                    <a:pt x="11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33"/>
                    <a:pt x="0" y="133"/>
                    <a:pt x="0" y="133"/>
                  </a:cubicBezTo>
                  <a:cubicBezTo>
                    <a:pt x="29" y="133"/>
                    <a:pt x="29" y="133"/>
                    <a:pt x="29" y="133"/>
                  </a:cubicBezTo>
                  <a:cubicBezTo>
                    <a:pt x="29" y="148"/>
                    <a:pt x="29" y="148"/>
                    <a:pt x="29" y="148"/>
                  </a:cubicBezTo>
                  <a:cubicBezTo>
                    <a:pt x="18" y="150"/>
                    <a:pt x="10" y="160"/>
                    <a:pt x="10" y="171"/>
                  </a:cubicBezTo>
                  <a:cubicBezTo>
                    <a:pt x="10" y="184"/>
                    <a:pt x="20" y="194"/>
                    <a:pt x="33" y="194"/>
                  </a:cubicBezTo>
                  <a:cubicBezTo>
                    <a:pt x="46" y="194"/>
                    <a:pt x="57" y="184"/>
                    <a:pt x="57" y="171"/>
                  </a:cubicBezTo>
                  <a:cubicBezTo>
                    <a:pt x="57" y="160"/>
                    <a:pt x="50" y="151"/>
                    <a:pt x="40" y="148"/>
                  </a:cubicBezTo>
                  <a:cubicBezTo>
                    <a:pt x="40" y="133"/>
                    <a:pt x="40" y="133"/>
                    <a:pt x="40" y="133"/>
                  </a:cubicBezTo>
                  <a:lnTo>
                    <a:pt x="114" y="133"/>
                  </a:lnTo>
                  <a:close/>
                  <a:moveTo>
                    <a:pt x="43" y="171"/>
                  </a:moveTo>
                  <a:cubicBezTo>
                    <a:pt x="43" y="176"/>
                    <a:pt x="39" y="181"/>
                    <a:pt x="33" y="181"/>
                  </a:cubicBezTo>
                  <a:cubicBezTo>
                    <a:pt x="28" y="181"/>
                    <a:pt x="24" y="176"/>
                    <a:pt x="24" y="171"/>
                  </a:cubicBezTo>
                  <a:cubicBezTo>
                    <a:pt x="24" y="166"/>
                    <a:pt x="28" y="161"/>
                    <a:pt x="33" y="161"/>
                  </a:cubicBezTo>
                  <a:cubicBezTo>
                    <a:pt x="39" y="161"/>
                    <a:pt x="43" y="166"/>
                    <a:pt x="43" y="171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329" name="Freeform 563"/>
            <p:cNvSpPr>
              <a:spLocks noEditPoints="1"/>
            </p:cNvSpPr>
            <p:nvPr/>
          </p:nvSpPr>
          <p:spPr bwMode="auto">
            <a:xfrm>
              <a:off x="11399462" y="336894"/>
              <a:ext cx="447544" cy="310089"/>
            </a:xfrm>
            <a:custGeom>
              <a:avLst/>
              <a:gdLst>
                <a:gd name="T0" fmla="*/ 0 w 213"/>
                <a:gd name="T1" fmla="*/ 0 h 133"/>
                <a:gd name="T2" fmla="*/ 0 w 213"/>
                <a:gd name="T3" fmla="*/ 133 h 133"/>
                <a:gd name="T4" fmla="*/ 123 w 213"/>
                <a:gd name="T5" fmla="*/ 133 h 133"/>
                <a:gd name="T6" fmla="*/ 123 w 213"/>
                <a:gd name="T7" fmla="*/ 68 h 133"/>
                <a:gd name="T8" fmla="*/ 167 w 213"/>
                <a:gd name="T9" fmla="*/ 68 h 133"/>
                <a:gd name="T10" fmla="*/ 190 w 213"/>
                <a:gd name="T11" fmla="*/ 84 h 133"/>
                <a:gd name="T12" fmla="*/ 213 w 213"/>
                <a:gd name="T13" fmla="*/ 60 h 133"/>
                <a:gd name="T14" fmla="*/ 190 w 213"/>
                <a:gd name="T15" fmla="*/ 37 h 133"/>
                <a:gd name="T16" fmla="*/ 166 w 213"/>
                <a:gd name="T17" fmla="*/ 57 h 133"/>
                <a:gd name="T18" fmla="*/ 123 w 213"/>
                <a:gd name="T19" fmla="*/ 57 h 133"/>
                <a:gd name="T20" fmla="*/ 123 w 213"/>
                <a:gd name="T21" fmla="*/ 0 h 133"/>
                <a:gd name="T22" fmla="*/ 0 w 213"/>
                <a:gd name="T23" fmla="*/ 0 h 133"/>
                <a:gd name="T24" fmla="*/ 190 w 213"/>
                <a:gd name="T25" fmla="*/ 51 h 133"/>
                <a:gd name="T26" fmla="*/ 199 w 213"/>
                <a:gd name="T27" fmla="*/ 60 h 133"/>
                <a:gd name="T28" fmla="*/ 190 w 213"/>
                <a:gd name="T29" fmla="*/ 70 h 133"/>
                <a:gd name="T30" fmla="*/ 180 w 213"/>
                <a:gd name="T31" fmla="*/ 60 h 133"/>
                <a:gd name="T32" fmla="*/ 190 w 213"/>
                <a:gd name="T33" fmla="*/ 51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13" h="133">
                  <a:moveTo>
                    <a:pt x="0" y="0"/>
                  </a:moveTo>
                  <a:cubicBezTo>
                    <a:pt x="0" y="133"/>
                    <a:pt x="0" y="133"/>
                    <a:pt x="0" y="133"/>
                  </a:cubicBezTo>
                  <a:cubicBezTo>
                    <a:pt x="123" y="133"/>
                    <a:pt x="123" y="133"/>
                    <a:pt x="123" y="133"/>
                  </a:cubicBezTo>
                  <a:cubicBezTo>
                    <a:pt x="123" y="68"/>
                    <a:pt x="123" y="68"/>
                    <a:pt x="123" y="68"/>
                  </a:cubicBezTo>
                  <a:cubicBezTo>
                    <a:pt x="167" y="68"/>
                    <a:pt x="167" y="68"/>
                    <a:pt x="167" y="68"/>
                  </a:cubicBezTo>
                  <a:cubicBezTo>
                    <a:pt x="170" y="77"/>
                    <a:pt x="179" y="84"/>
                    <a:pt x="190" y="84"/>
                  </a:cubicBezTo>
                  <a:cubicBezTo>
                    <a:pt x="203" y="84"/>
                    <a:pt x="213" y="73"/>
                    <a:pt x="213" y="60"/>
                  </a:cubicBezTo>
                  <a:cubicBezTo>
                    <a:pt x="213" y="47"/>
                    <a:pt x="203" y="37"/>
                    <a:pt x="190" y="37"/>
                  </a:cubicBezTo>
                  <a:cubicBezTo>
                    <a:pt x="178" y="37"/>
                    <a:pt x="168" y="46"/>
                    <a:pt x="166" y="57"/>
                  </a:cubicBezTo>
                  <a:cubicBezTo>
                    <a:pt x="123" y="57"/>
                    <a:pt x="123" y="57"/>
                    <a:pt x="123" y="57"/>
                  </a:cubicBezTo>
                  <a:cubicBezTo>
                    <a:pt x="123" y="0"/>
                    <a:pt x="123" y="0"/>
                    <a:pt x="123" y="0"/>
                  </a:cubicBezTo>
                  <a:lnTo>
                    <a:pt x="0" y="0"/>
                  </a:lnTo>
                  <a:close/>
                  <a:moveTo>
                    <a:pt x="190" y="51"/>
                  </a:moveTo>
                  <a:cubicBezTo>
                    <a:pt x="195" y="51"/>
                    <a:pt x="199" y="55"/>
                    <a:pt x="199" y="60"/>
                  </a:cubicBezTo>
                  <a:cubicBezTo>
                    <a:pt x="199" y="66"/>
                    <a:pt x="195" y="70"/>
                    <a:pt x="190" y="70"/>
                  </a:cubicBezTo>
                  <a:cubicBezTo>
                    <a:pt x="184" y="70"/>
                    <a:pt x="180" y="66"/>
                    <a:pt x="180" y="60"/>
                  </a:cubicBezTo>
                  <a:cubicBezTo>
                    <a:pt x="180" y="55"/>
                    <a:pt x="184" y="51"/>
                    <a:pt x="190" y="51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330" name="Freeform 564"/>
            <p:cNvSpPr>
              <a:spLocks noEditPoints="1"/>
            </p:cNvSpPr>
            <p:nvPr/>
          </p:nvSpPr>
          <p:spPr bwMode="auto">
            <a:xfrm>
              <a:off x="10886077" y="676516"/>
              <a:ext cx="694005" cy="340605"/>
            </a:xfrm>
            <a:custGeom>
              <a:avLst/>
              <a:gdLst>
                <a:gd name="T0" fmla="*/ 170 w 330"/>
                <a:gd name="T1" fmla="*/ 146 h 146"/>
                <a:gd name="T2" fmla="*/ 170 w 330"/>
                <a:gd name="T3" fmla="*/ 133 h 146"/>
                <a:gd name="T4" fmla="*/ 311 w 330"/>
                <a:gd name="T5" fmla="*/ 133 h 146"/>
                <a:gd name="T6" fmla="*/ 311 w 330"/>
                <a:gd name="T7" fmla="*/ 47 h 146"/>
                <a:gd name="T8" fmla="*/ 330 w 330"/>
                <a:gd name="T9" fmla="*/ 24 h 146"/>
                <a:gd name="T10" fmla="*/ 306 w 330"/>
                <a:gd name="T11" fmla="*/ 0 h 146"/>
                <a:gd name="T12" fmla="*/ 282 w 330"/>
                <a:gd name="T13" fmla="*/ 24 h 146"/>
                <a:gd name="T14" fmla="*/ 300 w 330"/>
                <a:gd name="T15" fmla="*/ 47 h 146"/>
                <a:gd name="T16" fmla="*/ 300 w 330"/>
                <a:gd name="T17" fmla="*/ 122 h 146"/>
                <a:gd name="T18" fmla="*/ 170 w 330"/>
                <a:gd name="T19" fmla="*/ 122 h 146"/>
                <a:gd name="T20" fmla="*/ 170 w 330"/>
                <a:gd name="T21" fmla="*/ 114 h 146"/>
                <a:gd name="T22" fmla="*/ 100 w 330"/>
                <a:gd name="T23" fmla="*/ 114 h 146"/>
                <a:gd name="T24" fmla="*/ 100 w 330"/>
                <a:gd name="T25" fmla="*/ 122 h 146"/>
                <a:gd name="T26" fmla="*/ 57 w 330"/>
                <a:gd name="T27" fmla="*/ 122 h 146"/>
                <a:gd name="T28" fmla="*/ 42 w 330"/>
                <a:gd name="T29" fmla="*/ 107 h 146"/>
                <a:gd name="T30" fmla="*/ 47 w 330"/>
                <a:gd name="T31" fmla="*/ 93 h 146"/>
                <a:gd name="T32" fmla="*/ 23 w 330"/>
                <a:gd name="T33" fmla="*/ 70 h 146"/>
                <a:gd name="T34" fmla="*/ 0 w 330"/>
                <a:gd name="T35" fmla="*/ 93 h 146"/>
                <a:gd name="T36" fmla="*/ 23 w 330"/>
                <a:gd name="T37" fmla="*/ 117 h 146"/>
                <a:gd name="T38" fmla="*/ 34 w 330"/>
                <a:gd name="T39" fmla="*/ 114 h 146"/>
                <a:gd name="T40" fmla="*/ 53 w 330"/>
                <a:gd name="T41" fmla="*/ 133 h 146"/>
                <a:gd name="T42" fmla="*/ 100 w 330"/>
                <a:gd name="T43" fmla="*/ 133 h 146"/>
                <a:gd name="T44" fmla="*/ 100 w 330"/>
                <a:gd name="T45" fmla="*/ 146 h 146"/>
                <a:gd name="T46" fmla="*/ 170 w 330"/>
                <a:gd name="T47" fmla="*/ 146 h 146"/>
                <a:gd name="T48" fmla="*/ 296 w 330"/>
                <a:gd name="T49" fmla="*/ 24 h 146"/>
                <a:gd name="T50" fmla="*/ 306 w 330"/>
                <a:gd name="T51" fmla="*/ 14 h 146"/>
                <a:gd name="T52" fmla="*/ 316 w 330"/>
                <a:gd name="T53" fmla="*/ 24 h 146"/>
                <a:gd name="T54" fmla="*/ 306 w 330"/>
                <a:gd name="T55" fmla="*/ 34 h 146"/>
                <a:gd name="T56" fmla="*/ 296 w 330"/>
                <a:gd name="T57" fmla="*/ 24 h 146"/>
                <a:gd name="T58" fmla="*/ 23 w 330"/>
                <a:gd name="T59" fmla="*/ 103 h 146"/>
                <a:gd name="T60" fmla="*/ 13 w 330"/>
                <a:gd name="T61" fmla="*/ 93 h 146"/>
                <a:gd name="T62" fmla="*/ 23 w 330"/>
                <a:gd name="T63" fmla="*/ 83 h 146"/>
                <a:gd name="T64" fmla="*/ 33 w 330"/>
                <a:gd name="T65" fmla="*/ 93 h 146"/>
                <a:gd name="T66" fmla="*/ 23 w 330"/>
                <a:gd name="T67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30" h="146">
                  <a:moveTo>
                    <a:pt x="170" y="146"/>
                  </a:moveTo>
                  <a:cubicBezTo>
                    <a:pt x="170" y="133"/>
                    <a:pt x="170" y="133"/>
                    <a:pt x="170" y="133"/>
                  </a:cubicBezTo>
                  <a:cubicBezTo>
                    <a:pt x="311" y="133"/>
                    <a:pt x="311" y="133"/>
                    <a:pt x="311" y="133"/>
                  </a:cubicBezTo>
                  <a:cubicBezTo>
                    <a:pt x="311" y="47"/>
                    <a:pt x="311" y="47"/>
                    <a:pt x="311" y="47"/>
                  </a:cubicBezTo>
                  <a:cubicBezTo>
                    <a:pt x="322" y="44"/>
                    <a:pt x="330" y="35"/>
                    <a:pt x="330" y="24"/>
                  </a:cubicBezTo>
                  <a:cubicBezTo>
                    <a:pt x="330" y="11"/>
                    <a:pt x="319" y="0"/>
                    <a:pt x="306" y="0"/>
                  </a:cubicBezTo>
                  <a:cubicBezTo>
                    <a:pt x="293" y="0"/>
                    <a:pt x="282" y="11"/>
                    <a:pt x="282" y="24"/>
                  </a:cubicBezTo>
                  <a:cubicBezTo>
                    <a:pt x="282" y="35"/>
                    <a:pt x="290" y="44"/>
                    <a:pt x="300" y="47"/>
                  </a:cubicBezTo>
                  <a:cubicBezTo>
                    <a:pt x="300" y="64"/>
                    <a:pt x="300" y="114"/>
                    <a:pt x="300" y="122"/>
                  </a:cubicBezTo>
                  <a:cubicBezTo>
                    <a:pt x="295" y="122"/>
                    <a:pt x="231" y="122"/>
                    <a:pt x="170" y="122"/>
                  </a:cubicBezTo>
                  <a:cubicBezTo>
                    <a:pt x="170" y="114"/>
                    <a:pt x="170" y="114"/>
                    <a:pt x="170" y="114"/>
                  </a:cubicBezTo>
                  <a:cubicBezTo>
                    <a:pt x="100" y="114"/>
                    <a:pt x="100" y="114"/>
                    <a:pt x="100" y="114"/>
                  </a:cubicBezTo>
                  <a:cubicBezTo>
                    <a:pt x="100" y="122"/>
                    <a:pt x="100" y="122"/>
                    <a:pt x="100" y="122"/>
                  </a:cubicBezTo>
                  <a:cubicBezTo>
                    <a:pt x="76" y="122"/>
                    <a:pt x="58" y="122"/>
                    <a:pt x="57" y="122"/>
                  </a:cubicBezTo>
                  <a:cubicBezTo>
                    <a:pt x="55" y="121"/>
                    <a:pt x="47" y="112"/>
                    <a:pt x="42" y="107"/>
                  </a:cubicBezTo>
                  <a:cubicBezTo>
                    <a:pt x="45" y="103"/>
                    <a:pt x="47" y="98"/>
                    <a:pt x="47" y="93"/>
                  </a:cubicBezTo>
                  <a:cubicBezTo>
                    <a:pt x="47" y="80"/>
                    <a:pt x="36" y="70"/>
                    <a:pt x="23" y="70"/>
                  </a:cubicBezTo>
                  <a:cubicBezTo>
                    <a:pt x="10" y="70"/>
                    <a:pt x="0" y="80"/>
                    <a:pt x="0" y="93"/>
                  </a:cubicBezTo>
                  <a:cubicBezTo>
                    <a:pt x="0" y="106"/>
                    <a:pt x="10" y="117"/>
                    <a:pt x="23" y="117"/>
                  </a:cubicBezTo>
                  <a:cubicBezTo>
                    <a:pt x="27" y="117"/>
                    <a:pt x="30" y="116"/>
                    <a:pt x="34" y="114"/>
                  </a:cubicBezTo>
                  <a:cubicBezTo>
                    <a:pt x="53" y="133"/>
                    <a:pt x="53" y="133"/>
                    <a:pt x="53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46"/>
                    <a:pt x="100" y="146"/>
                    <a:pt x="100" y="146"/>
                  </a:cubicBezTo>
                  <a:lnTo>
                    <a:pt x="170" y="146"/>
                  </a:lnTo>
                  <a:close/>
                  <a:moveTo>
                    <a:pt x="296" y="24"/>
                  </a:moveTo>
                  <a:cubicBezTo>
                    <a:pt x="296" y="19"/>
                    <a:pt x="301" y="14"/>
                    <a:pt x="306" y="14"/>
                  </a:cubicBezTo>
                  <a:cubicBezTo>
                    <a:pt x="311" y="14"/>
                    <a:pt x="316" y="19"/>
                    <a:pt x="316" y="24"/>
                  </a:cubicBezTo>
                  <a:cubicBezTo>
                    <a:pt x="316" y="29"/>
                    <a:pt x="311" y="34"/>
                    <a:pt x="306" y="34"/>
                  </a:cubicBezTo>
                  <a:cubicBezTo>
                    <a:pt x="301" y="34"/>
                    <a:pt x="296" y="29"/>
                    <a:pt x="296" y="24"/>
                  </a:cubicBezTo>
                  <a:close/>
                  <a:moveTo>
                    <a:pt x="23" y="103"/>
                  </a:moveTo>
                  <a:cubicBezTo>
                    <a:pt x="18" y="103"/>
                    <a:pt x="13" y="99"/>
                    <a:pt x="13" y="93"/>
                  </a:cubicBezTo>
                  <a:cubicBezTo>
                    <a:pt x="13" y="88"/>
                    <a:pt x="18" y="83"/>
                    <a:pt x="23" y="83"/>
                  </a:cubicBezTo>
                  <a:cubicBezTo>
                    <a:pt x="28" y="83"/>
                    <a:pt x="33" y="88"/>
                    <a:pt x="33" y="93"/>
                  </a:cubicBezTo>
                  <a:cubicBezTo>
                    <a:pt x="33" y="99"/>
                    <a:pt x="28" y="103"/>
                    <a:pt x="23" y="103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331" name="Freeform 565"/>
            <p:cNvSpPr>
              <a:spLocks noEditPoints="1"/>
            </p:cNvSpPr>
            <p:nvPr/>
          </p:nvSpPr>
          <p:spPr bwMode="auto">
            <a:xfrm>
              <a:off x="11096058" y="625327"/>
              <a:ext cx="355899" cy="161443"/>
            </a:xfrm>
            <a:custGeom>
              <a:avLst/>
              <a:gdLst>
                <a:gd name="T0" fmla="*/ 0 w 169"/>
                <a:gd name="T1" fmla="*/ 0 h 69"/>
                <a:gd name="T2" fmla="*/ 0 w 169"/>
                <a:gd name="T3" fmla="*/ 32 h 69"/>
                <a:gd name="T4" fmla="*/ 70 w 169"/>
                <a:gd name="T5" fmla="*/ 32 h 69"/>
                <a:gd name="T6" fmla="*/ 70 w 169"/>
                <a:gd name="T7" fmla="*/ 20 h 69"/>
                <a:gd name="T8" fmla="*/ 110 w 169"/>
                <a:gd name="T9" fmla="*/ 20 h 69"/>
                <a:gd name="T10" fmla="*/ 124 w 169"/>
                <a:gd name="T11" fmla="*/ 34 h 69"/>
                <a:gd name="T12" fmla="*/ 121 w 169"/>
                <a:gd name="T13" fmla="*/ 46 h 69"/>
                <a:gd name="T14" fmla="*/ 145 w 169"/>
                <a:gd name="T15" fmla="*/ 69 h 69"/>
                <a:gd name="T16" fmla="*/ 169 w 169"/>
                <a:gd name="T17" fmla="*/ 46 h 69"/>
                <a:gd name="T18" fmla="*/ 145 w 169"/>
                <a:gd name="T19" fmla="*/ 22 h 69"/>
                <a:gd name="T20" fmla="*/ 132 w 169"/>
                <a:gd name="T21" fmla="*/ 26 h 69"/>
                <a:gd name="T22" fmla="*/ 115 w 169"/>
                <a:gd name="T23" fmla="*/ 9 h 69"/>
                <a:gd name="T24" fmla="*/ 70 w 169"/>
                <a:gd name="T25" fmla="*/ 9 h 69"/>
                <a:gd name="T26" fmla="*/ 70 w 169"/>
                <a:gd name="T27" fmla="*/ 0 h 69"/>
                <a:gd name="T28" fmla="*/ 0 w 169"/>
                <a:gd name="T29" fmla="*/ 0 h 69"/>
                <a:gd name="T30" fmla="*/ 145 w 169"/>
                <a:gd name="T31" fmla="*/ 36 h 69"/>
                <a:gd name="T32" fmla="*/ 155 w 169"/>
                <a:gd name="T33" fmla="*/ 46 h 69"/>
                <a:gd name="T34" fmla="*/ 145 w 169"/>
                <a:gd name="T35" fmla="*/ 56 h 69"/>
                <a:gd name="T36" fmla="*/ 135 w 169"/>
                <a:gd name="T37" fmla="*/ 46 h 69"/>
                <a:gd name="T38" fmla="*/ 145 w 169"/>
                <a:gd name="T39" fmla="*/ 36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69" h="69">
                  <a:moveTo>
                    <a:pt x="0" y="0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70" y="32"/>
                    <a:pt x="70" y="32"/>
                    <a:pt x="70" y="32"/>
                  </a:cubicBezTo>
                  <a:cubicBezTo>
                    <a:pt x="70" y="20"/>
                    <a:pt x="70" y="20"/>
                    <a:pt x="70" y="20"/>
                  </a:cubicBezTo>
                  <a:cubicBezTo>
                    <a:pt x="83" y="20"/>
                    <a:pt x="107" y="20"/>
                    <a:pt x="110" y="20"/>
                  </a:cubicBezTo>
                  <a:cubicBezTo>
                    <a:pt x="112" y="22"/>
                    <a:pt x="119" y="29"/>
                    <a:pt x="124" y="34"/>
                  </a:cubicBezTo>
                  <a:cubicBezTo>
                    <a:pt x="123" y="38"/>
                    <a:pt x="121" y="42"/>
                    <a:pt x="121" y="46"/>
                  </a:cubicBezTo>
                  <a:cubicBezTo>
                    <a:pt x="121" y="59"/>
                    <a:pt x="132" y="69"/>
                    <a:pt x="145" y="69"/>
                  </a:cubicBezTo>
                  <a:cubicBezTo>
                    <a:pt x="158" y="69"/>
                    <a:pt x="169" y="59"/>
                    <a:pt x="169" y="46"/>
                  </a:cubicBezTo>
                  <a:cubicBezTo>
                    <a:pt x="169" y="33"/>
                    <a:pt x="158" y="22"/>
                    <a:pt x="145" y="22"/>
                  </a:cubicBezTo>
                  <a:cubicBezTo>
                    <a:pt x="140" y="22"/>
                    <a:pt x="136" y="24"/>
                    <a:pt x="132" y="26"/>
                  </a:cubicBezTo>
                  <a:cubicBezTo>
                    <a:pt x="115" y="9"/>
                    <a:pt x="115" y="9"/>
                    <a:pt x="115" y="9"/>
                  </a:cubicBezTo>
                  <a:cubicBezTo>
                    <a:pt x="70" y="9"/>
                    <a:pt x="70" y="9"/>
                    <a:pt x="70" y="9"/>
                  </a:cubicBezTo>
                  <a:cubicBezTo>
                    <a:pt x="70" y="0"/>
                    <a:pt x="70" y="0"/>
                    <a:pt x="70" y="0"/>
                  </a:cubicBezTo>
                  <a:lnTo>
                    <a:pt x="0" y="0"/>
                  </a:lnTo>
                  <a:close/>
                  <a:moveTo>
                    <a:pt x="145" y="36"/>
                  </a:moveTo>
                  <a:cubicBezTo>
                    <a:pt x="150" y="36"/>
                    <a:pt x="155" y="41"/>
                    <a:pt x="155" y="46"/>
                  </a:cubicBezTo>
                  <a:cubicBezTo>
                    <a:pt x="155" y="51"/>
                    <a:pt x="150" y="56"/>
                    <a:pt x="145" y="56"/>
                  </a:cubicBezTo>
                  <a:cubicBezTo>
                    <a:pt x="140" y="56"/>
                    <a:pt x="135" y="51"/>
                    <a:pt x="135" y="46"/>
                  </a:cubicBezTo>
                  <a:cubicBezTo>
                    <a:pt x="135" y="41"/>
                    <a:pt x="140" y="36"/>
                    <a:pt x="145" y="36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332" name="Freeform 566"/>
            <p:cNvSpPr>
              <a:spLocks noEditPoints="1"/>
            </p:cNvSpPr>
            <p:nvPr/>
          </p:nvSpPr>
          <p:spPr bwMode="auto">
            <a:xfrm>
              <a:off x="10082634" y="967900"/>
              <a:ext cx="3702245" cy="302214"/>
            </a:xfrm>
            <a:custGeom>
              <a:avLst/>
              <a:gdLst>
                <a:gd name="T0" fmla="*/ 1102 w 1760"/>
                <a:gd name="T1" fmla="*/ 0 h 130"/>
                <a:gd name="T2" fmla="*/ 1036 w 1760"/>
                <a:gd name="T3" fmla="*/ 66 h 130"/>
                <a:gd name="T4" fmla="*/ 647 w 1760"/>
                <a:gd name="T5" fmla="*/ 66 h 130"/>
                <a:gd name="T6" fmla="*/ 624 w 1760"/>
                <a:gd name="T7" fmla="*/ 49 h 130"/>
                <a:gd name="T8" fmla="*/ 602 w 1760"/>
                <a:gd name="T9" fmla="*/ 66 h 130"/>
                <a:gd name="T10" fmla="*/ 552 w 1760"/>
                <a:gd name="T11" fmla="*/ 66 h 130"/>
                <a:gd name="T12" fmla="*/ 552 w 1760"/>
                <a:gd name="T13" fmla="*/ 59 h 130"/>
                <a:gd name="T14" fmla="*/ 482 w 1760"/>
                <a:gd name="T15" fmla="*/ 59 h 130"/>
                <a:gd name="T16" fmla="*/ 482 w 1760"/>
                <a:gd name="T17" fmla="*/ 66 h 130"/>
                <a:gd name="T18" fmla="*/ 338 w 1760"/>
                <a:gd name="T19" fmla="*/ 66 h 130"/>
                <a:gd name="T20" fmla="*/ 306 w 1760"/>
                <a:gd name="T21" fmla="*/ 98 h 130"/>
                <a:gd name="T22" fmla="*/ 46 w 1760"/>
                <a:gd name="T23" fmla="*/ 98 h 130"/>
                <a:gd name="T24" fmla="*/ 24 w 1760"/>
                <a:gd name="T25" fmla="*/ 83 h 130"/>
                <a:gd name="T26" fmla="*/ 0 w 1760"/>
                <a:gd name="T27" fmla="*/ 107 h 130"/>
                <a:gd name="T28" fmla="*/ 24 w 1760"/>
                <a:gd name="T29" fmla="*/ 130 h 130"/>
                <a:gd name="T30" fmla="*/ 47 w 1760"/>
                <a:gd name="T31" fmla="*/ 109 h 130"/>
                <a:gd name="T32" fmla="*/ 311 w 1760"/>
                <a:gd name="T33" fmla="*/ 109 h 130"/>
                <a:gd name="T34" fmla="*/ 343 w 1760"/>
                <a:gd name="T35" fmla="*/ 77 h 130"/>
                <a:gd name="T36" fmla="*/ 482 w 1760"/>
                <a:gd name="T37" fmla="*/ 77 h 130"/>
                <a:gd name="T38" fmla="*/ 482 w 1760"/>
                <a:gd name="T39" fmla="*/ 90 h 130"/>
                <a:gd name="T40" fmla="*/ 552 w 1760"/>
                <a:gd name="T41" fmla="*/ 90 h 130"/>
                <a:gd name="T42" fmla="*/ 552 w 1760"/>
                <a:gd name="T43" fmla="*/ 77 h 130"/>
                <a:gd name="T44" fmla="*/ 601 w 1760"/>
                <a:gd name="T45" fmla="*/ 77 h 130"/>
                <a:gd name="T46" fmla="*/ 624 w 1760"/>
                <a:gd name="T47" fmla="*/ 96 h 130"/>
                <a:gd name="T48" fmla="*/ 647 w 1760"/>
                <a:gd name="T49" fmla="*/ 77 h 130"/>
                <a:gd name="T50" fmla="*/ 1041 w 1760"/>
                <a:gd name="T51" fmla="*/ 77 h 130"/>
                <a:gd name="T52" fmla="*/ 1106 w 1760"/>
                <a:gd name="T53" fmla="*/ 11 h 130"/>
                <a:gd name="T54" fmla="*/ 1760 w 1760"/>
                <a:gd name="T55" fmla="*/ 11 h 130"/>
                <a:gd name="T56" fmla="*/ 1760 w 1760"/>
                <a:gd name="T57" fmla="*/ 0 h 130"/>
                <a:gd name="T58" fmla="*/ 1102 w 1760"/>
                <a:gd name="T59" fmla="*/ 0 h 130"/>
                <a:gd name="T60" fmla="*/ 24 w 1760"/>
                <a:gd name="T61" fmla="*/ 117 h 130"/>
                <a:gd name="T62" fmla="*/ 14 w 1760"/>
                <a:gd name="T63" fmla="*/ 107 h 130"/>
                <a:gd name="T64" fmla="*/ 24 w 1760"/>
                <a:gd name="T65" fmla="*/ 97 h 130"/>
                <a:gd name="T66" fmla="*/ 34 w 1760"/>
                <a:gd name="T67" fmla="*/ 107 h 130"/>
                <a:gd name="T68" fmla="*/ 24 w 1760"/>
                <a:gd name="T69" fmla="*/ 117 h 130"/>
                <a:gd name="T70" fmla="*/ 624 w 1760"/>
                <a:gd name="T71" fmla="*/ 82 h 130"/>
                <a:gd name="T72" fmla="*/ 614 w 1760"/>
                <a:gd name="T73" fmla="*/ 72 h 130"/>
                <a:gd name="T74" fmla="*/ 624 w 1760"/>
                <a:gd name="T75" fmla="*/ 62 h 130"/>
                <a:gd name="T76" fmla="*/ 634 w 1760"/>
                <a:gd name="T77" fmla="*/ 72 h 130"/>
                <a:gd name="T78" fmla="*/ 624 w 1760"/>
                <a:gd name="T79" fmla="*/ 82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760" h="130">
                  <a:moveTo>
                    <a:pt x="1102" y="0"/>
                  </a:moveTo>
                  <a:cubicBezTo>
                    <a:pt x="1102" y="0"/>
                    <a:pt x="1039" y="63"/>
                    <a:pt x="1036" y="66"/>
                  </a:cubicBezTo>
                  <a:cubicBezTo>
                    <a:pt x="1032" y="66"/>
                    <a:pt x="687" y="66"/>
                    <a:pt x="647" y="66"/>
                  </a:cubicBezTo>
                  <a:cubicBezTo>
                    <a:pt x="644" y="56"/>
                    <a:pt x="635" y="49"/>
                    <a:pt x="624" y="49"/>
                  </a:cubicBezTo>
                  <a:cubicBezTo>
                    <a:pt x="613" y="49"/>
                    <a:pt x="604" y="56"/>
                    <a:pt x="602" y="66"/>
                  </a:cubicBezTo>
                  <a:cubicBezTo>
                    <a:pt x="552" y="66"/>
                    <a:pt x="552" y="66"/>
                    <a:pt x="552" y="66"/>
                  </a:cubicBezTo>
                  <a:cubicBezTo>
                    <a:pt x="552" y="59"/>
                    <a:pt x="552" y="59"/>
                    <a:pt x="552" y="59"/>
                  </a:cubicBezTo>
                  <a:cubicBezTo>
                    <a:pt x="482" y="59"/>
                    <a:pt x="482" y="59"/>
                    <a:pt x="482" y="59"/>
                  </a:cubicBezTo>
                  <a:cubicBezTo>
                    <a:pt x="482" y="66"/>
                    <a:pt x="482" y="66"/>
                    <a:pt x="482" y="66"/>
                  </a:cubicBezTo>
                  <a:cubicBezTo>
                    <a:pt x="338" y="66"/>
                    <a:pt x="338" y="66"/>
                    <a:pt x="338" y="66"/>
                  </a:cubicBezTo>
                  <a:cubicBezTo>
                    <a:pt x="338" y="66"/>
                    <a:pt x="309" y="95"/>
                    <a:pt x="306" y="98"/>
                  </a:cubicBezTo>
                  <a:cubicBezTo>
                    <a:pt x="302" y="98"/>
                    <a:pt x="82" y="98"/>
                    <a:pt x="46" y="98"/>
                  </a:cubicBezTo>
                  <a:cubicBezTo>
                    <a:pt x="42" y="89"/>
                    <a:pt x="34" y="83"/>
                    <a:pt x="24" y="83"/>
                  </a:cubicBezTo>
                  <a:cubicBezTo>
                    <a:pt x="11" y="83"/>
                    <a:pt x="0" y="94"/>
                    <a:pt x="0" y="107"/>
                  </a:cubicBezTo>
                  <a:cubicBezTo>
                    <a:pt x="0" y="120"/>
                    <a:pt x="11" y="130"/>
                    <a:pt x="24" y="130"/>
                  </a:cubicBezTo>
                  <a:cubicBezTo>
                    <a:pt x="36" y="130"/>
                    <a:pt x="46" y="121"/>
                    <a:pt x="47" y="109"/>
                  </a:cubicBezTo>
                  <a:cubicBezTo>
                    <a:pt x="311" y="109"/>
                    <a:pt x="311" y="109"/>
                    <a:pt x="311" y="109"/>
                  </a:cubicBezTo>
                  <a:cubicBezTo>
                    <a:pt x="311" y="109"/>
                    <a:pt x="340" y="80"/>
                    <a:pt x="343" y="77"/>
                  </a:cubicBezTo>
                  <a:cubicBezTo>
                    <a:pt x="345" y="77"/>
                    <a:pt x="415" y="77"/>
                    <a:pt x="482" y="77"/>
                  </a:cubicBezTo>
                  <a:cubicBezTo>
                    <a:pt x="482" y="90"/>
                    <a:pt x="482" y="90"/>
                    <a:pt x="482" y="90"/>
                  </a:cubicBezTo>
                  <a:cubicBezTo>
                    <a:pt x="552" y="90"/>
                    <a:pt x="552" y="90"/>
                    <a:pt x="552" y="90"/>
                  </a:cubicBezTo>
                  <a:cubicBezTo>
                    <a:pt x="552" y="77"/>
                    <a:pt x="552" y="77"/>
                    <a:pt x="552" y="77"/>
                  </a:cubicBezTo>
                  <a:cubicBezTo>
                    <a:pt x="575" y="77"/>
                    <a:pt x="593" y="77"/>
                    <a:pt x="601" y="77"/>
                  </a:cubicBezTo>
                  <a:cubicBezTo>
                    <a:pt x="603" y="88"/>
                    <a:pt x="613" y="96"/>
                    <a:pt x="624" y="96"/>
                  </a:cubicBezTo>
                  <a:cubicBezTo>
                    <a:pt x="636" y="96"/>
                    <a:pt x="645" y="88"/>
                    <a:pt x="647" y="77"/>
                  </a:cubicBezTo>
                  <a:cubicBezTo>
                    <a:pt x="1041" y="77"/>
                    <a:pt x="1041" y="77"/>
                    <a:pt x="1041" y="77"/>
                  </a:cubicBezTo>
                  <a:cubicBezTo>
                    <a:pt x="1041" y="77"/>
                    <a:pt x="1103" y="14"/>
                    <a:pt x="1106" y="11"/>
                  </a:cubicBezTo>
                  <a:cubicBezTo>
                    <a:pt x="1110" y="11"/>
                    <a:pt x="1651" y="11"/>
                    <a:pt x="1760" y="11"/>
                  </a:cubicBezTo>
                  <a:cubicBezTo>
                    <a:pt x="1760" y="0"/>
                    <a:pt x="1760" y="0"/>
                    <a:pt x="1760" y="0"/>
                  </a:cubicBezTo>
                  <a:lnTo>
                    <a:pt x="1102" y="0"/>
                  </a:lnTo>
                  <a:close/>
                  <a:moveTo>
                    <a:pt x="24" y="117"/>
                  </a:moveTo>
                  <a:cubicBezTo>
                    <a:pt x="18" y="117"/>
                    <a:pt x="14" y="112"/>
                    <a:pt x="14" y="107"/>
                  </a:cubicBezTo>
                  <a:cubicBezTo>
                    <a:pt x="14" y="101"/>
                    <a:pt x="18" y="97"/>
                    <a:pt x="24" y="97"/>
                  </a:cubicBezTo>
                  <a:cubicBezTo>
                    <a:pt x="29" y="97"/>
                    <a:pt x="34" y="101"/>
                    <a:pt x="34" y="107"/>
                  </a:cubicBezTo>
                  <a:cubicBezTo>
                    <a:pt x="34" y="112"/>
                    <a:pt x="29" y="117"/>
                    <a:pt x="24" y="117"/>
                  </a:cubicBezTo>
                  <a:close/>
                  <a:moveTo>
                    <a:pt x="624" y="82"/>
                  </a:moveTo>
                  <a:cubicBezTo>
                    <a:pt x="619" y="82"/>
                    <a:pt x="614" y="78"/>
                    <a:pt x="614" y="72"/>
                  </a:cubicBezTo>
                  <a:cubicBezTo>
                    <a:pt x="614" y="67"/>
                    <a:pt x="619" y="62"/>
                    <a:pt x="624" y="62"/>
                  </a:cubicBezTo>
                  <a:cubicBezTo>
                    <a:pt x="630" y="62"/>
                    <a:pt x="634" y="67"/>
                    <a:pt x="634" y="72"/>
                  </a:cubicBezTo>
                  <a:cubicBezTo>
                    <a:pt x="634" y="78"/>
                    <a:pt x="630" y="82"/>
                    <a:pt x="624" y="82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334" name="Freeform 568"/>
            <p:cNvSpPr>
              <a:spLocks/>
            </p:cNvSpPr>
            <p:nvPr/>
          </p:nvSpPr>
          <p:spPr bwMode="auto">
            <a:xfrm>
              <a:off x="9375284" y="2015312"/>
              <a:ext cx="2135398" cy="714681"/>
            </a:xfrm>
            <a:custGeom>
              <a:avLst/>
              <a:gdLst>
                <a:gd name="T0" fmla="*/ 11 w 1015"/>
                <a:gd name="T1" fmla="*/ 102 h 307"/>
                <a:gd name="T2" fmla="*/ 11 w 1015"/>
                <a:gd name="T3" fmla="*/ 128 h 307"/>
                <a:gd name="T4" fmla="*/ 0 w 1015"/>
                <a:gd name="T5" fmla="*/ 128 h 307"/>
                <a:gd name="T6" fmla="*/ 0 w 1015"/>
                <a:gd name="T7" fmla="*/ 241 h 307"/>
                <a:gd name="T8" fmla="*/ 33 w 1015"/>
                <a:gd name="T9" fmla="*/ 241 h 307"/>
                <a:gd name="T10" fmla="*/ 33 w 1015"/>
                <a:gd name="T11" fmla="*/ 128 h 307"/>
                <a:gd name="T12" fmla="*/ 21 w 1015"/>
                <a:gd name="T13" fmla="*/ 128 h 307"/>
                <a:gd name="T14" fmla="*/ 21 w 1015"/>
                <a:gd name="T15" fmla="*/ 107 h 307"/>
                <a:gd name="T16" fmla="*/ 117 w 1015"/>
                <a:gd name="T17" fmla="*/ 11 h 307"/>
                <a:gd name="T18" fmla="*/ 834 w 1015"/>
                <a:gd name="T19" fmla="*/ 11 h 307"/>
                <a:gd name="T20" fmla="*/ 993 w 1015"/>
                <a:gd name="T21" fmla="*/ 168 h 307"/>
                <a:gd name="T22" fmla="*/ 993 w 1015"/>
                <a:gd name="T23" fmla="*/ 195 h 307"/>
                <a:gd name="T24" fmla="*/ 983 w 1015"/>
                <a:gd name="T25" fmla="*/ 195 h 307"/>
                <a:gd name="T26" fmla="*/ 983 w 1015"/>
                <a:gd name="T27" fmla="*/ 307 h 307"/>
                <a:gd name="T28" fmla="*/ 1015 w 1015"/>
                <a:gd name="T29" fmla="*/ 307 h 307"/>
                <a:gd name="T30" fmla="*/ 1015 w 1015"/>
                <a:gd name="T31" fmla="*/ 195 h 307"/>
                <a:gd name="T32" fmla="*/ 1004 w 1015"/>
                <a:gd name="T33" fmla="*/ 195 h 307"/>
                <a:gd name="T34" fmla="*/ 1004 w 1015"/>
                <a:gd name="T35" fmla="*/ 164 h 307"/>
                <a:gd name="T36" fmla="*/ 838 w 1015"/>
                <a:gd name="T37" fmla="*/ 0 h 307"/>
                <a:gd name="T38" fmla="*/ 113 w 1015"/>
                <a:gd name="T39" fmla="*/ 0 h 307"/>
                <a:gd name="T40" fmla="*/ 11 w 1015"/>
                <a:gd name="T41" fmla="*/ 102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15" h="307">
                  <a:moveTo>
                    <a:pt x="11" y="102"/>
                  </a:moveTo>
                  <a:cubicBezTo>
                    <a:pt x="11" y="128"/>
                    <a:pt x="11" y="128"/>
                    <a:pt x="11" y="128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241"/>
                    <a:pt x="0" y="241"/>
                    <a:pt x="0" y="241"/>
                  </a:cubicBezTo>
                  <a:cubicBezTo>
                    <a:pt x="33" y="241"/>
                    <a:pt x="33" y="241"/>
                    <a:pt x="33" y="241"/>
                  </a:cubicBezTo>
                  <a:cubicBezTo>
                    <a:pt x="33" y="128"/>
                    <a:pt x="33" y="128"/>
                    <a:pt x="33" y="128"/>
                  </a:cubicBezTo>
                  <a:cubicBezTo>
                    <a:pt x="21" y="128"/>
                    <a:pt x="21" y="128"/>
                    <a:pt x="21" y="128"/>
                  </a:cubicBezTo>
                  <a:cubicBezTo>
                    <a:pt x="21" y="120"/>
                    <a:pt x="21" y="109"/>
                    <a:pt x="21" y="107"/>
                  </a:cubicBezTo>
                  <a:cubicBezTo>
                    <a:pt x="24" y="104"/>
                    <a:pt x="114" y="14"/>
                    <a:pt x="117" y="11"/>
                  </a:cubicBezTo>
                  <a:cubicBezTo>
                    <a:pt x="122" y="11"/>
                    <a:pt x="829" y="11"/>
                    <a:pt x="834" y="11"/>
                  </a:cubicBezTo>
                  <a:cubicBezTo>
                    <a:pt x="837" y="14"/>
                    <a:pt x="990" y="165"/>
                    <a:pt x="993" y="168"/>
                  </a:cubicBezTo>
                  <a:cubicBezTo>
                    <a:pt x="993" y="171"/>
                    <a:pt x="993" y="187"/>
                    <a:pt x="993" y="195"/>
                  </a:cubicBezTo>
                  <a:cubicBezTo>
                    <a:pt x="983" y="195"/>
                    <a:pt x="983" y="195"/>
                    <a:pt x="983" y="195"/>
                  </a:cubicBezTo>
                  <a:cubicBezTo>
                    <a:pt x="983" y="307"/>
                    <a:pt x="983" y="307"/>
                    <a:pt x="983" y="307"/>
                  </a:cubicBezTo>
                  <a:cubicBezTo>
                    <a:pt x="1015" y="307"/>
                    <a:pt x="1015" y="307"/>
                    <a:pt x="1015" y="307"/>
                  </a:cubicBezTo>
                  <a:cubicBezTo>
                    <a:pt x="1015" y="195"/>
                    <a:pt x="1015" y="195"/>
                    <a:pt x="1015" y="195"/>
                  </a:cubicBezTo>
                  <a:cubicBezTo>
                    <a:pt x="1004" y="195"/>
                    <a:pt x="1004" y="195"/>
                    <a:pt x="1004" y="195"/>
                  </a:cubicBezTo>
                  <a:cubicBezTo>
                    <a:pt x="1004" y="164"/>
                    <a:pt x="1004" y="164"/>
                    <a:pt x="1004" y="164"/>
                  </a:cubicBezTo>
                  <a:cubicBezTo>
                    <a:pt x="838" y="0"/>
                    <a:pt x="838" y="0"/>
                    <a:pt x="838" y="0"/>
                  </a:cubicBezTo>
                  <a:cubicBezTo>
                    <a:pt x="113" y="0"/>
                    <a:pt x="113" y="0"/>
                    <a:pt x="113" y="0"/>
                  </a:cubicBezTo>
                  <a:lnTo>
                    <a:pt x="11" y="102"/>
                  </a:ln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335" name="Freeform 569"/>
            <p:cNvSpPr>
              <a:spLocks/>
            </p:cNvSpPr>
            <p:nvPr/>
          </p:nvSpPr>
          <p:spPr bwMode="auto">
            <a:xfrm>
              <a:off x="9503408" y="2099971"/>
              <a:ext cx="1872922" cy="630022"/>
            </a:xfrm>
            <a:custGeom>
              <a:avLst/>
              <a:gdLst>
                <a:gd name="T0" fmla="*/ 83 w 890"/>
                <a:gd name="T1" fmla="*/ 11 h 271"/>
                <a:gd name="T2" fmla="*/ 735 w 890"/>
                <a:gd name="T3" fmla="*/ 11 h 271"/>
                <a:gd name="T4" fmla="*/ 866 w 890"/>
                <a:gd name="T5" fmla="*/ 142 h 271"/>
                <a:gd name="T6" fmla="*/ 866 w 890"/>
                <a:gd name="T7" fmla="*/ 159 h 271"/>
                <a:gd name="T8" fmla="*/ 857 w 890"/>
                <a:gd name="T9" fmla="*/ 159 h 271"/>
                <a:gd name="T10" fmla="*/ 857 w 890"/>
                <a:gd name="T11" fmla="*/ 271 h 271"/>
                <a:gd name="T12" fmla="*/ 890 w 890"/>
                <a:gd name="T13" fmla="*/ 271 h 271"/>
                <a:gd name="T14" fmla="*/ 890 w 890"/>
                <a:gd name="T15" fmla="*/ 159 h 271"/>
                <a:gd name="T16" fmla="*/ 877 w 890"/>
                <a:gd name="T17" fmla="*/ 159 h 271"/>
                <a:gd name="T18" fmla="*/ 877 w 890"/>
                <a:gd name="T19" fmla="*/ 138 h 271"/>
                <a:gd name="T20" fmla="*/ 740 w 890"/>
                <a:gd name="T21" fmla="*/ 0 h 271"/>
                <a:gd name="T22" fmla="*/ 78 w 890"/>
                <a:gd name="T23" fmla="*/ 0 h 271"/>
                <a:gd name="T24" fmla="*/ 13 w 890"/>
                <a:gd name="T25" fmla="*/ 66 h 271"/>
                <a:gd name="T26" fmla="*/ 13 w 890"/>
                <a:gd name="T27" fmla="*/ 92 h 271"/>
                <a:gd name="T28" fmla="*/ 0 w 890"/>
                <a:gd name="T29" fmla="*/ 92 h 271"/>
                <a:gd name="T30" fmla="*/ 0 w 890"/>
                <a:gd name="T31" fmla="*/ 205 h 271"/>
                <a:gd name="T32" fmla="*/ 33 w 890"/>
                <a:gd name="T33" fmla="*/ 205 h 271"/>
                <a:gd name="T34" fmla="*/ 33 w 890"/>
                <a:gd name="T35" fmla="*/ 92 h 271"/>
                <a:gd name="T36" fmla="*/ 24 w 890"/>
                <a:gd name="T37" fmla="*/ 92 h 271"/>
                <a:gd name="T38" fmla="*/ 24 w 890"/>
                <a:gd name="T39" fmla="*/ 70 h 271"/>
                <a:gd name="T40" fmla="*/ 83 w 890"/>
                <a:gd name="T41" fmla="*/ 11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90" h="271">
                  <a:moveTo>
                    <a:pt x="83" y="11"/>
                  </a:moveTo>
                  <a:cubicBezTo>
                    <a:pt x="87" y="11"/>
                    <a:pt x="731" y="11"/>
                    <a:pt x="735" y="11"/>
                  </a:cubicBezTo>
                  <a:cubicBezTo>
                    <a:pt x="738" y="14"/>
                    <a:pt x="863" y="139"/>
                    <a:pt x="866" y="142"/>
                  </a:cubicBezTo>
                  <a:cubicBezTo>
                    <a:pt x="866" y="145"/>
                    <a:pt x="866" y="153"/>
                    <a:pt x="866" y="159"/>
                  </a:cubicBezTo>
                  <a:cubicBezTo>
                    <a:pt x="857" y="159"/>
                    <a:pt x="857" y="159"/>
                    <a:pt x="857" y="159"/>
                  </a:cubicBezTo>
                  <a:cubicBezTo>
                    <a:pt x="857" y="271"/>
                    <a:pt x="857" y="271"/>
                    <a:pt x="857" y="271"/>
                  </a:cubicBezTo>
                  <a:cubicBezTo>
                    <a:pt x="890" y="271"/>
                    <a:pt x="890" y="271"/>
                    <a:pt x="890" y="271"/>
                  </a:cubicBezTo>
                  <a:cubicBezTo>
                    <a:pt x="890" y="159"/>
                    <a:pt x="890" y="159"/>
                    <a:pt x="890" y="159"/>
                  </a:cubicBezTo>
                  <a:cubicBezTo>
                    <a:pt x="877" y="159"/>
                    <a:pt x="877" y="159"/>
                    <a:pt x="877" y="159"/>
                  </a:cubicBezTo>
                  <a:cubicBezTo>
                    <a:pt x="877" y="138"/>
                    <a:pt x="877" y="138"/>
                    <a:pt x="877" y="138"/>
                  </a:cubicBezTo>
                  <a:cubicBezTo>
                    <a:pt x="740" y="0"/>
                    <a:pt x="740" y="0"/>
                    <a:pt x="740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13" y="66"/>
                    <a:pt x="13" y="66"/>
                    <a:pt x="13" y="66"/>
                  </a:cubicBezTo>
                  <a:cubicBezTo>
                    <a:pt x="13" y="92"/>
                    <a:pt x="13" y="92"/>
                    <a:pt x="13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205"/>
                    <a:pt x="0" y="205"/>
                    <a:pt x="0" y="205"/>
                  </a:cubicBezTo>
                  <a:cubicBezTo>
                    <a:pt x="33" y="205"/>
                    <a:pt x="33" y="205"/>
                    <a:pt x="33" y="205"/>
                  </a:cubicBezTo>
                  <a:cubicBezTo>
                    <a:pt x="33" y="92"/>
                    <a:pt x="33" y="92"/>
                    <a:pt x="33" y="92"/>
                  </a:cubicBezTo>
                  <a:cubicBezTo>
                    <a:pt x="24" y="92"/>
                    <a:pt x="24" y="92"/>
                    <a:pt x="24" y="92"/>
                  </a:cubicBezTo>
                  <a:cubicBezTo>
                    <a:pt x="24" y="84"/>
                    <a:pt x="24" y="73"/>
                    <a:pt x="24" y="70"/>
                  </a:cubicBezTo>
                  <a:cubicBezTo>
                    <a:pt x="27" y="67"/>
                    <a:pt x="80" y="14"/>
                    <a:pt x="83" y="11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336" name="Freeform 570"/>
            <p:cNvSpPr>
              <a:spLocks/>
            </p:cNvSpPr>
            <p:nvPr/>
          </p:nvSpPr>
          <p:spPr bwMode="auto">
            <a:xfrm>
              <a:off x="9642208" y="2187583"/>
              <a:ext cx="1598879" cy="542409"/>
            </a:xfrm>
            <a:custGeom>
              <a:avLst/>
              <a:gdLst>
                <a:gd name="T0" fmla="*/ 49 w 760"/>
                <a:gd name="T1" fmla="*/ 11 h 233"/>
                <a:gd name="T2" fmla="*/ 644 w 760"/>
                <a:gd name="T3" fmla="*/ 11 h 233"/>
                <a:gd name="T4" fmla="*/ 736 w 760"/>
                <a:gd name="T5" fmla="*/ 103 h 233"/>
                <a:gd name="T6" fmla="*/ 736 w 760"/>
                <a:gd name="T7" fmla="*/ 121 h 233"/>
                <a:gd name="T8" fmla="*/ 727 w 760"/>
                <a:gd name="T9" fmla="*/ 121 h 233"/>
                <a:gd name="T10" fmla="*/ 727 w 760"/>
                <a:gd name="T11" fmla="*/ 233 h 233"/>
                <a:gd name="T12" fmla="*/ 760 w 760"/>
                <a:gd name="T13" fmla="*/ 233 h 233"/>
                <a:gd name="T14" fmla="*/ 760 w 760"/>
                <a:gd name="T15" fmla="*/ 121 h 233"/>
                <a:gd name="T16" fmla="*/ 747 w 760"/>
                <a:gd name="T17" fmla="*/ 121 h 233"/>
                <a:gd name="T18" fmla="*/ 747 w 760"/>
                <a:gd name="T19" fmla="*/ 98 h 233"/>
                <a:gd name="T20" fmla="*/ 649 w 760"/>
                <a:gd name="T21" fmla="*/ 0 h 233"/>
                <a:gd name="T22" fmla="*/ 45 w 760"/>
                <a:gd name="T23" fmla="*/ 0 h 233"/>
                <a:gd name="T24" fmla="*/ 11 w 760"/>
                <a:gd name="T25" fmla="*/ 34 h 233"/>
                <a:gd name="T26" fmla="*/ 11 w 760"/>
                <a:gd name="T27" fmla="*/ 54 h 233"/>
                <a:gd name="T28" fmla="*/ 0 w 760"/>
                <a:gd name="T29" fmla="*/ 54 h 233"/>
                <a:gd name="T30" fmla="*/ 0 w 760"/>
                <a:gd name="T31" fmla="*/ 167 h 233"/>
                <a:gd name="T32" fmla="*/ 32 w 760"/>
                <a:gd name="T33" fmla="*/ 167 h 233"/>
                <a:gd name="T34" fmla="*/ 32 w 760"/>
                <a:gd name="T35" fmla="*/ 54 h 233"/>
                <a:gd name="T36" fmla="*/ 22 w 760"/>
                <a:gd name="T37" fmla="*/ 54 h 233"/>
                <a:gd name="T38" fmla="*/ 22 w 760"/>
                <a:gd name="T39" fmla="*/ 38 h 233"/>
                <a:gd name="T40" fmla="*/ 49 w 760"/>
                <a:gd name="T41" fmla="*/ 11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60" h="233">
                  <a:moveTo>
                    <a:pt x="49" y="11"/>
                  </a:moveTo>
                  <a:cubicBezTo>
                    <a:pt x="54" y="11"/>
                    <a:pt x="640" y="11"/>
                    <a:pt x="644" y="11"/>
                  </a:cubicBezTo>
                  <a:cubicBezTo>
                    <a:pt x="647" y="14"/>
                    <a:pt x="733" y="100"/>
                    <a:pt x="736" y="103"/>
                  </a:cubicBezTo>
                  <a:cubicBezTo>
                    <a:pt x="736" y="105"/>
                    <a:pt x="736" y="114"/>
                    <a:pt x="736" y="121"/>
                  </a:cubicBezTo>
                  <a:cubicBezTo>
                    <a:pt x="727" y="121"/>
                    <a:pt x="727" y="121"/>
                    <a:pt x="727" y="121"/>
                  </a:cubicBezTo>
                  <a:cubicBezTo>
                    <a:pt x="727" y="233"/>
                    <a:pt x="727" y="233"/>
                    <a:pt x="727" y="233"/>
                  </a:cubicBezTo>
                  <a:cubicBezTo>
                    <a:pt x="760" y="233"/>
                    <a:pt x="760" y="233"/>
                    <a:pt x="760" y="233"/>
                  </a:cubicBezTo>
                  <a:cubicBezTo>
                    <a:pt x="760" y="121"/>
                    <a:pt x="760" y="121"/>
                    <a:pt x="760" y="121"/>
                  </a:cubicBezTo>
                  <a:cubicBezTo>
                    <a:pt x="747" y="121"/>
                    <a:pt x="747" y="121"/>
                    <a:pt x="747" y="121"/>
                  </a:cubicBezTo>
                  <a:cubicBezTo>
                    <a:pt x="747" y="98"/>
                    <a:pt x="747" y="98"/>
                    <a:pt x="747" y="98"/>
                  </a:cubicBezTo>
                  <a:cubicBezTo>
                    <a:pt x="649" y="0"/>
                    <a:pt x="649" y="0"/>
                    <a:pt x="649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11" y="54"/>
                    <a:pt x="11" y="54"/>
                    <a:pt x="11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167"/>
                    <a:pt x="0" y="167"/>
                    <a:pt x="0" y="167"/>
                  </a:cubicBezTo>
                  <a:cubicBezTo>
                    <a:pt x="32" y="167"/>
                    <a:pt x="32" y="167"/>
                    <a:pt x="32" y="167"/>
                  </a:cubicBezTo>
                  <a:cubicBezTo>
                    <a:pt x="32" y="54"/>
                    <a:pt x="32" y="54"/>
                    <a:pt x="32" y="54"/>
                  </a:cubicBezTo>
                  <a:cubicBezTo>
                    <a:pt x="22" y="54"/>
                    <a:pt x="22" y="54"/>
                    <a:pt x="22" y="54"/>
                  </a:cubicBezTo>
                  <a:cubicBezTo>
                    <a:pt x="22" y="48"/>
                    <a:pt x="22" y="41"/>
                    <a:pt x="22" y="38"/>
                  </a:cubicBezTo>
                  <a:cubicBezTo>
                    <a:pt x="25" y="36"/>
                    <a:pt x="47" y="14"/>
                    <a:pt x="49" y="11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337" name="Freeform 571"/>
            <p:cNvSpPr>
              <a:spLocks/>
            </p:cNvSpPr>
            <p:nvPr/>
          </p:nvSpPr>
          <p:spPr bwMode="auto">
            <a:xfrm>
              <a:off x="6892884" y="2313587"/>
              <a:ext cx="2152302" cy="702868"/>
            </a:xfrm>
            <a:custGeom>
              <a:avLst/>
              <a:gdLst>
                <a:gd name="T0" fmla="*/ 991 w 1023"/>
                <a:gd name="T1" fmla="*/ 0 h 302"/>
                <a:gd name="T2" fmla="*/ 991 w 1023"/>
                <a:gd name="T3" fmla="*/ 113 h 302"/>
                <a:gd name="T4" fmla="*/ 999 w 1023"/>
                <a:gd name="T5" fmla="*/ 113 h 302"/>
                <a:gd name="T6" fmla="*/ 999 w 1023"/>
                <a:gd name="T7" fmla="*/ 120 h 302"/>
                <a:gd name="T8" fmla="*/ 942 w 1023"/>
                <a:gd name="T9" fmla="*/ 177 h 302"/>
                <a:gd name="T10" fmla="*/ 878 w 1023"/>
                <a:gd name="T11" fmla="*/ 177 h 302"/>
                <a:gd name="T12" fmla="*/ 804 w 1023"/>
                <a:gd name="T13" fmla="*/ 251 h 302"/>
                <a:gd name="T14" fmla="*/ 116 w 1023"/>
                <a:gd name="T15" fmla="*/ 251 h 302"/>
                <a:gd name="T16" fmla="*/ 76 w 1023"/>
                <a:gd name="T17" fmla="*/ 291 h 302"/>
                <a:gd name="T18" fmla="*/ 0 w 1023"/>
                <a:gd name="T19" fmla="*/ 291 h 302"/>
                <a:gd name="T20" fmla="*/ 0 w 1023"/>
                <a:gd name="T21" fmla="*/ 302 h 302"/>
                <a:gd name="T22" fmla="*/ 81 w 1023"/>
                <a:gd name="T23" fmla="*/ 302 h 302"/>
                <a:gd name="T24" fmla="*/ 121 w 1023"/>
                <a:gd name="T25" fmla="*/ 262 h 302"/>
                <a:gd name="T26" fmla="*/ 809 w 1023"/>
                <a:gd name="T27" fmla="*/ 262 h 302"/>
                <a:gd name="T28" fmla="*/ 882 w 1023"/>
                <a:gd name="T29" fmla="*/ 188 h 302"/>
                <a:gd name="T30" fmla="*/ 946 w 1023"/>
                <a:gd name="T31" fmla="*/ 188 h 302"/>
                <a:gd name="T32" fmla="*/ 1010 w 1023"/>
                <a:gd name="T33" fmla="*/ 125 h 302"/>
                <a:gd name="T34" fmla="*/ 1010 w 1023"/>
                <a:gd name="T35" fmla="*/ 113 h 302"/>
                <a:gd name="T36" fmla="*/ 1023 w 1023"/>
                <a:gd name="T37" fmla="*/ 113 h 302"/>
                <a:gd name="T38" fmla="*/ 1023 w 1023"/>
                <a:gd name="T39" fmla="*/ 0 h 302"/>
                <a:gd name="T40" fmla="*/ 991 w 1023"/>
                <a:gd name="T41" fmla="*/ 0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23" h="302">
                  <a:moveTo>
                    <a:pt x="991" y="0"/>
                  </a:moveTo>
                  <a:cubicBezTo>
                    <a:pt x="991" y="113"/>
                    <a:pt x="991" y="113"/>
                    <a:pt x="991" y="113"/>
                  </a:cubicBezTo>
                  <a:cubicBezTo>
                    <a:pt x="999" y="113"/>
                    <a:pt x="999" y="113"/>
                    <a:pt x="999" y="113"/>
                  </a:cubicBezTo>
                  <a:cubicBezTo>
                    <a:pt x="999" y="116"/>
                    <a:pt x="999" y="118"/>
                    <a:pt x="999" y="120"/>
                  </a:cubicBezTo>
                  <a:cubicBezTo>
                    <a:pt x="996" y="123"/>
                    <a:pt x="945" y="174"/>
                    <a:pt x="942" y="177"/>
                  </a:cubicBezTo>
                  <a:cubicBezTo>
                    <a:pt x="938" y="177"/>
                    <a:pt x="878" y="177"/>
                    <a:pt x="878" y="177"/>
                  </a:cubicBezTo>
                  <a:cubicBezTo>
                    <a:pt x="878" y="177"/>
                    <a:pt x="807" y="248"/>
                    <a:pt x="804" y="251"/>
                  </a:cubicBezTo>
                  <a:cubicBezTo>
                    <a:pt x="800" y="251"/>
                    <a:pt x="116" y="251"/>
                    <a:pt x="116" y="251"/>
                  </a:cubicBezTo>
                  <a:cubicBezTo>
                    <a:pt x="116" y="251"/>
                    <a:pt x="79" y="288"/>
                    <a:pt x="76" y="291"/>
                  </a:cubicBezTo>
                  <a:cubicBezTo>
                    <a:pt x="73" y="291"/>
                    <a:pt x="24" y="291"/>
                    <a:pt x="0" y="291"/>
                  </a:cubicBezTo>
                  <a:cubicBezTo>
                    <a:pt x="0" y="302"/>
                    <a:pt x="0" y="302"/>
                    <a:pt x="0" y="302"/>
                  </a:cubicBezTo>
                  <a:cubicBezTo>
                    <a:pt x="81" y="302"/>
                    <a:pt x="81" y="302"/>
                    <a:pt x="81" y="302"/>
                  </a:cubicBezTo>
                  <a:cubicBezTo>
                    <a:pt x="81" y="302"/>
                    <a:pt x="118" y="265"/>
                    <a:pt x="121" y="262"/>
                  </a:cubicBezTo>
                  <a:cubicBezTo>
                    <a:pt x="125" y="262"/>
                    <a:pt x="809" y="262"/>
                    <a:pt x="809" y="262"/>
                  </a:cubicBezTo>
                  <a:cubicBezTo>
                    <a:pt x="809" y="262"/>
                    <a:pt x="879" y="191"/>
                    <a:pt x="882" y="188"/>
                  </a:cubicBezTo>
                  <a:cubicBezTo>
                    <a:pt x="886" y="188"/>
                    <a:pt x="946" y="188"/>
                    <a:pt x="946" y="188"/>
                  </a:cubicBezTo>
                  <a:cubicBezTo>
                    <a:pt x="1010" y="125"/>
                    <a:pt x="1010" y="125"/>
                    <a:pt x="1010" y="125"/>
                  </a:cubicBezTo>
                  <a:cubicBezTo>
                    <a:pt x="1010" y="113"/>
                    <a:pt x="1010" y="113"/>
                    <a:pt x="1010" y="113"/>
                  </a:cubicBezTo>
                  <a:cubicBezTo>
                    <a:pt x="1023" y="113"/>
                    <a:pt x="1023" y="113"/>
                    <a:pt x="1023" y="113"/>
                  </a:cubicBezTo>
                  <a:cubicBezTo>
                    <a:pt x="1023" y="0"/>
                    <a:pt x="1023" y="0"/>
                    <a:pt x="1023" y="0"/>
                  </a:cubicBezTo>
                  <a:lnTo>
                    <a:pt x="991" y="0"/>
                  </a:ln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338" name="Freeform 572"/>
            <p:cNvSpPr>
              <a:spLocks noEditPoints="1"/>
            </p:cNvSpPr>
            <p:nvPr/>
          </p:nvSpPr>
          <p:spPr bwMode="auto">
            <a:xfrm>
              <a:off x="6892884" y="2618754"/>
              <a:ext cx="774082" cy="109269"/>
            </a:xfrm>
            <a:custGeom>
              <a:avLst/>
              <a:gdLst>
                <a:gd name="T0" fmla="*/ 345 w 368"/>
                <a:gd name="T1" fmla="*/ 0 h 47"/>
                <a:gd name="T2" fmla="*/ 322 w 368"/>
                <a:gd name="T3" fmla="*/ 18 h 47"/>
                <a:gd name="T4" fmla="*/ 0 w 368"/>
                <a:gd name="T5" fmla="*/ 18 h 47"/>
                <a:gd name="T6" fmla="*/ 0 w 368"/>
                <a:gd name="T7" fmla="*/ 29 h 47"/>
                <a:gd name="T8" fmla="*/ 322 w 368"/>
                <a:gd name="T9" fmla="*/ 29 h 47"/>
                <a:gd name="T10" fmla="*/ 345 w 368"/>
                <a:gd name="T11" fmla="*/ 47 h 47"/>
                <a:gd name="T12" fmla="*/ 368 w 368"/>
                <a:gd name="T13" fmla="*/ 23 h 47"/>
                <a:gd name="T14" fmla="*/ 345 w 368"/>
                <a:gd name="T15" fmla="*/ 0 h 47"/>
                <a:gd name="T16" fmla="*/ 345 w 368"/>
                <a:gd name="T17" fmla="*/ 33 h 47"/>
                <a:gd name="T18" fmla="*/ 335 w 368"/>
                <a:gd name="T19" fmla="*/ 23 h 47"/>
                <a:gd name="T20" fmla="*/ 345 w 368"/>
                <a:gd name="T21" fmla="*/ 13 h 47"/>
                <a:gd name="T22" fmla="*/ 354 w 368"/>
                <a:gd name="T23" fmla="*/ 23 h 47"/>
                <a:gd name="T24" fmla="*/ 345 w 368"/>
                <a:gd name="T25" fmla="*/ 3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8" h="47">
                  <a:moveTo>
                    <a:pt x="345" y="0"/>
                  </a:moveTo>
                  <a:cubicBezTo>
                    <a:pt x="334" y="0"/>
                    <a:pt x="324" y="7"/>
                    <a:pt x="322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322" y="29"/>
                    <a:pt x="322" y="29"/>
                    <a:pt x="322" y="29"/>
                  </a:cubicBezTo>
                  <a:cubicBezTo>
                    <a:pt x="324" y="39"/>
                    <a:pt x="334" y="47"/>
                    <a:pt x="345" y="47"/>
                  </a:cubicBezTo>
                  <a:cubicBezTo>
                    <a:pt x="358" y="47"/>
                    <a:pt x="368" y="36"/>
                    <a:pt x="368" y="23"/>
                  </a:cubicBezTo>
                  <a:cubicBezTo>
                    <a:pt x="368" y="10"/>
                    <a:pt x="358" y="0"/>
                    <a:pt x="345" y="0"/>
                  </a:cubicBezTo>
                  <a:close/>
                  <a:moveTo>
                    <a:pt x="345" y="33"/>
                  </a:moveTo>
                  <a:cubicBezTo>
                    <a:pt x="339" y="33"/>
                    <a:pt x="335" y="28"/>
                    <a:pt x="335" y="23"/>
                  </a:cubicBezTo>
                  <a:cubicBezTo>
                    <a:pt x="335" y="18"/>
                    <a:pt x="339" y="13"/>
                    <a:pt x="345" y="13"/>
                  </a:cubicBezTo>
                  <a:cubicBezTo>
                    <a:pt x="350" y="13"/>
                    <a:pt x="354" y="18"/>
                    <a:pt x="354" y="23"/>
                  </a:cubicBezTo>
                  <a:cubicBezTo>
                    <a:pt x="354" y="28"/>
                    <a:pt x="350" y="33"/>
                    <a:pt x="345" y="33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339" name="Freeform 573"/>
            <p:cNvSpPr>
              <a:spLocks noEditPoints="1"/>
            </p:cNvSpPr>
            <p:nvPr/>
          </p:nvSpPr>
          <p:spPr bwMode="auto">
            <a:xfrm>
              <a:off x="6892884" y="4283390"/>
              <a:ext cx="2064217" cy="1138961"/>
            </a:xfrm>
            <a:custGeom>
              <a:avLst/>
              <a:gdLst>
                <a:gd name="T0" fmla="*/ 981 w 981"/>
                <a:gd name="T1" fmla="*/ 0 h 489"/>
                <a:gd name="T2" fmla="*/ 844 w 981"/>
                <a:gd name="T3" fmla="*/ 0 h 489"/>
                <a:gd name="T4" fmla="*/ 844 w 981"/>
                <a:gd name="T5" fmla="*/ 275 h 489"/>
                <a:gd name="T6" fmla="*/ 694 w 981"/>
                <a:gd name="T7" fmla="*/ 275 h 489"/>
                <a:gd name="T8" fmla="*/ 694 w 981"/>
                <a:gd name="T9" fmla="*/ 65 h 489"/>
                <a:gd name="T10" fmla="*/ 403 w 981"/>
                <a:gd name="T11" fmla="*/ 65 h 489"/>
                <a:gd name="T12" fmla="*/ 403 w 981"/>
                <a:gd name="T13" fmla="*/ 254 h 489"/>
                <a:gd name="T14" fmla="*/ 385 w 981"/>
                <a:gd name="T15" fmla="*/ 272 h 489"/>
                <a:gd name="T16" fmla="*/ 0 w 981"/>
                <a:gd name="T17" fmla="*/ 272 h 489"/>
                <a:gd name="T18" fmla="*/ 0 w 981"/>
                <a:gd name="T19" fmla="*/ 283 h 489"/>
                <a:gd name="T20" fmla="*/ 385 w 981"/>
                <a:gd name="T21" fmla="*/ 283 h 489"/>
                <a:gd name="T22" fmla="*/ 403 w 981"/>
                <a:gd name="T23" fmla="*/ 300 h 489"/>
                <a:gd name="T24" fmla="*/ 403 w 981"/>
                <a:gd name="T25" fmla="*/ 489 h 489"/>
                <a:gd name="T26" fmla="*/ 981 w 981"/>
                <a:gd name="T27" fmla="*/ 489 h 489"/>
                <a:gd name="T28" fmla="*/ 981 w 981"/>
                <a:gd name="T29" fmla="*/ 0 h 489"/>
                <a:gd name="T30" fmla="*/ 414 w 981"/>
                <a:gd name="T31" fmla="*/ 75 h 489"/>
                <a:gd name="T32" fmla="*/ 683 w 981"/>
                <a:gd name="T33" fmla="*/ 75 h 489"/>
                <a:gd name="T34" fmla="*/ 683 w 981"/>
                <a:gd name="T35" fmla="*/ 286 h 489"/>
                <a:gd name="T36" fmla="*/ 855 w 981"/>
                <a:gd name="T37" fmla="*/ 286 h 489"/>
                <a:gd name="T38" fmla="*/ 855 w 981"/>
                <a:gd name="T39" fmla="*/ 11 h 489"/>
                <a:gd name="T40" fmla="*/ 908 w 981"/>
                <a:gd name="T41" fmla="*/ 11 h 489"/>
                <a:gd name="T42" fmla="*/ 908 w 981"/>
                <a:gd name="T43" fmla="*/ 340 h 489"/>
                <a:gd name="T44" fmla="*/ 634 w 981"/>
                <a:gd name="T45" fmla="*/ 340 h 489"/>
                <a:gd name="T46" fmla="*/ 634 w 981"/>
                <a:gd name="T47" fmla="*/ 272 h 489"/>
                <a:gd name="T48" fmla="*/ 589 w 981"/>
                <a:gd name="T49" fmla="*/ 272 h 489"/>
                <a:gd name="T50" fmla="*/ 589 w 981"/>
                <a:gd name="T51" fmla="*/ 242 h 489"/>
                <a:gd name="T52" fmla="*/ 467 w 981"/>
                <a:gd name="T53" fmla="*/ 242 h 489"/>
                <a:gd name="T54" fmla="*/ 467 w 981"/>
                <a:gd name="T55" fmla="*/ 272 h 489"/>
                <a:gd name="T56" fmla="*/ 431 w 981"/>
                <a:gd name="T57" fmla="*/ 272 h 489"/>
                <a:gd name="T58" fmla="*/ 414 w 981"/>
                <a:gd name="T59" fmla="*/ 255 h 489"/>
                <a:gd name="T60" fmla="*/ 414 w 981"/>
                <a:gd name="T61" fmla="*/ 75 h 489"/>
                <a:gd name="T62" fmla="*/ 398 w 981"/>
                <a:gd name="T63" fmla="*/ 277 h 489"/>
                <a:gd name="T64" fmla="*/ 408 w 981"/>
                <a:gd name="T65" fmla="*/ 268 h 489"/>
                <a:gd name="T66" fmla="*/ 418 w 981"/>
                <a:gd name="T67" fmla="*/ 277 h 489"/>
                <a:gd name="T68" fmla="*/ 408 w 981"/>
                <a:gd name="T69" fmla="*/ 287 h 489"/>
                <a:gd name="T70" fmla="*/ 398 w 981"/>
                <a:gd name="T71" fmla="*/ 277 h 489"/>
                <a:gd name="T72" fmla="*/ 414 w 981"/>
                <a:gd name="T73" fmla="*/ 481 h 489"/>
                <a:gd name="T74" fmla="*/ 414 w 981"/>
                <a:gd name="T75" fmla="*/ 300 h 489"/>
                <a:gd name="T76" fmla="*/ 431 w 981"/>
                <a:gd name="T77" fmla="*/ 283 h 489"/>
                <a:gd name="T78" fmla="*/ 467 w 981"/>
                <a:gd name="T79" fmla="*/ 283 h 489"/>
                <a:gd name="T80" fmla="*/ 467 w 981"/>
                <a:gd name="T81" fmla="*/ 311 h 489"/>
                <a:gd name="T82" fmla="*/ 589 w 981"/>
                <a:gd name="T83" fmla="*/ 311 h 489"/>
                <a:gd name="T84" fmla="*/ 589 w 981"/>
                <a:gd name="T85" fmla="*/ 283 h 489"/>
                <a:gd name="T86" fmla="*/ 623 w 981"/>
                <a:gd name="T87" fmla="*/ 283 h 489"/>
                <a:gd name="T88" fmla="*/ 623 w 981"/>
                <a:gd name="T89" fmla="*/ 351 h 489"/>
                <a:gd name="T90" fmla="*/ 919 w 981"/>
                <a:gd name="T91" fmla="*/ 351 h 489"/>
                <a:gd name="T92" fmla="*/ 919 w 981"/>
                <a:gd name="T93" fmla="*/ 11 h 489"/>
                <a:gd name="T94" fmla="*/ 971 w 981"/>
                <a:gd name="T95" fmla="*/ 11 h 489"/>
                <a:gd name="T96" fmla="*/ 971 w 981"/>
                <a:gd name="T97" fmla="*/ 482 h 489"/>
                <a:gd name="T98" fmla="*/ 414 w 981"/>
                <a:gd name="T99" fmla="*/ 481 h 4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981" h="489">
                  <a:moveTo>
                    <a:pt x="981" y="0"/>
                  </a:moveTo>
                  <a:cubicBezTo>
                    <a:pt x="844" y="0"/>
                    <a:pt x="844" y="0"/>
                    <a:pt x="844" y="0"/>
                  </a:cubicBezTo>
                  <a:cubicBezTo>
                    <a:pt x="844" y="0"/>
                    <a:pt x="844" y="265"/>
                    <a:pt x="844" y="275"/>
                  </a:cubicBezTo>
                  <a:cubicBezTo>
                    <a:pt x="834" y="275"/>
                    <a:pt x="704" y="275"/>
                    <a:pt x="694" y="275"/>
                  </a:cubicBezTo>
                  <a:cubicBezTo>
                    <a:pt x="694" y="265"/>
                    <a:pt x="694" y="65"/>
                    <a:pt x="694" y="65"/>
                  </a:cubicBezTo>
                  <a:cubicBezTo>
                    <a:pt x="403" y="65"/>
                    <a:pt x="403" y="65"/>
                    <a:pt x="403" y="65"/>
                  </a:cubicBezTo>
                  <a:cubicBezTo>
                    <a:pt x="403" y="254"/>
                    <a:pt x="403" y="254"/>
                    <a:pt x="403" y="254"/>
                  </a:cubicBezTo>
                  <a:cubicBezTo>
                    <a:pt x="394" y="256"/>
                    <a:pt x="387" y="263"/>
                    <a:pt x="385" y="272"/>
                  </a:cubicBezTo>
                  <a:cubicBezTo>
                    <a:pt x="0" y="272"/>
                    <a:pt x="0" y="272"/>
                    <a:pt x="0" y="272"/>
                  </a:cubicBezTo>
                  <a:cubicBezTo>
                    <a:pt x="0" y="283"/>
                    <a:pt x="0" y="283"/>
                    <a:pt x="0" y="283"/>
                  </a:cubicBezTo>
                  <a:cubicBezTo>
                    <a:pt x="385" y="283"/>
                    <a:pt x="385" y="283"/>
                    <a:pt x="385" y="283"/>
                  </a:cubicBezTo>
                  <a:cubicBezTo>
                    <a:pt x="387" y="292"/>
                    <a:pt x="394" y="298"/>
                    <a:pt x="403" y="300"/>
                  </a:cubicBezTo>
                  <a:cubicBezTo>
                    <a:pt x="403" y="489"/>
                    <a:pt x="403" y="489"/>
                    <a:pt x="403" y="489"/>
                  </a:cubicBezTo>
                  <a:cubicBezTo>
                    <a:pt x="981" y="489"/>
                    <a:pt x="981" y="489"/>
                    <a:pt x="981" y="489"/>
                  </a:cubicBezTo>
                  <a:lnTo>
                    <a:pt x="981" y="0"/>
                  </a:lnTo>
                  <a:close/>
                  <a:moveTo>
                    <a:pt x="414" y="75"/>
                  </a:moveTo>
                  <a:cubicBezTo>
                    <a:pt x="424" y="75"/>
                    <a:pt x="673" y="75"/>
                    <a:pt x="683" y="75"/>
                  </a:cubicBezTo>
                  <a:cubicBezTo>
                    <a:pt x="683" y="86"/>
                    <a:pt x="683" y="286"/>
                    <a:pt x="683" y="286"/>
                  </a:cubicBezTo>
                  <a:cubicBezTo>
                    <a:pt x="855" y="286"/>
                    <a:pt x="855" y="286"/>
                    <a:pt x="855" y="286"/>
                  </a:cubicBezTo>
                  <a:cubicBezTo>
                    <a:pt x="855" y="286"/>
                    <a:pt x="855" y="21"/>
                    <a:pt x="855" y="11"/>
                  </a:cubicBezTo>
                  <a:cubicBezTo>
                    <a:pt x="859" y="11"/>
                    <a:pt x="883" y="11"/>
                    <a:pt x="908" y="11"/>
                  </a:cubicBezTo>
                  <a:cubicBezTo>
                    <a:pt x="908" y="46"/>
                    <a:pt x="908" y="330"/>
                    <a:pt x="908" y="340"/>
                  </a:cubicBezTo>
                  <a:cubicBezTo>
                    <a:pt x="897" y="340"/>
                    <a:pt x="644" y="340"/>
                    <a:pt x="634" y="340"/>
                  </a:cubicBezTo>
                  <a:cubicBezTo>
                    <a:pt x="634" y="331"/>
                    <a:pt x="634" y="272"/>
                    <a:pt x="634" y="272"/>
                  </a:cubicBezTo>
                  <a:cubicBezTo>
                    <a:pt x="589" y="272"/>
                    <a:pt x="589" y="272"/>
                    <a:pt x="589" y="272"/>
                  </a:cubicBezTo>
                  <a:cubicBezTo>
                    <a:pt x="589" y="242"/>
                    <a:pt x="589" y="242"/>
                    <a:pt x="589" y="242"/>
                  </a:cubicBezTo>
                  <a:cubicBezTo>
                    <a:pt x="467" y="242"/>
                    <a:pt x="467" y="242"/>
                    <a:pt x="467" y="242"/>
                  </a:cubicBezTo>
                  <a:cubicBezTo>
                    <a:pt x="467" y="272"/>
                    <a:pt x="467" y="272"/>
                    <a:pt x="467" y="272"/>
                  </a:cubicBezTo>
                  <a:cubicBezTo>
                    <a:pt x="431" y="272"/>
                    <a:pt x="431" y="272"/>
                    <a:pt x="431" y="272"/>
                  </a:cubicBezTo>
                  <a:cubicBezTo>
                    <a:pt x="429" y="264"/>
                    <a:pt x="422" y="257"/>
                    <a:pt x="414" y="255"/>
                  </a:cubicBezTo>
                  <a:cubicBezTo>
                    <a:pt x="414" y="223"/>
                    <a:pt x="414" y="85"/>
                    <a:pt x="414" y="75"/>
                  </a:cubicBezTo>
                  <a:close/>
                  <a:moveTo>
                    <a:pt x="398" y="277"/>
                  </a:moveTo>
                  <a:cubicBezTo>
                    <a:pt x="398" y="272"/>
                    <a:pt x="403" y="268"/>
                    <a:pt x="408" y="268"/>
                  </a:cubicBezTo>
                  <a:cubicBezTo>
                    <a:pt x="413" y="268"/>
                    <a:pt x="418" y="272"/>
                    <a:pt x="418" y="277"/>
                  </a:cubicBezTo>
                  <a:cubicBezTo>
                    <a:pt x="418" y="283"/>
                    <a:pt x="413" y="287"/>
                    <a:pt x="408" y="287"/>
                  </a:cubicBezTo>
                  <a:cubicBezTo>
                    <a:pt x="403" y="287"/>
                    <a:pt x="398" y="283"/>
                    <a:pt x="398" y="277"/>
                  </a:cubicBezTo>
                  <a:close/>
                  <a:moveTo>
                    <a:pt x="414" y="481"/>
                  </a:moveTo>
                  <a:cubicBezTo>
                    <a:pt x="414" y="472"/>
                    <a:pt x="414" y="328"/>
                    <a:pt x="414" y="300"/>
                  </a:cubicBezTo>
                  <a:cubicBezTo>
                    <a:pt x="422" y="298"/>
                    <a:pt x="429" y="291"/>
                    <a:pt x="431" y="283"/>
                  </a:cubicBezTo>
                  <a:cubicBezTo>
                    <a:pt x="436" y="283"/>
                    <a:pt x="449" y="283"/>
                    <a:pt x="467" y="283"/>
                  </a:cubicBezTo>
                  <a:cubicBezTo>
                    <a:pt x="467" y="311"/>
                    <a:pt x="467" y="311"/>
                    <a:pt x="467" y="311"/>
                  </a:cubicBezTo>
                  <a:cubicBezTo>
                    <a:pt x="589" y="311"/>
                    <a:pt x="589" y="311"/>
                    <a:pt x="589" y="311"/>
                  </a:cubicBezTo>
                  <a:cubicBezTo>
                    <a:pt x="589" y="283"/>
                    <a:pt x="589" y="283"/>
                    <a:pt x="589" y="283"/>
                  </a:cubicBezTo>
                  <a:cubicBezTo>
                    <a:pt x="607" y="283"/>
                    <a:pt x="620" y="283"/>
                    <a:pt x="623" y="283"/>
                  </a:cubicBezTo>
                  <a:cubicBezTo>
                    <a:pt x="623" y="292"/>
                    <a:pt x="623" y="351"/>
                    <a:pt x="623" y="351"/>
                  </a:cubicBezTo>
                  <a:cubicBezTo>
                    <a:pt x="919" y="351"/>
                    <a:pt x="919" y="351"/>
                    <a:pt x="919" y="351"/>
                  </a:cubicBezTo>
                  <a:cubicBezTo>
                    <a:pt x="919" y="11"/>
                    <a:pt x="919" y="11"/>
                    <a:pt x="919" y="11"/>
                  </a:cubicBezTo>
                  <a:cubicBezTo>
                    <a:pt x="943" y="11"/>
                    <a:pt x="966" y="11"/>
                    <a:pt x="971" y="11"/>
                  </a:cubicBezTo>
                  <a:cubicBezTo>
                    <a:pt x="971" y="21"/>
                    <a:pt x="971" y="472"/>
                    <a:pt x="971" y="482"/>
                  </a:cubicBezTo>
                  <a:cubicBezTo>
                    <a:pt x="960" y="482"/>
                    <a:pt x="425" y="481"/>
                    <a:pt x="414" y="481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340" name="Freeform 574"/>
            <p:cNvSpPr>
              <a:spLocks/>
            </p:cNvSpPr>
            <p:nvPr/>
          </p:nvSpPr>
          <p:spPr bwMode="auto">
            <a:xfrm>
              <a:off x="7875167" y="4383800"/>
              <a:ext cx="913772" cy="649710"/>
            </a:xfrm>
            <a:custGeom>
              <a:avLst/>
              <a:gdLst>
                <a:gd name="T0" fmla="*/ 198 w 434"/>
                <a:gd name="T1" fmla="*/ 94 h 279"/>
                <a:gd name="T2" fmla="*/ 122 w 434"/>
                <a:gd name="T3" fmla="*/ 94 h 279"/>
                <a:gd name="T4" fmla="*/ 122 w 434"/>
                <a:gd name="T5" fmla="*/ 62 h 279"/>
                <a:gd name="T6" fmla="*/ 0 w 434"/>
                <a:gd name="T7" fmla="*/ 62 h 279"/>
                <a:gd name="T8" fmla="*/ 0 w 434"/>
                <a:gd name="T9" fmla="*/ 131 h 279"/>
                <a:gd name="T10" fmla="*/ 122 w 434"/>
                <a:gd name="T11" fmla="*/ 131 h 279"/>
                <a:gd name="T12" fmla="*/ 122 w 434"/>
                <a:gd name="T13" fmla="*/ 105 h 279"/>
                <a:gd name="T14" fmla="*/ 187 w 434"/>
                <a:gd name="T15" fmla="*/ 105 h 279"/>
                <a:gd name="T16" fmla="*/ 187 w 434"/>
                <a:gd name="T17" fmla="*/ 279 h 279"/>
                <a:gd name="T18" fmla="*/ 421 w 434"/>
                <a:gd name="T19" fmla="*/ 279 h 279"/>
                <a:gd name="T20" fmla="*/ 421 w 434"/>
                <a:gd name="T21" fmla="*/ 113 h 279"/>
                <a:gd name="T22" fmla="*/ 434 w 434"/>
                <a:gd name="T23" fmla="*/ 113 h 279"/>
                <a:gd name="T24" fmla="*/ 434 w 434"/>
                <a:gd name="T25" fmla="*/ 0 h 279"/>
                <a:gd name="T26" fmla="*/ 397 w 434"/>
                <a:gd name="T27" fmla="*/ 0 h 279"/>
                <a:gd name="T28" fmla="*/ 397 w 434"/>
                <a:gd name="T29" fmla="*/ 113 h 279"/>
                <a:gd name="T30" fmla="*/ 410 w 434"/>
                <a:gd name="T31" fmla="*/ 113 h 279"/>
                <a:gd name="T32" fmla="*/ 410 w 434"/>
                <a:gd name="T33" fmla="*/ 268 h 279"/>
                <a:gd name="T34" fmla="*/ 198 w 434"/>
                <a:gd name="T35" fmla="*/ 268 h 279"/>
                <a:gd name="T36" fmla="*/ 198 w 434"/>
                <a:gd name="T37" fmla="*/ 94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34" h="279">
                  <a:moveTo>
                    <a:pt x="198" y="94"/>
                  </a:moveTo>
                  <a:cubicBezTo>
                    <a:pt x="122" y="94"/>
                    <a:pt x="122" y="94"/>
                    <a:pt x="122" y="94"/>
                  </a:cubicBezTo>
                  <a:cubicBezTo>
                    <a:pt x="122" y="62"/>
                    <a:pt x="122" y="62"/>
                    <a:pt x="122" y="62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131"/>
                    <a:pt x="0" y="131"/>
                    <a:pt x="0" y="131"/>
                  </a:cubicBezTo>
                  <a:cubicBezTo>
                    <a:pt x="122" y="131"/>
                    <a:pt x="122" y="131"/>
                    <a:pt x="122" y="131"/>
                  </a:cubicBezTo>
                  <a:cubicBezTo>
                    <a:pt x="122" y="105"/>
                    <a:pt x="122" y="105"/>
                    <a:pt x="122" y="105"/>
                  </a:cubicBezTo>
                  <a:cubicBezTo>
                    <a:pt x="137" y="105"/>
                    <a:pt x="180" y="105"/>
                    <a:pt x="187" y="105"/>
                  </a:cubicBezTo>
                  <a:cubicBezTo>
                    <a:pt x="187" y="115"/>
                    <a:pt x="187" y="279"/>
                    <a:pt x="187" y="279"/>
                  </a:cubicBezTo>
                  <a:cubicBezTo>
                    <a:pt x="421" y="279"/>
                    <a:pt x="421" y="279"/>
                    <a:pt x="421" y="279"/>
                  </a:cubicBezTo>
                  <a:cubicBezTo>
                    <a:pt x="421" y="113"/>
                    <a:pt x="421" y="113"/>
                    <a:pt x="421" y="113"/>
                  </a:cubicBezTo>
                  <a:cubicBezTo>
                    <a:pt x="434" y="113"/>
                    <a:pt x="434" y="113"/>
                    <a:pt x="434" y="113"/>
                  </a:cubicBezTo>
                  <a:cubicBezTo>
                    <a:pt x="434" y="0"/>
                    <a:pt x="434" y="0"/>
                    <a:pt x="434" y="0"/>
                  </a:cubicBezTo>
                  <a:cubicBezTo>
                    <a:pt x="397" y="0"/>
                    <a:pt x="397" y="0"/>
                    <a:pt x="397" y="0"/>
                  </a:cubicBezTo>
                  <a:cubicBezTo>
                    <a:pt x="397" y="113"/>
                    <a:pt x="397" y="113"/>
                    <a:pt x="397" y="113"/>
                  </a:cubicBezTo>
                  <a:cubicBezTo>
                    <a:pt x="410" y="113"/>
                    <a:pt x="410" y="113"/>
                    <a:pt x="410" y="113"/>
                  </a:cubicBezTo>
                  <a:cubicBezTo>
                    <a:pt x="410" y="150"/>
                    <a:pt x="410" y="260"/>
                    <a:pt x="410" y="268"/>
                  </a:cubicBezTo>
                  <a:cubicBezTo>
                    <a:pt x="400" y="268"/>
                    <a:pt x="209" y="268"/>
                    <a:pt x="198" y="268"/>
                  </a:cubicBezTo>
                  <a:cubicBezTo>
                    <a:pt x="198" y="258"/>
                    <a:pt x="198" y="94"/>
                    <a:pt x="198" y="94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341" name="Freeform 575"/>
            <p:cNvSpPr>
              <a:spLocks noEditPoints="1"/>
            </p:cNvSpPr>
            <p:nvPr/>
          </p:nvSpPr>
          <p:spPr bwMode="auto">
            <a:xfrm>
              <a:off x="8971337" y="4073711"/>
              <a:ext cx="548976" cy="572926"/>
            </a:xfrm>
            <a:custGeom>
              <a:avLst/>
              <a:gdLst>
                <a:gd name="T0" fmla="*/ 76 w 261"/>
                <a:gd name="T1" fmla="*/ 28 h 246"/>
                <a:gd name="T2" fmla="*/ 214 w 261"/>
                <a:gd name="T3" fmla="*/ 28 h 246"/>
                <a:gd name="T4" fmla="*/ 237 w 261"/>
                <a:gd name="T5" fmla="*/ 47 h 246"/>
                <a:gd name="T6" fmla="*/ 261 w 261"/>
                <a:gd name="T7" fmla="*/ 23 h 246"/>
                <a:gd name="T8" fmla="*/ 237 w 261"/>
                <a:gd name="T9" fmla="*/ 0 h 246"/>
                <a:gd name="T10" fmla="*/ 215 w 261"/>
                <a:gd name="T11" fmla="*/ 17 h 246"/>
                <a:gd name="T12" fmla="*/ 72 w 261"/>
                <a:gd name="T13" fmla="*/ 17 h 246"/>
                <a:gd name="T14" fmla="*/ 14 w 261"/>
                <a:gd name="T15" fmla="*/ 80 h 246"/>
                <a:gd name="T16" fmla="*/ 14 w 261"/>
                <a:gd name="T17" fmla="*/ 133 h 246"/>
                <a:gd name="T18" fmla="*/ 0 w 261"/>
                <a:gd name="T19" fmla="*/ 133 h 246"/>
                <a:gd name="T20" fmla="*/ 0 w 261"/>
                <a:gd name="T21" fmla="*/ 246 h 246"/>
                <a:gd name="T22" fmla="*/ 37 w 261"/>
                <a:gd name="T23" fmla="*/ 246 h 246"/>
                <a:gd name="T24" fmla="*/ 37 w 261"/>
                <a:gd name="T25" fmla="*/ 133 h 246"/>
                <a:gd name="T26" fmla="*/ 24 w 261"/>
                <a:gd name="T27" fmla="*/ 133 h 246"/>
                <a:gd name="T28" fmla="*/ 24 w 261"/>
                <a:gd name="T29" fmla="*/ 84 h 246"/>
                <a:gd name="T30" fmla="*/ 76 w 261"/>
                <a:gd name="T31" fmla="*/ 28 h 246"/>
                <a:gd name="T32" fmla="*/ 237 w 261"/>
                <a:gd name="T33" fmla="*/ 14 h 246"/>
                <a:gd name="T34" fmla="*/ 247 w 261"/>
                <a:gd name="T35" fmla="*/ 23 h 246"/>
                <a:gd name="T36" fmla="*/ 237 w 261"/>
                <a:gd name="T37" fmla="*/ 33 h 246"/>
                <a:gd name="T38" fmla="*/ 227 w 261"/>
                <a:gd name="T39" fmla="*/ 23 h 246"/>
                <a:gd name="T40" fmla="*/ 237 w 261"/>
                <a:gd name="T41" fmla="*/ 14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61" h="246">
                  <a:moveTo>
                    <a:pt x="76" y="28"/>
                  </a:moveTo>
                  <a:cubicBezTo>
                    <a:pt x="81" y="28"/>
                    <a:pt x="193" y="28"/>
                    <a:pt x="214" y="28"/>
                  </a:cubicBezTo>
                  <a:cubicBezTo>
                    <a:pt x="216" y="39"/>
                    <a:pt x="226" y="47"/>
                    <a:pt x="237" y="47"/>
                  </a:cubicBezTo>
                  <a:cubicBezTo>
                    <a:pt x="250" y="47"/>
                    <a:pt x="261" y="36"/>
                    <a:pt x="261" y="23"/>
                  </a:cubicBezTo>
                  <a:cubicBezTo>
                    <a:pt x="261" y="10"/>
                    <a:pt x="250" y="0"/>
                    <a:pt x="237" y="0"/>
                  </a:cubicBezTo>
                  <a:cubicBezTo>
                    <a:pt x="226" y="0"/>
                    <a:pt x="217" y="7"/>
                    <a:pt x="215" y="17"/>
                  </a:cubicBezTo>
                  <a:cubicBezTo>
                    <a:pt x="72" y="17"/>
                    <a:pt x="72" y="17"/>
                    <a:pt x="72" y="17"/>
                  </a:cubicBezTo>
                  <a:cubicBezTo>
                    <a:pt x="14" y="80"/>
                    <a:pt x="14" y="80"/>
                    <a:pt x="14" y="80"/>
                  </a:cubicBezTo>
                  <a:cubicBezTo>
                    <a:pt x="14" y="133"/>
                    <a:pt x="14" y="133"/>
                    <a:pt x="14" y="133"/>
                  </a:cubicBezTo>
                  <a:cubicBezTo>
                    <a:pt x="0" y="133"/>
                    <a:pt x="0" y="133"/>
                    <a:pt x="0" y="133"/>
                  </a:cubicBezTo>
                  <a:cubicBezTo>
                    <a:pt x="0" y="246"/>
                    <a:pt x="0" y="246"/>
                    <a:pt x="0" y="246"/>
                  </a:cubicBezTo>
                  <a:cubicBezTo>
                    <a:pt x="37" y="246"/>
                    <a:pt x="37" y="246"/>
                    <a:pt x="37" y="246"/>
                  </a:cubicBezTo>
                  <a:cubicBezTo>
                    <a:pt x="37" y="133"/>
                    <a:pt x="37" y="133"/>
                    <a:pt x="37" y="133"/>
                  </a:cubicBezTo>
                  <a:cubicBezTo>
                    <a:pt x="24" y="133"/>
                    <a:pt x="24" y="133"/>
                    <a:pt x="24" y="133"/>
                  </a:cubicBezTo>
                  <a:cubicBezTo>
                    <a:pt x="24" y="118"/>
                    <a:pt x="24" y="87"/>
                    <a:pt x="24" y="84"/>
                  </a:cubicBezTo>
                  <a:cubicBezTo>
                    <a:pt x="27" y="81"/>
                    <a:pt x="73" y="31"/>
                    <a:pt x="76" y="28"/>
                  </a:cubicBezTo>
                  <a:close/>
                  <a:moveTo>
                    <a:pt x="237" y="14"/>
                  </a:moveTo>
                  <a:cubicBezTo>
                    <a:pt x="242" y="14"/>
                    <a:pt x="247" y="18"/>
                    <a:pt x="247" y="23"/>
                  </a:cubicBezTo>
                  <a:cubicBezTo>
                    <a:pt x="247" y="29"/>
                    <a:pt x="242" y="33"/>
                    <a:pt x="237" y="33"/>
                  </a:cubicBezTo>
                  <a:cubicBezTo>
                    <a:pt x="232" y="33"/>
                    <a:pt x="227" y="29"/>
                    <a:pt x="227" y="23"/>
                  </a:cubicBezTo>
                  <a:cubicBezTo>
                    <a:pt x="227" y="18"/>
                    <a:pt x="232" y="14"/>
                    <a:pt x="237" y="14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342" name="Freeform 576"/>
            <p:cNvSpPr>
              <a:spLocks noEditPoints="1"/>
            </p:cNvSpPr>
            <p:nvPr/>
          </p:nvSpPr>
          <p:spPr bwMode="auto">
            <a:xfrm>
              <a:off x="9247160" y="4383800"/>
              <a:ext cx="871064" cy="602459"/>
            </a:xfrm>
            <a:custGeom>
              <a:avLst/>
              <a:gdLst>
                <a:gd name="T0" fmla="*/ 107 w 414"/>
                <a:gd name="T1" fmla="*/ 243 h 259"/>
                <a:gd name="T2" fmla="*/ 368 w 414"/>
                <a:gd name="T3" fmla="*/ 243 h 259"/>
                <a:gd name="T4" fmla="*/ 390 w 414"/>
                <a:gd name="T5" fmla="*/ 259 h 259"/>
                <a:gd name="T6" fmla="*/ 414 w 414"/>
                <a:gd name="T7" fmla="*/ 236 h 259"/>
                <a:gd name="T8" fmla="*/ 390 w 414"/>
                <a:gd name="T9" fmla="*/ 212 h 259"/>
                <a:gd name="T10" fmla="*/ 367 w 414"/>
                <a:gd name="T11" fmla="*/ 232 h 259"/>
                <a:gd name="T12" fmla="*/ 112 w 414"/>
                <a:gd name="T13" fmla="*/ 232 h 259"/>
                <a:gd name="T14" fmla="*/ 22 w 414"/>
                <a:gd name="T15" fmla="*/ 143 h 259"/>
                <a:gd name="T16" fmla="*/ 22 w 414"/>
                <a:gd name="T17" fmla="*/ 113 h 259"/>
                <a:gd name="T18" fmla="*/ 37 w 414"/>
                <a:gd name="T19" fmla="*/ 113 h 259"/>
                <a:gd name="T20" fmla="*/ 37 w 414"/>
                <a:gd name="T21" fmla="*/ 0 h 259"/>
                <a:gd name="T22" fmla="*/ 0 w 414"/>
                <a:gd name="T23" fmla="*/ 0 h 259"/>
                <a:gd name="T24" fmla="*/ 0 w 414"/>
                <a:gd name="T25" fmla="*/ 113 h 259"/>
                <a:gd name="T26" fmla="*/ 11 w 414"/>
                <a:gd name="T27" fmla="*/ 113 h 259"/>
                <a:gd name="T28" fmla="*/ 11 w 414"/>
                <a:gd name="T29" fmla="*/ 148 h 259"/>
                <a:gd name="T30" fmla="*/ 107 w 414"/>
                <a:gd name="T31" fmla="*/ 243 h 259"/>
                <a:gd name="T32" fmla="*/ 390 w 414"/>
                <a:gd name="T33" fmla="*/ 226 h 259"/>
                <a:gd name="T34" fmla="*/ 400 w 414"/>
                <a:gd name="T35" fmla="*/ 236 h 259"/>
                <a:gd name="T36" fmla="*/ 390 w 414"/>
                <a:gd name="T37" fmla="*/ 245 h 259"/>
                <a:gd name="T38" fmla="*/ 381 w 414"/>
                <a:gd name="T39" fmla="*/ 236 h 259"/>
                <a:gd name="T40" fmla="*/ 390 w 414"/>
                <a:gd name="T41" fmla="*/ 226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14" h="259">
                  <a:moveTo>
                    <a:pt x="107" y="243"/>
                  </a:moveTo>
                  <a:cubicBezTo>
                    <a:pt x="368" y="243"/>
                    <a:pt x="368" y="243"/>
                    <a:pt x="368" y="243"/>
                  </a:cubicBezTo>
                  <a:cubicBezTo>
                    <a:pt x="371" y="253"/>
                    <a:pt x="380" y="259"/>
                    <a:pt x="390" y="259"/>
                  </a:cubicBezTo>
                  <a:cubicBezTo>
                    <a:pt x="403" y="259"/>
                    <a:pt x="414" y="249"/>
                    <a:pt x="414" y="236"/>
                  </a:cubicBezTo>
                  <a:cubicBezTo>
                    <a:pt x="414" y="223"/>
                    <a:pt x="403" y="212"/>
                    <a:pt x="390" y="212"/>
                  </a:cubicBezTo>
                  <a:cubicBezTo>
                    <a:pt x="378" y="212"/>
                    <a:pt x="369" y="221"/>
                    <a:pt x="367" y="232"/>
                  </a:cubicBezTo>
                  <a:cubicBezTo>
                    <a:pt x="329" y="232"/>
                    <a:pt x="116" y="232"/>
                    <a:pt x="112" y="232"/>
                  </a:cubicBezTo>
                  <a:cubicBezTo>
                    <a:pt x="109" y="229"/>
                    <a:pt x="25" y="146"/>
                    <a:pt x="22" y="143"/>
                  </a:cubicBezTo>
                  <a:cubicBezTo>
                    <a:pt x="22" y="140"/>
                    <a:pt x="22" y="122"/>
                    <a:pt x="22" y="113"/>
                  </a:cubicBezTo>
                  <a:cubicBezTo>
                    <a:pt x="37" y="113"/>
                    <a:pt x="37" y="113"/>
                    <a:pt x="37" y="113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11" y="113"/>
                    <a:pt x="11" y="113"/>
                    <a:pt x="11" y="113"/>
                  </a:cubicBezTo>
                  <a:cubicBezTo>
                    <a:pt x="11" y="148"/>
                    <a:pt x="11" y="148"/>
                    <a:pt x="11" y="148"/>
                  </a:cubicBezTo>
                  <a:lnTo>
                    <a:pt x="107" y="243"/>
                  </a:lnTo>
                  <a:close/>
                  <a:moveTo>
                    <a:pt x="390" y="226"/>
                  </a:moveTo>
                  <a:cubicBezTo>
                    <a:pt x="396" y="226"/>
                    <a:pt x="400" y="230"/>
                    <a:pt x="400" y="236"/>
                  </a:cubicBezTo>
                  <a:cubicBezTo>
                    <a:pt x="400" y="241"/>
                    <a:pt x="396" y="245"/>
                    <a:pt x="390" y="245"/>
                  </a:cubicBezTo>
                  <a:cubicBezTo>
                    <a:pt x="385" y="245"/>
                    <a:pt x="381" y="241"/>
                    <a:pt x="381" y="236"/>
                  </a:cubicBezTo>
                  <a:cubicBezTo>
                    <a:pt x="381" y="230"/>
                    <a:pt x="385" y="226"/>
                    <a:pt x="390" y="226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343" name="Freeform 577"/>
            <p:cNvSpPr>
              <a:spLocks/>
            </p:cNvSpPr>
            <p:nvPr/>
          </p:nvSpPr>
          <p:spPr bwMode="auto">
            <a:xfrm>
              <a:off x="9886889" y="3880767"/>
              <a:ext cx="1062359" cy="605411"/>
            </a:xfrm>
            <a:custGeom>
              <a:avLst/>
              <a:gdLst>
                <a:gd name="T0" fmla="*/ 152 w 505"/>
                <a:gd name="T1" fmla="*/ 29 h 260"/>
                <a:gd name="T2" fmla="*/ 100 w 505"/>
                <a:gd name="T3" fmla="*/ 29 h 260"/>
                <a:gd name="T4" fmla="*/ 100 w 505"/>
                <a:gd name="T5" fmla="*/ 18 h 260"/>
                <a:gd name="T6" fmla="*/ 0 w 505"/>
                <a:gd name="T7" fmla="*/ 18 h 260"/>
                <a:gd name="T8" fmla="*/ 0 w 505"/>
                <a:gd name="T9" fmla="*/ 52 h 260"/>
                <a:gd name="T10" fmla="*/ 100 w 505"/>
                <a:gd name="T11" fmla="*/ 52 h 260"/>
                <a:gd name="T12" fmla="*/ 100 w 505"/>
                <a:gd name="T13" fmla="*/ 40 h 260"/>
                <a:gd name="T14" fmla="*/ 157 w 505"/>
                <a:gd name="T15" fmla="*/ 40 h 260"/>
                <a:gd name="T16" fmla="*/ 186 w 505"/>
                <a:gd name="T17" fmla="*/ 11 h 260"/>
                <a:gd name="T18" fmla="*/ 494 w 505"/>
                <a:gd name="T19" fmla="*/ 11 h 260"/>
                <a:gd name="T20" fmla="*/ 494 w 505"/>
                <a:gd name="T21" fmla="*/ 144 h 260"/>
                <a:gd name="T22" fmla="*/ 398 w 505"/>
                <a:gd name="T23" fmla="*/ 240 h 260"/>
                <a:gd name="T24" fmla="*/ 393 w 505"/>
                <a:gd name="T25" fmla="*/ 240 h 260"/>
                <a:gd name="T26" fmla="*/ 393 w 505"/>
                <a:gd name="T27" fmla="*/ 226 h 260"/>
                <a:gd name="T28" fmla="*/ 293 w 505"/>
                <a:gd name="T29" fmla="*/ 226 h 260"/>
                <a:gd name="T30" fmla="*/ 293 w 505"/>
                <a:gd name="T31" fmla="*/ 260 h 260"/>
                <a:gd name="T32" fmla="*/ 393 w 505"/>
                <a:gd name="T33" fmla="*/ 260 h 260"/>
                <a:gd name="T34" fmla="*/ 393 w 505"/>
                <a:gd name="T35" fmla="*/ 251 h 260"/>
                <a:gd name="T36" fmla="*/ 402 w 505"/>
                <a:gd name="T37" fmla="*/ 251 h 260"/>
                <a:gd name="T38" fmla="*/ 505 w 505"/>
                <a:gd name="T39" fmla="*/ 148 h 260"/>
                <a:gd name="T40" fmla="*/ 505 w 505"/>
                <a:gd name="T41" fmla="*/ 0 h 260"/>
                <a:gd name="T42" fmla="*/ 181 w 505"/>
                <a:gd name="T43" fmla="*/ 0 h 260"/>
                <a:gd name="T44" fmla="*/ 152 w 505"/>
                <a:gd name="T45" fmla="*/ 29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05" h="260">
                  <a:moveTo>
                    <a:pt x="152" y="29"/>
                  </a:moveTo>
                  <a:cubicBezTo>
                    <a:pt x="149" y="29"/>
                    <a:pt x="113" y="29"/>
                    <a:pt x="100" y="29"/>
                  </a:cubicBezTo>
                  <a:cubicBezTo>
                    <a:pt x="100" y="18"/>
                    <a:pt x="100" y="18"/>
                    <a:pt x="100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100" y="52"/>
                    <a:pt x="100" y="52"/>
                    <a:pt x="100" y="52"/>
                  </a:cubicBezTo>
                  <a:cubicBezTo>
                    <a:pt x="100" y="40"/>
                    <a:pt x="100" y="40"/>
                    <a:pt x="100" y="40"/>
                  </a:cubicBezTo>
                  <a:cubicBezTo>
                    <a:pt x="157" y="40"/>
                    <a:pt x="157" y="40"/>
                    <a:pt x="157" y="40"/>
                  </a:cubicBezTo>
                  <a:cubicBezTo>
                    <a:pt x="157" y="40"/>
                    <a:pt x="183" y="14"/>
                    <a:pt x="186" y="11"/>
                  </a:cubicBezTo>
                  <a:cubicBezTo>
                    <a:pt x="190" y="11"/>
                    <a:pt x="484" y="11"/>
                    <a:pt x="494" y="11"/>
                  </a:cubicBezTo>
                  <a:cubicBezTo>
                    <a:pt x="494" y="21"/>
                    <a:pt x="494" y="139"/>
                    <a:pt x="494" y="144"/>
                  </a:cubicBezTo>
                  <a:cubicBezTo>
                    <a:pt x="491" y="147"/>
                    <a:pt x="401" y="237"/>
                    <a:pt x="398" y="240"/>
                  </a:cubicBezTo>
                  <a:cubicBezTo>
                    <a:pt x="397" y="240"/>
                    <a:pt x="395" y="240"/>
                    <a:pt x="393" y="240"/>
                  </a:cubicBezTo>
                  <a:cubicBezTo>
                    <a:pt x="393" y="226"/>
                    <a:pt x="393" y="226"/>
                    <a:pt x="393" y="226"/>
                  </a:cubicBezTo>
                  <a:cubicBezTo>
                    <a:pt x="293" y="226"/>
                    <a:pt x="293" y="226"/>
                    <a:pt x="293" y="226"/>
                  </a:cubicBezTo>
                  <a:cubicBezTo>
                    <a:pt x="293" y="260"/>
                    <a:pt x="293" y="260"/>
                    <a:pt x="293" y="260"/>
                  </a:cubicBezTo>
                  <a:cubicBezTo>
                    <a:pt x="393" y="260"/>
                    <a:pt x="393" y="260"/>
                    <a:pt x="393" y="260"/>
                  </a:cubicBezTo>
                  <a:cubicBezTo>
                    <a:pt x="393" y="251"/>
                    <a:pt x="393" y="251"/>
                    <a:pt x="393" y="251"/>
                  </a:cubicBezTo>
                  <a:cubicBezTo>
                    <a:pt x="402" y="251"/>
                    <a:pt x="402" y="251"/>
                    <a:pt x="402" y="251"/>
                  </a:cubicBezTo>
                  <a:cubicBezTo>
                    <a:pt x="505" y="148"/>
                    <a:pt x="505" y="148"/>
                    <a:pt x="505" y="148"/>
                  </a:cubicBezTo>
                  <a:cubicBezTo>
                    <a:pt x="505" y="0"/>
                    <a:pt x="505" y="0"/>
                    <a:pt x="505" y="0"/>
                  </a:cubicBezTo>
                  <a:cubicBezTo>
                    <a:pt x="181" y="0"/>
                    <a:pt x="181" y="0"/>
                    <a:pt x="181" y="0"/>
                  </a:cubicBezTo>
                  <a:cubicBezTo>
                    <a:pt x="181" y="0"/>
                    <a:pt x="155" y="26"/>
                    <a:pt x="152" y="29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344" name="Freeform 578"/>
            <p:cNvSpPr>
              <a:spLocks noEditPoints="1"/>
            </p:cNvSpPr>
            <p:nvPr/>
          </p:nvSpPr>
          <p:spPr bwMode="auto">
            <a:xfrm>
              <a:off x="6892884" y="3747872"/>
              <a:ext cx="1097950" cy="146677"/>
            </a:xfrm>
            <a:custGeom>
              <a:avLst/>
              <a:gdLst>
                <a:gd name="T0" fmla="*/ 499 w 522"/>
                <a:gd name="T1" fmla="*/ 0 h 63"/>
                <a:gd name="T2" fmla="*/ 475 w 522"/>
                <a:gd name="T3" fmla="*/ 23 h 63"/>
                <a:gd name="T4" fmla="*/ 479 w 522"/>
                <a:gd name="T5" fmla="*/ 37 h 63"/>
                <a:gd name="T6" fmla="*/ 464 w 522"/>
                <a:gd name="T7" fmla="*/ 52 h 63"/>
                <a:gd name="T8" fmla="*/ 0 w 522"/>
                <a:gd name="T9" fmla="*/ 52 h 63"/>
                <a:gd name="T10" fmla="*/ 0 w 522"/>
                <a:gd name="T11" fmla="*/ 63 h 63"/>
                <a:gd name="T12" fmla="*/ 468 w 522"/>
                <a:gd name="T13" fmla="*/ 63 h 63"/>
                <a:gd name="T14" fmla="*/ 487 w 522"/>
                <a:gd name="T15" fmla="*/ 44 h 63"/>
                <a:gd name="T16" fmla="*/ 499 w 522"/>
                <a:gd name="T17" fmla="*/ 47 h 63"/>
                <a:gd name="T18" fmla="*/ 522 w 522"/>
                <a:gd name="T19" fmla="*/ 23 h 63"/>
                <a:gd name="T20" fmla="*/ 499 w 522"/>
                <a:gd name="T21" fmla="*/ 0 h 63"/>
                <a:gd name="T22" fmla="*/ 499 w 522"/>
                <a:gd name="T23" fmla="*/ 33 h 63"/>
                <a:gd name="T24" fmla="*/ 489 w 522"/>
                <a:gd name="T25" fmla="*/ 23 h 63"/>
                <a:gd name="T26" fmla="*/ 499 w 522"/>
                <a:gd name="T27" fmla="*/ 14 h 63"/>
                <a:gd name="T28" fmla="*/ 508 w 522"/>
                <a:gd name="T29" fmla="*/ 23 h 63"/>
                <a:gd name="T30" fmla="*/ 499 w 522"/>
                <a:gd name="T31" fmla="*/ 3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22" h="63">
                  <a:moveTo>
                    <a:pt x="499" y="0"/>
                  </a:moveTo>
                  <a:cubicBezTo>
                    <a:pt x="486" y="0"/>
                    <a:pt x="475" y="10"/>
                    <a:pt x="475" y="23"/>
                  </a:cubicBezTo>
                  <a:cubicBezTo>
                    <a:pt x="475" y="28"/>
                    <a:pt x="477" y="33"/>
                    <a:pt x="479" y="37"/>
                  </a:cubicBezTo>
                  <a:cubicBezTo>
                    <a:pt x="474" y="42"/>
                    <a:pt x="465" y="50"/>
                    <a:pt x="464" y="52"/>
                  </a:cubicBezTo>
                  <a:cubicBezTo>
                    <a:pt x="459" y="52"/>
                    <a:pt x="75" y="52"/>
                    <a:pt x="0" y="52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468" y="63"/>
                    <a:pt x="468" y="63"/>
                    <a:pt x="468" y="63"/>
                  </a:cubicBezTo>
                  <a:cubicBezTo>
                    <a:pt x="487" y="44"/>
                    <a:pt x="487" y="44"/>
                    <a:pt x="487" y="44"/>
                  </a:cubicBezTo>
                  <a:cubicBezTo>
                    <a:pt x="491" y="46"/>
                    <a:pt x="495" y="47"/>
                    <a:pt x="499" y="47"/>
                  </a:cubicBezTo>
                  <a:cubicBezTo>
                    <a:pt x="512" y="47"/>
                    <a:pt x="522" y="36"/>
                    <a:pt x="522" y="23"/>
                  </a:cubicBezTo>
                  <a:cubicBezTo>
                    <a:pt x="522" y="10"/>
                    <a:pt x="512" y="0"/>
                    <a:pt x="499" y="0"/>
                  </a:cubicBezTo>
                  <a:close/>
                  <a:moveTo>
                    <a:pt x="499" y="33"/>
                  </a:moveTo>
                  <a:cubicBezTo>
                    <a:pt x="493" y="33"/>
                    <a:pt x="489" y="29"/>
                    <a:pt x="489" y="23"/>
                  </a:cubicBezTo>
                  <a:cubicBezTo>
                    <a:pt x="489" y="18"/>
                    <a:pt x="493" y="14"/>
                    <a:pt x="499" y="14"/>
                  </a:cubicBezTo>
                  <a:cubicBezTo>
                    <a:pt x="504" y="14"/>
                    <a:pt x="508" y="18"/>
                    <a:pt x="508" y="23"/>
                  </a:cubicBezTo>
                  <a:cubicBezTo>
                    <a:pt x="508" y="29"/>
                    <a:pt x="504" y="33"/>
                    <a:pt x="499" y="33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345" name="Rectangle 579"/>
            <p:cNvSpPr>
              <a:spLocks noChangeArrowheads="1"/>
            </p:cNvSpPr>
            <p:nvPr/>
          </p:nvSpPr>
          <p:spPr bwMode="auto">
            <a:xfrm>
              <a:off x="6892884" y="4276500"/>
              <a:ext cx="55164" cy="174241"/>
            </a:xfrm>
            <a:prstGeom prst="rect">
              <a:avLst/>
            </a:pr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346" name="Rectangle 580"/>
            <p:cNvSpPr>
              <a:spLocks noChangeArrowheads="1"/>
            </p:cNvSpPr>
            <p:nvPr/>
          </p:nvSpPr>
          <p:spPr bwMode="auto">
            <a:xfrm>
              <a:off x="6892884" y="3950659"/>
              <a:ext cx="55164" cy="190976"/>
            </a:xfrm>
            <a:prstGeom prst="rect">
              <a:avLst/>
            </a:pr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347" name="Rectangle 581"/>
            <p:cNvSpPr>
              <a:spLocks noChangeArrowheads="1"/>
            </p:cNvSpPr>
            <p:nvPr/>
          </p:nvSpPr>
          <p:spPr bwMode="auto">
            <a:xfrm>
              <a:off x="6892884" y="3626789"/>
              <a:ext cx="52495" cy="182115"/>
            </a:xfrm>
            <a:prstGeom prst="rect">
              <a:avLst/>
            </a:pr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348" name="Freeform 582"/>
            <p:cNvSpPr>
              <a:spLocks noEditPoints="1"/>
            </p:cNvSpPr>
            <p:nvPr/>
          </p:nvSpPr>
          <p:spPr bwMode="auto">
            <a:xfrm>
              <a:off x="6892884" y="3296028"/>
              <a:ext cx="177060" cy="477438"/>
            </a:xfrm>
            <a:custGeom>
              <a:avLst/>
              <a:gdLst>
                <a:gd name="T0" fmla="*/ 66 w 84"/>
                <a:gd name="T1" fmla="*/ 159 h 205"/>
                <a:gd name="T2" fmla="*/ 66 w 84"/>
                <a:gd name="T3" fmla="*/ 39 h 205"/>
                <a:gd name="T4" fmla="*/ 25 w 84"/>
                <a:gd name="T5" fmla="*/ 39 h 205"/>
                <a:gd name="T6" fmla="*/ 25 w 84"/>
                <a:gd name="T7" fmla="*/ 0 h 205"/>
                <a:gd name="T8" fmla="*/ 0 w 84"/>
                <a:gd name="T9" fmla="*/ 0 h 205"/>
                <a:gd name="T10" fmla="*/ 0 w 84"/>
                <a:gd name="T11" fmla="*/ 78 h 205"/>
                <a:gd name="T12" fmla="*/ 25 w 84"/>
                <a:gd name="T13" fmla="*/ 78 h 205"/>
                <a:gd name="T14" fmla="*/ 25 w 84"/>
                <a:gd name="T15" fmla="*/ 50 h 205"/>
                <a:gd name="T16" fmla="*/ 55 w 84"/>
                <a:gd name="T17" fmla="*/ 50 h 205"/>
                <a:gd name="T18" fmla="*/ 55 w 84"/>
                <a:gd name="T19" fmla="*/ 159 h 205"/>
                <a:gd name="T20" fmla="*/ 36 w 84"/>
                <a:gd name="T21" fmla="*/ 182 h 205"/>
                <a:gd name="T22" fmla="*/ 60 w 84"/>
                <a:gd name="T23" fmla="*/ 205 h 205"/>
                <a:gd name="T24" fmla="*/ 84 w 84"/>
                <a:gd name="T25" fmla="*/ 182 h 205"/>
                <a:gd name="T26" fmla="*/ 66 w 84"/>
                <a:gd name="T27" fmla="*/ 159 h 205"/>
                <a:gd name="T28" fmla="*/ 60 w 84"/>
                <a:gd name="T29" fmla="*/ 192 h 205"/>
                <a:gd name="T30" fmla="*/ 50 w 84"/>
                <a:gd name="T31" fmla="*/ 182 h 205"/>
                <a:gd name="T32" fmla="*/ 60 w 84"/>
                <a:gd name="T33" fmla="*/ 172 h 205"/>
                <a:gd name="T34" fmla="*/ 70 w 84"/>
                <a:gd name="T35" fmla="*/ 182 h 205"/>
                <a:gd name="T36" fmla="*/ 60 w 84"/>
                <a:gd name="T37" fmla="*/ 192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4" h="205">
                  <a:moveTo>
                    <a:pt x="66" y="159"/>
                  </a:moveTo>
                  <a:cubicBezTo>
                    <a:pt x="66" y="39"/>
                    <a:pt x="66" y="39"/>
                    <a:pt x="66" y="39"/>
                  </a:cubicBezTo>
                  <a:cubicBezTo>
                    <a:pt x="25" y="39"/>
                    <a:pt x="25" y="39"/>
                    <a:pt x="25" y="39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25" y="78"/>
                    <a:pt x="25" y="78"/>
                    <a:pt x="25" y="78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35" y="50"/>
                    <a:pt x="50" y="50"/>
                    <a:pt x="55" y="50"/>
                  </a:cubicBezTo>
                  <a:cubicBezTo>
                    <a:pt x="55" y="59"/>
                    <a:pt x="55" y="139"/>
                    <a:pt x="55" y="159"/>
                  </a:cubicBezTo>
                  <a:cubicBezTo>
                    <a:pt x="45" y="161"/>
                    <a:pt x="36" y="170"/>
                    <a:pt x="36" y="182"/>
                  </a:cubicBezTo>
                  <a:cubicBezTo>
                    <a:pt x="36" y="195"/>
                    <a:pt x="47" y="205"/>
                    <a:pt x="60" y="205"/>
                  </a:cubicBezTo>
                  <a:cubicBezTo>
                    <a:pt x="73" y="205"/>
                    <a:pt x="84" y="195"/>
                    <a:pt x="84" y="182"/>
                  </a:cubicBezTo>
                  <a:cubicBezTo>
                    <a:pt x="84" y="171"/>
                    <a:pt x="76" y="162"/>
                    <a:pt x="66" y="159"/>
                  </a:cubicBezTo>
                  <a:close/>
                  <a:moveTo>
                    <a:pt x="60" y="192"/>
                  </a:moveTo>
                  <a:cubicBezTo>
                    <a:pt x="55" y="192"/>
                    <a:pt x="50" y="187"/>
                    <a:pt x="50" y="182"/>
                  </a:cubicBezTo>
                  <a:cubicBezTo>
                    <a:pt x="50" y="176"/>
                    <a:pt x="55" y="172"/>
                    <a:pt x="60" y="172"/>
                  </a:cubicBezTo>
                  <a:cubicBezTo>
                    <a:pt x="65" y="172"/>
                    <a:pt x="70" y="176"/>
                    <a:pt x="70" y="182"/>
                  </a:cubicBezTo>
                  <a:cubicBezTo>
                    <a:pt x="70" y="187"/>
                    <a:pt x="65" y="192"/>
                    <a:pt x="60" y="192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349" name="Freeform 583"/>
            <p:cNvSpPr>
              <a:spLocks noEditPoints="1"/>
            </p:cNvSpPr>
            <p:nvPr/>
          </p:nvSpPr>
          <p:spPr bwMode="auto">
            <a:xfrm>
              <a:off x="6892884" y="2944595"/>
              <a:ext cx="584565" cy="148645"/>
            </a:xfrm>
            <a:custGeom>
              <a:avLst/>
              <a:gdLst>
                <a:gd name="T0" fmla="*/ 254 w 278"/>
                <a:gd name="T1" fmla="*/ 0 h 64"/>
                <a:gd name="T2" fmla="*/ 231 w 278"/>
                <a:gd name="T3" fmla="*/ 19 h 64"/>
                <a:gd name="T4" fmla="*/ 154 w 278"/>
                <a:gd name="T5" fmla="*/ 19 h 64"/>
                <a:gd name="T6" fmla="*/ 120 w 278"/>
                <a:gd name="T7" fmla="*/ 54 h 64"/>
                <a:gd name="T8" fmla="*/ 0 w 278"/>
                <a:gd name="T9" fmla="*/ 54 h 64"/>
                <a:gd name="T10" fmla="*/ 0 w 278"/>
                <a:gd name="T11" fmla="*/ 64 h 64"/>
                <a:gd name="T12" fmla="*/ 124 w 278"/>
                <a:gd name="T13" fmla="*/ 64 h 64"/>
                <a:gd name="T14" fmla="*/ 159 w 278"/>
                <a:gd name="T15" fmla="*/ 30 h 64"/>
                <a:gd name="T16" fmla="*/ 232 w 278"/>
                <a:gd name="T17" fmla="*/ 30 h 64"/>
                <a:gd name="T18" fmla="*/ 254 w 278"/>
                <a:gd name="T19" fmla="*/ 47 h 64"/>
                <a:gd name="T20" fmla="*/ 278 w 278"/>
                <a:gd name="T21" fmla="*/ 23 h 64"/>
                <a:gd name="T22" fmla="*/ 254 w 278"/>
                <a:gd name="T23" fmla="*/ 0 h 64"/>
                <a:gd name="T24" fmla="*/ 254 w 278"/>
                <a:gd name="T25" fmla="*/ 33 h 64"/>
                <a:gd name="T26" fmla="*/ 244 w 278"/>
                <a:gd name="T27" fmla="*/ 23 h 64"/>
                <a:gd name="T28" fmla="*/ 254 w 278"/>
                <a:gd name="T29" fmla="*/ 13 h 64"/>
                <a:gd name="T30" fmla="*/ 264 w 278"/>
                <a:gd name="T31" fmla="*/ 23 h 64"/>
                <a:gd name="T32" fmla="*/ 254 w 278"/>
                <a:gd name="T33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78" h="64">
                  <a:moveTo>
                    <a:pt x="254" y="0"/>
                  </a:moveTo>
                  <a:cubicBezTo>
                    <a:pt x="243" y="0"/>
                    <a:pt x="233" y="8"/>
                    <a:pt x="231" y="19"/>
                  </a:cubicBezTo>
                  <a:cubicBezTo>
                    <a:pt x="154" y="19"/>
                    <a:pt x="154" y="19"/>
                    <a:pt x="154" y="19"/>
                  </a:cubicBezTo>
                  <a:cubicBezTo>
                    <a:pt x="154" y="19"/>
                    <a:pt x="123" y="51"/>
                    <a:pt x="120" y="54"/>
                  </a:cubicBezTo>
                  <a:cubicBezTo>
                    <a:pt x="116" y="54"/>
                    <a:pt x="34" y="54"/>
                    <a:pt x="0" y="54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124" y="64"/>
                    <a:pt x="124" y="64"/>
                    <a:pt x="124" y="64"/>
                  </a:cubicBezTo>
                  <a:cubicBezTo>
                    <a:pt x="124" y="64"/>
                    <a:pt x="156" y="33"/>
                    <a:pt x="159" y="30"/>
                  </a:cubicBezTo>
                  <a:cubicBezTo>
                    <a:pt x="163" y="30"/>
                    <a:pt x="220" y="30"/>
                    <a:pt x="232" y="30"/>
                  </a:cubicBezTo>
                  <a:cubicBezTo>
                    <a:pt x="235" y="40"/>
                    <a:pt x="243" y="47"/>
                    <a:pt x="254" y="47"/>
                  </a:cubicBezTo>
                  <a:cubicBezTo>
                    <a:pt x="267" y="47"/>
                    <a:pt x="278" y="36"/>
                    <a:pt x="278" y="23"/>
                  </a:cubicBezTo>
                  <a:cubicBezTo>
                    <a:pt x="278" y="10"/>
                    <a:pt x="267" y="0"/>
                    <a:pt x="254" y="0"/>
                  </a:cubicBezTo>
                  <a:close/>
                  <a:moveTo>
                    <a:pt x="254" y="33"/>
                  </a:moveTo>
                  <a:cubicBezTo>
                    <a:pt x="249" y="33"/>
                    <a:pt x="244" y="29"/>
                    <a:pt x="244" y="23"/>
                  </a:cubicBezTo>
                  <a:cubicBezTo>
                    <a:pt x="244" y="18"/>
                    <a:pt x="249" y="13"/>
                    <a:pt x="254" y="13"/>
                  </a:cubicBezTo>
                  <a:cubicBezTo>
                    <a:pt x="259" y="13"/>
                    <a:pt x="264" y="18"/>
                    <a:pt x="264" y="23"/>
                  </a:cubicBezTo>
                  <a:cubicBezTo>
                    <a:pt x="264" y="29"/>
                    <a:pt x="259" y="33"/>
                    <a:pt x="254" y="33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350" name="Freeform 584"/>
            <p:cNvSpPr>
              <a:spLocks noEditPoints="1"/>
            </p:cNvSpPr>
            <p:nvPr/>
          </p:nvSpPr>
          <p:spPr bwMode="auto">
            <a:xfrm>
              <a:off x="6892884" y="3014486"/>
              <a:ext cx="1767041" cy="144708"/>
            </a:xfrm>
            <a:custGeom>
              <a:avLst/>
              <a:gdLst>
                <a:gd name="T0" fmla="*/ 816 w 840"/>
                <a:gd name="T1" fmla="*/ 0 h 62"/>
                <a:gd name="T2" fmla="*/ 794 w 840"/>
                <a:gd name="T3" fmla="*/ 16 h 62"/>
                <a:gd name="T4" fmla="*/ 598 w 840"/>
                <a:gd name="T5" fmla="*/ 16 h 62"/>
                <a:gd name="T6" fmla="*/ 562 w 840"/>
                <a:gd name="T7" fmla="*/ 51 h 62"/>
                <a:gd name="T8" fmla="*/ 0 w 840"/>
                <a:gd name="T9" fmla="*/ 51 h 62"/>
                <a:gd name="T10" fmla="*/ 0 w 840"/>
                <a:gd name="T11" fmla="*/ 62 h 62"/>
                <a:gd name="T12" fmla="*/ 567 w 840"/>
                <a:gd name="T13" fmla="*/ 62 h 62"/>
                <a:gd name="T14" fmla="*/ 602 w 840"/>
                <a:gd name="T15" fmla="*/ 27 h 62"/>
                <a:gd name="T16" fmla="*/ 793 w 840"/>
                <a:gd name="T17" fmla="*/ 27 h 62"/>
                <a:gd name="T18" fmla="*/ 816 w 840"/>
                <a:gd name="T19" fmla="*/ 47 h 62"/>
                <a:gd name="T20" fmla="*/ 840 w 840"/>
                <a:gd name="T21" fmla="*/ 24 h 62"/>
                <a:gd name="T22" fmla="*/ 816 w 840"/>
                <a:gd name="T23" fmla="*/ 0 h 62"/>
                <a:gd name="T24" fmla="*/ 816 w 840"/>
                <a:gd name="T25" fmla="*/ 33 h 62"/>
                <a:gd name="T26" fmla="*/ 806 w 840"/>
                <a:gd name="T27" fmla="*/ 24 h 62"/>
                <a:gd name="T28" fmla="*/ 816 w 840"/>
                <a:gd name="T29" fmla="*/ 14 h 62"/>
                <a:gd name="T30" fmla="*/ 826 w 840"/>
                <a:gd name="T31" fmla="*/ 24 h 62"/>
                <a:gd name="T32" fmla="*/ 816 w 840"/>
                <a:gd name="T33" fmla="*/ 33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40" h="62">
                  <a:moveTo>
                    <a:pt x="816" y="0"/>
                  </a:moveTo>
                  <a:cubicBezTo>
                    <a:pt x="806" y="0"/>
                    <a:pt x="797" y="7"/>
                    <a:pt x="794" y="16"/>
                  </a:cubicBezTo>
                  <a:cubicBezTo>
                    <a:pt x="598" y="16"/>
                    <a:pt x="598" y="16"/>
                    <a:pt x="598" y="16"/>
                  </a:cubicBezTo>
                  <a:cubicBezTo>
                    <a:pt x="598" y="16"/>
                    <a:pt x="565" y="48"/>
                    <a:pt x="562" y="51"/>
                  </a:cubicBezTo>
                  <a:cubicBezTo>
                    <a:pt x="558" y="51"/>
                    <a:pt x="78" y="51"/>
                    <a:pt x="0" y="51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567" y="62"/>
                    <a:pt x="567" y="62"/>
                    <a:pt x="567" y="62"/>
                  </a:cubicBezTo>
                  <a:cubicBezTo>
                    <a:pt x="567" y="62"/>
                    <a:pt x="599" y="30"/>
                    <a:pt x="602" y="27"/>
                  </a:cubicBezTo>
                  <a:cubicBezTo>
                    <a:pt x="606" y="27"/>
                    <a:pt x="766" y="27"/>
                    <a:pt x="793" y="27"/>
                  </a:cubicBezTo>
                  <a:cubicBezTo>
                    <a:pt x="795" y="38"/>
                    <a:pt x="804" y="47"/>
                    <a:pt x="816" y="47"/>
                  </a:cubicBezTo>
                  <a:cubicBezTo>
                    <a:pt x="829" y="47"/>
                    <a:pt x="840" y="37"/>
                    <a:pt x="840" y="24"/>
                  </a:cubicBezTo>
                  <a:cubicBezTo>
                    <a:pt x="840" y="11"/>
                    <a:pt x="829" y="0"/>
                    <a:pt x="816" y="0"/>
                  </a:cubicBezTo>
                  <a:close/>
                  <a:moveTo>
                    <a:pt x="816" y="33"/>
                  </a:moveTo>
                  <a:cubicBezTo>
                    <a:pt x="811" y="33"/>
                    <a:pt x="806" y="29"/>
                    <a:pt x="806" y="24"/>
                  </a:cubicBezTo>
                  <a:cubicBezTo>
                    <a:pt x="806" y="18"/>
                    <a:pt x="811" y="14"/>
                    <a:pt x="816" y="14"/>
                  </a:cubicBezTo>
                  <a:cubicBezTo>
                    <a:pt x="821" y="14"/>
                    <a:pt x="826" y="18"/>
                    <a:pt x="826" y="24"/>
                  </a:cubicBezTo>
                  <a:cubicBezTo>
                    <a:pt x="826" y="29"/>
                    <a:pt x="821" y="33"/>
                    <a:pt x="816" y="33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352" name="Freeform 588"/>
            <p:cNvSpPr>
              <a:spLocks noEditPoints="1"/>
            </p:cNvSpPr>
            <p:nvPr userDrawn="1"/>
          </p:nvSpPr>
          <p:spPr bwMode="auto">
            <a:xfrm>
              <a:off x="10362180" y="1409901"/>
              <a:ext cx="2761780" cy="456765"/>
            </a:xfrm>
            <a:custGeom>
              <a:avLst/>
              <a:gdLst>
                <a:gd name="T0" fmla="*/ 1159 w 1313"/>
                <a:gd name="T1" fmla="*/ 19 h 196"/>
                <a:gd name="T2" fmla="*/ 1090 w 1313"/>
                <a:gd name="T3" fmla="*/ 19 h 196"/>
                <a:gd name="T4" fmla="*/ 1067 w 1313"/>
                <a:gd name="T5" fmla="*/ 0 h 196"/>
                <a:gd name="T6" fmla="*/ 1044 w 1313"/>
                <a:gd name="T7" fmla="*/ 19 h 196"/>
                <a:gd name="T8" fmla="*/ 645 w 1313"/>
                <a:gd name="T9" fmla="*/ 19 h 196"/>
                <a:gd name="T10" fmla="*/ 622 w 1313"/>
                <a:gd name="T11" fmla="*/ 1 h 196"/>
                <a:gd name="T12" fmla="*/ 599 w 1313"/>
                <a:gd name="T13" fmla="*/ 25 h 196"/>
                <a:gd name="T14" fmla="*/ 605 w 1313"/>
                <a:gd name="T15" fmla="*/ 41 h 196"/>
                <a:gd name="T16" fmla="*/ 525 w 1313"/>
                <a:gd name="T17" fmla="*/ 122 h 196"/>
                <a:gd name="T18" fmla="*/ 46 w 1313"/>
                <a:gd name="T19" fmla="*/ 122 h 196"/>
                <a:gd name="T20" fmla="*/ 23 w 1313"/>
                <a:gd name="T21" fmla="*/ 104 h 196"/>
                <a:gd name="T22" fmla="*/ 0 w 1313"/>
                <a:gd name="T23" fmla="*/ 128 h 196"/>
                <a:gd name="T24" fmla="*/ 23 w 1313"/>
                <a:gd name="T25" fmla="*/ 151 h 196"/>
                <a:gd name="T26" fmla="*/ 46 w 1313"/>
                <a:gd name="T27" fmla="*/ 133 h 196"/>
                <a:gd name="T28" fmla="*/ 529 w 1313"/>
                <a:gd name="T29" fmla="*/ 133 h 196"/>
                <a:gd name="T30" fmla="*/ 615 w 1313"/>
                <a:gd name="T31" fmla="*/ 47 h 196"/>
                <a:gd name="T32" fmla="*/ 622 w 1313"/>
                <a:gd name="T33" fmla="*/ 49 h 196"/>
                <a:gd name="T34" fmla="*/ 645 w 1313"/>
                <a:gd name="T35" fmla="*/ 30 h 196"/>
                <a:gd name="T36" fmla="*/ 1045 w 1313"/>
                <a:gd name="T37" fmla="*/ 30 h 196"/>
                <a:gd name="T38" fmla="*/ 1067 w 1313"/>
                <a:gd name="T39" fmla="*/ 47 h 196"/>
                <a:gd name="T40" fmla="*/ 1090 w 1313"/>
                <a:gd name="T41" fmla="*/ 30 h 196"/>
                <a:gd name="T42" fmla="*/ 1155 w 1313"/>
                <a:gd name="T43" fmla="*/ 30 h 196"/>
                <a:gd name="T44" fmla="*/ 1313 w 1313"/>
                <a:gd name="T45" fmla="*/ 196 h 196"/>
                <a:gd name="T46" fmla="*/ 1313 w 1313"/>
                <a:gd name="T47" fmla="*/ 180 h 196"/>
                <a:gd name="T48" fmla="*/ 1159 w 1313"/>
                <a:gd name="T49" fmla="*/ 19 h 196"/>
                <a:gd name="T50" fmla="*/ 23 w 1313"/>
                <a:gd name="T51" fmla="*/ 137 h 196"/>
                <a:gd name="T52" fmla="*/ 14 w 1313"/>
                <a:gd name="T53" fmla="*/ 128 h 196"/>
                <a:gd name="T54" fmla="*/ 23 w 1313"/>
                <a:gd name="T55" fmla="*/ 118 h 196"/>
                <a:gd name="T56" fmla="*/ 33 w 1313"/>
                <a:gd name="T57" fmla="*/ 128 h 196"/>
                <a:gd name="T58" fmla="*/ 23 w 1313"/>
                <a:gd name="T59" fmla="*/ 137 h 196"/>
                <a:gd name="T60" fmla="*/ 622 w 1313"/>
                <a:gd name="T61" fmla="*/ 35 h 196"/>
                <a:gd name="T62" fmla="*/ 613 w 1313"/>
                <a:gd name="T63" fmla="*/ 25 h 196"/>
                <a:gd name="T64" fmla="*/ 622 w 1313"/>
                <a:gd name="T65" fmla="*/ 15 h 196"/>
                <a:gd name="T66" fmla="*/ 632 w 1313"/>
                <a:gd name="T67" fmla="*/ 25 h 196"/>
                <a:gd name="T68" fmla="*/ 622 w 1313"/>
                <a:gd name="T69" fmla="*/ 35 h 196"/>
                <a:gd name="T70" fmla="*/ 1067 w 1313"/>
                <a:gd name="T71" fmla="*/ 33 h 196"/>
                <a:gd name="T72" fmla="*/ 1058 w 1313"/>
                <a:gd name="T73" fmla="*/ 24 h 196"/>
                <a:gd name="T74" fmla="*/ 1067 w 1313"/>
                <a:gd name="T75" fmla="*/ 14 h 196"/>
                <a:gd name="T76" fmla="*/ 1077 w 1313"/>
                <a:gd name="T77" fmla="*/ 24 h 196"/>
                <a:gd name="T78" fmla="*/ 1067 w 1313"/>
                <a:gd name="T79" fmla="*/ 33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13" h="196">
                  <a:moveTo>
                    <a:pt x="1159" y="19"/>
                  </a:moveTo>
                  <a:cubicBezTo>
                    <a:pt x="1090" y="19"/>
                    <a:pt x="1090" y="19"/>
                    <a:pt x="1090" y="19"/>
                  </a:cubicBezTo>
                  <a:cubicBezTo>
                    <a:pt x="1088" y="8"/>
                    <a:pt x="1079" y="0"/>
                    <a:pt x="1067" y="0"/>
                  </a:cubicBezTo>
                  <a:cubicBezTo>
                    <a:pt x="1056" y="0"/>
                    <a:pt x="1046" y="8"/>
                    <a:pt x="1044" y="19"/>
                  </a:cubicBezTo>
                  <a:cubicBezTo>
                    <a:pt x="645" y="19"/>
                    <a:pt x="645" y="19"/>
                    <a:pt x="645" y="19"/>
                  </a:cubicBezTo>
                  <a:cubicBezTo>
                    <a:pt x="642" y="9"/>
                    <a:pt x="633" y="1"/>
                    <a:pt x="622" y="1"/>
                  </a:cubicBezTo>
                  <a:cubicBezTo>
                    <a:pt x="609" y="1"/>
                    <a:pt x="599" y="12"/>
                    <a:pt x="599" y="25"/>
                  </a:cubicBezTo>
                  <a:cubicBezTo>
                    <a:pt x="599" y="31"/>
                    <a:pt x="601" y="37"/>
                    <a:pt x="605" y="41"/>
                  </a:cubicBezTo>
                  <a:cubicBezTo>
                    <a:pt x="587" y="60"/>
                    <a:pt x="527" y="119"/>
                    <a:pt x="525" y="122"/>
                  </a:cubicBezTo>
                  <a:cubicBezTo>
                    <a:pt x="521" y="122"/>
                    <a:pt x="98" y="122"/>
                    <a:pt x="46" y="122"/>
                  </a:cubicBezTo>
                  <a:cubicBezTo>
                    <a:pt x="43" y="112"/>
                    <a:pt x="34" y="104"/>
                    <a:pt x="23" y="104"/>
                  </a:cubicBezTo>
                  <a:cubicBezTo>
                    <a:pt x="10" y="104"/>
                    <a:pt x="0" y="115"/>
                    <a:pt x="0" y="128"/>
                  </a:cubicBezTo>
                  <a:cubicBezTo>
                    <a:pt x="0" y="141"/>
                    <a:pt x="10" y="151"/>
                    <a:pt x="23" y="151"/>
                  </a:cubicBezTo>
                  <a:cubicBezTo>
                    <a:pt x="34" y="151"/>
                    <a:pt x="44" y="143"/>
                    <a:pt x="46" y="133"/>
                  </a:cubicBezTo>
                  <a:cubicBezTo>
                    <a:pt x="529" y="133"/>
                    <a:pt x="529" y="133"/>
                    <a:pt x="529" y="133"/>
                  </a:cubicBezTo>
                  <a:cubicBezTo>
                    <a:pt x="615" y="47"/>
                    <a:pt x="615" y="47"/>
                    <a:pt x="615" y="47"/>
                  </a:cubicBezTo>
                  <a:cubicBezTo>
                    <a:pt x="617" y="48"/>
                    <a:pt x="620" y="49"/>
                    <a:pt x="622" y="49"/>
                  </a:cubicBezTo>
                  <a:cubicBezTo>
                    <a:pt x="633" y="49"/>
                    <a:pt x="643" y="41"/>
                    <a:pt x="645" y="30"/>
                  </a:cubicBezTo>
                  <a:cubicBezTo>
                    <a:pt x="1045" y="30"/>
                    <a:pt x="1045" y="30"/>
                    <a:pt x="1045" y="30"/>
                  </a:cubicBezTo>
                  <a:cubicBezTo>
                    <a:pt x="1048" y="40"/>
                    <a:pt x="1057" y="47"/>
                    <a:pt x="1067" y="47"/>
                  </a:cubicBezTo>
                  <a:cubicBezTo>
                    <a:pt x="1078" y="47"/>
                    <a:pt x="1087" y="40"/>
                    <a:pt x="1090" y="30"/>
                  </a:cubicBezTo>
                  <a:cubicBezTo>
                    <a:pt x="1106" y="30"/>
                    <a:pt x="1151" y="30"/>
                    <a:pt x="1155" y="30"/>
                  </a:cubicBezTo>
                  <a:cubicBezTo>
                    <a:pt x="1157" y="33"/>
                    <a:pt x="1282" y="163"/>
                    <a:pt x="1313" y="196"/>
                  </a:cubicBezTo>
                  <a:cubicBezTo>
                    <a:pt x="1313" y="180"/>
                    <a:pt x="1313" y="180"/>
                    <a:pt x="1313" y="180"/>
                  </a:cubicBezTo>
                  <a:lnTo>
                    <a:pt x="1159" y="19"/>
                  </a:lnTo>
                  <a:close/>
                  <a:moveTo>
                    <a:pt x="23" y="137"/>
                  </a:moveTo>
                  <a:cubicBezTo>
                    <a:pt x="18" y="137"/>
                    <a:pt x="14" y="133"/>
                    <a:pt x="14" y="128"/>
                  </a:cubicBezTo>
                  <a:cubicBezTo>
                    <a:pt x="14" y="122"/>
                    <a:pt x="18" y="118"/>
                    <a:pt x="23" y="118"/>
                  </a:cubicBezTo>
                  <a:cubicBezTo>
                    <a:pt x="29" y="118"/>
                    <a:pt x="33" y="122"/>
                    <a:pt x="33" y="128"/>
                  </a:cubicBezTo>
                  <a:cubicBezTo>
                    <a:pt x="33" y="133"/>
                    <a:pt x="29" y="137"/>
                    <a:pt x="23" y="137"/>
                  </a:cubicBezTo>
                  <a:close/>
                  <a:moveTo>
                    <a:pt x="622" y="35"/>
                  </a:moveTo>
                  <a:cubicBezTo>
                    <a:pt x="617" y="35"/>
                    <a:pt x="613" y="30"/>
                    <a:pt x="613" y="25"/>
                  </a:cubicBezTo>
                  <a:cubicBezTo>
                    <a:pt x="613" y="20"/>
                    <a:pt x="617" y="15"/>
                    <a:pt x="622" y="15"/>
                  </a:cubicBezTo>
                  <a:cubicBezTo>
                    <a:pt x="628" y="15"/>
                    <a:pt x="632" y="20"/>
                    <a:pt x="632" y="25"/>
                  </a:cubicBezTo>
                  <a:cubicBezTo>
                    <a:pt x="632" y="30"/>
                    <a:pt x="628" y="35"/>
                    <a:pt x="622" y="35"/>
                  </a:cubicBezTo>
                  <a:close/>
                  <a:moveTo>
                    <a:pt x="1067" y="33"/>
                  </a:moveTo>
                  <a:cubicBezTo>
                    <a:pt x="1062" y="33"/>
                    <a:pt x="1058" y="29"/>
                    <a:pt x="1058" y="24"/>
                  </a:cubicBezTo>
                  <a:cubicBezTo>
                    <a:pt x="1058" y="18"/>
                    <a:pt x="1062" y="14"/>
                    <a:pt x="1067" y="14"/>
                  </a:cubicBezTo>
                  <a:cubicBezTo>
                    <a:pt x="1073" y="14"/>
                    <a:pt x="1077" y="18"/>
                    <a:pt x="1077" y="24"/>
                  </a:cubicBezTo>
                  <a:cubicBezTo>
                    <a:pt x="1077" y="29"/>
                    <a:pt x="1073" y="33"/>
                    <a:pt x="1067" y="33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353" name="Freeform 589"/>
            <p:cNvSpPr>
              <a:spLocks noEditPoints="1"/>
            </p:cNvSpPr>
            <p:nvPr/>
          </p:nvSpPr>
          <p:spPr bwMode="auto">
            <a:xfrm>
              <a:off x="6892884" y="909821"/>
              <a:ext cx="1165571" cy="228383"/>
            </a:xfrm>
            <a:custGeom>
              <a:avLst/>
              <a:gdLst>
                <a:gd name="T0" fmla="*/ 530 w 554"/>
                <a:gd name="T1" fmla="*/ 0 h 98"/>
                <a:gd name="T2" fmla="*/ 507 w 554"/>
                <a:gd name="T3" fmla="*/ 21 h 98"/>
                <a:gd name="T4" fmla="*/ 184 w 554"/>
                <a:gd name="T5" fmla="*/ 21 h 98"/>
                <a:gd name="T6" fmla="*/ 124 w 554"/>
                <a:gd name="T7" fmla="*/ 87 h 98"/>
                <a:gd name="T8" fmla="*/ 0 w 554"/>
                <a:gd name="T9" fmla="*/ 87 h 98"/>
                <a:gd name="T10" fmla="*/ 0 w 554"/>
                <a:gd name="T11" fmla="*/ 98 h 98"/>
                <a:gd name="T12" fmla="*/ 129 w 554"/>
                <a:gd name="T13" fmla="*/ 98 h 98"/>
                <a:gd name="T14" fmla="*/ 189 w 554"/>
                <a:gd name="T15" fmla="*/ 32 h 98"/>
                <a:gd name="T16" fmla="*/ 508 w 554"/>
                <a:gd name="T17" fmla="*/ 32 h 98"/>
                <a:gd name="T18" fmla="*/ 530 w 554"/>
                <a:gd name="T19" fmla="*/ 47 h 98"/>
                <a:gd name="T20" fmla="*/ 554 w 554"/>
                <a:gd name="T21" fmla="*/ 24 h 98"/>
                <a:gd name="T22" fmla="*/ 530 w 554"/>
                <a:gd name="T23" fmla="*/ 0 h 98"/>
                <a:gd name="T24" fmla="*/ 530 w 554"/>
                <a:gd name="T25" fmla="*/ 33 h 98"/>
                <a:gd name="T26" fmla="*/ 521 w 554"/>
                <a:gd name="T27" fmla="*/ 24 h 98"/>
                <a:gd name="T28" fmla="*/ 530 w 554"/>
                <a:gd name="T29" fmla="*/ 14 h 98"/>
                <a:gd name="T30" fmla="*/ 540 w 554"/>
                <a:gd name="T31" fmla="*/ 24 h 98"/>
                <a:gd name="T32" fmla="*/ 530 w 554"/>
                <a:gd name="T33" fmla="*/ 33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54" h="98">
                  <a:moveTo>
                    <a:pt x="530" y="0"/>
                  </a:moveTo>
                  <a:cubicBezTo>
                    <a:pt x="518" y="0"/>
                    <a:pt x="509" y="9"/>
                    <a:pt x="507" y="21"/>
                  </a:cubicBezTo>
                  <a:cubicBezTo>
                    <a:pt x="184" y="21"/>
                    <a:pt x="184" y="21"/>
                    <a:pt x="184" y="21"/>
                  </a:cubicBezTo>
                  <a:cubicBezTo>
                    <a:pt x="184" y="21"/>
                    <a:pt x="127" y="84"/>
                    <a:pt x="124" y="87"/>
                  </a:cubicBezTo>
                  <a:cubicBezTo>
                    <a:pt x="120" y="87"/>
                    <a:pt x="36" y="87"/>
                    <a:pt x="0" y="87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129" y="98"/>
                    <a:pt x="129" y="98"/>
                    <a:pt x="129" y="98"/>
                  </a:cubicBezTo>
                  <a:cubicBezTo>
                    <a:pt x="129" y="98"/>
                    <a:pt x="186" y="35"/>
                    <a:pt x="189" y="32"/>
                  </a:cubicBezTo>
                  <a:cubicBezTo>
                    <a:pt x="193" y="32"/>
                    <a:pt x="466" y="32"/>
                    <a:pt x="508" y="32"/>
                  </a:cubicBezTo>
                  <a:cubicBezTo>
                    <a:pt x="512" y="41"/>
                    <a:pt x="520" y="47"/>
                    <a:pt x="530" y="47"/>
                  </a:cubicBezTo>
                  <a:cubicBezTo>
                    <a:pt x="543" y="47"/>
                    <a:pt x="554" y="37"/>
                    <a:pt x="554" y="24"/>
                  </a:cubicBezTo>
                  <a:cubicBezTo>
                    <a:pt x="554" y="11"/>
                    <a:pt x="543" y="0"/>
                    <a:pt x="530" y="0"/>
                  </a:cubicBezTo>
                  <a:close/>
                  <a:moveTo>
                    <a:pt x="530" y="33"/>
                  </a:moveTo>
                  <a:cubicBezTo>
                    <a:pt x="525" y="33"/>
                    <a:pt x="521" y="29"/>
                    <a:pt x="521" y="24"/>
                  </a:cubicBezTo>
                  <a:cubicBezTo>
                    <a:pt x="521" y="18"/>
                    <a:pt x="525" y="14"/>
                    <a:pt x="530" y="14"/>
                  </a:cubicBezTo>
                  <a:cubicBezTo>
                    <a:pt x="536" y="14"/>
                    <a:pt x="540" y="18"/>
                    <a:pt x="540" y="24"/>
                  </a:cubicBezTo>
                  <a:cubicBezTo>
                    <a:pt x="540" y="29"/>
                    <a:pt x="536" y="33"/>
                    <a:pt x="530" y="33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354" name="Freeform 590"/>
            <p:cNvSpPr>
              <a:spLocks noEditPoints="1"/>
            </p:cNvSpPr>
            <p:nvPr/>
          </p:nvSpPr>
          <p:spPr bwMode="auto">
            <a:xfrm>
              <a:off x="6892884" y="860600"/>
              <a:ext cx="2034856" cy="202789"/>
            </a:xfrm>
            <a:custGeom>
              <a:avLst/>
              <a:gdLst>
                <a:gd name="T0" fmla="*/ 944 w 967"/>
                <a:gd name="T1" fmla="*/ 24 h 87"/>
                <a:gd name="T2" fmla="*/ 920 w 967"/>
                <a:gd name="T3" fmla="*/ 47 h 87"/>
                <a:gd name="T4" fmla="*/ 923 w 967"/>
                <a:gd name="T5" fmla="*/ 59 h 87"/>
                <a:gd name="T6" fmla="*/ 906 w 967"/>
                <a:gd name="T7" fmla="*/ 76 h 87"/>
                <a:gd name="T8" fmla="*/ 632 w 967"/>
                <a:gd name="T9" fmla="*/ 76 h 87"/>
                <a:gd name="T10" fmla="*/ 556 w 967"/>
                <a:gd name="T11" fmla="*/ 0 h 87"/>
                <a:gd name="T12" fmla="*/ 156 w 967"/>
                <a:gd name="T13" fmla="*/ 0 h 87"/>
                <a:gd name="T14" fmla="*/ 114 w 967"/>
                <a:gd name="T15" fmla="*/ 42 h 87"/>
                <a:gd name="T16" fmla="*/ 0 w 967"/>
                <a:gd name="T17" fmla="*/ 42 h 87"/>
                <a:gd name="T18" fmla="*/ 0 w 967"/>
                <a:gd name="T19" fmla="*/ 53 h 87"/>
                <a:gd name="T20" fmla="*/ 119 w 967"/>
                <a:gd name="T21" fmla="*/ 53 h 87"/>
                <a:gd name="T22" fmla="*/ 160 w 967"/>
                <a:gd name="T23" fmla="*/ 11 h 87"/>
                <a:gd name="T24" fmla="*/ 551 w 967"/>
                <a:gd name="T25" fmla="*/ 11 h 87"/>
                <a:gd name="T26" fmla="*/ 628 w 967"/>
                <a:gd name="T27" fmla="*/ 87 h 87"/>
                <a:gd name="T28" fmla="*/ 911 w 967"/>
                <a:gd name="T29" fmla="*/ 87 h 87"/>
                <a:gd name="T30" fmla="*/ 931 w 967"/>
                <a:gd name="T31" fmla="*/ 67 h 87"/>
                <a:gd name="T32" fmla="*/ 944 w 967"/>
                <a:gd name="T33" fmla="*/ 71 h 87"/>
                <a:gd name="T34" fmla="*/ 967 w 967"/>
                <a:gd name="T35" fmla="*/ 47 h 87"/>
                <a:gd name="T36" fmla="*/ 944 w 967"/>
                <a:gd name="T37" fmla="*/ 24 h 87"/>
                <a:gd name="T38" fmla="*/ 944 w 967"/>
                <a:gd name="T39" fmla="*/ 57 h 87"/>
                <a:gd name="T40" fmla="*/ 934 w 967"/>
                <a:gd name="T41" fmla="*/ 47 h 87"/>
                <a:gd name="T42" fmla="*/ 944 w 967"/>
                <a:gd name="T43" fmla="*/ 38 h 87"/>
                <a:gd name="T44" fmla="*/ 953 w 967"/>
                <a:gd name="T45" fmla="*/ 47 h 87"/>
                <a:gd name="T46" fmla="*/ 944 w 967"/>
                <a:gd name="T47" fmla="*/ 5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967" h="87">
                  <a:moveTo>
                    <a:pt x="944" y="24"/>
                  </a:moveTo>
                  <a:cubicBezTo>
                    <a:pt x="931" y="24"/>
                    <a:pt x="920" y="34"/>
                    <a:pt x="920" y="47"/>
                  </a:cubicBezTo>
                  <a:cubicBezTo>
                    <a:pt x="920" y="52"/>
                    <a:pt x="921" y="56"/>
                    <a:pt x="923" y="59"/>
                  </a:cubicBezTo>
                  <a:cubicBezTo>
                    <a:pt x="918" y="65"/>
                    <a:pt x="908" y="74"/>
                    <a:pt x="906" y="76"/>
                  </a:cubicBezTo>
                  <a:cubicBezTo>
                    <a:pt x="902" y="76"/>
                    <a:pt x="637" y="76"/>
                    <a:pt x="632" y="76"/>
                  </a:cubicBezTo>
                  <a:cubicBezTo>
                    <a:pt x="629" y="73"/>
                    <a:pt x="556" y="0"/>
                    <a:pt x="5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56" y="0"/>
                    <a:pt x="117" y="39"/>
                    <a:pt x="114" y="42"/>
                  </a:cubicBezTo>
                  <a:cubicBezTo>
                    <a:pt x="111" y="42"/>
                    <a:pt x="32" y="42"/>
                    <a:pt x="0" y="42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119" y="53"/>
                    <a:pt x="119" y="53"/>
                    <a:pt x="119" y="53"/>
                  </a:cubicBezTo>
                  <a:cubicBezTo>
                    <a:pt x="119" y="53"/>
                    <a:pt x="157" y="14"/>
                    <a:pt x="160" y="11"/>
                  </a:cubicBezTo>
                  <a:cubicBezTo>
                    <a:pt x="165" y="11"/>
                    <a:pt x="547" y="11"/>
                    <a:pt x="551" y="11"/>
                  </a:cubicBezTo>
                  <a:cubicBezTo>
                    <a:pt x="554" y="14"/>
                    <a:pt x="628" y="87"/>
                    <a:pt x="628" y="87"/>
                  </a:cubicBezTo>
                  <a:cubicBezTo>
                    <a:pt x="911" y="87"/>
                    <a:pt x="911" y="87"/>
                    <a:pt x="911" y="87"/>
                  </a:cubicBezTo>
                  <a:cubicBezTo>
                    <a:pt x="931" y="67"/>
                    <a:pt x="931" y="67"/>
                    <a:pt x="931" y="67"/>
                  </a:cubicBezTo>
                  <a:cubicBezTo>
                    <a:pt x="935" y="70"/>
                    <a:pt x="939" y="71"/>
                    <a:pt x="944" y="71"/>
                  </a:cubicBezTo>
                  <a:cubicBezTo>
                    <a:pt x="957" y="71"/>
                    <a:pt x="967" y="60"/>
                    <a:pt x="967" y="47"/>
                  </a:cubicBezTo>
                  <a:cubicBezTo>
                    <a:pt x="967" y="34"/>
                    <a:pt x="957" y="24"/>
                    <a:pt x="944" y="24"/>
                  </a:cubicBezTo>
                  <a:close/>
                  <a:moveTo>
                    <a:pt x="944" y="57"/>
                  </a:moveTo>
                  <a:cubicBezTo>
                    <a:pt x="938" y="57"/>
                    <a:pt x="934" y="53"/>
                    <a:pt x="934" y="47"/>
                  </a:cubicBezTo>
                  <a:cubicBezTo>
                    <a:pt x="934" y="42"/>
                    <a:pt x="938" y="38"/>
                    <a:pt x="944" y="38"/>
                  </a:cubicBezTo>
                  <a:cubicBezTo>
                    <a:pt x="949" y="38"/>
                    <a:pt x="953" y="42"/>
                    <a:pt x="953" y="47"/>
                  </a:cubicBezTo>
                  <a:cubicBezTo>
                    <a:pt x="953" y="53"/>
                    <a:pt x="949" y="57"/>
                    <a:pt x="944" y="57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355" name="Freeform 591"/>
            <p:cNvSpPr>
              <a:spLocks noEditPoints="1"/>
            </p:cNvSpPr>
            <p:nvPr/>
          </p:nvSpPr>
          <p:spPr bwMode="auto">
            <a:xfrm>
              <a:off x="8433040" y="1172657"/>
              <a:ext cx="220658" cy="479408"/>
            </a:xfrm>
            <a:custGeom>
              <a:avLst/>
              <a:gdLst>
                <a:gd name="T0" fmla="*/ 36 w 105"/>
                <a:gd name="T1" fmla="*/ 163 h 206"/>
                <a:gd name="T2" fmla="*/ 23 w 105"/>
                <a:gd name="T3" fmla="*/ 159 h 206"/>
                <a:gd name="T4" fmla="*/ 0 w 105"/>
                <a:gd name="T5" fmla="*/ 182 h 206"/>
                <a:gd name="T6" fmla="*/ 23 w 105"/>
                <a:gd name="T7" fmla="*/ 206 h 206"/>
                <a:gd name="T8" fmla="*/ 47 w 105"/>
                <a:gd name="T9" fmla="*/ 182 h 206"/>
                <a:gd name="T10" fmla="*/ 43 w 105"/>
                <a:gd name="T11" fmla="*/ 171 h 206"/>
                <a:gd name="T12" fmla="*/ 53 w 105"/>
                <a:gd name="T13" fmla="*/ 161 h 206"/>
                <a:gd name="T14" fmla="*/ 53 w 105"/>
                <a:gd name="T15" fmla="*/ 121 h 206"/>
                <a:gd name="T16" fmla="*/ 83 w 105"/>
                <a:gd name="T17" fmla="*/ 90 h 206"/>
                <a:gd name="T18" fmla="*/ 83 w 105"/>
                <a:gd name="T19" fmla="*/ 72 h 206"/>
                <a:gd name="T20" fmla="*/ 105 w 105"/>
                <a:gd name="T21" fmla="*/ 72 h 206"/>
                <a:gd name="T22" fmla="*/ 105 w 105"/>
                <a:gd name="T23" fmla="*/ 0 h 206"/>
                <a:gd name="T24" fmla="*/ 65 w 105"/>
                <a:gd name="T25" fmla="*/ 0 h 206"/>
                <a:gd name="T26" fmla="*/ 65 w 105"/>
                <a:gd name="T27" fmla="*/ 72 h 206"/>
                <a:gd name="T28" fmla="*/ 72 w 105"/>
                <a:gd name="T29" fmla="*/ 72 h 206"/>
                <a:gd name="T30" fmla="*/ 72 w 105"/>
                <a:gd name="T31" fmla="*/ 86 h 206"/>
                <a:gd name="T32" fmla="*/ 45 w 105"/>
                <a:gd name="T33" fmla="*/ 113 h 206"/>
                <a:gd name="T34" fmla="*/ 28 w 105"/>
                <a:gd name="T35" fmla="*/ 98 h 206"/>
                <a:gd name="T36" fmla="*/ 28 w 105"/>
                <a:gd name="T37" fmla="*/ 72 h 206"/>
                <a:gd name="T38" fmla="*/ 42 w 105"/>
                <a:gd name="T39" fmla="*/ 72 h 206"/>
                <a:gd name="T40" fmla="*/ 42 w 105"/>
                <a:gd name="T41" fmla="*/ 0 h 206"/>
                <a:gd name="T42" fmla="*/ 2 w 105"/>
                <a:gd name="T43" fmla="*/ 0 h 206"/>
                <a:gd name="T44" fmla="*/ 2 w 105"/>
                <a:gd name="T45" fmla="*/ 72 h 206"/>
                <a:gd name="T46" fmla="*/ 17 w 105"/>
                <a:gd name="T47" fmla="*/ 72 h 206"/>
                <a:gd name="T48" fmla="*/ 17 w 105"/>
                <a:gd name="T49" fmla="*/ 99 h 206"/>
                <a:gd name="T50" fmla="*/ 0 w 105"/>
                <a:gd name="T51" fmla="*/ 121 h 206"/>
                <a:gd name="T52" fmla="*/ 23 w 105"/>
                <a:gd name="T53" fmla="*/ 145 h 206"/>
                <a:gd name="T54" fmla="*/ 42 w 105"/>
                <a:gd name="T55" fmla="*/ 135 h 206"/>
                <a:gd name="T56" fmla="*/ 42 w 105"/>
                <a:gd name="T57" fmla="*/ 156 h 206"/>
                <a:gd name="T58" fmla="*/ 36 w 105"/>
                <a:gd name="T59" fmla="*/ 163 h 206"/>
                <a:gd name="T60" fmla="*/ 23 w 105"/>
                <a:gd name="T61" fmla="*/ 192 h 206"/>
                <a:gd name="T62" fmla="*/ 13 w 105"/>
                <a:gd name="T63" fmla="*/ 182 h 206"/>
                <a:gd name="T64" fmla="*/ 23 w 105"/>
                <a:gd name="T65" fmla="*/ 173 h 206"/>
                <a:gd name="T66" fmla="*/ 33 w 105"/>
                <a:gd name="T67" fmla="*/ 182 h 206"/>
                <a:gd name="T68" fmla="*/ 23 w 105"/>
                <a:gd name="T69" fmla="*/ 192 h 206"/>
                <a:gd name="T70" fmla="*/ 23 w 105"/>
                <a:gd name="T71" fmla="*/ 131 h 206"/>
                <a:gd name="T72" fmla="*/ 13 w 105"/>
                <a:gd name="T73" fmla="*/ 121 h 206"/>
                <a:gd name="T74" fmla="*/ 23 w 105"/>
                <a:gd name="T75" fmla="*/ 112 h 206"/>
                <a:gd name="T76" fmla="*/ 33 w 105"/>
                <a:gd name="T77" fmla="*/ 121 h 206"/>
                <a:gd name="T78" fmla="*/ 23 w 105"/>
                <a:gd name="T79" fmla="*/ 131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05" h="206">
                  <a:moveTo>
                    <a:pt x="36" y="163"/>
                  </a:moveTo>
                  <a:cubicBezTo>
                    <a:pt x="32" y="160"/>
                    <a:pt x="28" y="159"/>
                    <a:pt x="23" y="159"/>
                  </a:cubicBezTo>
                  <a:cubicBezTo>
                    <a:pt x="10" y="159"/>
                    <a:pt x="0" y="169"/>
                    <a:pt x="0" y="182"/>
                  </a:cubicBezTo>
                  <a:cubicBezTo>
                    <a:pt x="0" y="195"/>
                    <a:pt x="10" y="206"/>
                    <a:pt x="23" y="206"/>
                  </a:cubicBezTo>
                  <a:cubicBezTo>
                    <a:pt x="36" y="206"/>
                    <a:pt x="47" y="195"/>
                    <a:pt x="47" y="182"/>
                  </a:cubicBezTo>
                  <a:cubicBezTo>
                    <a:pt x="47" y="178"/>
                    <a:pt x="45" y="174"/>
                    <a:pt x="43" y="171"/>
                  </a:cubicBezTo>
                  <a:cubicBezTo>
                    <a:pt x="53" y="161"/>
                    <a:pt x="53" y="161"/>
                    <a:pt x="53" y="161"/>
                  </a:cubicBezTo>
                  <a:cubicBezTo>
                    <a:pt x="53" y="161"/>
                    <a:pt x="53" y="125"/>
                    <a:pt x="53" y="121"/>
                  </a:cubicBezTo>
                  <a:cubicBezTo>
                    <a:pt x="56" y="118"/>
                    <a:pt x="83" y="90"/>
                    <a:pt x="83" y="90"/>
                  </a:cubicBezTo>
                  <a:cubicBezTo>
                    <a:pt x="83" y="72"/>
                    <a:pt x="83" y="72"/>
                    <a:pt x="83" y="72"/>
                  </a:cubicBezTo>
                  <a:cubicBezTo>
                    <a:pt x="105" y="72"/>
                    <a:pt x="105" y="72"/>
                    <a:pt x="105" y="72"/>
                  </a:cubicBezTo>
                  <a:cubicBezTo>
                    <a:pt x="105" y="0"/>
                    <a:pt x="105" y="0"/>
                    <a:pt x="105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65" y="72"/>
                    <a:pt x="65" y="72"/>
                    <a:pt x="65" y="72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72" y="78"/>
                    <a:pt x="72" y="84"/>
                    <a:pt x="72" y="86"/>
                  </a:cubicBezTo>
                  <a:cubicBezTo>
                    <a:pt x="70" y="88"/>
                    <a:pt x="52" y="106"/>
                    <a:pt x="45" y="113"/>
                  </a:cubicBezTo>
                  <a:cubicBezTo>
                    <a:pt x="42" y="106"/>
                    <a:pt x="36" y="100"/>
                    <a:pt x="28" y="98"/>
                  </a:cubicBezTo>
                  <a:cubicBezTo>
                    <a:pt x="28" y="72"/>
                    <a:pt x="28" y="72"/>
                    <a:pt x="28" y="72"/>
                  </a:cubicBezTo>
                  <a:cubicBezTo>
                    <a:pt x="42" y="72"/>
                    <a:pt x="42" y="72"/>
                    <a:pt x="42" y="72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72"/>
                    <a:pt x="2" y="72"/>
                    <a:pt x="2" y="72"/>
                  </a:cubicBezTo>
                  <a:cubicBezTo>
                    <a:pt x="17" y="72"/>
                    <a:pt x="17" y="72"/>
                    <a:pt x="17" y="72"/>
                  </a:cubicBezTo>
                  <a:cubicBezTo>
                    <a:pt x="17" y="99"/>
                    <a:pt x="17" y="99"/>
                    <a:pt x="17" y="99"/>
                  </a:cubicBezTo>
                  <a:cubicBezTo>
                    <a:pt x="7" y="102"/>
                    <a:pt x="0" y="111"/>
                    <a:pt x="0" y="121"/>
                  </a:cubicBezTo>
                  <a:cubicBezTo>
                    <a:pt x="0" y="134"/>
                    <a:pt x="10" y="145"/>
                    <a:pt x="23" y="145"/>
                  </a:cubicBezTo>
                  <a:cubicBezTo>
                    <a:pt x="31" y="145"/>
                    <a:pt x="38" y="141"/>
                    <a:pt x="42" y="135"/>
                  </a:cubicBezTo>
                  <a:cubicBezTo>
                    <a:pt x="42" y="145"/>
                    <a:pt x="42" y="154"/>
                    <a:pt x="42" y="156"/>
                  </a:cubicBezTo>
                  <a:cubicBezTo>
                    <a:pt x="41" y="158"/>
                    <a:pt x="38" y="160"/>
                    <a:pt x="36" y="163"/>
                  </a:cubicBezTo>
                  <a:close/>
                  <a:moveTo>
                    <a:pt x="23" y="192"/>
                  </a:moveTo>
                  <a:cubicBezTo>
                    <a:pt x="18" y="192"/>
                    <a:pt x="13" y="188"/>
                    <a:pt x="13" y="182"/>
                  </a:cubicBezTo>
                  <a:cubicBezTo>
                    <a:pt x="13" y="177"/>
                    <a:pt x="18" y="173"/>
                    <a:pt x="23" y="173"/>
                  </a:cubicBezTo>
                  <a:cubicBezTo>
                    <a:pt x="28" y="173"/>
                    <a:pt x="33" y="177"/>
                    <a:pt x="33" y="182"/>
                  </a:cubicBezTo>
                  <a:cubicBezTo>
                    <a:pt x="33" y="188"/>
                    <a:pt x="28" y="192"/>
                    <a:pt x="23" y="192"/>
                  </a:cubicBezTo>
                  <a:close/>
                  <a:moveTo>
                    <a:pt x="23" y="131"/>
                  </a:moveTo>
                  <a:cubicBezTo>
                    <a:pt x="18" y="131"/>
                    <a:pt x="13" y="127"/>
                    <a:pt x="13" y="121"/>
                  </a:cubicBezTo>
                  <a:cubicBezTo>
                    <a:pt x="13" y="116"/>
                    <a:pt x="18" y="112"/>
                    <a:pt x="23" y="112"/>
                  </a:cubicBezTo>
                  <a:cubicBezTo>
                    <a:pt x="28" y="112"/>
                    <a:pt x="33" y="116"/>
                    <a:pt x="33" y="121"/>
                  </a:cubicBezTo>
                  <a:cubicBezTo>
                    <a:pt x="33" y="127"/>
                    <a:pt x="28" y="131"/>
                    <a:pt x="23" y="131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356" name="Freeform 592"/>
            <p:cNvSpPr>
              <a:spLocks noEditPoints="1"/>
            </p:cNvSpPr>
            <p:nvPr/>
          </p:nvSpPr>
          <p:spPr bwMode="auto">
            <a:xfrm>
              <a:off x="8556714" y="1172657"/>
              <a:ext cx="229555" cy="409514"/>
            </a:xfrm>
            <a:custGeom>
              <a:avLst/>
              <a:gdLst>
                <a:gd name="T0" fmla="*/ 38 w 109"/>
                <a:gd name="T1" fmla="*/ 134 h 176"/>
                <a:gd name="T2" fmla="*/ 24 w 109"/>
                <a:gd name="T3" fmla="*/ 128 h 176"/>
                <a:gd name="T4" fmla="*/ 0 w 109"/>
                <a:gd name="T5" fmla="*/ 152 h 176"/>
                <a:gd name="T6" fmla="*/ 24 w 109"/>
                <a:gd name="T7" fmla="*/ 176 h 176"/>
                <a:gd name="T8" fmla="*/ 47 w 109"/>
                <a:gd name="T9" fmla="*/ 152 h 176"/>
                <a:gd name="T10" fmla="*/ 45 w 109"/>
                <a:gd name="T11" fmla="*/ 142 h 176"/>
                <a:gd name="T12" fmla="*/ 98 w 109"/>
                <a:gd name="T13" fmla="*/ 89 h 176"/>
                <a:gd name="T14" fmla="*/ 98 w 109"/>
                <a:gd name="T15" fmla="*/ 72 h 176"/>
                <a:gd name="T16" fmla="*/ 109 w 109"/>
                <a:gd name="T17" fmla="*/ 72 h 176"/>
                <a:gd name="T18" fmla="*/ 109 w 109"/>
                <a:gd name="T19" fmla="*/ 0 h 176"/>
                <a:gd name="T20" fmla="*/ 69 w 109"/>
                <a:gd name="T21" fmla="*/ 0 h 176"/>
                <a:gd name="T22" fmla="*/ 69 w 109"/>
                <a:gd name="T23" fmla="*/ 72 h 176"/>
                <a:gd name="T24" fmla="*/ 87 w 109"/>
                <a:gd name="T25" fmla="*/ 72 h 176"/>
                <a:gd name="T26" fmla="*/ 87 w 109"/>
                <a:gd name="T27" fmla="*/ 85 h 176"/>
                <a:gd name="T28" fmla="*/ 38 w 109"/>
                <a:gd name="T29" fmla="*/ 134 h 176"/>
                <a:gd name="T30" fmla="*/ 24 w 109"/>
                <a:gd name="T31" fmla="*/ 162 h 176"/>
                <a:gd name="T32" fmla="*/ 14 w 109"/>
                <a:gd name="T33" fmla="*/ 152 h 176"/>
                <a:gd name="T34" fmla="*/ 24 w 109"/>
                <a:gd name="T35" fmla="*/ 142 h 176"/>
                <a:gd name="T36" fmla="*/ 33 w 109"/>
                <a:gd name="T37" fmla="*/ 152 h 176"/>
                <a:gd name="T38" fmla="*/ 24 w 109"/>
                <a:gd name="T39" fmla="*/ 162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9" h="176">
                  <a:moveTo>
                    <a:pt x="38" y="134"/>
                  </a:moveTo>
                  <a:cubicBezTo>
                    <a:pt x="34" y="130"/>
                    <a:pt x="29" y="128"/>
                    <a:pt x="24" y="128"/>
                  </a:cubicBezTo>
                  <a:cubicBezTo>
                    <a:pt x="11" y="128"/>
                    <a:pt x="0" y="139"/>
                    <a:pt x="0" y="152"/>
                  </a:cubicBezTo>
                  <a:cubicBezTo>
                    <a:pt x="0" y="165"/>
                    <a:pt x="11" y="176"/>
                    <a:pt x="24" y="176"/>
                  </a:cubicBezTo>
                  <a:cubicBezTo>
                    <a:pt x="37" y="176"/>
                    <a:pt x="47" y="165"/>
                    <a:pt x="47" y="152"/>
                  </a:cubicBezTo>
                  <a:cubicBezTo>
                    <a:pt x="47" y="148"/>
                    <a:pt x="46" y="145"/>
                    <a:pt x="45" y="142"/>
                  </a:cubicBezTo>
                  <a:cubicBezTo>
                    <a:pt x="98" y="89"/>
                    <a:pt x="98" y="89"/>
                    <a:pt x="98" y="89"/>
                  </a:cubicBezTo>
                  <a:cubicBezTo>
                    <a:pt x="98" y="72"/>
                    <a:pt x="98" y="72"/>
                    <a:pt x="98" y="72"/>
                  </a:cubicBezTo>
                  <a:cubicBezTo>
                    <a:pt x="109" y="72"/>
                    <a:pt x="109" y="72"/>
                    <a:pt x="109" y="72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69" y="72"/>
                    <a:pt x="69" y="72"/>
                    <a:pt x="69" y="72"/>
                  </a:cubicBezTo>
                  <a:cubicBezTo>
                    <a:pt x="87" y="72"/>
                    <a:pt x="87" y="72"/>
                    <a:pt x="87" y="72"/>
                  </a:cubicBezTo>
                  <a:cubicBezTo>
                    <a:pt x="87" y="77"/>
                    <a:pt x="87" y="83"/>
                    <a:pt x="87" y="85"/>
                  </a:cubicBezTo>
                  <a:cubicBezTo>
                    <a:pt x="85" y="87"/>
                    <a:pt x="50" y="122"/>
                    <a:pt x="38" y="134"/>
                  </a:cubicBezTo>
                  <a:close/>
                  <a:moveTo>
                    <a:pt x="24" y="162"/>
                  </a:moveTo>
                  <a:cubicBezTo>
                    <a:pt x="18" y="162"/>
                    <a:pt x="14" y="157"/>
                    <a:pt x="14" y="152"/>
                  </a:cubicBezTo>
                  <a:cubicBezTo>
                    <a:pt x="14" y="147"/>
                    <a:pt x="18" y="142"/>
                    <a:pt x="24" y="142"/>
                  </a:cubicBezTo>
                  <a:cubicBezTo>
                    <a:pt x="29" y="142"/>
                    <a:pt x="33" y="147"/>
                    <a:pt x="33" y="152"/>
                  </a:cubicBezTo>
                  <a:cubicBezTo>
                    <a:pt x="33" y="157"/>
                    <a:pt x="29" y="162"/>
                    <a:pt x="24" y="162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357" name="Freeform 593"/>
            <p:cNvSpPr>
              <a:spLocks noEditPoints="1"/>
            </p:cNvSpPr>
            <p:nvPr/>
          </p:nvSpPr>
          <p:spPr bwMode="auto">
            <a:xfrm>
              <a:off x="7957914" y="1396118"/>
              <a:ext cx="1360426" cy="347497"/>
            </a:xfrm>
            <a:custGeom>
              <a:avLst/>
              <a:gdLst>
                <a:gd name="T0" fmla="*/ 182 w 647"/>
                <a:gd name="T1" fmla="*/ 98 h 149"/>
                <a:gd name="T2" fmla="*/ 220 w 647"/>
                <a:gd name="T3" fmla="*/ 136 h 149"/>
                <a:gd name="T4" fmla="*/ 317 w 647"/>
                <a:gd name="T5" fmla="*/ 136 h 149"/>
                <a:gd name="T6" fmla="*/ 346 w 647"/>
                <a:gd name="T7" fmla="*/ 106 h 149"/>
                <a:gd name="T8" fmla="*/ 496 w 647"/>
                <a:gd name="T9" fmla="*/ 106 h 149"/>
                <a:gd name="T10" fmla="*/ 527 w 647"/>
                <a:gd name="T11" fmla="*/ 136 h 149"/>
                <a:gd name="T12" fmla="*/ 603 w 647"/>
                <a:gd name="T13" fmla="*/ 136 h 149"/>
                <a:gd name="T14" fmla="*/ 623 w 647"/>
                <a:gd name="T15" fmla="*/ 149 h 149"/>
                <a:gd name="T16" fmla="*/ 647 w 647"/>
                <a:gd name="T17" fmla="*/ 125 h 149"/>
                <a:gd name="T18" fmla="*/ 623 w 647"/>
                <a:gd name="T19" fmla="*/ 102 h 149"/>
                <a:gd name="T20" fmla="*/ 600 w 647"/>
                <a:gd name="T21" fmla="*/ 125 h 149"/>
                <a:gd name="T22" fmla="*/ 600 w 647"/>
                <a:gd name="T23" fmla="*/ 125 h 149"/>
                <a:gd name="T24" fmla="*/ 531 w 647"/>
                <a:gd name="T25" fmla="*/ 125 h 149"/>
                <a:gd name="T26" fmla="*/ 501 w 647"/>
                <a:gd name="T27" fmla="*/ 95 h 149"/>
                <a:gd name="T28" fmla="*/ 342 w 647"/>
                <a:gd name="T29" fmla="*/ 95 h 149"/>
                <a:gd name="T30" fmla="*/ 312 w 647"/>
                <a:gd name="T31" fmla="*/ 125 h 149"/>
                <a:gd name="T32" fmla="*/ 224 w 647"/>
                <a:gd name="T33" fmla="*/ 125 h 149"/>
                <a:gd name="T34" fmla="*/ 187 w 647"/>
                <a:gd name="T35" fmla="*/ 87 h 149"/>
                <a:gd name="T36" fmla="*/ 62 w 647"/>
                <a:gd name="T37" fmla="*/ 87 h 149"/>
                <a:gd name="T38" fmla="*/ 62 w 647"/>
                <a:gd name="T39" fmla="*/ 16 h 149"/>
                <a:gd name="T40" fmla="*/ 45 w 647"/>
                <a:gd name="T41" fmla="*/ 16 h 149"/>
                <a:gd name="T42" fmla="*/ 23 w 647"/>
                <a:gd name="T43" fmla="*/ 0 h 149"/>
                <a:gd name="T44" fmla="*/ 0 w 647"/>
                <a:gd name="T45" fmla="*/ 24 h 149"/>
                <a:gd name="T46" fmla="*/ 23 w 647"/>
                <a:gd name="T47" fmla="*/ 48 h 149"/>
                <a:gd name="T48" fmla="*/ 46 w 647"/>
                <a:gd name="T49" fmla="*/ 27 h 149"/>
                <a:gd name="T50" fmla="*/ 51 w 647"/>
                <a:gd name="T51" fmla="*/ 27 h 149"/>
                <a:gd name="T52" fmla="*/ 51 w 647"/>
                <a:gd name="T53" fmla="*/ 98 h 149"/>
                <a:gd name="T54" fmla="*/ 182 w 647"/>
                <a:gd name="T55" fmla="*/ 98 h 149"/>
                <a:gd name="T56" fmla="*/ 623 w 647"/>
                <a:gd name="T57" fmla="*/ 116 h 149"/>
                <a:gd name="T58" fmla="*/ 633 w 647"/>
                <a:gd name="T59" fmla="*/ 125 h 149"/>
                <a:gd name="T60" fmla="*/ 623 w 647"/>
                <a:gd name="T61" fmla="*/ 135 h 149"/>
                <a:gd name="T62" fmla="*/ 614 w 647"/>
                <a:gd name="T63" fmla="*/ 125 h 149"/>
                <a:gd name="T64" fmla="*/ 623 w 647"/>
                <a:gd name="T65" fmla="*/ 116 h 149"/>
                <a:gd name="T66" fmla="*/ 23 w 647"/>
                <a:gd name="T67" fmla="*/ 34 h 149"/>
                <a:gd name="T68" fmla="*/ 13 w 647"/>
                <a:gd name="T69" fmla="*/ 24 h 149"/>
                <a:gd name="T70" fmla="*/ 23 w 647"/>
                <a:gd name="T71" fmla="*/ 14 h 149"/>
                <a:gd name="T72" fmla="*/ 33 w 647"/>
                <a:gd name="T73" fmla="*/ 24 h 149"/>
                <a:gd name="T74" fmla="*/ 23 w 647"/>
                <a:gd name="T75" fmla="*/ 34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47" h="149">
                  <a:moveTo>
                    <a:pt x="182" y="98"/>
                  </a:moveTo>
                  <a:cubicBezTo>
                    <a:pt x="185" y="101"/>
                    <a:pt x="220" y="136"/>
                    <a:pt x="220" y="136"/>
                  </a:cubicBezTo>
                  <a:cubicBezTo>
                    <a:pt x="317" y="136"/>
                    <a:pt x="317" y="136"/>
                    <a:pt x="317" y="136"/>
                  </a:cubicBezTo>
                  <a:cubicBezTo>
                    <a:pt x="317" y="136"/>
                    <a:pt x="343" y="109"/>
                    <a:pt x="346" y="106"/>
                  </a:cubicBezTo>
                  <a:cubicBezTo>
                    <a:pt x="351" y="106"/>
                    <a:pt x="492" y="106"/>
                    <a:pt x="496" y="106"/>
                  </a:cubicBezTo>
                  <a:cubicBezTo>
                    <a:pt x="499" y="109"/>
                    <a:pt x="527" y="136"/>
                    <a:pt x="527" y="136"/>
                  </a:cubicBezTo>
                  <a:cubicBezTo>
                    <a:pt x="603" y="136"/>
                    <a:pt x="603" y="136"/>
                    <a:pt x="603" y="136"/>
                  </a:cubicBezTo>
                  <a:cubicBezTo>
                    <a:pt x="607" y="144"/>
                    <a:pt x="614" y="149"/>
                    <a:pt x="623" y="149"/>
                  </a:cubicBezTo>
                  <a:cubicBezTo>
                    <a:pt x="636" y="149"/>
                    <a:pt x="647" y="138"/>
                    <a:pt x="647" y="125"/>
                  </a:cubicBezTo>
                  <a:cubicBezTo>
                    <a:pt x="647" y="112"/>
                    <a:pt x="636" y="102"/>
                    <a:pt x="623" y="102"/>
                  </a:cubicBezTo>
                  <a:cubicBezTo>
                    <a:pt x="610" y="102"/>
                    <a:pt x="600" y="112"/>
                    <a:pt x="600" y="125"/>
                  </a:cubicBezTo>
                  <a:cubicBezTo>
                    <a:pt x="600" y="125"/>
                    <a:pt x="600" y="125"/>
                    <a:pt x="600" y="125"/>
                  </a:cubicBezTo>
                  <a:cubicBezTo>
                    <a:pt x="582" y="125"/>
                    <a:pt x="535" y="125"/>
                    <a:pt x="531" y="125"/>
                  </a:cubicBezTo>
                  <a:cubicBezTo>
                    <a:pt x="528" y="123"/>
                    <a:pt x="501" y="95"/>
                    <a:pt x="501" y="95"/>
                  </a:cubicBezTo>
                  <a:cubicBezTo>
                    <a:pt x="342" y="95"/>
                    <a:pt x="342" y="95"/>
                    <a:pt x="342" y="95"/>
                  </a:cubicBezTo>
                  <a:cubicBezTo>
                    <a:pt x="342" y="95"/>
                    <a:pt x="315" y="122"/>
                    <a:pt x="312" y="125"/>
                  </a:cubicBezTo>
                  <a:cubicBezTo>
                    <a:pt x="308" y="125"/>
                    <a:pt x="228" y="125"/>
                    <a:pt x="224" y="125"/>
                  </a:cubicBezTo>
                  <a:cubicBezTo>
                    <a:pt x="221" y="122"/>
                    <a:pt x="187" y="87"/>
                    <a:pt x="187" y="87"/>
                  </a:cubicBezTo>
                  <a:cubicBezTo>
                    <a:pt x="187" y="87"/>
                    <a:pt x="72" y="87"/>
                    <a:pt x="62" y="87"/>
                  </a:cubicBezTo>
                  <a:cubicBezTo>
                    <a:pt x="62" y="78"/>
                    <a:pt x="62" y="16"/>
                    <a:pt x="62" y="16"/>
                  </a:cubicBezTo>
                  <a:cubicBezTo>
                    <a:pt x="45" y="16"/>
                    <a:pt x="45" y="16"/>
                    <a:pt x="45" y="16"/>
                  </a:cubicBezTo>
                  <a:cubicBezTo>
                    <a:pt x="42" y="7"/>
                    <a:pt x="33" y="0"/>
                    <a:pt x="23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37"/>
                    <a:pt x="10" y="48"/>
                    <a:pt x="23" y="48"/>
                  </a:cubicBezTo>
                  <a:cubicBezTo>
                    <a:pt x="35" y="48"/>
                    <a:pt x="45" y="39"/>
                    <a:pt x="46" y="27"/>
                  </a:cubicBezTo>
                  <a:cubicBezTo>
                    <a:pt x="48" y="27"/>
                    <a:pt x="50" y="27"/>
                    <a:pt x="51" y="27"/>
                  </a:cubicBezTo>
                  <a:cubicBezTo>
                    <a:pt x="51" y="36"/>
                    <a:pt x="51" y="98"/>
                    <a:pt x="51" y="98"/>
                  </a:cubicBezTo>
                  <a:cubicBezTo>
                    <a:pt x="51" y="98"/>
                    <a:pt x="178" y="98"/>
                    <a:pt x="182" y="98"/>
                  </a:cubicBezTo>
                  <a:close/>
                  <a:moveTo>
                    <a:pt x="623" y="116"/>
                  </a:moveTo>
                  <a:cubicBezTo>
                    <a:pt x="629" y="116"/>
                    <a:pt x="633" y="120"/>
                    <a:pt x="633" y="125"/>
                  </a:cubicBezTo>
                  <a:cubicBezTo>
                    <a:pt x="633" y="131"/>
                    <a:pt x="629" y="135"/>
                    <a:pt x="623" y="135"/>
                  </a:cubicBezTo>
                  <a:cubicBezTo>
                    <a:pt x="618" y="135"/>
                    <a:pt x="614" y="131"/>
                    <a:pt x="614" y="125"/>
                  </a:cubicBezTo>
                  <a:cubicBezTo>
                    <a:pt x="614" y="120"/>
                    <a:pt x="618" y="116"/>
                    <a:pt x="623" y="116"/>
                  </a:cubicBezTo>
                  <a:close/>
                  <a:moveTo>
                    <a:pt x="23" y="34"/>
                  </a:moveTo>
                  <a:cubicBezTo>
                    <a:pt x="18" y="34"/>
                    <a:pt x="13" y="29"/>
                    <a:pt x="13" y="24"/>
                  </a:cubicBezTo>
                  <a:cubicBezTo>
                    <a:pt x="13" y="19"/>
                    <a:pt x="18" y="14"/>
                    <a:pt x="23" y="14"/>
                  </a:cubicBezTo>
                  <a:cubicBezTo>
                    <a:pt x="28" y="14"/>
                    <a:pt x="33" y="19"/>
                    <a:pt x="33" y="24"/>
                  </a:cubicBezTo>
                  <a:cubicBezTo>
                    <a:pt x="33" y="29"/>
                    <a:pt x="28" y="34"/>
                    <a:pt x="23" y="34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358" name="Freeform 594"/>
            <p:cNvSpPr>
              <a:spLocks/>
            </p:cNvSpPr>
            <p:nvPr/>
          </p:nvSpPr>
          <p:spPr bwMode="auto">
            <a:xfrm>
              <a:off x="6892884" y="1454199"/>
              <a:ext cx="234004" cy="177193"/>
            </a:xfrm>
            <a:custGeom>
              <a:avLst/>
              <a:gdLst>
                <a:gd name="T0" fmla="*/ 70 w 111"/>
                <a:gd name="T1" fmla="*/ 0 h 76"/>
                <a:gd name="T2" fmla="*/ 70 w 111"/>
                <a:gd name="T3" fmla="*/ 64 h 76"/>
                <a:gd name="T4" fmla="*/ 57 w 111"/>
                <a:gd name="T5" fmla="*/ 64 h 76"/>
                <a:gd name="T6" fmla="*/ 0 w 111"/>
                <a:gd name="T7" fmla="*/ 6 h 76"/>
                <a:gd name="T8" fmla="*/ 0 w 111"/>
                <a:gd name="T9" fmla="*/ 21 h 76"/>
                <a:gd name="T10" fmla="*/ 52 w 111"/>
                <a:gd name="T11" fmla="*/ 75 h 76"/>
                <a:gd name="T12" fmla="*/ 70 w 111"/>
                <a:gd name="T13" fmla="*/ 75 h 76"/>
                <a:gd name="T14" fmla="*/ 70 w 111"/>
                <a:gd name="T15" fmla="*/ 76 h 76"/>
                <a:gd name="T16" fmla="*/ 111 w 111"/>
                <a:gd name="T17" fmla="*/ 76 h 76"/>
                <a:gd name="T18" fmla="*/ 111 w 111"/>
                <a:gd name="T19" fmla="*/ 0 h 76"/>
                <a:gd name="T20" fmla="*/ 70 w 111"/>
                <a:gd name="T21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1" h="76">
                  <a:moveTo>
                    <a:pt x="70" y="0"/>
                  </a:moveTo>
                  <a:cubicBezTo>
                    <a:pt x="70" y="64"/>
                    <a:pt x="70" y="64"/>
                    <a:pt x="70" y="64"/>
                  </a:cubicBezTo>
                  <a:cubicBezTo>
                    <a:pt x="66" y="64"/>
                    <a:pt x="59" y="64"/>
                    <a:pt x="57" y="64"/>
                  </a:cubicBezTo>
                  <a:cubicBezTo>
                    <a:pt x="55" y="62"/>
                    <a:pt x="18" y="24"/>
                    <a:pt x="0" y="6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52" y="75"/>
                    <a:pt x="52" y="75"/>
                    <a:pt x="52" y="75"/>
                  </a:cubicBezTo>
                  <a:cubicBezTo>
                    <a:pt x="70" y="75"/>
                    <a:pt x="70" y="75"/>
                    <a:pt x="70" y="75"/>
                  </a:cubicBezTo>
                  <a:cubicBezTo>
                    <a:pt x="70" y="76"/>
                    <a:pt x="70" y="76"/>
                    <a:pt x="70" y="76"/>
                  </a:cubicBezTo>
                  <a:cubicBezTo>
                    <a:pt x="111" y="76"/>
                    <a:pt x="111" y="76"/>
                    <a:pt x="111" y="76"/>
                  </a:cubicBezTo>
                  <a:cubicBezTo>
                    <a:pt x="111" y="0"/>
                    <a:pt x="111" y="0"/>
                    <a:pt x="111" y="0"/>
                  </a:cubicBezTo>
                  <a:lnTo>
                    <a:pt x="70" y="0"/>
                  </a:ln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359" name="Freeform 595"/>
            <p:cNvSpPr>
              <a:spLocks/>
            </p:cNvSpPr>
            <p:nvPr/>
          </p:nvSpPr>
          <p:spPr bwMode="auto">
            <a:xfrm>
              <a:off x="6892884" y="1631393"/>
              <a:ext cx="898646" cy="428218"/>
            </a:xfrm>
            <a:custGeom>
              <a:avLst/>
              <a:gdLst>
                <a:gd name="T0" fmla="*/ 410 w 427"/>
                <a:gd name="T1" fmla="*/ 108 h 184"/>
                <a:gd name="T2" fmla="*/ 410 w 427"/>
                <a:gd name="T3" fmla="*/ 25 h 184"/>
                <a:gd name="T4" fmla="*/ 24 w 427"/>
                <a:gd name="T5" fmla="*/ 25 h 184"/>
                <a:gd name="T6" fmla="*/ 0 w 427"/>
                <a:gd name="T7" fmla="*/ 0 h 184"/>
                <a:gd name="T8" fmla="*/ 0 w 427"/>
                <a:gd name="T9" fmla="*/ 16 h 184"/>
                <a:gd name="T10" fmla="*/ 19 w 427"/>
                <a:gd name="T11" fmla="*/ 36 h 184"/>
                <a:gd name="T12" fmla="*/ 399 w 427"/>
                <a:gd name="T13" fmla="*/ 36 h 184"/>
                <a:gd name="T14" fmla="*/ 399 w 427"/>
                <a:gd name="T15" fmla="*/ 108 h 184"/>
                <a:gd name="T16" fmla="*/ 386 w 427"/>
                <a:gd name="T17" fmla="*/ 108 h 184"/>
                <a:gd name="T18" fmla="*/ 386 w 427"/>
                <a:gd name="T19" fmla="*/ 184 h 184"/>
                <a:gd name="T20" fmla="*/ 427 w 427"/>
                <a:gd name="T21" fmla="*/ 184 h 184"/>
                <a:gd name="T22" fmla="*/ 427 w 427"/>
                <a:gd name="T23" fmla="*/ 108 h 184"/>
                <a:gd name="T24" fmla="*/ 410 w 427"/>
                <a:gd name="T25" fmla="*/ 108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27" h="184">
                  <a:moveTo>
                    <a:pt x="410" y="108"/>
                  </a:moveTo>
                  <a:cubicBezTo>
                    <a:pt x="410" y="25"/>
                    <a:pt x="410" y="25"/>
                    <a:pt x="410" y="25"/>
                  </a:cubicBezTo>
                  <a:cubicBezTo>
                    <a:pt x="410" y="25"/>
                    <a:pt x="28" y="25"/>
                    <a:pt x="24" y="25"/>
                  </a:cubicBezTo>
                  <a:cubicBezTo>
                    <a:pt x="22" y="23"/>
                    <a:pt x="9" y="10"/>
                    <a:pt x="0" y="0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19" y="36"/>
                    <a:pt x="19" y="36"/>
                    <a:pt x="19" y="36"/>
                  </a:cubicBezTo>
                  <a:cubicBezTo>
                    <a:pt x="19" y="36"/>
                    <a:pt x="389" y="36"/>
                    <a:pt x="399" y="36"/>
                  </a:cubicBezTo>
                  <a:cubicBezTo>
                    <a:pt x="399" y="43"/>
                    <a:pt x="399" y="90"/>
                    <a:pt x="399" y="108"/>
                  </a:cubicBezTo>
                  <a:cubicBezTo>
                    <a:pt x="386" y="108"/>
                    <a:pt x="386" y="108"/>
                    <a:pt x="386" y="108"/>
                  </a:cubicBezTo>
                  <a:cubicBezTo>
                    <a:pt x="386" y="184"/>
                    <a:pt x="386" y="184"/>
                    <a:pt x="386" y="184"/>
                  </a:cubicBezTo>
                  <a:cubicBezTo>
                    <a:pt x="427" y="184"/>
                    <a:pt x="427" y="184"/>
                    <a:pt x="427" y="184"/>
                  </a:cubicBezTo>
                  <a:cubicBezTo>
                    <a:pt x="427" y="108"/>
                    <a:pt x="427" y="108"/>
                    <a:pt x="427" y="108"/>
                  </a:cubicBezTo>
                  <a:lnTo>
                    <a:pt x="410" y="108"/>
                  </a:ln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360" name="Freeform 596"/>
            <p:cNvSpPr>
              <a:spLocks noEditPoints="1"/>
            </p:cNvSpPr>
            <p:nvPr/>
          </p:nvSpPr>
          <p:spPr bwMode="auto">
            <a:xfrm>
              <a:off x="9087005" y="907851"/>
              <a:ext cx="2762670" cy="656601"/>
            </a:xfrm>
            <a:custGeom>
              <a:avLst/>
              <a:gdLst>
                <a:gd name="T0" fmla="*/ 367 w 1313"/>
                <a:gd name="T1" fmla="*/ 282 h 282"/>
                <a:gd name="T2" fmla="*/ 1085 w 1313"/>
                <a:gd name="T3" fmla="*/ 282 h 282"/>
                <a:gd name="T4" fmla="*/ 1159 w 1313"/>
                <a:gd name="T5" fmla="*/ 207 h 282"/>
                <a:gd name="T6" fmla="*/ 1267 w 1313"/>
                <a:gd name="T7" fmla="*/ 207 h 282"/>
                <a:gd name="T8" fmla="*/ 1290 w 1313"/>
                <a:gd name="T9" fmla="*/ 226 h 282"/>
                <a:gd name="T10" fmla="*/ 1313 w 1313"/>
                <a:gd name="T11" fmla="*/ 202 h 282"/>
                <a:gd name="T12" fmla="*/ 1290 w 1313"/>
                <a:gd name="T13" fmla="*/ 179 h 282"/>
                <a:gd name="T14" fmla="*/ 1267 w 1313"/>
                <a:gd name="T15" fmla="*/ 196 h 282"/>
                <a:gd name="T16" fmla="*/ 1155 w 1313"/>
                <a:gd name="T17" fmla="*/ 196 h 282"/>
                <a:gd name="T18" fmla="*/ 1080 w 1313"/>
                <a:gd name="T19" fmla="*/ 271 h 282"/>
                <a:gd name="T20" fmla="*/ 770 w 1313"/>
                <a:gd name="T21" fmla="*/ 271 h 282"/>
                <a:gd name="T22" fmla="*/ 770 w 1313"/>
                <a:gd name="T23" fmla="*/ 227 h 282"/>
                <a:gd name="T24" fmla="*/ 739 w 1313"/>
                <a:gd name="T25" fmla="*/ 227 h 282"/>
                <a:gd name="T26" fmla="*/ 739 w 1313"/>
                <a:gd name="T27" fmla="*/ 218 h 282"/>
                <a:gd name="T28" fmla="*/ 668 w 1313"/>
                <a:gd name="T29" fmla="*/ 218 h 282"/>
                <a:gd name="T30" fmla="*/ 668 w 1313"/>
                <a:gd name="T31" fmla="*/ 249 h 282"/>
                <a:gd name="T32" fmla="*/ 739 w 1313"/>
                <a:gd name="T33" fmla="*/ 249 h 282"/>
                <a:gd name="T34" fmla="*/ 739 w 1313"/>
                <a:gd name="T35" fmla="*/ 238 h 282"/>
                <a:gd name="T36" fmla="*/ 759 w 1313"/>
                <a:gd name="T37" fmla="*/ 238 h 282"/>
                <a:gd name="T38" fmla="*/ 759 w 1313"/>
                <a:gd name="T39" fmla="*/ 271 h 282"/>
                <a:gd name="T40" fmla="*/ 372 w 1313"/>
                <a:gd name="T41" fmla="*/ 271 h 282"/>
                <a:gd name="T42" fmla="*/ 337 w 1313"/>
                <a:gd name="T43" fmla="*/ 236 h 282"/>
                <a:gd name="T44" fmla="*/ 216 w 1313"/>
                <a:gd name="T45" fmla="*/ 236 h 282"/>
                <a:gd name="T46" fmla="*/ 216 w 1313"/>
                <a:gd name="T47" fmla="*/ 97 h 282"/>
                <a:gd name="T48" fmla="*/ 110 w 1313"/>
                <a:gd name="T49" fmla="*/ 97 h 282"/>
                <a:gd name="T50" fmla="*/ 86 w 1313"/>
                <a:gd name="T51" fmla="*/ 75 h 282"/>
                <a:gd name="T52" fmla="*/ 64 w 1313"/>
                <a:gd name="T53" fmla="*/ 93 h 282"/>
                <a:gd name="T54" fmla="*/ 33 w 1313"/>
                <a:gd name="T55" fmla="*/ 93 h 282"/>
                <a:gd name="T56" fmla="*/ 33 w 1313"/>
                <a:gd name="T57" fmla="*/ 74 h 282"/>
                <a:gd name="T58" fmla="*/ 63 w 1313"/>
                <a:gd name="T59" fmla="*/ 74 h 282"/>
                <a:gd name="T60" fmla="*/ 63 w 1313"/>
                <a:gd name="T61" fmla="*/ 0 h 282"/>
                <a:gd name="T62" fmla="*/ 0 w 1313"/>
                <a:gd name="T63" fmla="*/ 0 h 282"/>
                <a:gd name="T64" fmla="*/ 0 w 1313"/>
                <a:gd name="T65" fmla="*/ 74 h 282"/>
                <a:gd name="T66" fmla="*/ 22 w 1313"/>
                <a:gd name="T67" fmla="*/ 74 h 282"/>
                <a:gd name="T68" fmla="*/ 22 w 1313"/>
                <a:gd name="T69" fmla="*/ 104 h 282"/>
                <a:gd name="T70" fmla="*/ 64 w 1313"/>
                <a:gd name="T71" fmla="*/ 104 h 282"/>
                <a:gd name="T72" fmla="*/ 86 w 1313"/>
                <a:gd name="T73" fmla="*/ 122 h 282"/>
                <a:gd name="T74" fmla="*/ 108 w 1313"/>
                <a:gd name="T75" fmla="*/ 108 h 282"/>
                <a:gd name="T76" fmla="*/ 205 w 1313"/>
                <a:gd name="T77" fmla="*/ 108 h 282"/>
                <a:gd name="T78" fmla="*/ 205 w 1313"/>
                <a:gd name="T79" fmla="*/ 247 h 282"/>
                <a:gd name="T80" fmla="*/ 333 w 1313"/>
                <a:gd name="T81" fmla="*/ 247 h 282"/>
                <a:gd name="T82" fmla="*/ 367 w 1313"/>
                <a:gd name="T83" fmla="*/ 282 h 282"/>
                <a:gd name="T84" fmla="*/ 1290 w 1313"/>
                <a:gd name="T85" fmla="*/ 192 h 282"/>
                <a:gd name="T86" fmla="*/ 1300 w 1313"/>
                <a:gd name="T87" fmla="*/ 202 h 282"/>
                <a:gd name="T88" fmla="*/ 1290 w 1313"/>
                <a:gd name="T89" fmla="*/ 212 h 282"/>
                <a:gd name="T90" fmla="*/ 1280 w 1313"/>
                <a:gd name="T91" fmla="*/ 202 h 282"/>
                <a:gd name="T92" fmla="*/ 1290 w 1313"/>
                <a:gd name="T93" fmla="*/ 192 h 282"/>
                <a:gd name="T94" fmla="*/ 86 w 1313"/>
                <a:gd name="T95" fmla="*/ 108 h 282"/>
                <a:gd name="T96" fmla="*/ 77 w 1313"/>
                <a:gd name="T97" fmla="*/ 98 h 282"/>
                <a:gd name="T98" fmla="*/ 86 w 1313"/>
                <a:gd name="T99" fmla="*/ 88 h 282"/>
                <a:gd name="T100" fmla="*/ 96 w 1313"/>
                <a:gd name="T101" fmla="*/ 98 h 282"/>
                <a:gd name="T102" fmla="*/ 86 w 1313"/>
                <a:gd name="T103" fmla="*/ 108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313" h="282">
                  <a:moveTo>
                    <a:pt x="367" y="282"/>
                  </a:moveTo>
                  <a:cubicBezTo>
                    <a:pt x="1085" y="282"/>
                    <a:pt x="1085" y="282"/>
                    <a:pt x="1085" y="282"/>
                  </a:cubicBezTo>
                  <a:cubicBezTo>
                    <a:pt x="1085" y="282"/>
                    <a:pt x="1156" y="210"/>
                    <a:pt x="1159" y="207"/>
                  </a:cubicBezTo>
                  <a:cubicBezTo>
                    <a:pt x="1163" y="207"/>
                    <a:pt x="1249" y="207"/>
                    <a:pt x="1267" y="207"/>
                  </a:cubicBezTo>
                  <a:cubicBezTo>
                    <a:pt x="1269" y="218"/>
                    <a:pt x="1279" y="226"/>
                    <a:pt x="1290" y="226"/>
                  </a:cubicBezTo>
                  <a:cubicBezTo>
                    <a:pt x="1303" y="226"/>
                    <a:pt x="1313" y="215"/>
                    <a:pt x="1313" y="202"/>
                  </a:cubicBezTo>
                  <a:cubicBezTo>
                    <a:pt x="1313" y="189"/>
                    <a:pt x="1303" y="179"/>
                    <a:pt x="1290" y="179"/>
                  </a:cubicBezTo>
                  <a:cubicBezTo>
                    <a:pt x="1279" y="179"/>
                    <a:pt x="1270" y="186"/>
                    <a:pt x="1267" y="196"/>
                  </a:cubicBezTo>
                  <a:cubicBezTo>
                    <a:pt x="1155" y="196"/>
                    <a:pt x="1155" y="196"/>
                    <a:pt x="1155" y="196"/>
                  </a:cubicBezTo>
                  <a:cubicBezTo>
                    <a:pt x="1155" y="196"/>
                    <a:pt x="1083" y="268"/>
                    <a:pt x="1080" y="271"/>
                  </a:cubicBezTo>
                  <a:cubicBezTo>
                    <a:pt x="1078" y="271"/>
                    <a:pt x="930" y="271"/>
                    <a:pt x="770" y="271"/>
                  </a:cubicBezTo>
                  <a:cubicBezTo>
                    <a:pt x="770" y="227"/>
                    <a:pt x="770" y="227"/>
                    <a:pt x="770" y="227"/>
                  </a:cubicBezTo>
                  <a:cubicBezTo>
                    <a:pt x="739" y="227"/>
                    <a:pt x="739" y="227"/>
                    <a:pt x="739" y="227"/>
                  </a:cubicBezTo>
                  <a:cubicBezTo>
                    <a:pt x="739" y="218"/>
                    <a:pt x="739" y="218"/>
                    <a:pt x="739" y="218"/>
                  </a:cubicBezTo>
                  <a:cubicBezTo>
                    <a:pt x="668" y="218"/>
                    <a:pt x="668" y="218"/>
                    <a:pt x="668" y="218"/>
                  </a:cubicBezTo>
                  <a:cubicBezTo>
                    <a:pt x="668" y="249"/>
                    <a:pt x="668" y="249"/>
                    <a:pt x="668" y="249"/>
                  </a:cubicBezTo>
                  <a:cubicBezTo>
                    <a:pt x="739" y="249"/>
                    <a:pt x="739" y="249"/>
                    <a:pt x="739" y="249"/>
                  </a:cubicBezTo>
                  <a:cubicBezTo>
                    <a:pt x="739" y="238"/>
                    <a:pt x="739" y="238"/>
                    <a:pt x="739" y="238"/>
                  </a:cubicBezTo>
                  <a:cubicBezTo>
                    <a:pt x="745" y="238"/>
                    <a:pt x="755" y="238"/>
                    <a:pt x="759" y="238"/>
                  </a:cubicBezTo>
                  <a:cubicBezTo>
                    <a:pt x="759" y="244"/>
                    <a:pt x="759" y="262"/>
                    <a:pt x="759" y="271"/>
                  </a:cubicBezTo>
                  <a:cubicBezTo>
                    <a:pt x="573" y="271"/>
                    <a:pt x="374" y="271"/>
                    <a:pt x="372" y="271"/>
                  </a:cubicBezTo>
                  <a:cubicBezTo>
                    <a:pt x="369" y="268"/>
                    <a:pt x="337" y="236"/>
                    <a:pt x="337" y="236"/>
                  </a:cubicBezTo>
                  <a:cubicBezTo>
                    <a:pt x="337" y="236"/>
                    <a:pt x="226" y="236"/>
                    <a:pt x="216" y="236"/>
                  </a:cubicBezTo>
                  <a:cubicBezTo>
                    <a:pt x="216" y="226"/>
                    <a:pt x="216" y="97"/>
                    <a:pt x="216" y="97"/>
                  </a:cubicBezTo>
                  <a:cubicBezTo>
                    <a:pt x="110" y="97"/>
                    <a:pt x="110" y="97"/>
                    <a:pt x="110" y="97"/>
                  </a:cubicBezTo>
                  <a:cubicBezTo>
                    <a:pt x="109" y="84"/>
                    <a:pt x="99" y="75"/>
                    <a:pt x="86" y="75"/>
                  </a:cubicBezTo>
                  <a:cubicBezTo>
                    <a:pt x="75" y="75"/>
                    <a:pt x="66" y="82"/>
                    <a:pt x="64" y="93"/>
                  </a:cubicBezTo>
                  <a:cubicBezTo>
                    <a:pt x="55" y="93"/>
                    <a:pt x="39" y="93"/>
                    <a:pt x="33" y="93"/>
                  </a:cubicBezTo>
                  <a:cubicBezTo>
                    <a:pt x="33" y="89"/>
                    <a:pt x="33" y="81"/>
                    <a:pt x="33" y="74"/>
                  </a:cubicBezTo>
                  <a:cubicBezTo>
                    <a:pt x="63" y="74"/>
                    <a:pt x="63" y="74"/>
                    <a:pt x="63" y="74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22" y="74"/>
                    <a:pt x="22" y="74"/>
                    <a:pt x="22" y="7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64" y="104"/>
                    <a:pt x="64" y="104"/>
                    <a:pt x="64" y="104"/>
                  </a:cubicBezTo>
                  <a:cubicBezTo>
                    <a:pt x="66" y="114"/>
                    <a:pt x="75" y="122"/>
                    <a:pt x="86" y="122"/>
                  </a:cubicBezTo>
                  <a:cubicBezTo>
                    <a:pt x="96" y="122"/>
                    <a:pt x="104" y="116"/>
                    <a:pt x="108" y="108"/>
                  </a:cubicBezTo>
                  <a:cubicBezTo>
                    <a:pt x="127" y="108"/>
                    <a:pt x="196" y="108"/>
                    <a:pt x="205" y="108"/>
                  </a:cubicBezTo>
                  <a:cubicBezTo>
                    <a:pt x="205" y="118"/>
                    <a:pt x="205" y="247"/>
                    <a:pt x="205" y="247"/>
                  </a:cubicBezTo>
                  <a:cubicBezTo>
                    <a:pt x="205" y="247"/>
                    <a:pt x="328" y="247"/>
                    <a:pt x="333" y="247"/>
                  </a:cubicBezTo>
                  <a:cubicBezTo>
                    <a:pt x="336" y="250"/>
                    <a:pt x="367" y="282"/>
                    <a:pt x="367" y="282"/>
                  </a:cubicBezTo>
                  <a:close/>
                  <a:moveTo>
                    <a:pt x="1290" y="192"/>
                  </a:moveTo>
                  <a:cubicBezTo>
                    <a:pt x="1295" y="192"/>
                    <a:pt x="1300" y="197"/>
                    <a:pt x="1300" y="202"/>
                  </a:cubicBezTo>
                  <a:cubicBezTo>
                    <a:pt x="1300" y="208"/>
                    <a:pt x="1295" y="212"/>
                    <a:pt x="1290" y="212"/>
                  </a:cubicBezTo>
                  <a:cubicBezTo>
                    <a:pt x="1285" y="212"/>
                    <a:pt x="1280" y="208"/>
                    <a:pt x="1280" y="202"/>
                  </a:cubicBezTo>
                  <a:cubicBezTo>
                    <a:pt x="1280" y="197"/>
                    <a:pt x="1285" y="192"/>
                    <a:pt x="1290" y="192"/>
                  </a:cubicBezTo>
                  <a:close/>
                  <a:moveTo>
                    <a:pt x="86" y="108"/>
                  </a:moveTo>
                  <a:cubicBezTo>
                    <a:pt x="81" y="108"/>
                    <a:pt x="77" y="104"/>
                    <a:pt x="77" y="98"/>
                  </a:cubicBezTo>
                  <a:cubicBezTo>
                    <a:pt x="77" y="93"/>
                    <a:pt x="81" y="88"/>
                    <a:pt x="86" y="88"/>
                  </a:cubicBezTo>
                  <a:cubicBezTo>
                    <a:pt x="92" y="88"/>
                    <a:pt x="96" y="93"/>
                    <a:pt x="96" y="98"/>
                  </a:cubicBezTo>
                  <a:cubicBezTo>
                    <a:pt x="96" y="104"/>
                    <a:pt x="92" y="108"/>
                    <a:pt x="86" y="108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361" name="Freeform 597"/>
            <p:cNvSpPr>
              <a:spLocks noEditPoints="1"/>
            </p:cNvSpPr>
            <p:nvPr/>
          </p:nvSpPr>
          <p:spPr bwMode="auto">
            <a:xfrm>
              <a:off x="9219578" y="1191361"/>
              <a:ext cx="257137" cy="463657"/>
            </a:xfrm>
            <a:custGeom>
              <a:avLst/>
              <a:gdLst>
                <a:gd name="T0" fmla="*/ 46 w 122"/>
                <a:gd name="T1" fmla="*/ 107 h 199"/>
                <a:gd name="T2" fmla="*/ 23 w 122"/>
                <a:gd name="T3" fmla="*/ 90 h 199"/>
                <a:gd name="T4" fmla="*/ 0 w 122"/>
                <a:gd name="T5" fmla="*/ 113 h 199"/>
                <a:gd name="T6" fmla="*/ 23 w 122"/>
                <a:gd name="T7" fmla="*/ 137 h 199"/>
                <a:gd name="T8" fmla="*/ 47 w 122"/>
                <a:gd name="T9" fmla="*/ 118 h 199"/>
                <a:gd name="T10" fmla="*/ 83 w 122"/>
                <a:gd name="T11" fmla="*/ 118 h 199"/>
                <a:gd name="T12" fmla="*/ 83 w 122"/>
                <a:gd name="T13" fmla="*/ 125 h 199"/>
                <a:gd name="T14" fmla="*/ 51 w 122"/>
                <a:gd name="T15" fmla="*/ 125 h 199"/>
                <a:gd name="T16" fmla="*/ 51 w 122"/>
                <a:gd name="T17" fmla="*/ 199 h 199"/>
                <a:gd name="T18" fmla="*/ 102 w 122"/>
                <a:gd name="T19" fmla="*/ 199 h 199"/>
                <a:gd name="T20" fmla="*/ 102 w 122"/>
                <a:gd name="T21" fmla="*/ 125 h 199"/>
                <a:gd name="T22" fmla="*/ 94 w 122"/>
                <a:gd name="T23" fmla="*/ 125 h 199"/>
                <a:gd name="T24" fmla="*/ 94 w 122"/>
                <a:gd name="T25" fmla="*/ 74 h 199"/>
                <a:gd name="T26" fmla="*/ 122 w 122"/>
                <a:gd name="T27" fmla="*/ 74 h 199"/>
                <a:gd name="T28" fmla="*/ 122 w 122"/>
                <a:gd name="T29" fmla="*/ 0 h 199"/>
                <a:gd name="T30" fmla="*/ 59 w 122"/>
                <a:gd name="T31" fmla="*/ 0 h 199"/>
                <a:gd name="T32" fmla="*/ 59 w 122"/>
                <a:gd name="T33" fmla="*/ 74 h 199"/>
                <a:gd name="T34" fmla="*/ 83 w 122"/>
                <a:gd name="T35" fmla="*/ 74 h 199"/>
                <a:gd name="T36" fmla="*/ 83 w 122"/>
                <a:gd name="T37" fmla="*/ 107 h 199"/>
                <a:gd name="T38" fmla="*/ 46 w 122"/>
                <a:gd name="T39" fmla="*/ 107 h 199"/>
                <a:gd name="T40" fmla="*/ 23 w 122"/>
                <a:gd name="T41" fmla="*/ 123 h 199"/>
                <a:gd name="T42" fmla="*/ 14 w 122"/>
                <a:gd name="T43" fmla="*/ 113 h 199"/>
                <a:gd name="T44" fmla="*/ 23 w 122"/>
                <a:gd name="T45" fmla="*/ 104 h 199"/>
                <a:gd name="T46" fmla="*/ 33 w 122"/>
                <a:gd name="T47" fmla="*/ 113 h 199"/>
                <a:gd name="T48" fmla="*/ 23 w 122"/>
                <a:gd name="T49" fmla="*/ 123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22" h="199">
                  <a:moveTo>
                    <a:pt x="46" y="107"/>
                  </a:moveTo>
                  <a:cubicBezTo>
                    <a:pt x="43" y="97"/>
                    <a:pt x="34" y="90"/>
                    <a:pt x="23" y="90"/>
                  </a:cubicBezTo>
                  <a:cubicBezTo>
                    <a:pt x="10" y="90"/>
                    <a:pt x="0" y="100"/>
                    <a:pt x="0" y="113"/>
                  </a:cubicBezTo>
                  <a:cubicBezTo>
                    <a:pt x="0" y="126"/>
                    <a:pt x="10" y="137"/>
                    <a:pt x="23" y="137"/>
                  </a:cubicBezTo>
                  <a:cubicBezTo>
                    <a:pt x="35" y="137"/>
                    <a:pt x="45" y="129"/>
                    <a:pt x="47" y="118"/>
                  </a:cubicBezTo>
                  <a:cubicBezTo>
                    <a:pt x="83" y="118"/>
                    <a:pt x="83" y="118"/>
                    <a:pt x="83" y="118"/>
                  </a:cubicBezTo>
                  <a:cubicBezTo>
                    <a:pt x="83" y="125"/>
                    <a:pt x="83" y="125"/>
                    <a:pt x="83" y="125"/>
                  </a:cubicBezTo>
                  <a:cubicBezTo>
                    <a:pt x="51" y="125"/>
                    <a:pt x="51" y="125"/>
                    <a:pt x="51" y="125"/>
                  </a:cubicBezTo>
                  <a:cubicBezTo>
                    <a:pt x="51" y="199"/>
                    <a:pt x="51" y="199"/>
                    <a:pt x="51" y="199"/>
                  </a:cubicBezTo>
                  <a:cubicBezTo>
                    <a:pt x="102" y="199"/>
                    <a:pt x="102" y="199"/>
                    <a:pt x="102" y="199"/>
                  </a:cubicBezTo>
                  <a:cubicBezTo>
                    <a:pt x="102" y="125"/>
                    <a:pt x="102" y="125"/>
                    <a:pt x="102" y="125"/>
                  </a:cubicBezTo>
                  <a:cubicBezTo>
                    <a:pt x="94" y="125"/>
                    <a:pt x="94" y="125"/>
                    <a:pt x="94" y="125"/>
                  </a:cubicBezTo>
                  <a:cubicBezTo>
                    <a:pt x="94" y="74"/>
                    <a:pt x="94" y="74"/>
                    <a:pt x="94" y="74"/>
                  </a:cubicBezTo>
                  <a:cubicBezTo>
                    <a:pt x="122" y="74"/>
                    <a:pt x="122" y="74"/>
                    <a:pt x="122" y="74"/>
                  </a:cubicBezTo>
                  <a:cubicBezTo>
                    <a:pt x="122" y="0"/>
                    <a:pt x="122" y="0"/>
                    <a:pt x="122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9" y="74"/>
                    <a:pt x="59" y="74"/>
                    <a:pt x="59" y="74"/>
                  </a:cubicBezTo>
                  <a:cubicBezTo>
                    <a:pt x="83" y="74"/>
                    <a:pt x="83" y="74"/>
                    <a:pt x="83" y="74"/>
                  </a:cubicBezTo>
                  <a:cubicBezTo>
                    <a:pt x="83" y="107"/>
                    <a:pt x="83" y="107"/>
                    <a:pt x="83" y="107"/>
                  </a:cubicBezTo>
                  <a:lnTo>
                    <a:pt x="46" y="107"/>
                  </a:lnTo>
                  <a:close/>
                  <a:moveTo>
                    <a:pt x="23" y="123"/>
                  </a:moveTo>
                  <a:cubicBezTo>
                    <a:pt x="18" y="123"/>
                    <a:pt x="14" y="119"/>
                    <a:pt x="14" y="113"/>
                  </a:cubicBezTo>
                  <a:cubicBezTo>
                    <a:pt x="14" y="108"/>
                    <a:pt x="18" y="104"/>
                    <a:pt x="23" y="104"/>
                  </a:cubicBezTo>
                  <a:cubicBezTo>
                    <a:pt x="29" y="104"/>
                    <a:pt x="33" y="108"/>
                    <a:pt x="33" y="113"/>
                  </a:cubicBezTo>
                  <a:cubicBezTo>
                    <a:pt x="33" y="119"/>
                    <a:pt x="29" y="123"/>
                    <a:pt x="23" y="123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362" name="Freeform 598"/>
            <p:cNvSpPr>
              <a:spLocks noEditPoints="1"/>
            </p:cNvSpPr>
            <p:nvPr/>
          </p:nvSpPr>
          <p:spPr bwMode="auto">
            <a:xfrm>
              <a:off x="8570061" y="1580203"/>
              <a:ext cx="1184256" cy="484330"/>
            </a:xfrm>
            <a:custGeom>
              <a:avLst/>
              <a:gdLst>
                <a:gd name="T0" fmla="*/ 357 w 563"/>
                <a:gd name="T1" fmla="*/ 128 h 208"/>
                <a:gd name="T2" fmla="*/ 375 w 563"/>
                <a:gd name="T3" fmla="*/ 128 h 208"/>
                <a:gd name="T4" fmla="*/ 398 w 563"/>
                <a:gd name="T5" fmla="*/ 145 h 208"/>
                <a:gd name="T6" fmla="*/ 420 w 563"/>
                <a:gd name="T7" fmla="*/ 127 h 208"/>
                <a:gd name="T8" fmla="*/ 469 w 563"/>
                <a:gd name="T9" fmla="*/ 127 h 208"/>
                <a:gd name="T10" fmla="*/ 483 w 563"/>
                <a:gd name="T11" fmla="*/ 114 h 208"/>
                <a:gd name="T12" fmla="*/ 563 w 563"/>
                <a:gd name="T13" fmla="*/ 114 h 208"/>
                <a:gd name="T14" fmla="*/ 563 w 563"/>
                <a:gd name="T15" fmla="*/ 0 h 208"/>
                <a:gd name="T16" fmla="*/ 481 w 563"/>
                <a:gd name="T17" fmla="*/ 0 h 208"/>
                <a:gd name="T18" fmla="*/ 481 w 563"/>
                <a:gd name="T19" fmla="*/ 99 h 208"/>
                <a:gd name="T20" fmla="*/ 464 w 563"/>
                <a:gd name="T21" fmla="*/ 116 h 208"/>
                <a:gd name="T22" fmla="*/ 421 w 563"/>
                <a:gd name="T23" fmla="*/ 116 h 208"/>
                <a:gd name="T24" fmla="*/ 398 w 563"/>
                <a:gd name="T25" fmla="*/ 98 h 208"/>
                <a:gd name="T26" fmla="*/ 374 w 563"/>
                <a:gd name="T27" fmla="*/ 117 h 208"/>
                <a:gd name="T28" fmla="*/ 357 w 563"/>
                <a:gd name="T29" fmla="*/ 117 h 208"/>
                <a:gd name="T30" fmla="*/ 357 w 563"/>
                <a:gd name="T31" fmla="*/ 83 h 208"/>
                <a:gd name="T32" fmla="*/ 308 w 563"/>
                <a:gd name="T33" fmla="*/ 83 h 208"/>
                <a:gd name="T34" fmla="*/ 308 w 563"/>
                <a:gd name="T35" fmla="*/ 117 h 208"/>
                <a:gd name="T36" fmla="*/ 295 w 563"/>
                <a:gd name="T37" fmla="*/ 117 h 208"/>
                <a:gd name="T38" fmla="*/ 271 w 563"/>
                <a:gd name="T39" fmla="*/ 98 h 208"/>
                <a:gd name="T40" fmla="*/ 249 w 563"/>
                <a:gd name="T41" fmla="*/ 115 h 208"/>
                <a:gd name="T42" fmla="*/ 82 w 563"/>
                <a:gd name="T43" fmla="*/ 115 h 208"/>
                <a:gd name="T44" fmla="*/ 82 w 563"/>
                <a:gd name="T45" fmla="*/ 136 h 208"/>
                <a:gd name="T46" fmla="*/ 63 w 563"/>
                <a:gd name="T47" fmla="*/ 136 h 208"/>
                <a:gd name="T48" fmla="*/ 63 w 563"/>
                <a:gd name="T49" fmla="*/ 150 h 208"/>
                <a:gd name="T50" fmla="*/ 40 w 563"/>
                <a:gd name="T51" fmla="*/ 150 h 208"/>
                <a:gd name="T52" fmla="*/ 40 w 563"/>
                <a:gd name="T53" fmla="*/ 136 h 208"/>
                <a:gd name="T54" fmla="*/ 0 w 563"/>
                <a:gd name="T55" fmla="*/ 136 h 208"/>
                <a:gd name="T56" fmla="*/ 0 w 563"/>
                <a:gd name="T57" fmla="*/ 208 h 208"/>
                <a:gd name="T58" fmla="*/ 40 w 563"/>
                <a:gd name="T59" fmla="*/ 208 h 208"/>
                <a:gd name="T60" fmla="*/ 40 w 563"/>
                <a:gd name="T61" fmla="*/ 161 h 208"/>
                <a:gd name="T62" fmla="*/ 63 w 563"/>
                <a:gd name="T63" fmla="*/ 161 h 208"/>
                <a:gd name="T64" fmla="*/ 63 w 563"/>
                <a:gd name="T65" fmla="*/ 208 h 208"/>
                <a:gd name="T66" fmla="*/ 103 w 563"/>
                <a:gd name="T67" fmla="*/ 208 h 208"/>
                <a:gd name="T68" fmla="*/ 103 w 563"/>
                <a:gd name="T69" fmla="*/ 136 h 208"/>
                <a:gd name="T70" fmla="*/ 93 w 563"/>
                <a:gd name="T71" fmla="*/ 136 h 208"/>
                <a:gd name="T72" fmla="*/ 93 w 563"/>
                <a:gd name="T73" fmla="*/ 126 h 208"/>
                <a:gd name="T74" fmla="*/ 248 w 563"/>
                <a:gd name="T75" fmla="*/ 126 h 208"/>
                <a:gd name="T76" fmla="*/ 271 w 563"/>
                <a:gd name="T77" fmla="*/ 145 h 208"/>
                <a:gd name="T78" fmla="*/ 294 w 563"/>
                <a:gd name="T79" fmla="*/ 128 h 208"/>
                <a:gd name="T80" fmla="*/ 308 w 563"/>
                <a:gd name="T81" fmla="*/ 128 h 208"/>
                <a:gd name="T82" fmla="*/ 308 w 563"/>
                <a:gd name="T83" fmla="*/ 155 h 208"/>
                <a:gd name="T84" fmla="*/ 357 w 563"/>
                <a:gd name="T85" fmla="*/ 155 h 208"/>
                <a:gd name="T86" fmla="*/ 357 w 563"/>
                <a:gd name="T87" fmla="*/ 128 h 208"/>
                <a:gd name="T88" fmla="*/ 398 w 563"/>
                <a:gd name="T89" fmla="*/ 111 h 208"/>
                <a:gd name="T90" fmla="*/ 407 w 563"/>
                <a:gd name="T91" fmla="*/ 121 h 208"/>
                <a:gd name="T92" fmla="*/ 398 w 563"/>
                <a:gd name="T93" fmla="*/ 131 h 208"/>
                <a:gd name="T94" fmla="*/ 388 w 563"/>
                <a:gd name="T95" fmla="*/ 121 h 208"/>
                <a:gd name="T96" fmla="*/ 398 w 563"/>
                <a:gd name="T97" fmla="*/ 111 h 208"/>
                <a:gd name="T98" fmla="*/ 271 w 563"/>
                <a:gd name="T99" fmla="*/ 131 h 208"/>
                <a:gd name="T100" fmla="*/ 262 w 563"/>
                <a:gd name="T101" fmla="*/ 121 h 208"/>
                <a:gd name="T102" fmla="*/ 271 w 563"/>
                <a:gd name="T103" fmla="*/ 111 h 208"/>
                <a:gd name="T104" fmla="*/ 281 w 563"/>
                <a:gd name="T105" fmla="*/ 121 h 208"/>
                <a:gd name="T106" fmla="*/ 271 w 563"/>
                <a:gd name="T107" fmla="*/ 131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63" h="208">
                  <a:moveTo>
                    <a:pt x="357" y="128"/>
                  </a:moveTo>
                  <a:cubicBezTo>
                    <a:pt x="375" y="128"/>
                    <a:pt x="375" y="128"/>
                    <a:pt x="375" y="128"/>
                  </a:cubicBezTo>
                  <a:cubicBezTo>
                    <a:pt x="378" y="138"/>
                    <a:pt x="387" y="145"/>
                    <a:pt x="398" y="145"/>
                  </a:cubicBezTo>
                  <a:cubicBezTo>
                    <a:pt x="408" y="145"/>
                    <a:pt x="418" y="137"/>
                    <a:pt x="420" y="127"/>
                  </a:cubicBezTo>
                  <a:cubicBezTo>
                    <a:pt x="469" y="127"/>
                    <a:pt x="469" y="127"/>
                    <a:pt x="469" y="127"/>
                  </a:cubicBezTo>
                  <a:cubicBezTo>
                    <a:pt x="483" y="114"/>
                    <a:pt x="483" y="114"/>
                    <a:pt x="483" y="114"/>
                  </a:cubicBezTo>
                  <a:cubicBezTo>
                    <a:pt x="563" y="114"/>
                    <a:pt x="563" y="114"/>
                    <a:pt x="563" y="114"/>
                  </a:cubicBezTo>
                  <a:cubicBezTo>
                    <a:pt x="563" y="0"/>
                    <a:pt x="563" y="0"/>
                    <a:pt x="563" y="0"/>
                  </a:cubicBezTo>
                  <a:cubicBezTo>
                    <a:pt x="481" y="0"/>
                    <a:pt x="481" y="0"/>
                    <a:pt x="481" y="0"/>
                  </a:cubicBezTo>
                  <a:cubicBezTo>
                    <a:pt x="481" y="99"/>
                    <a:pt x="481" y="99"/>
                    <a:pt x="481" y="99"/>
                  </a:cubicBezTo>
                  <a:cubicBezTo>
                    <a:pt x="475" y="106"/>
                    <a:pt x="466" y="115"/>
                    <a:pt x="464" y="116"/>
                  </a:cubicBezTo>
                  <a:cubicBezTo>
                    <a:pt x="461" y="116"/>
                    <a:pt x="432" y="116"/>
                    <a:pt x="421" y="116"/>
                  </a:cubicBezTo>
                  <a:cubicBezTo>
                    <a:pt x="418" y="106"/>
                    <a:pt x="409" y="98"/>
                    <a:pt x="398" y="98"/>
                  </a:cubicBezTo>
                  <a:cubicBezTo>
                    <a:pt x="386" y="98"/>
                    <a:pt x="376" y="106"/>
                    <a:pt x="374" y="117"/>
                  </a:cubicBezTo>
                  <a:cubicBezTo>
                    <a:pt x="357" y="117"/>
                    <a:pt x="357" y="117"/>
                    <a:pt x="357" y="117"/>
                  </a:cubicBezTo>
                  <a:cubicBezTo>
                    <a:pt x="357" y="83"/>
                    <a:pt x="357" y="83"/>
                    <a:pt x="357" y="83"/>
                  </a:cubicBezTo>
                  <a:cubicBezTo>
                    <a:pt x="308" y="83"/>
                    <a:pt x="308" y="83"/>
                    <a:pt x="308" y="83"/>
                  </a:cubicBezTo>
                  <a:cubicBezTo>
                    <a:pt x="308" y="117"/>
                    <a:pt x="308" y="117"/>
                    <a:pt x="308" y="117"/>
                  </a:cubicBezTo>
                  <a:cubicBezTo>
                    <a:pt x="295" y="117"/>
                    <a:pt x="295" y="117"/>
                    <a:pt x="295" y="117"/>
                  </a:cubicBezTo>
                  <a:cubicBezTo>
                    <a:pt x="293" y="106"/>
                    <a:pt x="283" y="98"/>
                    <a:pt x="271" y="98"/>
                  </a:cubicBezTo>
                  <a:cubicBezTo>
                    <a:pt x="260" y="98"/>
                    <a:pt x="251" y="105"/>
                    <a:pt x="249" y="115"/>
                  </a:cubicBezTo>
                  <a:cubicBezTo>
                    <a:pt x="82" y="115"/>
                    <a:pt x="82" y="115"/>
                    <a:pt x="82" y="115"/>
                  </a:cubicBezTo>
                  <a:cubicBezTo>
                    <a:pt x="82" y="136"/>
                    <a:pt x="82" y="136"/>
                    <a:pt x="82" y="136"/>
                  </a:cubicBezTo>
                  <a:cubicBezTo>
                    <a:pt x="63" y="136"/>
                    <a:pt x="63" y="136"/>
                    <a:pt x="63" y="136"/>
                  </a:cubicBezTo>
                  <a:cubicBezTo>
                    <a:pt x="63" y="150"/>
                    <a:pt x="63" y="150"/>
                    <a:pt x="63" y="150"/>
                  </a:cubicBezTo>
                  <a:cubicBezTo>
                    <a:pt x="40" y="150"/>
                    <a:pt x="40" y="150"/>
                    <a:pt x="40" y="150"/>
                  </a:cubicBezTo>
                  <a:cubicBezTo>
                    <a:pt x="40" y="136"/>
                    <a:pt x="40" y="136"/>
                    <a:pt x="40" y="136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0" y="208"/>
                    <a:pt x="0" y="208"/>
                    <a:pt x="0" y="208"/>
                  </a:cubicBezTo>
                  <a:cubicBezTo>
                    <a:pt x="40" y="208"/>
                    <a:pt x="40" y="208"/>
                    <a:pt x="40" y="208"/>
                  </a:cubicBezTo>
                  <a:cubicBezTo>
                    <a:pt x="40" y="161"/>
                    <a:pt x="40" y="161"/>
                    <a:pt x="40" y="161"/>
                  </a:cubicBezTo>
                  <a:cubicBezTo>
                    <a:pt x="63" y="161"/>
                    <a:pt x="63" y="161"/>
                    <a:pt x="63" y="161"/>
                  </a:cubicBezTo>
                  <a:cubicBezTo>
                    <a:pt x="63" y="208"/>
                    <a:pt x="63" y="208"/>
                    <a:pt x="63" y="208"/>
                  </a:cubicBezTo>
                  <a:cubicBezTo>
                    <a:pt x="103" y="208"/>
                    <a:pt x="103" y="208"/>
                    <a:pt x="103" y="208"/>
                  </a:cubicBezTo>
                  <a:cubicBezTo>
                    <a:pt x="103" y="136"/>
                    <a:pt x="103" y="136"/>
                    <a:pt x="103" y="136"/>
                  </a:cubicBezTo>
                  <a:cubicBezTo>
                    <a:pt x="93" y="136"/>
                    <a:pt x="93" y="136"/>
                    <a:pt x="93" y="136"/>
                  </a:cubicBezTo>
                  <a:cubicBezTo>
                    <a:pt x="93" y="133"/>
                    <a:pt x="93" y="129"/>
                    <a:pt x="93" y="126"/>
                  </a:cubicBezTo>
                  <a:cubicBezTo>
                    <a:pt x="103" y="126"/>
                    <a:pt x="232" y="126"/>
                    <a:pt x="248" y="126"/>
                  </a:cubicBezTo>
                  <a:cubicBezTo>
                    <a:pt x="251" y="137"/>
                    <a:pt x="260" y="145"/>
                    <a:pt x="271" y="145"/>
                  </a:cubicBezTo>
                  <a:cubicBezTo>
                    <a:pt x="282" y="145"/>
                    <a:pt x="291" y="138"/>
                    <a:pt x="294" y="128"/>
                  </a:cubicBezTo>
                  <a:cubicBezTo>
                    <a:pt x="308" y="128"/>
                    <a:pt x="308" y="128"/>
                    <a:pt x="308" y="128"/>
                  </a:cubicBezTo>
                  <a:cubicBezTo>
                    <a:pt x="308" y="155"/>
                    <a:pt x="308" y="155"/>
                    <a:pt x="308" y="155"/>
                  </a:cubicBezTo>
                  <a:cubicBezTo>
                    <a:pt x="357" y="155"/>
                    <a:pt x="357" y="155"/>
                    <a:pt x="357" y="155"/>
                  </a:cubicBezTo>
                  <a:lnTo>
                    <a:pt x="357" y="128"/>
                  </a:lnTo>
                  <a:close/>
                  <a:moveTo>
                    <a:pt x="398" y="111"/>
                  </a:moveTo>
                  <a:cubicBezTo>
                    <a:pt x="403" y="111"/>
                    <a:pt x="407" y="116"/>
                    <a:pt x="407" y="121"/>
                  </a:cubicBezTo>
                  <a:cubicBezTo>
                    <a:pt x="407" y="126"/>
                    <a:pt x="403" y="131"/>
                    <a:pt x="398" y="131"/>
                  </a:cubicBezTo>
                  <a:cubicBezTo>
                    <a:pt x="392" y="131"/>
                    <a:pt x="388" y="126"/>
                    <a:pt x="388" y="121"/>
                  </a:cubicBezTo>
                  <a:cubicBezTo>
                    <a:pt x="388" y="116"/>
                    <a:pt x="392" y="111"/>
                    <a:pt x="398" y="111"/>
                  </a:cubicBezTo>
                  <a:close/>
                  <a:moveTo>
                    <a:pt x="271" y="131"/>
                  </a:moveTo>
                  <a:cubicBezTo>
                    <a:pt x="266" y="131"/>
                    <a:pt x="262" y="126"/>
                    <a:pt x="262" y="121"/>
                  </a:cubicBezTo>
                  <a:cubicBezTo>
                    <a:pt x="262" y="116"/>
                    <a:pt x="266" y="111"/>
                    <a:pt x="271" y="111"/>
                  </a:cubicBezTo>
                  <a:cubicBezTo>
                    <a:pt x="277" y="111"/>
                    <a:pt x="281" y="116"/>
                    <a:pt x="281" y="121"/>
                  </a:cubicBezTo>
                  <a:cubicBezTo>
                    <a:pt x="281" y="126"/>
                    <a:pt x="277" y="131"/>
                    <a:pt x="271" y="131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363" name="Freeform 599"/>
            <p:cNvSpPr>
              <a:spLocks noEditPoints="1"/>
            </p:cNvSpPr>
            <p:nvPr/>
          </p:nvSpPr>
          <p:spPr bwMode="auto">
            <a:xfrm>
              <a:off x="7295051" y="2176755"/>
              <a:ext cx="1622013" cy="399670"/>
            </a:xfrm>
            <a:custGeom>
              <a:avLst/>
              <a:gdLst>
                <a:gd name="T0" fmla="*/ 462 w 771"/>
                <a:gd name="T1" fmla="*/ 0 h 172"/>
                <a:gd name="T2" fmla="*/ 462 w 771"/>
                <a:gd name="T3" fmla="*/ 34 h 172"/>
                <a:gd name="T4" fmla="*/ 47 w 771"/>
                <a:gd name="T5" fmla="*/ 34 h 172"/>
                <a:gd name="T6" fmla="*/ 23 w 771"/>
                <a:gd name="T7" fmla="*/ 11 h 172"/>
                <a:gd name="T8" fmla="*/ 0 w 771"/>
                <a:gd name="T9" fmla="*/ 34 h 172"/>
                <a:gd name="T10" fmla="*/ 23 w 771"/>
                <a:gd name="T11" fmla="*/ 58 h 172"/>
                <a:gd name="T12" fmla="*/ 44 w 771"/>
                <a:gd name="T13" fmla="*/ 45 h 172"/>
                <a:gd name="T14" fmla="*/ 473 w 771"/>
                <a:gd name="T15" fmla="*/ 45 h 172"/>
                <a:gd name="T16" fmla="*/ 473 w 771"/>
                <a:gd name="T17" fmla="*/ 11 h 172"/>
                <a:gd name="T18" fmla="*/ 748 w 771"/>
                <a:gd name="T19" fmla="*/ 11 h 172"/>
                <a:gd name="T20" fmla="*/ 748 w 771"/>
                <a:gd name="T21" fmla="*/ 59 h 172"/>
                <a:gd name="T22" fmla="*/ 739 w 771"/>
                <a:gd name="T23" fmla="*/ 59 h 172"/>
                <a:gd name="T24" fmla="*/ 739 w 771"/>
                <a:gd name="T25" fmla="*/ 172 h 172"/>
                <a:gd name="T26" fmla="*/ 771 w 771"/>
                <a:gd name="T27" fmla="*/ 172 h 172"/>
                <a:gd name="T28" fmla="*/ 771 w 771"/>
                <a:gd name="T29" fmla="*/ 59 h 172"/>
                <a:gd name="T30" fmla="*/ 759 w 771"/>
                <a:gd name="T31" fmla="*/ 59 h 172"/>
                <a:gd name="T32" fmla="*/ 759 w 771"/>
                <a:gd name="T33" fmla="*/ 0 h 172"/>
                <a:gd name="T34" fmla="*/ 462 w 771"/>
                <a:gd name="T35" fmla="*/ 0 h 172"/>
                <a:gd name="T36" fmla="*/ 23 w 771"/>
                <a:gd name="T37" fmla="*/ 44 h 172"/>
                <a:gd name="T38" fmla="*/ 14 w 771"/>
                <a:gd name="T39" fmla="*/ 34 h 172"/>
                <a:gd name="T40" fmla="*/ 23 w 771"/>
                <a:gd name="T41" fmla="*/ 25 h 172"/>
                <a:gd name="T42" fmla="*/ 33 w 771"/>
                <a:gd name="T43" fmla="*/ 34 h 172"/>
                <a:gd name="T44" fmla="*/ 23 w 771"/>
                <a:gd name="T45" fmla="*/ 44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71" h="172">
                  <a:moveTo>
                    <a:pt x="462" y="0"/>
                  </a:moveTo>
                  <a:cubicBezTo>
                    <a:pt x="462" y="0"/>
                    <a:pt x="462" y="26"/>
                    <a:pt x="462" y="34"/>
                  </a:cubicBezTo>
                  <a:cubicBezTo>
                    <a:pt x="452" y="34"/>
                    <a:pt x="98" y="34"/>
                    <a:pt x="47" y="34"/>
                  </a:cubicBezTo>
                  <a:cubicBezTo>
                    <a:pt x="47" y="21"/>
                    <a:pt x="36" y="11"/>
                    <a:pt x="23" y="11"/>
                  </a:cubicBezTo>
                  <a:cubicBezTo>
                    <a:pt x="10" y="11"/>
                    <a:pt x="0" y="21"/>
                    <a:pt x="0" y="34"/>
                  </a:cubicBezTo>
                  <a:cubicBezTo>
                    <a:pt x="0" y="47"/>
                    <a:pt x="10" y="58"/>
                    <a:pt x="23" y="58"/>
                  </a:cubicBezTo>
                  <a:cubicBezTo>
                    <a:pt x="33" y="58"/>
                    <a:pt x="41" y="52"/>
                    <a:pt x="44" y="45"/>
                  </a:cubicBezTo>
                  <a:cubicBezTo>
                    <a:pt x="473" y="45"/>
                    <a:pt x="473" y="45"/>
                    <a:pt x="473" y="45"/>
                  </a:cubicBezTo>
                  <a:cubicBezTo>
                    <a:pt x="473" y="45"/>
                    <a:pt x="473" y="19"/>
                    <a:pt x="473" y="11"/>
                  </a:cubicBezTo>
                  <a:cubicBezTo>
                    <a:pt x="483" y="11"/>
                    <a:pt x="738" y="11"/>
                    <a:pt x="748" y="11"/>
                  </a:cubicBezTo>
                  <a:cubicBezTo>
                    <a:pt x="748" y="18"/>
                    <a:pt x="748" y="45"/>
                    <a:pt x="748" y="59"/>
                  </a:cubicBezTo>
                  <a:cubicBezTo>
                    <a:pt x="739" y="59"/>
                    <a:pt x="739" y="59"/>
                    <a:pt x="739" y="59"/>
                  </a:cubicBezTo>
                  <a:cubicBezTo>
                    <a:pt x="739" y="172"/>
                    <a:pt x="739" y="172"/>
                    <a:pt x="739" y="172"/>
                  </a:cubicBezTo>
                  <a:cubicBezTo>
                    <a:pt x="771" y="172"/>
                    <a:pt x="771" y="172"/>
                    <a:pt x="771" y="172"/>
                  </a:cubicBezTo>
                  <a:cubicBezTo>
                    <a:pt x="771" y="59"/>
                    <a:pt x="771" y="59"/>
                    <a:pt x="771" y="59"/>
                  </a:cubicBezTo>
                  <a:cubicBezTo>
                    <a:pt x="759" y="59"/>
                    <a:pt x="759" y="59"/>
                    <a:pt x="759" y="59"/>
                  </a:cubicBezTo>
                  <a:cubicBezTo>
                    <a:pt x="759" y="0"/>
                    <a:pt x="759" y="0"/>
                    <a:pt x="759" y="0"/>
                  </a:cubicBezTo>
                  <a:lnTo>
                    <a:pt x="462" y="0"/>
                  </a:lnTo>
                  <a:close/>
                  <a:moveTo>
                    <a:pt x="23" y="44"/>
                  </a:moveTo>
                  <a:cubicBezTo>
                    <a:pt x="18" y="44"/>
                    <a:pt x="14" y="40"/>
                    <a:pt x="14" y="34"/>
                  </a:cubicBezTo>
                  <a:cubicBezTo>
                    <a:pt x="14" y="29"/>
                    <a:pt x="18" y="25"/>
                    <a:pt x="23" y="25"/>
                  </a:cubicBezTo>
                  <a:cubicBezTo>
                    <a:pt x="29" y="25"/>
                    <a:pt x="33" y="29"/>
                    <a:pt x="33" y="34"/>
                  </a:cubicBezTo>
                  <a:cubicBezTo>
                    <a:pt x="33" y="40"/>
                    <a:pt x="29" y="44"/>
                    <a:pt x="23" y="44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364" name="Freeform 600"/>
            <p:cNvSpPr>
              <a:spLocks noEditPoints="1"/>
            </p:cNvSpPr>
            <p:nvPr/>
          </p:nvSpPr>
          <p:spPr bwMode="auto">
            <a:xfrm>
              <a:off x="6892884" y="1883401"/>
              <a:ext cx="1037448" cy="351434"/>
            </a:xfrm>
            <a:custGeom>
              <a:avLst/>
              <a:gdLst>
                <a:gd name="T0" fmla="*/ 474 w 493"/>
                <a:gd name="T1" fmla="*/ 104 h 151"/>
                <a:gd name="T2" fmla="*/ 474 w 493"/>
                <a:gd name="T3" fmla="*/ 76 h 151"/>
                <a:gd name="T4" fmla="*/ 486 w 493"/>
                <a:gd name="T5" fmla="*/ 76 h 151"/>
                <a:gd name="T6" fmla="*/ 486 w 493"/>
                <a:gd name="T7" fmla="*/ 0 h 151"/>
                <a:gd name="T8" fmla="*/ 445 w 493"/>
                <a:gd name="T9" fmla="*/ 0 h 151"/>
                <a:gd name="T10" fmla="*/ 445 w 493"/>
                <a:gd name="T11" fmla="*/ 76 h 151"/>
                <a:gd name="T12" fmla="*/ 463 w 493"/>
                <a:gd name="T13" fmla="*/ 76 h 151"/>
                <a:gd name="T14" fmla="*/ 463 w 493"/>
                <a:gd name="T15" fmla="*/ 104 h 151"/>
                <a:gd name="T16" fmla="*/ 446 w 493"/>
                <a:gd name="T17" fmla="*/ 122 h 151"/>
                <a:gd name="T18" fmla="*/ 0 w 493"/>
                <a:gd name="T19" fmla="*/ 122 h 151"/>
                <a:gd name="T20" fmla="*/ 0 w 493"/>
                <a:gd name="T21" fmla="*/ 133 h 151"/>
                <a:gd name="T22" fmla="*/ 447 w 493"/>
                <a:gd name="T23" fmla="*/ 133 h 151"/>
                <a:gd name="T24" fmla="*/ 469 w 493"/>
                <a:gd name="T25" fmla="*/ 151 h 151"/>
                <a:gd name="T26" fmla="*/ 493 w 493"/>
                <a:gd name="T27" fmla="*/ 127 h 151"/>
                <a:gd name="T28" fmla="*/ 474 w 493"/>
                <a:gd name="T29" fmla="*/ 104 h 151"/>
                <a:gd name="T30" fmla="*/ 469 w 493"/>
                <a:gd name="T31" fmla="*/ 137 h 151"/>
                <a:gd name="T32" fmla="*/ 460 w 493"/>
                <a:gd name="T33" fmla="*/ 127 h 151"/>
                <a:gd name="T34" fmla="*/ 469 w 493"/>
                <a:gd name="T35" fmla="*/ 117 h 151"/>
                <a:gd name="T36" fmla="*/ 479 w 493"/>
                <a:gd name="T37" fmla="*/ 127 h 151"/>
                <a:gd name="T38" fmla="*/ 469 w 493"/>
                <a:gd name="T39" fmla="*/ 137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93" h="151">
                  <a:moveTo>
                    <a:pt x="474" y="104"/>
                  </a:moveTo>
                  <a:cubicBezTo>
                    <a:pt x="474" y="76"/>
                    <a:pt x="474" y="76"/>
                    <a:pt x="474" y="76"/>
                  </a:cubicBezTo>
                  <a:cubicBezTo>
                    <a:pt x="486" y="76"/>
                    <a:pt x="486" y="76"/>
                    <a:pt x="486" y="76"/>
                  </a:cubicBezTo>
                  <a:cubicBezTo>
                    <a:pt x="486" y="0"/>
                    <a:pt x="486" y="0"/>
                    <a:pt x="486" y="0"/>
                  </a:cubicBezTo>
                  <a:cubicBezTo>
                    <a:pt x="445" y="0"/>
                    <a:pt x="445" y="0"/>
                    <a:pt x="445" y="0"/>
                  </a:cubicBezTo>
                  <a:cubicBezTo>
                    <a:pt x="445" y="76"/>
                    <a:pt x="445" y="76"/>
                    <a:pt x="445" y="76"/>
                  </a:cubicBezTo>
                  <a:cubicBezTo>
                    <a:pt x="463" y="76"/>
                    <a:pt x="463" y="76"/>
                    <a:pt x="463" y="76"/>
                  </a:cubicBezTo>
                  <a:cubicBezTo>
                    <a:pt x="463" y="104"/>
                    <a:pt x="463" y="104"/>
                    <a:pt x="463" y="104"/>
                  </a:cubicBezTo>
                  <a:cubicBezTo>
                    <a:pt x="455" y="107"/>
                    <a:pt x="448" y="114"/>
                    <a:pt x="446" y="122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0" y="133"/>
                    <a:pt x="0" y="133"/>
                    <a:pt x="0" y="133"/>
                  </a:cubicBezTo>
                  <a:cubicBezTo>
                    <a:pt x="447" y="133"/>
                    <a:pt x="447" y="133"/>
                    <a:pt x="447" y="133"/>
                  </a:cubicBezTo>
                  <a:cubicBezTo>
                    <a:pt x="450" y="143"/>
                    <a:pt x="459" y="151"/>
                    <a:pt x="469" y="151"/>
                  </a:cubicBezTo>
                  <a:cubicBezTo>
                    <a:pt x="482" y="151"/>
                    <a:pt x="493" y="140"/>
                    <a:pt x="493" y="127"/>
                  </a:cubicBezTo>
                  <a:cubicBezTo>
                    <a:pt x="493" y="116"/>
                    <a:pt x="485" y="106"/>
                    <a:pt x="474" y="104"/>
                  </a:cubicBezTo>
                  <a:close/>
                  <a:moveTo>
                    <a:pt x="469" y="137"/>
                  </a:moveTo>
                  <a:cubicBezTo>
                    <a:pt x="464" y="137"/>
                    <a:pt x="460" y="132"/>
                    <a:pt x="460" y="127"/>
                  </a:cubicBezTo>
                  <a:cubicBezTo>
                    <a:pt x="460" y="122"/>
                    <a:pt x="464" y="117"/>
                    <a:pt x="469" y="117"/>
                  </a:cubicBezTo>
                  <a:cubicBezTo>
                    <a:pt x="475" y="117"/>
                    <a:pt x="479" y="122"/>
                    <a:pt x="479" y="127"/>
                  </a:cubicBezTo>
                  <a:cubicBezTo>
                    <a:pt x="479" y="132"/>
                    <a:pt x="475" y="137"/>
                    <a:pt x="469" y="137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365" name="Freeform 601"/>
            <p:cNvSpPr>
              <a:spLocks noEditPoints="1"/>
            </p:cNvSpPr>
            <p:nvPr/>
          </p:nvSpPr>
          <p:spPr bwMode="auto">
            <a:xfrm>
              <a:off x="7168706" y="2255507"/>
              <a:ext cx="1478763" cy="320918"/>
            </a:xfrm>
            <a:custGeom>
              <a:avLst/>
              <a:gdLst>
                <a:gd name="T0" fmla="*/ 550 w 703"/>
                <a:gd name="T1" fmla="*/ 0 h 138"/>
                <a:gd name="T2" fmla="*/ 550 w 703"/>
                <a:gd name="T3" fmla="*/ 29 h 138"/>
                <a:gd name="T4" fmla="*/ 46 w 703"/>
                <a:gd name="T5" fmla="*/ 29 h 138"/>
                <a:gd name="T6" fmla="*/ 24 w 703"/>
                <a:gd name="T7" fmla="*/ 11 h 138"/>
                <a:gd name="T8" fmla="*/ 0 w 703"/>
                <a:gd name="T9" fmla="*/ 35 h 138"/>
                <a:gd name="T10" fmla="*/ 24 w 703"/>
                <a:gd name="T11" fmla="*/ 59 h 138"/>
                <a:gd name="T12" fmla="*/ 47 w 703"/>
                <a:gd name="T13" fmla="*/ 40 h 138"/>
                <a:gd name="T14" fmla="*/ 561 w 703"/>
                <a:gd name="T15" fmla="*/ 40 h 138"/>
                <a:gd name="T16" fmla="*/ 561 w 703"/>
                <a:gd name="T17" fmla="*/ 11 h 138"/>
                <a:gd name="T18" fmla="*/ 680 w 703"/>
                <a:gd name="T19" fmla="*/ 11 h 138"/>
                <a:gd name="T20" fmla="*/ 680 w 703"/>
                <a:gd name="T21" fmla="*/ 25 h 138"/>
                <a:gd name="T22" fmla="*/ 670 w 703"/>
                <a:gd name="T23" fmla="*/ 25 h 138"/>
                <a:gd name="T24" fmla="*/ 670 w 703"/>
                <a:gd name="T25" fmla="*/ 138 h 138"/>
                <a:gd name="T26" fmla="*/ 703 w 703"/>
                <a:gd name="T27" fmla="*/ 138 h 138"/>
                <a:gd name="T28" fmla="*/ 703 w 703"/>
                <a:gd name="T29" fmla="*/ 25 h 138"/>
                <a:gd name="T30" fmla="*/ 691 w 703"/>
                <a:gd name="T31" fmla="*/ 25 h 138"/>
                <a:gd name="T32" fmla="*/ 691 w 703"/>
                <a:gd name="T33" fmla="*/ 0 h 138"/>
                <a:gd name="T34" fmla="*/ 550 w 703"/>
                <a:gd name="T35" fmla="*/ 0 h 138"/>
                <a:gd name="T36" fmla="*/ 24 w 703"/>
                <a:gd name="T37" fmla="*/ 45 h 138"/>
                <a:gd name="T38" fmla="*/ 14 w 703"/>
                <a:gd name="T39" fmla="*/ 35 h 138"/>
                <a:gd name="T40" fmla="*/ 24 w 703"/>
                <a:gd name="T41" fmla="*/ 25 h 138"/>
                <a:gd name="T42" fmla="*/ 33 w 703"/>
                <a:gd name="T43" fmla="*/ 35 h 138"/>
                <a:gd name="T44" fmla="*/ 24 w 703"/>
                <a:gd name="T45" fmla="*/ 45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03" h="138">
                  <a:moveTo>
                    <a:pt x="550" y="0"/>
                  </a:moveTo>
                  <a:cubicBezTo>
                    <a:pt x="550" y="0"/>
                    <a:pt x="550" y="22"/>
                    <a:pt x="550" y="29"/>
                  </a:cubicBezTo>
                  <a:cubicBezTo>
                    <a:pt x="540" y="29"/>
                    <a:pt x="93" y="29"/>
                    <a:pt x="46" y="29"/>
                  </a:cubicBezTo>
                  <a:cubicBezTo>
                    <a:pt x="44" y="19"/>
                    <a:pt x="35" y="11"/>
                    <a:pt x="24" y="11"/>
                  </a:cubicBezTo>
                  <a:cubicBezTo>
                    <a:pt x="11" y="11"/>
                    <a:pt x="0" y="22"/>
                    <a:pt x="0" y="35"/>
                  </a:cubicBezTo>
                  <a:cubicBezTo>
                    <a:pt x="0" y="48"/>
                    <a:pt x="11" y="59"/>
                    <a:pt x="24" y="59"/>
                  </a:cubicBezTo>
                  <a:cubicBezTo>
                    <a:pt x="35" y="59"/>
                    <a:pt x="45" y="50"/>
                    <a:pt x="47" y="40"/>
                  </a:cubicBezTo>
                  <a:cubicBezTo>
                    <a:pt x="561" y="40"/>
                    <a:pt x="561" y="40"/>
                    <a:pt x="561" y="40"/>
                  </a:cubicBezTo>
                  <a:cubicBezTo>
                    <a:pt x="561" y="40"/>
                    <a:pt x="561" y="18"/>
                    <a:pt x="561" y="11"/>
                  </a:cubicBezTo>
                  <a:cubicBezTo>
                    <a:pt x="571" y="11"/>
                    <a:pt x="671" y="11"/>
                    <a:pt x="680" y="11"/>
                  </a:cubicBezTo>
                  <a:cubicBezTo>
                    <a:pt x="680" y="15"/>
                    <a:pt x="680" y="20"/>
                    <a:pt x="680" y="25"/>
                  </a:cubicBezTo>
                  <a:cubicBezTo>
                    <a:pt x="670" y="25"/>
                    <a:pt x="670" y="25"/>
                    <a:pt x="670" y="25"/>
                  </a:cubicBezTo>
                  <a:cubicBezTo>
                    <a:pt x="670" y="138"/>
                    <a:pt x="670" y="138"/>
                    <a:pt x="670" y="138"/>
                  </a:cubicBezTo>
                  <a:cubicBezTo>
                    <a:pt x="703" y="138"/>
                    <a:pt x="703" y="138"/>
                    <a:pt x="703" y="138"/>
                  </a:cubicBezTo>
                  <a:cubicBezTo>
                    <a:pt x="703" y="25"/>
                    <a:pt x="703" y="25"/>
                    <a:pt x="703" y="25"/>
                  </a:cubicBezTo>
                  <a:cubicBezTo>
                    <a:pt x="691" y="25"/>
                    <a:pt x="691" y="25"/>
                    <a:pt x="691" y="25"/>
                  </a:cubicBezTo>
                  <a:cubicBezTo>
                    <a:pt x="691" y="0"/>
                    <a:pt x="691" y="0"/>
                    <a:pt x="691" y="0"/>
                  </a:cubicBezTo>
                  <a:lnTo>
                    <a:pt x="550" y="0"/>
                  </a:lnTo>
                  <a:close/>
                  <a:moveTo>
                    <a:pt x="24" y="45"/>
                  </a:moveTo>
                  <a:cubicBezTo>
                    <a:pt x="18" y="45"/>
                    <a:pt x="14" y="40"/>
                    <a:pt x="14" y="35"/>
                  </a:cubicBezTo>
                  <a:cubicBezTo>
                    <a:pt x="14" y="30"/>
                    <a:pt x="18" y="25"/>
                    <a:pt x="24" y="25"/>
                  </a:cubicBezTo>
                  <a:cubicBezTo>
                    <a:pt x="29" y="25"/>
                    <a:pt x="33" y="30"/>
                    <a:pt x="33" y="35"/>
                  </a:cubicBezTo>
                  <a:cubicBezTo>
                    <a:pt x="33" y="40"/>
                    <a:pt x="29" y="45"/>
                    <a:pt x="24" y="45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366" name="Freeform 602"/>
            <p:cNvSpPr>
              <a:spLocks/>
            </p:cNvSpPr>
            <p:nvPr/>
          </p:nvSpPr>
          <p:spPr bwMode="auto">
            <a:xfrm>
              <a:off x="6892884" y="2313587"/>
              <a:ext cx="1623791" cy="262838"/>
            </a:xfrm>
            <a:custGeom>
              <a:avLst/>
              <a:gdLst>
                <a:gd name="T0" fmla="*/ 1747 w 1825"/>
                <a:gd name="T1" fmla="*/ 0 h 267"/>
                <a:gd name="T2" fmla="*/ 1747 w 1825"/>
                <a:gd name="T3" fmla="*/ 107 h 267"/>
                <a:gd name="T4" fmla="*/ 0 w 1825"/>
                <a:gd name="T5" fmla="*/ 107 h 267"/>
                <a:gd name="T6" fmla="*/ 0 w 1825"/>
                <a:gd name="T7" fmla="*/ 133 h 267"/>
                <a:gd name="T8" fmla="*/ 1747 w 1825"/>
                <a:gd name="T9" fmla="*/ 133 h 267"/>
                <a:gd name="T10" fmla="*/ 1747 w 1825"/>
                <a:gd name="T11" fmla="*/ 267 h 267"/>
                <a:gd name="T12" fmla="*/ 1825 w 1825"/>
                <a:gd name="T13" fmla="*/ 267 h 267"/>
                <a:gd name="T14" fmla="*/ 1825 w 1825"/>
                <a:gd name="T15" fmla="*/ 0 h 267"/>
                <a:gd name="T16" fmla="*/ 1747 w 1825"/>
                <a:gd name="T17" fmla="*/ 0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25" h="267">
                  <a:moveTo>
                    <a:pt x="1747" y="0"/>
                  </a:moveTo>
                  <a:lnTo>
                    <a:pt x="1747" y="107"/>
                  </a:lnTo>
                  <a:lnTo>
                    <a:pt x="0" y="107"/>
                  </a:lnTo>
                  <a:lnTo>
                    <a:pt x="0" y="133"/>
                  </a:lnTo>
                  <a:lnTo>
                    <a:pt x="1747" y="133"/>
                  </a:lnTo>
                  <a:lnTo>
                    <a:pt x="1747" y="267"/>
                  </a:lnTo>
                  <a:lnTo>
                    <a:pt x="1825" y="267"/>
                  </a:lnTo>
                  <a:lnTo>
                    <a:pt x="1825" y="0"/>
                  </a:lnTo>
                  <a:lnTo>
                    <a:pt x="1747" y="0"/>
                  </a:ln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367" name="Freeform 405"/>
            <p:cNvSpPr>
              <a:spLocks noEditPoints="1"/>
            </p:cNvSpPr>
            <p:nvPr/>
          </p:nvSpPr>
          <p:spPr bwMode="auto">
            <a:xfrm>
              <a:off x="5817180" y="5980515"/>
              <a:ext cx="176170" cy="192944"/>
            </a:xfrm>
            <a:custGeom>
              <a:avLst/>
              <a:gdLst>
                <a:gd name="T0" fmla="*/ 0 w 84"/>
                <a:gd name="T1" fmla="*/ 42 h 83"/>
                <a:gd name="T2" fmla="*/ 42 w 84"/>
                <a:gd name="T3" fmla="*/ 83 h 83"/>
                <a:gd name="T4" fmla="*/ 84 w 84"/>
                <a:gd name="T5" fmla="*/ 42 h 83"/>
                <a:gd name="T6" fmla="*/ 42 w 84"/>
                <a:gd name="T7" fmla="*/ 0 h 83"/>
                <a:gd name="T8" fmla="*/ 0 w 84"/>
                <a:gd name="T9" fmla="*/ 42 h 83"/>
                <a:gd name="T10" fmla="*/ 61 w 84"/>
                <a:gd name="T11" fmla="*/ 42 h 83"/>
                <a:gd name="T12" fmla="*/ 42 w 84"/>
                <a:gd name="T13" fmla="*/ 61 h 83"/>
                <a:gd name="T14" fmla="*/ 23 w 84"/>
                <a:gd name="T15" fmla="*/ 42 h 83"/>
                <a:gd name="T16" fmla="*/ 42 w 84"/>
                <a:gd name="T17" fmla="*/ 22 h 83"/>
                <a:gd name="T18" fmla="*/ 61 w 84"/>
                <a:gd name="T19" fmla="*/ 42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4" h="83">
                  <a:moveTo>
                    <a:pt x="0" y="42"/>
                  </a:moveTo>
                  <a:cubicBezTo>
                    <a:pt x="0" y="65"/>
                    <a:pt x="19" y="83"/>
                    <a:pt x="42" y="83"/>
                  </a:cubicBezTo>
                  <a:cubicBezTo>
                    <a:pt x="65" y="83"/>
                    <a:pt x="84" y="65"/>
                    <a:pt x="84" y="42"/>
                  </a:cubicBezTo>
                  <a:cubicBezTo>
                    <a:pt x="84" y="19"/>
                    <a:pt x="65" y="0"/>
                    <a:pt x="42" y="0"/>
                  </a:cubicBezTo>
                  <a:cubicBezTo>
                    <a:pt x="19" y="0"/>
                    <a:pt x="0" y="19"/>
                    <a:pt x="0" y="42"/>
                  </a:cubicBezTo>
                  <a:close/>
                  <a:moveTo>
                    <a:pt x="61" y="42"/>
                  </a:moveTo>
                  <a:cubicBezTo>
                    <a:pt x="61" y="52"/>
                    <a:pt x="53" y="61"/>
                    <a:pt x="42" y="61"/>
                  </a:cubicBezTo>
                  <a:cubicBezTo>
                    <a:pt x="31" y="61"/>
                    <a:pt x="23" y="52"/>
                    <a:pt x="23" y="42"/>
                  </a:cubicBezTo>
                  <a:cubicBezTo>
                    <a:pt x="23" y="31"/>
                    <a:pt x="31" y="22"/>
                    <a:pt x="42" y="22"/>
                  </a:cubicBezTo>
                  <a:cubicBezTo>
                    <a:pt x="53" y="22"/>
                    <a:pt x="61" y="31"/>
                    <a:pt x="61" y="42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368" name="Freeform 406"/>
            <p:cNvSpPr>
              <a:spLocks/>
            </p:cNvSpPr>
            <p:nvPr/>
          </p:nvSpPr>
          <p:spPr bwMode="auto">
            <a:xfrm>
              <a:off x="1" y="4991183"/>
              <a:ext cx="143250" cy="206726"/>
            </a:xfrm>
            <a:custGeom>
              <a:avLst/>
              <a:gdLst>
                <a:gd name="T0" fmla="*/ 24 w 68"/>
                <a:gd name="T1" fmla="*/ 0 h 89"/>
                <a:gd name="T2" fmla="*/ 0 w 68"/>
                <a:gd name="T3" fmla="*/ 7 h 89"/>
                <a:gd name="T4" fmla="*/ 0 w 68"/>
                <a:gd name="T5" fmla="*/ 31 h 89"/>
                <a:gd name="T6" fmla="*/ 24 w 68"/>
                <a:gd name="T7" fmla="*/ 16 h 89"/>
                <a:gd name="T8" fmla="*/ 52 w 68"/>
                <a:gd name="T9" fmla="*/ 44 h 89"/>
                <a:gd name="T10" fmla="*/ 24 w 68"/>
                <a:gd name="T11" fmla="*/ 72 h 89"/>
                <a:gd name="T12" fmla="*/ 0 w 68"/>
                <a:gd name="T13" fmla="*/ 57 h 89"/>
                <a:gd name="T14" fmla="*/ 0 w 68"/>
                <a:gd name="T15" fmla="*/ 81 h 89"/>
                <a:gd name="T16" fmla="*/ 24 w 68"/>
                <a:gd name="T17" fmla="*/ 89 h 89"/>
                <a:gd name="T18" fmla="*/ 68 w 68"/>
                <a:gd name="T19" fmla="*/ 44 h 89"/>
                <a:gd name="T20" fmla="*/ 24 w 68"/>
                <a:gd name="T21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8" h="89">
                  <a:moveTo>
                    <a:pt x="24" y="0"/>
                  </a:moveTo>
                  <a:cubicBezTo>
                    <a:pt x="15" y="0"/>
                    <a:pt x="7" y="2"/>
                    <a:pt x="0" y="7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4" y="22"/>
                    <a:pt x="13" y="16"/>
                    <a:pt x="24" y="16"/>
                  </a:cubicBezTo>
                  <a:cubicBezTo>
                    <a:pt x="39" y="16"/>
                    <a:pt x="52" y="29"/>
                    <a:pt x="52" y="44"/>
                  </a:cubicBezTo>
                  <a:cubicBezTo>
                    <a:pt x="52" y="59"/>
                    <a:pt x="39" y="72"/>
                    <a:pt x="24" y="72"/>
                  </a:cubicBezTo>
                  <a:cubicBezTo>
                    <a:pt x="13" y="72"/>
                    <a:pt x="4" y="66"/>
                    <a:pt x="0" y="57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7" y="86"/>
                    <a:pt x="15" y="89"/>
                    <a:pt x="24" y="89"/>
                  </a:cubicBezTo>
                  <a:cubicBezTo>
                    <a:pt x="48" y="89"/>
                    <a:pt x="68" y="69"/>
                    <a:pt x="68" y="44"/>
                  </a:cubicBezTo>
                  <a:cubicBezTo>
                    <a:pt x="68" y="20"/>
                    <a:pt x="48" y="0"/>
                    <a:pt x="24" y="0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369" name="Freeform 407"/>
            <p:cNvSpPr>
              <a:spLocks noEditPoints="1"/>
            </p:cNvSpPr>
            <p:nvPr/>
          </p:nvSpPr>
          <p:spPr bwMode="auto">
            <a:xfrm>
              <a:off x="263367" y="5724569"/>
              <a:ext cx="4962130" cy="875140"/>
            </a:xfrm>
            <a:custGeom>
              <a:avLst/>
              <a:gdLst>
                <a:gd name="T0" fmla="*/ 2359 w 2359"/>
                <a:gd name="T1" fmla="*/ 180 h 376"/>
                <a:gd name="T2" fmla="*/ 2312 w 2359"/>
                <a:gd name="T3" fmla="*/ 176 h 376"/>
                <a:gd name="T4" fmla="*/ 2083 w 2359"/>
                <a:gd name="T5" fmla="*/ 157 h 376"/>
                <a:gd name="T6" fmla="*/ 2063 w 2359"/>
                <a:gd name="T7" fmla="*/ 193 h 376"/>
                <a:gd name="T8" fmla="*/ 1571 w 2359"/>
                <a:gd name="T9" fmla="*/ 244 h 376"/>
                <a:gd name="T10" fmla="*/ 1324 w 2359"/>
                <a:gd name="T11" fmla="*/ 280 h 376"/>
                <a:gd name="T12" fmla="*/ 1257 w 2359"/>
                <a:gd name="T13" fmla="*/ 250 h 376"/>
                <a:gd name="T14" fmla="*/ 1235 w 2359"/>
                <a:gd name="T15" fmla="*/ 134 h 376"/>
                <a:gd name="T16" fmla="*/ 1201 w 2359"/>
                <a:gd name="T17" fmla="*/ 97 h 376"/>
                <a:gd name="T18" fmla="*/ 1193 w 2359"/>
                <a:gd name="T19" fmla="*/ 52 h 376"/>
                <a:gd name="T20" fmla="*/ 1103 w 2359"/>
                <a:gd name="T21" fmla="*/ 71 h 376"/>
                <a:gd name="T22" fmla="*/ 1072 w 2359"/>
                <a:gd name="T23" fmla="*/ 49 h 376"/>
                <a:gd name="T24" fmla="*/ 877 w 2359"/>
                <a:gd name="T25" fmla="*/ 0 h 376"/>
                <a:gd name="T26" fmla="*/ 478 w 2359"/>
                <a:gd name="T27" fmla="*/ 135 h 376"/>
                <a:gd name="T28" fmla="*/ 57 w 2359"/>
                <a:gd name="T29" fmla="*/ 99 h 376"/>
                <a:gd name="T30" fmla="*/ 25 w 2359"/>
                <a:gd name="T31" fmla="*/ 158 h 376"/>
                <a:gd name="T32" fmla="*/ 9 w 2359"/>
                <a:gd name="T33" fmla="*/ 233 h 376"/>
                <a:gd name="T34" fmla="*/ 22 w 2359"/>
                <a:gd name="T35" fmla="*/ 284 h 376"/>
                <a:gd name="T36" fmla="*/ 0 w 2359"/>
                <a:gd name="T37" fmla="*/ 360 h 376"/>
                <a:gd name="T38" fmla="*/ 40 w 2359"/>
                <a:gd name="T39" fmla="*/ 318 h 376"/>
                <a:gd name="T40" fmla="*/ 400 w 2359"/>
                <a:gd name="T41" fmla="*/ 329 h 376"/>
                <a:gd name="T42" fmla="*/ 404 w 2359"/>
                <a:gd name="T43" fmla="*/ 376 h 376"/>
                <a:gd name="T44" fmla="*/ 411 w 2359"/>
                <a:gd name="T45" fmla="*/ 330 h 376"/>
                <a:gd name="T46" fmla="*/ 40 w 2359"/>
                <a:gd name="T47" fmla="*/ 307 h 376"/>
                <a:gd name="T48" fmla="*/ 33 w 2359"/>
                <a:gd name="T49" fmla="*/ 284 h 376"/>
                <a:gd name="T50" fmla="*/ 50 w 2359"/>
                <a:gd name="T51" fmla="*/ 233 h 376"/>
                <a:gd name="T52" fmla="*/ 35 w 2359"/>
                <a:gd name="T53" fmla="*/ 158 h 376"/>
                <a:gd name="T54" fmla="*/ 61 w 2359"/>
                <a:gd name="T55" fmla="*/ 110 h 376"/>
                <a:gd name="T56" fmla="*/ 473 w 2359"/>
                <a:gd name="T57" fmla="*/ 145 h 376"/>
                <a:gd name="T58" fmla="*/ 888 w 2359"/>
                <a:gd name="T59" fmla="*/ 11 h 376"/>
                <a:gd name="T60" fmla="*/ 1061 w 2359"/>
                <a:gd name="T61" fmla="*/ 49 h 376"/>
                <a:gd name="T62" fmla="*/ 1040 w 2359"/>
                <a:gd name="T63" fmla="*/ 123 h 376"/>
                <a:gd name="T64" fmla="*/ 1103 w 2359"/>
                <a:gd name="T65" fmla="*/ 82 h 376"/>
                <a:gd name="T66" fmla="*/ 1190 w 2359"/>
                <a:gd name="T67" fmla="*/ 98 h 376"/>
                <a:gd name="T68" fmla="*/ 1154 w 2359"/>
                <a:gd name="T69" fmla="*/ 134 h 376"/>
                <a:gd name="T70" fmla="*/ 1227 w 2359"/>
                <a:gd name="T71" fmla="*/ 235 h 376"/>
                <a:gd name="T72" fmla="*/ 1289 w 2359"/>
                <a:gd name="T73" fmla="*/ 261 h 376"/>
                <a:gd name="T74" fmla="*/ 1539 w 2359"/>
                <a:gd name="T75" fmla="*/ 291 h 376"/>
                <a:gd name="T76" fmla="*/ 2017 w 2359"/>
                <a:gd name="T77" fmla="*/ 255 h 376"/>
                <a:gd name="T78" fmla="*/ 2083 w 2359"/>
                <a:gd name="T79" fmla="*/ 204 h 376"/>
                <a:gd name="T80" fmla="*/ 2313 w 2359"/>
                <a:gd name="T81" fmla="*/ 187 h 376"/>
                <a:gd name="T82" fmla="*/ 2335 w 2359"/>
                <a:gd name="T83" fmla="*/ 171 h 376"/>
                <a:gd name="T84" fmla="*/ 2335 w 2359"/>
                <a:gd name="T85" fmla="*/ 190 h 376"/>
                <a:gd name="T86" fmla="*/ 2335 w 2359"/>
                <a:gd name="T87" fmla="*/ 171 h 376"/>
                <a:gd name="T88" fmla="*/ 404 w 2359"/>
                <a:gd name="T89" fmla="*/ 362 h 376"/>
                <a:gd name="T90" fmla="*/ 404 w 2359"/>
                <a:gd name="T91" fmla="*/ 343 h 376"/>
                <a:gd name="T92" fmla="*/ 1193 w 2359"/>
                <a:gd name="T93" fmla="*/ 85 h 376"/>
                <a:gd name="T94" fmla="*/ 1193 w 2359"/>
                <a:gd name="T95" fmla="*/ 65 h 376"/>
                <a:gd name="T96" fmla="*/ 1193 w 2359"/>
                <a:gd name="T97" fmla="*/ 85 h 376"/>
                <a:gd name="T98" fmla="*/ 2073 w 2359"/>
                <a:gd name="T99" fmla="*/ 180 h 376"/>
                <a:gd name="T100" fmla="*/ 2093 w 2359"/>
                <a:gd name="T101" fmla="*/ 180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359" h="376">
                  <a:moveTo>
                    <a:pt x="2335" y="204"/>
                  </a:moveTo>
                  <a:cubicBezTo>
                    <a:pt x="2348" y="204"/>
                    <a:pt x="2359" y="193"/>
                    <a:pt x="2359" y="180"/>
                  </a:cubicBezTo>
                  <a:cubicBezTo>
                    <a:pt x="2359" y="167"/>
                    <a:pt x="2348" y="157"/>
                    <a:pt x="2335" y="157"/>
                  </a:cubicBezTo>
                  <a:cubicBezTo>
                    <a:pt x="2324" y="157"/>
                    <a:pt x="2314" y="165"/>
                    <a:pt x="2312" y="176"/>
                  </a:cubicBezTo>
                  <a:cubicBezTo>
                    <a:pt x="2106" y="176"/>
                    <a:pt x="2106" y="176"/>
                    <a:pt x="2106" y="176"/>
                  </a:cubicBezTo>
                  <a:cubicBezTo>
                    <a:pt x="2104" y="165"/>
                    <a:pt x="2095" y="157"/>
                    <a:pt x="2083" y="157"/>
                  </a:cubicBezTo>
                  <a:cubicBezTo>
                    <a:pt x="2070" y="157"/>
                    <a:pt x="2060" y="167"/>
                    <a:pt x="2060" y="180"/>
                  </a:cubicBezTo>
                  <a:cubicBezTo>
                    <a:pt x="2060" y="185"/>
                    <a:pt x="2061" y="189"/>
                    <a:pt x="2063" y="193"/>
                  </a:cubicBezTo>
                  <a:cubicBezTo>
                    <a:pt x="2052" y="204"/>
                    <a:pt x="2015" y="242"/>
                    <a:pt x="2012" y="244"/>
                  </a:cubicBezTo>
                  <a:cubicBezTo>
                    <a:pt x="2008" y="244"/>
                    <a:pt x="1571" y="244"/>
                    <a:pt x="1571" y="244"/>
                  </a:cubicBezTo>
                  <a:cubicBezTo>
                    <a:pt x="1571" y="244"/>
                    <a:pt x="1538" y="277"/>
                    <a:pt x="1535" y="280"/>
                  </a:cubicBezTo>
                  <a:cubicBezTo>
                    <a:pt x="1530" y="280"/>
                    <a:pt x="1328" y="280"/>
                    <a:pt x="1324" y="280"/>
                  </a:cubicBezTo>
                  <a:cubicBezTo>
                    <a:pt x="1321" y="277"/>
                    <a:pt x="1294" y="250"/>
                    <a:pt x="1294" y="250"/>
                  </a:cubicBezTo>
                  <a:cubicBezTo>
                    <a:pt x="1294" y="250"/>
                    <a:pt x="1261" y="250"/>
                    <a:pt x="1257" y="250"/>
                  </a:cubicBezTo>
                  <a:cubicBezTo>
                    <a:pt x="1255" y="248"/>
                    <a:pt x="1242" y="234"/>
                    <a:pt x="1235" y="227"/>
                  </a:cubicBezTo>
                  <a:cubicBezTo>
                    <a:pt x="1235" y="134"/>
                    <a:pt x="1235" y="134"/>
                    <a:pt x="1235" y="134"/>
                  </a:cubicBezTo>
                  <a:cubicBezTo>
                    <a:pt x="1201" y="134"/>
                    <a:pt x="1201" y="134"/>
                    <a:pt x="1201" y="134"/>
                  </a:cubicBezTo>
                  <a:cubicBezTo>
                    <a:pt x="1201" y="97"/>
                    <a:pt x="1201" y="97"/>
                    <a:pt x="1201" y="97"/>
                  </a:cubicBezTo>
                  <a:cubicBezTo>
                    <a:pt x="1210" y="94"/>
                    <a:pt x="1217" y="85"/>
                    <a:pt x="1217" y="75"/>
                  </a:cubicBezTo>
                  <a:cubicBezTo>
                    <a:pt x="1217" y="62"/>
                    <a:pt x="1206" y="52"/>
                    <a:pt x="1193" y="52"/>
                  </a:cubicBezTo>
                  <a:cubicBezTo>
                    <a:pt x="1181" y="52"/>
                    <a:pt x="1172" y="60"/>
                    <a:pt x="1170" y="71"/>
                  </a:cubicBezTo>
                  <a:cubicBezTo>
                    <a:pt x="1103" y="71"/>
                    <a:pt x="1103" y="71"/>
                    <a:pt x="1103" y="71"/>
                  </a:cubicBezTo>
                  <a:cubicBezTo>
                    <a:pt x="1103" y="49"/>
                    <a:pt x="1103" y="49"/>
                    <a:pt x="1103" y="49"/>
                  </a:cubicBezTo>
                  <a:cubicBezTo>
                    <a:pt x="1072" y="49"/>
                    <a:pt x="1072" y="49"/>
                    <a:pt x="1072" y="49"/>
                  </a:cubicBezTo>
                  <a:cubicBezTo>
                    <a:pt x="1072" y="0"/>
                    <a:pt x="1072" y="0"/>
                    <a:pt x="1072" y="0"/>
                  </a:cubicBezTo>
                  <a:cubicBezTo>
                    <a:pt x="877" y="0"/>
                    <a:pt x="877" y="0"/>
                    <a:pt x="877" y="0"/>
                  </a:cubicBezTo>
                  <a:cubicBezTo>
                    <a:pt x="877" y="0"/>
                    <a:pt x="877" y="124"/>
                    <a:pt x="877" y="135"/>
                  </a:cubicBezTo>
                  <a:cubicBezTo>
                    <a:pt x="866" y="135"/>
                    <a:pt x="482" y="135"/>
                    <a:pt x="478" y="135"/>
                  </a:cubicBezTo>
                  <a:cubicBezTo>
                    <a:pt x="475" y="132"/>
                    <a:pt x="442" y="99"/>
                    <a:pt x="442" y="99"/>
                  </a:cubicBezTo>
                  <a:cubicBezTo>
                    <a:pt x="57" y="99"/>
                    <a:pt x="57" y="99"/>
                    <a:pt x="57" y="99"/>
                  </a:cubicBezTo>
                  <a:cubicBezTo>
                    <a:pt x="25" y="131"/>
                    <a:pt x="25" y="131"/>
                    <a:pt x="25" y="131"/>
                  </a:cubicBezTo>
                  <a:cubicBezTo>
                    <a:pt x="25" y="158"/>
                    <a:pt x="25" y="158"/>
                    <a:pt x="25" y="158"/>
                  </a:cubicBezTo>
                  <a:cubicBezTo>
                    <a:pt x="9" y="158"/>
                    <a:pt x="9" y="158"/>
                    <a:pt x="9" y="158"/>
                  </a:cubicBezTo>
                  <a:cubicBezTo>
                    <a:pt x="9" y="233"/>
                    <a:pt x="9" y="233"/>
                    <a:pt x="9" y="233"/>
                  </a:cubicBezTo>
                  <a:cubicBezTo>
                    <a:pt x="22" y="233"/>
                    <a:pt x="22" y="233"/>
                    <a:pt x="22" y="233"/>
                  </a:cubicBezTo>
                  <a:cubicBezTo>
                    <a:pt x="22" y="284"/>
                    <a:pt x="22" y="284"/>
                    <a:pt x="22" y="284"/>
                  </a:cubicBezTo>
                  <a:cubicBezTo>
                    <a:pt x="0" y="284"/>
                    <a:pt x="0" y="284"/>
                    <a:pt x="0" y="284"/>
                  </a:cubicBezTo>
                  <a:cubicBezTo>
                    <a:pt x="0" y="360"/>
                    <a:pt x="0" y="360"/>
                    <a:pt x="0" y="360"/>
                  </a:cubicBezTo>
                  <a:cubicBezTo>
                    <a:pt x="40" y="360"/>
                    <a:pt x="40" y="360"/>
                    <a:pt x="40" y="360"/>
                  </a:cubicBezTo>
                  <a:cubicBezTo>
                    <a:pt x="40" y="318"/>
                    <a:pt x="40" y="318"/>
                    <a:pt x="40" y="318"/>
                  </a:cubicBezTo>
                  <a:cubicBezTo>
                    <a:pt x="91" y="318"/>
                    <a:pt x="390" y="318"/>
                    <a:pt x="400" y="318"/>
                  </a:cubicBezTo>
                  <a:cubicBezTo>
                    <a:pt x="400" y="322"/>
                    <a:pt x="400" y="326"/>
                    <a:pt x="400" y="329"/>
                  </a:cubicBezTo>
                  <a:cubicBezTo>
                    <a:pt x="389" y="331"/>
                    <a:pt x="381" y="341"/>
                    <a:pt x="381" y="352"/>
                  </a:cubicBezTo>
                  <a:cubicBezTo>
                    <a:pt x="381" y="365"/>
                    <a:pt x="391" y="376"/>
                    <a:pt x="404" y="376"/>
                  </a:cubicBezTo>
                  <a:cubicBezTo>
                    <a:pt x="417" y="376"/>
                    <a:pt x="428" y="365"/>
                    <a:pt x="428" y="352"/>
                  </a:cubicBezTo>
                  <a:cubicBezTo>
                    <a:pt x="428" y="342"/>
                    <a:pt x="421" y="333"/>
                    <a:pt x="411" y="330"/>
                  </a:cubicBezTo>
                  <a:cubicBezTo>
                    <a:pt x="411" y="307"/>
                    <a:pt x="411" y="307"/>
                    <a:pt x="411" y="307"/>
                  </a:cubicBezTo>
                  <a:cubicBezTo>
                    <a:pt x="40" y="307"/>
                    <a:pt x="40" y="307"/>
                    <a:pt x="40" y="307"/>
                  </a:cubicBezTo>
                  <a:cubicBezTo>
                    <a:pt x="40" y="284"/>
                    <a:pt x="40" y="284"/>
                    <a:pt x="40" y="284"/>
                  </a:cubicBezTo>
                  <a:cubicBezTo>
                    <a:pt x="33" y="284"/>
                    <a:pt x="33" y="284"/>
                    <a:pt x="33" y="284"/>
                  </a:cubicBezTo>
                  <a:cubicBezTo>
                    <a:pt x="33" y="233"/>
                    <a:pt x="33" y="233"/>
                    <a:pt x="33" y="233"/>
                  </a:cubicBezTo>
                  <a:cubicBezTo>
                    <a:pt x="50" y="233"/>
                    <a:pt x="50" y="233"/>
                    <a:pt x="50" y="233"/>
                  </a:cubicBezTo>
                  <a:cubicBezTo>
                    <a:pt x="50" y="158"/>
                    <a:pt x="50" y="158"/>
                    <a:pt x="50" y="158"/>
                  </a:cubicBezTo>
                  <a:cubicBezTo>
                    <a:pt x="35" y="158"/>
                    <a:pt x="35" y="158"/>
                    <a:pt x="35" y="158"/>
                  </a:cubicBezTo>
                  <a:cubicBezTo>
                    <a:pt x="35" y="150"/>
                    <a:pt x="35" y="138"/>
                    <a:pt x="35" y="136"/>
                  </a:cubicBezTo>
                  <a:cubicBezTo>
                    <a:pt x="38" y="133"/>
                    <a:pt x="58" y="113"/>
                    <a:pt x="61" y="110"/>
                  </a:cubicBezTo>
                  <a:cubicBezTo>
                    <a:pt x="66" y="110"/>
                    <a:pt x="433" y="110"/>
                    <a:pt x="438" y="110"/>
                  </a:cubicBezTo>
                  <a:cubicBezTo>
                    <a:pt x="441" y="113"/>
                    <a:pt x="473" y="145"/>
                    <a:pt x="473" y="145"/>
                  </a:cubicBezTo>
                  <a:cubicBezTo>
                    <a:pt x="888" y="145"/>
                    <a:pt x="888" y="145"/>
                    <a:pt x="888" y="145"/>
                  </a:cubicBezTo>
                  <a:cubicBezTo>
                    <a:pt x="888" y="145"/>
                    <a:pt x="888" y="21"/>
                    <a:pt x="888" y="11"/>
                  </a:cubicBezTo>
                  <a:cubicBezTo>
                    <a:pt x="898" y="11"/>
                    <a:pt x="1051" y="11"/>
                    <a:pt x="1061" y="11"/>
                  </a:cubicBezTo>
                  <a:cubicBezTo>
                    <a:pt x="1061" y="17"/>
                    <a:pt x="1061" y="38"/>
                    <a:pt x="1061" y="49"/>
                  </a:cubicBezTo>
                  <a:cubicBezTo>
                    <a:pt x="1040" y="49"/>
                    <a:pt x="1040" y="49"/>
                    <a:pt x="1040" y="49"/>
                  </a:cubicBezTo>
                  <a:cubicBezTo>
                    <a:pt x="1040" y="123"/>
                    <a:pt x="1040" y="123"/>
                    <a:pt x="1040" y="123"/>
                  </a:cubicBezTo>
                  <a:cubicBezTo>
                    <a:pt x="1103" y="123"/>
                    <a:pt x="1103" y="123"/>
                    <a:pt x="1103" y="123"/>
                  </a:cubicBezTo>
                  <a:cubicBezTo>
                    <a:pt x="1103" y="82"/>
                    <a:pt x="1103" y="82"/>
                    <a:pt x="1103" y="82"/>
                  </a:cubicBezTo>
                  <a:cubicBezTo>
                    <a:pt x="1171" y="82"/>
                    <a:pt x="1171" y="82"/>
                    <a:pt x="1171" y="82"/>
                  </a:cubicBezTo>
                  <a:cubicBezTo>
                    <a:pt x="1173" y="91"/>
                    <a:pt x="1181" y="97"/>
                    <a:pt x="1190" y="98"/>
                  </a:cubicBezTo>
                  <a:cubicBezTo>
                    <a:pt x="1190" y="134"/>
                    <a:pt x="1190" y="134"/>
                    <a:pt x="1190" y="134"/>
                  </a:cubicBezTo>
                  <a:cubicBezTo>
                    <a:pt x="1154" y="134"/>
                    <a:pt x="1154" y="134"/>
                    <a:pt x="1154" y="134"/>
                  </a:cubicBezTo>
                  <a:cubicBezTo>
                    <a:pt x="1154" y="235"/>
                    <a:pt x="1154" y="235"/>
                    <a:pt x="1154" y="235"/>
                  </a:cubicBezTo>
                  <a:cubicBezTo>
                    <a:pt x="1227" y="235"/>
                    <a:pt x="1227" y="235"/>
                    <a:pt x="1227" y="235"/>
                  </a:cubicBezTo>
                  <a:cubicBezTo>
                    <a:pt x="1253" y="261"/>
                    <a:pt x="1253" y="261"/>
                    <a:pt x="1253" y="261"/>
                  </a:cubicBezTo>
                  <a:cubicBezTo>
                    <a:pt x="1253" y="261"/>
                    <a:pt x="1285" y="261"/>
                    <a:pt x="1289" y="261"/>
                  </a:cubicBezTo>
                  <a:cubicBezTo>
                    <a:pt x="1292" y="264"/>
                    <a:pt x="1319" y="291"/>
                    <a:pt x="1319" y="291"/>
                  </a:cubicBezTo>
                  <a:cubicBezTo>
                    <a:pt x="1539" y="291"/>
                    <a:pt x="1539" y="291"/>
                    <a:pt x="1539" y="291"/>
                  </a:cubicBezTo>
                  <a:cubicBezTo>
                    <a:pt x="1539" y="291"/>
                    <a:pt x="1572" y="258"/>
                    <a:pt x="1575" y="255"/>
                  </a:cubicBezTo>
                  <a:cubicBezTo>
                    <a:pt x="1580" y="255"/>
                    <a:pt x="2017" y="255"/>
                    <a:pt x="2017" y="255"/>
                  </a:cubicBezTo>
                  <a:cubicBezTo>
                    <a:pt x="2071" y="201"/>
                    <a:pt x="2071" y="201"/>
                    <a:pt x="2071" y="201"/>
                  </a:cubicBezTo>
                  <a:cubicBezTo>
                    <a:pt x="2075" y="203"/>
                    <a:pt x="2079" y="204"/>
                    <a:pt x="2083" y="204"/>
                  </a:cubicBezTo>
                  <a:cubicBezTo>
                    <a:pt x="2094" y="204"/>
                    <a:pt x="2103" y="197"/>
                    <a:pt x="2106" y="187"/>
                  </a:cubicBezTo>
                  <a:cubicBezTo>
                    <a:pt x="2313" y="187"/>
                    <a:pt x="2313" y="187"/>
                    <a:pt x="2313" y="187"/>
                  </a:cubicBezTo>
                  <a:cubicBezTo>
                    <a:pt x="2316" y="197"/>
                    <a:pt x="2325" y="204"/>
                    <a:pt x="2335" y="204"/>
                  </a:cubicBezTo>
                  <a:close/>
                  <a:moveTo>
                    <a:pt x="2335" y="171"/>
                  </a:moveTo>
                  <a:cubicBezTo>
                    <a:pt x="2341" y="171"/>
                    <a:pt x="2345" y="175"/>
                    <a:pt x="2345" y="180"/>
                  </a:cubicBezTo>
                  <a:cubicBezTo>
                    <a:pt x="2345" y="186"/>
                    <a:pt x="2341" y="190"/>
                    <a:pt x="2335" y="190"/>
                  </a:cubicBezTo>
                  <a:cubicBezTo>
                    <a:pt x="2330" y="190"/>
                    <a:pt x="2326" y="186"/>
                    <a:pt x="2326" y="180"/>
                  </a:cubicBezTo>
                  <a:cubicBezTo>
                    <a:pt x="2326" y="175"/>
                    <a:pt x="2330" y="171"/>
                    <a:pt x="2335" y="171"/>
                  </a:cubicBezTo>
                  <a:close/>
                  <a:moveTo>
                    <a:pt x="414" y="352"/>
                  </a:moveTo>
                  <a:cubicBezTo>
                    <a:pt x="414" y="358"/>
                    <a:pt x="409" y="362"/>
                    <a:pt x="404" y="362"/>
                  </a:cubicBezTo>
                  <a:cubicBezTo>
                    <a:pt x="399" y="362"/>
                    <a:pt x="394" y="358"/>
                    <a:pt x="394" y="352"/>
                  </a:cubicBezTo>
                  <a:cubicBezTo>
                    <a:pt x="394" y="347"/>
                    <a:pt x="399" y="343"/>
                    <a:pt x="404" y="343"/>
                  </a:cubicBezTo>
                  <a:cubicBezTo>
                    <a:pt x="409" y="343"/>
                    <a:pt x="414" y="347"/>
                    <a:pt x="414" y="352"/>
                  </a:cubicBezTo>
                  <a:close/>
                  <a:moveTo>
                    <a:pt x="1193" y="85"/>
                  </a:moveTo>
                  <a:cubicBezTo>
                    <a:pt x="1188" y="85"/>
                    <a:pt x="1183" y="80"/>
                    <a:pt x="1183" y="75"/>
                  </a:cubicBezTo>
                  <a:cubicBezTo>
                    <a:pt x="1183" y="70"/>
                    <a:pt x="1188" y="65"/>
                    <a:pt x="1193" y="65"/>
                  </a:cubicBezTo>
                  <a:cubicBezTo>
                    <a:pt x="1198" y="65"/>
                    <a:pt x="1203" y="70"/>
                    <a:pt x="1203" y="75"/>
                  </a:cubicBezTo>
                  <a:cubicBezTo>
                    <a:pt x="1203" y="80"/>
                    <a:pt x="1198" y="85"/>
                    <a:pt x="1193" y="85"/>
                  </a:cubicBezTo>
                  <a:close/>
                  <a:moveTo>
                    <a:pt x="2083" y="190"/>
                  </a:moveTo>
                  <a:cubicBezTo>
                    <a:pt x="2078" y="190"/>
                    <a:pt x="2073" y="186"/>
                    <a:pt x="2073" y="180"/>
                  </a:cubicBezTo>
                  <a:cubicBezTo>
                    <a:pt x="2073" y="175"/>
                    <a:pt x="2078" y="171"/>
                    <a:pt x="2083" y="171"/>
                  </a:cubicBezTo>
                  <a:cubicBezTo>
                    <a:pt x="2088" y="171"/>
                    <a:pt x="2093" y="175"/>
                    <a:pt x="2093" y="180"/>
                  </a:cubicBezTo>
                  <a:cubicBezTo>
                    <a:pt x="2093" y="186"/>
                    <a:pt x="2088" y="190"/>
                    <a:pt x="2083" y="190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371" name="Freeform 409"/>
            <p:cNvSpPr>
              <a:spLocks noEditPoints="1"/>
            </p:cNvSpPr>
            <p:nvPr/>
          </p:nvSpPr>
          <p:spPr bwMode="auto">
            <a:xfrm>
              <a:off x="3065186" y="6652867"/>
              <a:ext cx="2221702" cy="524690"/>
            </a:xfrm>
            <a:custGeom>
              <a:avLst/>
              <a:gdLst>
                <a:gd name="T0" fmla="*/ 47 w 1056"/>
                <a:gd name="T1" fmla="*/ 24 h 225"/>
                <a:gd name="T2" fmla="*/ 23 w 1056"/>
                <a:gd name="T3" fmla="*/ 0 h 225"/>
                <a:gd name="T4" fmla="*/ 0 w 1056"/>
                <a:gd name="T5" fmla="*/ 24 h 225"/>
                <a:gd name="T6" fmla="*/ 16 w 1056"/>
                <a:gd name="T7" fmla="*/ 47 h 225"/>
                <a:gd name="T8" fmla="*/ 16 w 1056"/>
                <a:gd name="T9" fmla="*/ 102 h 225"/>
                <a:gd name="T10" fmla="*/ 572 w 1056"/>
                <a:gd name="T11" fmla="*/ 102 h 225"/>
                <a:gd name="T12" fmla="*/ 679 w 1056"/>
                <a:gd name="T13" fmla="*/ 209 h 225"/>
                <a:gd name="T14" fmla="*/ 1010 w 1056"/>
                <a:gd name="T15" fmla="*/ 209 h 225"/>
                <a:gd name="T16" fmla="*/ 1033 w 1056"/>
                <a:gd name="T17" fmla="*/ 225 h 225"/>
                <a:gd name="T18" fmla="*/ 1056 w 1056"/>
                <a:gd name="T19" fmla="*/ 202 h 225"/>
                <a:gd name="T20" fmla="*/ 1033 w 1056"/>
                <a:gd name="T21" fmla="*/ 178 h 225"/>
                <a:gd name="T22" fmla="*/ 1009 w 1056"/>
                <a:gd name="T23" fmla="*/ 198 h 225"/>
                <a:gd name="T24" fmla="*/ 683 w 1056"/>
                <a:gd name="T25" fmla="*/ 198 h 225"/>
                <a:gd name="T26" fmla="*/ 576 w 1056"/>
                <a:gd name="T27" fmla="*/ 91 h 225"/>
                <a:gd name="T28" fmla="*/ 27 w 1056"/>
                <a:gd name="T29" fmla="*/ 91 h 225"/>
                <a:gd name="T30" fmla="*/ 27 w 1056"/>
                <a:gd name="T31" fmla="*/ 47 h 225"/>
                <a:gd name="T32" fmla="*/ 47 w 1056"/>
                <a:gd name="T33" fmla="*/ 24 h 225"/>
                <a:gd name="T34" fmla="*/ 1033 w 1056"/>
                <a:gd name="T35" fmla="*/ 192 h 225"/>
                <a:gd name="T36" fmla="*/ 1042 w 1056"/>
                <a:gd name="T37" fmla="*/ 202 h 225"/>
                <a:gd name="T38" fmla="*/ 1033 w 1056"/>
                <a:gd name="T39" fmla="*/ 211 h 225"/>
                <a:gd name="T40" fmla="*/ 1023 w 1056"/>
                <a:gd name="T41" fmla="*/ 202 h 225"/>
                <a:gd name="T42" fmla="*/ 1033 w 1056"/>
                <a:gd name="T43" fmla="*/ 192 h 225"/>
                <a:gd name="T44" fmla="*/ 14 w 1056"/>
                <a:gd name="T45" fmla="*/ 24 h 225"/>
                <a:gd name="T46" fmla="*/ 23 w 1056"/>
                <a:gd name="T47" fmla="*/ 14 h 225"/>
                <a:gd name="T48" fmla="*/ 33 w 1056"/>
                <a:gd name="T49" fmla="*/ 24 h 225"/>
                <a:gd name="T50" fmla="*/ 23 w 1056"/>
                <a:gd name="T51" fmla="*/ 34 h 225"/>
                <a:gd name="T52" fmla="*/ 14 w 1056"/>
                <a:gd name="T53" fmla="*/ 24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056" h="225">
                  <a:moveTo>
                    <a:pt x="47" y="24"/>
                  </a:moveTo>
                  <a:cubicBezTo>
                    <a:pt x="47" y="11"/>
                    <a:pt x="36" y="0"/>
                    <a:pt x="23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35"/>
                    <a:pt x="7" y="44"/>
                    <a:pt x="16" y="47"/>
                  </a:cubicBezTo>
                  <a:cubicBezTo>
                    <a:pt x="16" y="102"/>
                    <a:pt x="16" y="102"/>
                    <a:pt x="16" y="102"/>
                  </a:cubicBezTo>
                  <a:cubicBezTo>
                    <a:pt x="16" y="102"/>
                    <a:pt x="567" y="102"/>
                    <a:pt x="572" y="102"/>
                  </a:cubicBezTo>
                  <a:cubicBezTo>
                    <a:pt x="575" y="105"/>
                    <a:pt x="679" y="209"/>
                    <a:pt x="679" y="209"/>
                  </a:cubicBezTo>
                  <a:cubicBezTo>
                    <a:pt x="1010" y="209"/>
                    <a:pt x="1010" y="209"/>
                    <a:pt x="1010" y="209"/>
                  </a:cubicBezTo>
                  <a:cubicBezTo>
                    <a:pt x="1013" y="218"/>
                    <a:pt x="1022" y="225"/>
                    <a:pt x="1033" y="225"/>
                  </a:cubicBezTo>
                  <a:cubicBezTo>
                    <a:pt x="1046" y="225"/>
                    <a:pt x="1056" y="215"/>
                    <a:pt x="1056" y="202"/>
                  </a:cubicBezTo>
                  <a:cubicBezTo>
                    <a:pt x="1056" y="189"/>
                    <a:pt x="1046" y="178"/>
                    <a:pt x="1033" y="178"/>
                  </a:cubicBezTo>
                  <a:cubicBezTo>
                    <a:pt x="1021" y="178"/>
                    <a:pt x="1011" y="187"/>
                    <a:pt x="1009" y="198"/>
                  </a:cubicBezTo>
                  <a:cubicBezTo>
                    <a:pt x="965" y="198"/>
                    <a:pt x="687" y="198"/>
                    <a:pt x="683" y="198"/>
                  </a:cubicBezTo>
                  <a:cubicBezTo>
                    <a:pt x="680" y="195"/>
                    <a:pt x="576" y="91"/>
                    <a:pt x="576" y="91"/>
                  </a:cubicBezTo>
                  <a:cubicBezTo>
                    <a:pt x="576" y="91"/>
                    <a:pt x="38" y="91"/>
                    <a:pt x="27" y="91"/>
                  </a:cubicBezTo>
                  <a:cubicBezTo>
                    <a:pt x="27" y="84"/>
                    <a:pt x="27" y="57"/>
                    <a:pt x="27" y="47"/>
                  </a:cubicBezTo>
                  <a:cubicBezTo>
                    <a:pt x="38" y="45"/>
                    <a:pt x="47" y="36"/>
                    <a:pt x="47" y="24"/>
                  </a:cubicBezTo>
                  <a:close/>
                  <a:moveTo>
                    <a:pt x="1033" y="192"/>
                  </a:moveTo>
                  <a:cubicBezTo>
                    <a:pt x="1038" y="192"/>
                    <a:pt x="1042" y="196"/>
                    <a:pt x="1042" y="202"/>
                  </a:cubicBezTo>
                  <a:cubicBezTo>
                    <a:pt x="1042" y="207"/>
                    <a:pt x="1038" y="211"/>
                    <a:pt x="1033" y="211"/>
                  </a:cubicBezTo>
                  <a:cubicBezTo>
                    <a:pt x="1027" y="211"/>
                    <a:pt x="1023" y="207"/>
                    <a:pt x="1023" y="202"/>
                  </a:cubicBezTo>
                  <a:cubicBezTo>
                    <a:pt x="1023" y="196"/>
                    <a:pt x="1027" y="192"/>
                    <a:pt x="1033" y="192"/>
                  </a:cubicBezTo>
                  <a:close/>
                  <a:moveTo>
                    <a:pt x="14" y="24"/>
                  </a:moveTo>
                  <a:cubicBezTo>
                    <a:pt x="14" y="19"/>
                    <a:pt x="18" y="14"/>
                    <a:pt x="23" y="14"/>
                  </a:cubicBezTo>
                  <a:cubicBezTo>
                    <a:pt x="29" y="14"/>
                    <a:pt x="33" y="19"/>
                    <a:pt x="33" y="24"/>
                  </a:cubicBezTo>
                  <a:cubicBezTo>
                    <a:pt x="33" y="29"/>
                    <a:pt x="29" y="34"/>
                    <a:pt x="23" y="34"/>
                  </a:cubicBezTo>
                  <a:cubicBezTo>
                    <a:pt x="18" y="34"/>
                    <a:pt x="14" y="29"/>
                    <a:pt x="14" y="24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372" name="Freeform 410"/>
            <p:cNvSpPr>
              <a:spLocks noEditPoints="1"/>
            </p:cNvSpPr>
            <p:nvPr/>
          </p:nvSpPr>
          <p:spPr bwMode="auto">
            <a:xfrm>
              <a:off x="4121318" y="6171491"/>
              <a:ext cx="229555" cy="109269"/>
            </a:xfrm>
            <a:custGeom>
              <a:avLst/>
              <a:gdLst>
                <a:gd name="T0" fmla="*/ 40 w 109"/>
                <a:gd name="T1" fmla="*/ 40 h 47"/>
                <a:gd name="T2" fmla="*/ 109 w 109"/>
                <a:gd name="T3" fmla="*/ 40 h 47"/>
                <a:gd name="T4" fmla="*/ 109 w 109"/>
                <a:gd name="T5" fmla="*/ 8 h 47"/>
                <a:gd name="T6" fmla="*/ 41 w 109"/>
                <a:gd name="T7" fmla="*/ 8 h 47"/>
                <a:gd name="T8" fmla="*/ 23 w 109"/>
                <a:gd name="T9" fmla="*/ 0 h 47"/>
                <a:gd name="T10" fmla="*/ 0 w 109"/>
                <a:gd name="T11" fmla="*/ 23 h 47"/>
                <a:gd name="T12" fmla="*/ 23 w 109"/>
                <a:gd name="T13" fmla="*/ 47 h 47"/>
                <a:gd name="T14" fmla="*/ 40 w 109"/>
                <a:gd name="T15" fmla="*/ 40 h 47"/>
                <a:gd name="T16" fmla="*/ 13 w 109"/>
                <a:gd name="T17" fmla="*/ 23 h 47"/>
                <a:gd name="T18" fmla="*/ 23 w 109"/>
                <a:gd name="T19" fmla="*/ 13 h 47"/>
                <a:gd name="T20" fmla="*/ 33 w 109"/>
                <a:gd name="T21" fmla="*/ 23 h 47"/>
                <a:gd name="T22" fmla="*/ 23 w 109"/>
                <a:gd name="T23" fmla="*/ 33 h 47"/>
                <a:gd name="T24" fmla="*/ 13 w 109"/>
                <a:gd name="T25" fmla="*/ 2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9" h="47">
                  <a:moveTo>
                    <a:pt x="40" y="40"/>
                  </a:moveTo>
                  <a:cubicBezTo>
                    <a:pt x="109" y="40"/>
                    <a:pt x="109" y="40"/>
                    <a:pt x="109" y="40"/>
                  </a:cubicBezTo>
                  <a:cubicBezTo>
                    <a:pt x="109" y="8"/>
                    <a:pt x="109" y="8"/>
                    <a:pt x="109" y="8"/>
                  </a:cubicBezTo>
                  <a:cubicBezTo>
                    <a:pt x="41" y="8"/>
                    <a:pt x="41" y="8"/>
                    <a:pt x="41" y="8"/>
                  </a:cubicBezTo>
                  <a:cubicBezTo>
                    <a:pt x="37" y="3"/>
                    <a:pt x="30" y="0"/>
                    <a:pt x="23" y="0"/>
                  </a:cubicBezTo>
                  <a:cubicBezTo>
                    <a:pt x="10" y="0"/>
                    <a:pt x="0" y="10"/>
                    <a:pt x="0" y="23"/>
                  </a:cubicBezTo>
                  <a:cubicBezTo>
                    <a:pt x="0" y="36"/>
                    <a:pt x="10" y="47"/>
                    <a:pt x="23" y="47"/>
                  </a:cubicBezTo>
                  <a:cubicBezTo>
                    <a:pt x="30" y="47"/>
                    <a:pt x="36" y="44"/>
                    <a:pt x="40" y="40"/>
                  </a:cubicBezTo>
                  <a:close/>
                  <a:moveTo>
                    <a:pt x="13" y="23"/>
                  </a:moveTo>
                  <a:cubicBezTo>
                    <a:pt x="13" y="18"/>
                    <a:pt x="18" y="13"/>
                    <a:pt x="23" y="13"/>
                  </a:cubicBezTo>
                  <a:cubicBezTo>
                    <a:pt x="28" y="13"/>
                    <a:pt x="33" y="18"/>
                    <a:pt x="33" y="23"/>
                  </a:cubicBezTo>
                  <a:cubicBezTo>
                    <a:pt x="33" y="28"/>
                    <a:pt x="28" y="33"/>
                    <a:pt x="23" y="33"/>
                  </a:cubicBezTo>
                  <a:cubicBezTo>
                    <a:pt x="18" y="33"/>
                    <a:pt x="13" y="28"/>
                    <a:pt x="13" y="23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373" name="Freeform 411"/>
            <p:cNvSpPr>
              <a:spLocks noEditPoints="1"/>
            </p:cNvSpPr>
            <p:nvPr/>
          </p:nvSpPr>
          <p:spPr bwMode="auto">
            <a:xfrm>
              <a:off x="4523484" y="4885852"/>
              <a:ext cx="98761" cy="109269"/>
            </a:xfrm>
            <a:custGeom>
              <a:avLst/>
              <a:gdLst>
                <a:gd name="T0" fmla="*/ 23 w 47"/>
                <a:gd name="T1" fmla="*/ 47 h 47"/>
                <a:gd name="T2" fmla="*/ 47 w 47"/>
                <a:gd name="T3" fmla="*/ 23 h 47"/>
                <a:gd name="T4" fmla="*/ 23 w 47"/>
                <a:gd name="T5" fmla="*/ 0 h 47"/>
                <a:gd name="T6" fmla="*/ 0 w 47"/>
                <a:gd name="T7" fmla="*/ 23 h 47"/>
                <a:gd name="T8" fmla="*/ 23 w 47"/>
                <a:gd name="T9" fmla="*/ 47 h 47"/>
                <a:gd name="T10" fmla="*/ 23 w 47"/>
                <a:gd name="T11" fmla="*/ 14 h 47"/>
                <a:gd name="T12" fmla="*/ 33 w 47"/>
                <a:gd name="T13" fmla="*/ 23 h 47"/>
                <a:gd name="T14" fmla="*/ 23 w 47"/>
                <a:gd name="T15" fmla="*/ 33 h 47"/>
                <a:gd name="T16" fmla="*/ 14 w 47"/>
                <a:gd name="T17" fmla="*/ 23 h 47"/>
                <a:gd name="T18" fmla="*/ 23 w 47"/>
                <a:gd name="T19" fmla="*/ 1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" h="47">
                  <a:moveTo>
                    <a:pt x="23" y="47"/>
                  </a:moveTo>
                  <a:cubicBezTo>
                    <a:pt x="36" y="47"/>
                    <a:pt x="47" y="36"/>
                    <a:pt x="47" y="23"/>
                  </a:cubicBezTo>
                  <a:cubicBezTo>
                    <a:pt x="47" y="10"/>
                    <a:pt x="36" y="0"/>
                    <a:pt x="23" y="0"/>
                  </a:cubicBezTo>
                  <a:cubicBezTo>
                    <a:pt x="10" y="0"/>
                    <a:pt x="0" y="10"/>
                    <a:pt x="0" y="23"/>
                  </a:cubicBezTo>
                  <a:cubicBezTo>
                    <a:pt x="0" y="36"/>
                    <a:pt x="10" y="47"/>
                    <a:pt x="23" y="47"/>
                  </a:cubicBezTo>
                  <a:close/>
                  <a:moveTo>
                    <a:pt x="23" y="14"/>
                  </a:moveTo>
                  <a:cubicBezTo>
                    <a:pt x="29" y="14"/>
                    <a:pt x="33" y="18"/>
                    <a:pt x="33" y="23"/>
                  </a:cubicBezTo>
                  <a:cubicBezTo>
                    <a:pt x="33" y="29"/>
                    <a:pt x="29" y="33"/>
                    <a:pt x="23" y="33"/>
                  </a:cubicBezTo>
                  <a:cubicBezTo>
                    <a:pt x="18" y="33"/>
                    <a:pt x="14" y="29"/>
                    <a:pt x="14" y="23"/>
                  </a:cubicBezTo>
                  <a:cubicBezTo>
                    <a:pt x="14" y="18"/>
                    <a:pt x="18" y="14"/>
                    <a:pt x="23" y="14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374" name="Freeform 412"/>
            <p:cNvSpPr>
              <a:spLocks noEditPoints="1"/>
            </p:cNvSpPr>
            <p:nvPr/>
          </p:nvSpPr>
          <p:spPr bwMode="auto">
            <a:xfrm>
              <a:off x="1329286" y="5687161"/>
              <a:ext cx="99652" cy="109269"/>
            </a:xfrm>
            <a:custGeom>
              <a:avLst/>
              <a:gdLst>
                <a:gd name="T0" fmla="*/ 47 w 47"/>
                <a:gd name="T1" fmla="*/ 23 h 47"/>
                <a:gd name="T2" fmla="*/ 23 w 47"/>
                <a:gd name="T3" fmla="*/ 0 h 47"/>
                <a:gd name="T4" fmla="*/ 0 w 47"/>
                <a:gd name="T5" fmla="*/ 23 h 47"/>
                <a:gd name="T6" fmla="*/ 23 w 47"/>
                <a:gd name="T7" fmla="*/ 47 h 47"/>
                <a:gd name="T8" fmla="*/ 47 w 47"/>
                <a:gd name="T9" fmla="*/ 23 h 47"/>
                <a:gd name="T10" fmla="*/ 14 w 47"/>
                <a:gd name="T11" fmla="*/ 23 h 47"/>
                <a:gd name="T12" fmla="*/ 23 w 47"/>
                <a:gd name="T13" fmla="*/ 13 h 47"/>
                <a:gd name="T14" fmla="*/ 33 w 47"/>
                <a:gd name="T15" fmla="*/ 23 h 47"/>
                <a:gd name="T16" fmla="*/ 23 w 47"/>
                <a:gd name="T17" fmla="*/ 33 h 47"/>
                <a:gd name="T18" fmla="*/ 14 w 47"/>
                <a:gd name="T19" fmla="*/ 2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" h="47">
                  <a:moveTo>
                    <a:pt x="47" y="23"/>
                  </a:moveTo>
                  <a:cubicBezTo>
                    <a:pt x="47" y="10"/>
                    <a:pt x="36" y="0"/>
                    <a:pt x="23" y="0"/>
                  </a:cubicBezTo>
                  <a:cubicBezTo>
                    <a:pt x="10" y="0"/>
                    <a:pt x="0" y="10"/>
                    <a:pt x="0" y="23"/>
                  </a:cubicBezTo>
                  <a:cubicBezTo>
                    <a:pt x="0" y="36"/>
                    <a:pt x="10" y="47"/>
                    <a:pt x="23" y="47"/>
                  </a:cubicBezTo>
                  <a:cubicBezTo>
                    <a:pt x="36" y="47"/>
                    <a:pt x="47" y="36"/>
                    <a:pt x="47" y="23"/>
                  </a:cubicBezTo>
                  <a:close/>
                  <a:moveTo>
                    <a:pt x="14" y="23"/>
                  </a:moveTo>
                  <a:cubicBezTo>
                    <a:pt x="14" y="18"/>
                    <a:pt x="18" y="13"/>
                    <a:pt x="23" y="13"/>
                  </a:cubicBezTo>
                  <a:cubicBezTo>
                    <a:pt x="29" y="13"/>
                    <a:pt x="33" y="18"/>
                    <a:pt x="33" y="23"/>
                  </a:cubicBezTo>
                  <a:cubicBezTo>
                    <a:pt x="33" y="28"/>
                    <a:pt x="29" y="33"/>
                    <a:pt x="23" y="33"/>
                  </a:cubicBezTo>
                  <a:cubicBezTo>
                    <a:pt x="18" y="33"/>
                    <a:pt x="14" y="28"/>
                    <a:pt x="14" y="23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378" name="Freeform 416"/>
            <p:cNvSpPr>
              <a:spLocks noEditPoints="1"/>
            </p:cNvSpPr>
            <p:nvPr/>
          </p:nvSpPr>
          <p:spPr bwMode="auto">
            <a:xfrm>
              <a:off x="1396907" y="6650898"/>
              <a:ext cx="98761" cy="109269"/>
            </a:xfrm>
            <a:custGeom>
              <a:avLst/>
              <a:gdLst>
                <a:gd name="T0" fmla="*/ 47 w 47"/>
                <a:gd name="T1" fmla="*/ 24 h 47"/>
                <a:gd name="T2" fmla="*/ 23 w 47"/>
                <a:gd name="T3" fmla="*/ 0 h 47"/>
                <a:gd name="T4" fmla="*/ 0 w 47"/>
                <a:gd name="T5" fmla="*/ 24 h 47"/>
                <a:gd name="T6" fmla="*/ 23 w 47"/>
                <a:gd name="T7" fmla="*/ 47 h 47"/>
                <a:gd name="T8" fmla="*/ 47 w 47"/>
                <a:gd name="T9" fmla="*/ 24 h 47"/>
                <a:gd name="T10" fmla="*/ 13 w 47"/>
                <a:gd name="T11" fmla="*/ 24 h 47"/>
                <a:gd name="T12" fmla="*/ 23 w 47"/>
                <a:gd name="T13" fmla="*/ 14 h 47"/>
                <a:gd name="T14" fmla="*/ 33 w 47"/>
                <a:gd name="T15" fmla="*/ 24 h 47"/>
                <a:gd name="T16" fmla="*/ 23 w 47"/>
                <a:gd name="T17" fmla="*/ 33 h 47"/>
                <a:gd name="T18" fmla="*/ 13 w 47"/>
                <a:gd name="T19" fmla="*/ 2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" h="47">
                  <a:moveTo>
                    <a:pt x="47" y="24"/>
                  </a:moveTo>
                  <a:cubicBezTo>
                    <a:pt x="47" y="11"/>
                    <a:pt x="36" y="0"/>
                    <a:pt x="23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37"/>
                    <a:pt x="10" y="47"/>
                    <a:pt x="23" y="47"/>
                  </a:cubicBezTo>
                  <a:cubicBezTo>
                    <a:pt x="36" y="47"/>
                    <a:pt x="47" y="37"/>
                    <a:pt x="47" y="24"/>
                  </a:cubicBezTo>
                  <a:close/>
                  <a:moveTo>
                    <a:pt x="13" y="24"/>
                  </a:moveTo>
                  <a:cubicBezTo>
                    <a:pt x="13" y="18"/>
                    <a:pt x="18" y="14"/>
                    <a:pt x="23" y="14"/>
                  </a:cubicBezTo>
                  <a:cubicBezTo>
                    <a:pt x="28" y="14"/>
                    <a:pt x="33" y="18"/>
                    <a:pt x="33" y="24"/>
                  </a:cubicBezTo>
                  <a:cubicBezTo>
                    <a:pt x="33" y="29"/>
                    <a:pt x="28" y="33"/>
                    <a:pt x="23" y="33"/>
                  </a:cubicBezTo>
                  <a:cubicBezTo>
                    <a:pt x="18" y="33"/>
                    <a:pt x="13" y="29"/>
                    <a:pt x="13" y="24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379" name="Freeform 417"/>
            <p:cNvSpPr>
              <a:spLocks noEditPoints="1"/>
            </p:cNvSpPr>
            <p:nvPr/>
          </p:nvSpPr>
          <p:spPr bwMode="auto">
            <a:xfrm>
              <a:off x="599692" y="6483548"/>
              <a:ext cx="1828433" cy="561113"/>
            </a:xfrm>
            <a:custGeom>
              <a:avLst/>
              <a:gdLst>
                <a:gd name="T0" fmla="*/ 846 w 869"/>
                <a:gd name="T1" fmla="*/ 178 h 241"/>
                <a:gd name="T2" fmla="*/ 743 w 869"/>
                <a:gd name="T3" fmla="*/ 199 h 241"/>
                <a:gd name="T4" fmla="*/ 725 w 869"/>
                <a:gd name="T5" fmla="*/ 159 h 241"/>
                <a:gd name="T6" fmla="*/ 675 w 869"/>
                <a:gd name="T7" fmla="*/ 148 h 241"/>
                <a:gd name="T8" fmla="*/ 635 w 869"/>
                <a:gd name="T9" fmla="*/ 220 h 241"/>
                <a:gd name="T10" fmla="*/ 675 w 869"/>
                <a:gd name="T11" fmla="*/ 170 h 241"/>
                <a:gd name="T12" fmla="*/ 714 w 869"/>
                <a:gd name="T13" fmla="*/ 178 h 241"/>
                <a:gd name="T14" fmla="*/ 712 w 869"/>
                <a:gd name="T15" fmla="*/ 223 h 241"/>
                <a:gd name="T16" fmla="*/ 254 w 869"/>
                <a:gd name="T17" fmla="*/ 230 h 241"/>
                <a:gd name="T18" fmla="*/ 265 w 869"/>
                <a:gd name="T19" fmla="*/ 218 h 241"/>
                <a:gd name="T20" fmla="*/ 253 w 869"/>
                <a:gd name="T21" fmla="*/ 142 h 241"/>
                <a:gd name="T22" fmla="*/ 200 w 869"/>
                <a:gd name="T23" fmla="*/ 34 h 241"/>
                <a:gd name="T24" fmla="*/ 179 w 869"/>
                <a:gd name="T25" fmla="*/ 0 h 241"/>
                <a:gd name="T26" fmla="*/ 47 w 869"/>
                <a:gd name="T27" fmla="*/ 20 h 241"/>
                <a:gd name="T28" fmla="*/ 0 w 869"/>
                <a:gd name="T29" fmla="*/ 24 h 241"/>
                <a:gd name="T30" fmla="*/ 46 w 869"/>
                <a:gd name="T31" fmla="*/ 31 h 241"/>
                <a:gd name="T32" fmla="*/ 179 w 869"/>
                <a:gd name="T33" fmla="*/ 47 h 241"/>
                <a:gd name="T34" fmla="*/ 242 w 869"/>
                <a:gd name="T35" fmla="*/ 92 h 241"/>
                <a:gd name="T36" fmla="*/ 224 w 869"/>
                <a:gd name="T37" fmla="*/ 142 h 241"/>
                <a:gd name="T38" fmla="*/ 243 w 869"/>
                <a:gd name="T39" fmla="*/ 218 h 241"/>
                <a:gd name="T40" fmla="*/ 723 w 869"/>
                <a:gd name="T41" fmla="*/ 241 h 241"/>
                <a:gd name="T42" fmla="*/ 742 w 869"/>
                <a:gd name="T43" fmla="*/ 210 h 241"/>
                <a:gd name="T44" fmla="*/ 846 w 869"/>
                <a:gd name="T45" fmla="*/ 225 h 241"/>
                <a:gd name="T46" fmla="*/ 24 w 869"/>
                <a:gd name="T47" fmla="*/ 33 h 241"/>
                <a:gd name="T48" fmla="*/ 24 w 869"/>
                <a:gd name="T49" fmla="*/ 14 h 241"/>
                <a:gd name="T50" fmla="*/ 24 w 869"/>
                <a:gd name="T51" fmla="*/ 33 h 241"/>
                <a:gd name="T52" fmla="*/ 169 w 869"/>
                <a:gd name="T53" fmla="*/ 24 h 241"/>
                <a:gd name="T54" fmla="*/ 189 w 869"/>
                <a:gd name="T55" fmla="*/ 24 h 241"/>
                <a:gd name="T56" fmla="*/ 720 w 869"/>
                <a:gd name="T57" fmla="*/ 211 h 241"/>
                <a:gd name="T58" fmla="*/ 720 w 869"/>
                <a:gd name="T59" fmla="*/ 191 h 241"/>
                <a:gd name="T60" fmla="*/ 720 w 869"/>
                <a:gd name="T61" fmla="*/ 211 h 241"/>
                <a:gd name="T62" fmla="*/ 836 w 869"/>
                <a:gd name="T63" fmla="*/ 201 h 241"/>
                <a:gd name="T64" fmla="*/ 856 w 869"/>
                <a:gd name="T65" fmla="*/ 201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69" h="241">
                  <a:moveTo>
                    <a:pt x="869" y="201"/>
                  </a:moveTo>
                  <a:cubicBezTo>
                    <a:pt x="869" y="188"/>
                    <a:pt x="859" y="178"/>
                    <a:pt x="846" y="178"/>
                  </a:cubicBezTo>
                  <a:cubicBezTo>
                    <a:pt x="834" y="178"/>
                    <a:pt x="824" y="187"/>
                    <a:pt x="823" y="199"/>
                  </a:cubicBezTo>
                  <a:cubicBezTo>
                    <a:pt x="743" y="199"/>
                    <a:pt x="743" y="199"/>
                    <a:pt x="743" y="199"/>
                  </a:cubicBezTo>
                  <a:cubicBezTo>
                    <a:pt x="742" y="189"/>
                    <a:pt x="735" y="181"/>
                    <a:pt x="725" y="178"/>
                  </a:cubicBezTo>
                  <a:cubicBezTo>
                    <a:pt x="725" y="159"/>
                    <a:pt x="725" y="159"/>
                    <a:pt x="725" y="159"/>
                  </a:cubicBezTo>
                  <a:cubicBezTo>
                    <a:pt x="675" y="159"/>
                    <a:pt x="675" y="159"/>
                    <a:pt x="675" y="159"/>
                  </a:cubicBezTo>
                  <a:cubicBezTo>
                    <a:pt x="675" y="148"/>
                    <a:pt x="675" y="148"/>
                    <a:pt x="675" y="148"/>
                  </a:cubicBezTo>
                  <a:cubicBezTo>
                    <a:pt x="635" y="148"/>
                    <a:pt x="635" y="148"/>
                    <a:pt x="635" y="148"/>
                  </a:cubicBezTo>
                  <a:cubicBezTo>
                    <a:pt x="635" y="220"/>
                    <a:pt x="635" y="220"/>
                    <a:pt x="635" y="220"/>
                  </a:cubicBezTo>
                  <a:cubicBezTo>
                    <a:pt x="675" y="220"/>
                    <a:pt x="675" y="220"/>
                    <a:pt x="675" y="220"/>
                  </a:cubicBezTo>
                  <a:cubicBezTo>
                    <a:pt x="675" y="170"/>
                    <a:pt x="675" y="170"/>
                    <a:pt x="675" y="170"/>
                  </a:cubicBezTo>
                  <a:cubicBezTo>
                    <a:pt x="685" y="170"/>
                    <a:pt x="707" y="170"/>
                    <a:pt x="714" y="170"/>
                  </a:cubicBezTo>
                  <a:cubicBezTo>
                    <a:pt x="714" y="172"/>
                    <a:pt x="714" y="175"/>
                    <a:pt x="714" y="178"/>
                  </a:cubicBezTo>
                  <a:cubicBezTo>
                    <a:pt x="704" y="181"/>
                    <a:pt x="696" y="190"/>
                    <a:pt x="696" y="201"/>
                  </a:cubicBezTo>
                  <a:cubicBezTo>
                    <a:pt x="696" y="212"/>
                    <a:pt x="703" y="220"/>
                    <a:pt x="712" y="223"/>
                  </a:cubicBezTo>
                  <a:cubicBezTo>
                    <a:pt x="712" y="225"/>
                    <a:pt x="712" y="228"/>
                    <a:pt x="712" y="230"/>
                  </a:cubicBezTo>
                  <a:cubicBezTo>
                    <a:pt x="702" y="230"/>
                    <a:pt x="264" y="230"/>
                    <a:pt x="254" y="230"/>
                  </a:cubicBezTo>
                  <a:cubicBezTo>
                    <a:pt x="254" y="227"/>
                    <a:pt x="254" y="222"/>
                    <a:pt x="254" y="218"/>
                  </a:cubicBezTo>
                  <a:cubicBezTo>
                    <a:pt x="265" y="218"/>
                    <a:pt x="265" y="218"/>
                    <a:pt x="265" y="218"/>
                  </a:cubicBezTo>
                  <a:cubicBezTo>
                    <a:pt x="265" y="142"/>
                    <a:pt x="265" y="142"/>
                    <a:pt x="265" y="142"/>
                  </a:cubicBezTo>
                  <a:cubicBezTo>
                    <a:pt x="253" y="142"/>
                    <a:pt x="253" y="142"/>
                    <a:pt x="253" y="142"/>
                  </a:cubicBezTo>
                  <a:cubicBezTo>
                    <a:pt x="253" y="88"/>
                    <a:pt x="253" y="88"/>
                    <a:pt x="253" y="88"/>
                  </a:cubicBezTo>
                  <a:cubicBezTo>
                    <a:pt x="200" y="34"/>
                    <a:pt x="200" y="34"/>
                    <a:pt x="200" y="34"/>
                  </a:cubicBezTo>
                  <a:cubicBezTo>
                    <a:pt x="201" y="31"/>
                    <a:pt x="202" y="27"/>
                    <a:pt x="202" y="24"/>
                  </a:cubicBezTo>
                  <a:cubicBezTo>
                    <a:pt x="202" y="11"/>
                    <a:pt x="192" y="0"/>
                    <a:pt x="179" y="0"/>
                  </a:cubicBezTo>
                  <a:cubicBezTo>
                    <a:pt x="167" y="0"/>
                    <a:pt x="157" y="9"/>
                    <a:pt x="156" y="20"/>
                  </a:cubicBezTo>
                  <a:cubicBezTo>
                    <a:pt x="47" y="20"/>
                    <a:pt x="47" y="20"/>
                    <a:pt x="47" y="20"/>
                  </a:cubicBezTo>
                  <a:cubicBezTo>
                    <a:pt x="45" y="9"/>
                    <a:pt x="35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37"/>
                    <a:pt x="11" y="47"/>
                    <a:pt x="24" y="47"/>
                  </a:cubicBezTo>
                  <a:cubicBezTo>
                    <a:pt x="34" y="47"/>
                    <a:pt x="43" y="40"/>
                    <a:pt x="46" y="31"/>
                  </a:cubicBezTo>
                  <a:cubicBezTo>
                    <a:pt x="157" y="31"/>
                    <a:pt x="157" y="31"/>
                    <a:pt x="157" y="31"/>
                  </a:cubicBezTo>
                  <a:cubicBezTo>
                    <a:pt x="160" y="40"/>
                    <a:pt x="169" y="47"/>
                    <a:pt x="179" y="47"/>
                  </a:cubicBezTo>
                  <a:cubicBezTo>
                    <a:pt x="184" y="47"/>
                    <a:pt x="189" y="45"/>
                    <a:pt x="193" y="43"/>
                  </a:cubicBezTo>
                  <a:cubicBezTo>
                    <a:pt x="203" y="53"/>
                    <a:pt x="240" y="90"/>
                    <a:pt x="242" y="92"/>
                  </a:cubicBezTo>
                  <a:cubicBezTo>
                    <a:pt x="242" y="95"/>
                    <a:pt x="242" y="127"/>
                    <a:pt x="242" y="142"/>
                  </a:cubicBezTo>
                  <a:cubicBezTo>
                    <a:pt x="224" y="142"/>
                    <a:pt x="224" y="142"/>
                    <a:pt x="224" y="142"/>
                  </a:cubicBezTo>
                  <a:cubicBezTo>
                    <a:pt x="224" y="218"/>
                    <a:pt x="224" y="218"/>
                    <a:pt x="224" y="218"/>
                  </a:cubicBezTo>
                  <a:cubicBezTo>
                    <a:pt x="243" y="218"/>
                    <a:pt x="243" y="218"/>
                    <a:pt x="243" y="218"/>
                  </a:cubicBezTo>
                  <a:cubicBezTo>
                    <a:pt x="243" y="241"/>
                    <a:pt x="243" y="241"/>
                    <a:pt x="243" y="241"/>
                  </a:cubicBezTo>
                  <a:cubicBezTo>
                    <a:pt x="723" y="241"/>
                    <a:pt x="723" y="241"/>
                    <a:pt x="723" y="241"/>
                  </a:cubicBezTo>
                  <a:cubicBezTo>
                    <a:pt x="723" y="224"/>
                    <a:pt x="723" y="224"/>
                    <a:pt x="723" y="224"/>
                  </a:cubicBezTo>
                  <a:cubicBezTo>
                    <a:pt x="732" y="223"/>
                    <a:pt x="739" y="217"/>
                    <a:pt x="742" y="210"/>
                  </a:cubicBezTo>
                  <a:cubicBezTo>
                    <a:pt x="824" y="210"/>
                    <a:pt x="824" y="210"/>
                    <a:pt x="824" y="210"/>
                  </a:cubicBezTo>
                  <a:cubicBezTo>
                    <a:pt x="827" y="218"/>
                    <a:pt x="836" y="225"/>
                    <a:pt x="846" y="225"/>
                  </a:cubicBezTo>
                  <a:cubicBezTo>
                    <a:pt x="859" y="225"/>
                    <a:pt x="869" y="214"/>
                    <a:pt x="869" y="201"/>
                  </a:cubicBezTo>
                  <a:close/>
                  <a:moveTo>
                    <a:pt x="24" y="33"/>
                  </a:moveTo>
                  <a:cubicBezTo>
                    <a:pt x="18" y="33"/>
                    <a:pt x="14" y="29"/>
                    <a:pt x="14" y="24"/>
                  </a:cubicBezTo>
                  <a:cubicBezTo>
                    <a:pt x="14" y="18"/>
                    <a:pt x="18" y="14"/>
                    <a:pt x="24" y="14"/>
                  </a:cubicBezTo>
                  <a:cubicBezTo>
                    <a:pt x="29" y="14"/>
                    <a:pt x="33" y="18"/>
                    <a:pt x="33" y="24"/>
                  </a:cubicBezTo>
                  <a:cubicBezTo>
                    <a:pt x="33" y="29"/>
                    <a:pt x="29" y="33"/>
                    <a:pt x="24" y="33"/>
                  </a:cubicBezTo>
                  <a:close/>
                  <a:moveTo>
                    <a:pt x="179" y="33"/>
                  </a:moveTo>
                  <a:cubicBezTo>
                    <a:pt x="174" y="33"/>
                    <a:pt x="169" y="29"/>
                    <a:pt x="169" y="24"/>
                  </a:cubicBezTo>
                  <a:cubicBezTo>
                    <a:pt x="169" y="18"/>
                    <a:pt x="174" y="14"/>
                    <a:pt x="179" y="14"/>
                  </a:cubicBezTo>
                  <a:cubicBezTo>
                    <a:pt x="184" y="14"/>
                    <a:pt x="189" y="18"/>
                    <a:pt x="189" y="24"/>
                  </a:cubicBezTo>
                  <a:cubicBezTo>
                    <a:pt x="189" y="29"/>
                    <a:pt x="184" y="33"/>
                    <a:pt x="179" y="33"/>
                  </a:cubicBezTo>
                  <a:close/>
                  <a:moveTo>
                    <a:pt x="720" y="211"/>
                  </a:moveTo>
                  <a:cubicBezTo>
                    <a:pt x="714" y="211"/>
                    <a:pt x="710" y="206"/>
                    <a:pt x="710" y="201"/>
                  </a:cubicBezTo>
                  <a:cubicBezTo>
                    <a:pt x="710" y="196"/>
                    <a:pt x="714" y="191"/>
                    <a:pt x="720" y="191"/>
                  </a:cubicBezTo>
                  <a:cubicBezTo>
                    <a:pt x="725" y="191"/>
                    <a:pt x="729" y="196"/>
                    <a:pt x="729" y="201"/>
                  </a:cubicBezTo>
                  <a:cubicBezTo>
                    <a:pt x="729" y="206"/>
                    <a:pt x="725" y="211"/>
                    <a:pt x="720" y="211"/>
                  </a:cubicBezTo>
                  <a:close/>
                  <a:moveTo>
                    <a:pt x="846" y="211"/>
                  </a:moveTo>
                  <a:cubicBezTo>
                    <a:pt x="840" y="211"/>
                    <a:pt x="836" y="206"/>
                    <a:pt x="836" y="201"/>
                  </a:cubicBezTo>
                  <a:cubicBezTo>
                    <a:pt x="836" y="196"/>
                    <a:pt x="840" y="191"/>
                    <a:pt x="846" y="191"/>
                  </a:cubicBezTo>
                  <a:cubicBezTo>
                    <a:pt x="851" y="191"/>
                    <a:pt x="856" y="196"/>
                    <a:pt x="856" y="201"/>
                  </a:cubicBezTo>
                  <a:cubicBezTo>
                    <a:pt x="856" y="206"/>
                    <a:pt x="851" y="211"/>
                    <a:pt x="846" y="211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382" name="Freeform 437"/>
            <p:cNvSpPr>
              <a:spLocks noEditPoints="1"/>
            </p:cNvSpPr>
            <p:nvPr/>
          </p:nvSpPr>
          <p:spPr bwMode="auto">
            <a:xfrm>
              <a:off x="4449" y="6157708"/>
              <a:ext cx="98761" cy="109269"/>
            </a:xfrm>
            <a:custGeom>
              <a:avLst/>
              <a:gdLst>
                <a:gd name="T0" fmla="*/ 47 w 47"/>
                <a:gd name="T1" fmla="*/ 24 h 47"/>
                <a:gd name="T2" fmla="*/ 24 w 47"/>
                <a:gd name="T3" fmla="*/ 0 h 47"/>
                <a:gd name="T4" fmla="*/ 0 w 47"/>
                <a:gd name="T5" fmla="*/ 24 h 47"/>
                <a:gd name="T6" fmla="*/ 24 w 47"/>
                <a:gd name="T7" fmla="*/ 47 h 47"/>
                <a:gd name="T8" fmla="*/ 47 w 47"/>
                <a:gd name="T9" fmla="*/ 24 h 47"/>
                <a:gd name="T10" fmla="*/ 14 w 47"/>
                <a:gd name="T11" fmla="*/ 24 h 47"/>
                <a:gd name="T12" fmla="*/ 24 w 47"/>
                <a:gd name="T13" fmla="*/ 14 h 47"/>
                <a:gd name="T14" fmla="*/ 34 w 47"/>
                <a:gd name="T15" fmla="*/ 24 h 47"/>
                <a:gd name="T16" fmla="*/ 24 w 47"/>
                <a:gd name="T17" fmla="*/ 33 h 47"/>
                <a:gd name="T18" fmla="*/ 14 w 47"/>
                <a:gd name="T19" fmla="*/ 2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" h="47">
                  <a:moveTo>
                    <a:pt x="47" y="24"/>
                  </a:moveTo>
                  <a:cubicBezTo>
                    <a:pt x="47" y="11"/>
                    <a:pt x="37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37"/>
                    <a:pt x="11" y="47"/>
                    <a:pt x="24" y="47"/>
                  </a:cubicBezTo>
                  <a:cubicBezTo>
                    <a:pt x="37" y="47"/>
                    <a:pt x="47" y="37"/>
                    <a:pt x="47" y="24"/>
                  </a:cubicBezTo>
                  <a:close/>
                  <a:moveTo>
                    <a:pt x="14" y="24"/>
                  </a:moveTo>
                  <a:cubicBezTo>
                    <a:pt x="14" y="18"/>
                    <a:pt x="18" y="14"/>
                    <a:pt x="24" y="14"/>
                  </a:cubicBezTo>
                  <a:cubicBezTo>
                    <a:pt x="29" y="14"/>
                    <a:pt x="34" y="18"/>
                    <a:pt x="34" y="24"/>
                  </a:cubicBezTo>
                  <a:cubicBezTo>
                    <a:pt x="34" y="29"/>
                    <a:pt x="29" y="33"/>
                    <a:pt x="24" y="33"/>
                  </a:cubicBezTo>
                  <a:cubicBezTo>
                    <a:pt x="18" y="33"/>
                    <a:pt x="14" y="29"/>
                    <a:pt x="14" y="24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389" name="Freeform 522"/>
            <p:cNvSpPr>
              <a:spLocks noEditPoints="1"/>
            </p:cNvSpPr>
            <p:nvPr/>
          </p:nvSpPr>
          <p:spPr bwMode="auto">
            <a:xfrm>
              <a:off x="2991338" y="5624159"/>
              <a:ext cx="195745" cy="240195"/>
            </a:xfrm>
            <a:custGeom>
              <a:avLst/>
              <a:gdLst>
                <a:gd name="T0" fmla="*/ 93 w 93"/>
                <a:gd name="T1" fmla="*/ 103 h 103"/>
                <a:gd name="T2" fmla="*/ 93 w 93"/>
                <a:gd name="T3" fmla="*/ 0 h 103"/>
                <a:gd name="T4" fmla="*/ 41 w 93"/>
                <a:gd name="T5" fmla="*/ 0 h 103"/>
                <a:gd name="T6" fmla="*/ 41 w 93"/>
                <a:gd name="T7" fmla="*/ 40 h 103"/>
                <a:gd name="T8" fmla="*/ 24 w 93"/>
                <a:gd name="T9" fmla="*/ 32 h 103"/>
                <a:gd name="T10" fmla="*/ 0 w 93"/>
                <a:gd name="T11" fmla="*/ 56 h 103"/>
                <a:gd name="T12" fmla="*/ 24 w 93"/>
                <a:gd name="T13" fmla="*/ 79 h 103"/>
                <a:gd name="T14" fmla="*/ 41 w 93"/>
                <a:gd name="T15" fmla="*/ 71 h 103"/>
                <a:gd name="T16" fmla="*/ 41 w 93"/>
                <a:gd name="T17" fmla="*/ 103 h 103"/>
                <a:gd name="T18" fmla="*/ 93 w 93"/>
                <a:gd name="T19" fmla="*/ 103 h 103"/>
                <a:gd name="T20" fmla="*/ 24 w 93"/>
                <a:gd name="T21" fmla="*/ 65 h 103"/>
                <a:gd name="T22" fmla="*/ 14 w 93"/>
                <a:gd name="T23" fmla="*/ 56 h 103"/>
                <a:gd name="T24" fmla="*/ 24 w 93"/>
                <a:gd name="T25" fmla="*/ 46 h 103"/>
                <a:gd name="T26" fmla="*/ 33 w 93"/>
                <a:gd name="T27" fmla="*/ 56 h 103"/>
                <a:gd name="T28" fmla="*/ 24 w 93"/>
                <a:gd name="T29" fmla="*/ 65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3" h="103">
                  <a:moveTo>
                    <a:pt x="93" y="103"/>
                  </a:moveTo>
                  <a:cubicBezTo>
                    <a:pt x="93" y="0"/>
                    <a:pt x="93" y="0"/>
                    <a:pt x="93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37" y="35"/>
                    <a:pt x="31" y="32"/>
                    <a:pt x="24" y="32"/>
                  </a:cubicBezTo>
                  <a:cubicBezTo>
                    <a:pt x="11" y="32"/>
                    <a:pt x="0" y="43"/>
                    <a:pt x="0" y="56"/>
                  </a:cubicBezTo>
                  <a:cubicBezTo>
                    <a:pt x="0" y="69"/>
                    <a:pt x="11" y="79"/>
                    <a:pt x="24" y="79"/>
                  </a:cubicBezTo>
                  <a:cubicBezTo>
                    <a:pt x="31" y="79"/>
                    <a:pt x="37" y="76"/>
                    <a:pt x="41" y="71"/>
                  </a:cubicBezTo>
                  <a:cubicBezTo>
                    <a:pt x="41" y="103"/>
                    <a:pt x="41" y="103"/>
                    <a:pt x="41" y="103"/>
                  </a:cubicBezTo>
                  <a:lnTo>
                    <a:pt x="93" y="103"/>
                  </a:lnTo>
                  <a:close/>
                  <a:moveTo>
                    <a:pt x="24" y="65"/>
                  </a:moveTo>
                  <a:cubicBezTo>
                    <a:pt x="18" y="65"/>
                    <a:pt x="14" y="61"/>
                    <a:pt x="14" y="56"/>
                  </a:cubicBezTo>
                  <a:cubicBezTo>
                    <a:pt x="14" y="50"/>
                    <a:pt x="18" y="46"/>
                    <a:pt x="24" y="46"/>
                  </a:cubicBezTo>
                  <a:cubicBezTo>
                    <a:pt x="29" y="46"/>
                    <a:pt x="33" y="50"/>
                    <a:pt x="33" y="56"/>
                  </a:cubicBezTo>
                  <a:cubicBezTo>
                    <a:pt x="33" y="61"/>
                    <a:pt x="29" y="65"/>
                    <a:pt x="24" y="65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390" name="Rectangle 523"/>
            <p:cNvSpPr>
              <a:spLocks noChangeArrowheads="1"/>
            </p:cNvSpPr>
            <p:nvPr/>
          </p:nvSpPr>
          <p:spPr bwMode="auto">
            <a:xfrm>
              <a:off x="3317874" y="5658614"/>
              <a:ext cx="109439" cy="158490"/>
            </a:xfrm>
            <a:prstGeom prst="rect">
              <a:avLst/>
            </a:pr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391" name="Freeform 524"/>
            <p:cNvSpPr>
              <a:spLocks noEditPoints="1"/>
            </p:cNvSpPr>
            <p:nvPr/>
          </p:nvSpPr>
          <p:spPr bwMode="auto">
            <a:xfrm>
              <a:off x="3599926" y="4885852"/>
              <a:ext cx="220658" cy="109269"/>
            </a:xfrm>
            <a:custGeom>
              <a:avLst/>
              <a:gdLst>
                <a:gd name="T0" fmla="*/ 81 w 105"/>
                <a:gd name="T1" fmla="*/ 47 h 47"/>
                <a:gd name="T2" fmla="*/ 105 w 105"/>
                <a:gd name="T3" fmla="*/ 24 h 47"/>
                <a:gd name="T4" fmla="*/ 81 w 105"/>
                <a:gd name="T5" fmla="*/ 0 h 47"/>
                <a:gd name="T6" fmla="*/ 64 w 105"/>
                <a:gd name="T7" fmla="*/ 8 h 47"/>
                <a:gd name="T8" fmla="*/ 0 w 105"/>
                <a:gd name="T9" fmla="*/ 8 h 47"/>
                <a:gd name="T10" fmla="*/ 0 w 105"/>
                <a:gd name="T11" fmla="*/ 40 h 47"/>
                <a:gd name="T12" fmla="*/ 64 w 105"/>
                <a:gd name="T13" fmla="*/ 40 h 47"/>
                <a:gd name="T14" fmla="*/ 81 w 105"/>
                <a:gd name="T15" fmla="*/ 47 h 47"/>
                <a:gd name="T16" fmla="*/ 81 w 105"/>
                <a:gd name="T17" fmla="*/ 14 h 47"/>
                <a:gd name="T18" fmla="*/ 91 w 105"/>
                <a:gd name="T19" fmla="*/ 24 h 47"/>
                <a:gd name="T20" fmla="*/ 81 w 105"/>
                <a:gd name="T21" fmla="*/ 34 h 47"/>
                <a:gd name="T22" fmla="*/ 71 w 105"/>
                <a:gd name="T23" fmla="*/ 24 h 47"/>
                <a:gd name="T24" fmla="*/ 81 w 105"/>
                <a:gd name="T25" fmla="*/ 1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5" h="47">
                  <a:moveTo>
                    <a:pt x="81" y="47"/>
                  </a:moveTo>
                  <a:cubicBezTo>
                    <a:pt x="94" y="47"/>
                    <a:pt x="105" y="37"/>
                    <a:pt x="105" y="24"/>
                  </a:cubicBezTo>
                  <a:cubicBezTo>
                    <a:pt x="105" y="11"/>
                    <a:pt x="94" y="0"/>
                    <a:pt x="81" y="0"/>
                  </a:cubicBezTo>
                  <a:cubicBezTo>
                    <a:pt x="74" y="0"/>
                    <a:pt x="68" y="3"/>
                    <a:pt x="64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64" y="40"/>
                    <a:pt x="64" y="40"/>
                    <a:pt x="64" y="40"/>
                  </a:cubicBezTo>
                  <a:cubicBezTo>
                    <a:pt x="68" y="44"/>
                    <a:pt x="74" y="47"/>
                    <a:pt x="81" y="47"/>
                  </a:cubicBezTo>
                  <a:close/>
                  <a:moveTo>
                    <a:pt x="81" y="14"/>
                  </a:moveTo>
                  <a:cubicBezTo>
                    <a:pt x="87" y="14"/>
                    <a:pt x="91" y="19"/>
                    <a:pt x="91" y="24"/>
                  </a:cubicBezTo>
                  <a:cubicBezTo>
                    <a:pt x="91" y="29"/>
                    <a:pt x="87" y="34"/>
                    <a:pt x="81" y="34"/>
                  </a:cubicBezTo>
                  <a:cubicBezTo>
                    <a:pt x="76" y="34"/>
                    <a:pt x="71" y="29"/>
                    <a:pt x="71" y="24"/>
                  </a:cubicBezTo>
                  <a:cubicBezTo>
                    <a:pt x="71" y="19"/>
                    <a:pt x="76" y="14"/>
                    <a:pt x="81" y="14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392" name="Rectangle 525"/>
            <p:cNvSpPr>
              <a:spLocks noChangeArrowheads="1"/>
            </p:cNvSpPr>
            <p:nvPr/>
          </p:nvSpPr>
          <p:spPr bwMode="auto">
            <a:xfrm>
              <a:off x="3599926" y="5707833"/>
              <a:ext cx="149478" cy="71862"/>
            </a:xfrm>
            <a:prstGeom prst="rect">
              <a:avLst/>
            </a:pr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393" name="Freeform 526"/>
            <p:cNvSpPr>
              <a:spLocks noEditPoints="1"/>
            </p:cNvSpPr>
            <p:nvPr/>
          </p:nvSpPr>
          <p:spPr bwMode="auto">
            <a:xfrm>
              <a:off x="2926385" y="6091754"/>
              <a:ext cx="823018" cy="228383"/>
            </a:xfrm>
            <a:custGeom>
              <a:avLst/>
              <a:gdLst>
                <a:gd name="T0" fmla="*/ 391 w 391"/>
                <a:gd name="T1" fmla="*/ 72 h 98"/>
                <a:gd name="T2" fmla="*/ 391 w 391"/>
                <a:gd name="T3" fmla="*/ 40 h 98"/>
                <a:gd name="T4" fmla="*/ 320 w 391"/>
                <a:gd name="T5" fmla="*/ 40 h 98"/>
                <a:gd name="T6" fmla="*/ 320 w 391"/>
                <a:gd name="T7" fmla="*/ 57 h 98"/>
                <a:gd name="T8" fmla="*/ 241 w 391"/>
                <a:gd name="T9" fmla="*/ 57 h 98"/>
                <a:gd name="T10" fmla="*/ 211 w 391"/>
                <a:gd name="T11" fmla="*/ 87 h 98"/>
                <a:gd name="T12" fmla="*/ 91 w 391"/>
                <a:gd name="T13" fmla="*/ 87 h 98"/>
                <a:gd name="T14" fmla="*/ 43 w 391"/>
                <a:gd name="T15" fmla="*/ 38 h 98"/>
                <a:gd name="T16" fmla="*/ 48 w 391"/>
                <a:gd name="T17" fmla="*/ 24 h 98"/>
                <a:gd name="T18" fmla="*/ 24 w 391"/>
                <a:gd name="T19" fmla="*/ 0 h 98"/>
                <a:gd name="T20" fmla="*/ 0 w 391"/>
                <a:gd name="T21" fmla="*/ 24 h 98"/>
                <a:gd name="T22" fmla="*/ 24 w 391"/>
                <a:gd name="T23" fmla="*/ 47 h 98"/>
                <a:gd name="T24" fmla="*/ 34 w 391"/>
                <a:gd name="T25" fmla="*/ 45 h 98"/>
                <a:gd name="T26" fmla="*/ 87 w 391"/>
                <a:gd name="T27" fmla="*/ 98 h 98"/>
                <a:gd name="T28" fmla="*/ 216 w 391"/>
                <a:gd name="T29" fmla="*/ 98 h 98"/>
                <a:gd name="T30" fmla="*/ 246 w 391"/>
                <a:gd name="T31" fmla="*/ 68 h 98"/>
                <a:gd name="T32" fmla="*/ 320 w 391"/>
                <a:gd name="T33" fmla="*/ 68 h 98"/>
                <a:gd name="T34" fmla="*/ 320 w 391"/>
                <a:gd name="T35" fmla="*/ 72 h 98"/>
                <a:gd name="T36" fmla="*/ 391 w 391"/>
                <a:gd name="T37" fmla="*/ 72 h 98"/>
                <a:gd name="T38" fmla="*/ 14 w 391"/>
                <a:gd name="T39" fmla="*/ 24 h 98"/>
                <a:gd name="T40" fmla="*/ 24 w 391"/>
                <a:gd name="T41" fmla="*/ 14 h 98"/>
                <a:gd name="T42" fmla="*/ 34 w 391"/>
                <a:gd name="T43" fmla="*/ 24 h 98"/>
                <a:gd name="T44" fmla="*/ 24 w 391"/>
                <a:gd name="T45" fmla="*/ 34 h 98"/>
                <a:gd name="T46" fmla="*/ 14 w 391"/>
                <a:gd name="T47" fmla="*/ 24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91" h="98">
                  <a:moveTo>
                    <a:pt x="391" y="72"/>
                  </a:moveTo>
                  <a:cubicBezTo>
                    <a:pt x="391" y="40"/>
                    <a:pt x="391" y="40"/>
                    <a:pt x="391" y="40"/>
                  </a:cubicBezTo>
                  <a:cubicBezTo>
                    <a:pt x="320" y="40"/>
                    <a:pt x="320" y="40"/>
                    <a:pt x="320" y="40"/>
                  </a:cubicBezTo>
                  <a:cubicBezTo>
                    <a:pt x="320" y="57"/>
                    <a:pt x="320" y="57"/>
                    <a:pt x="320" y="57"/>
                  </a:cubicBezTo>
                  <a:cubicBezTo>
                    <a:pt x="241" y="57"/>
                    <a:pt x="241" y="57"/>
                    <a:pt x="241" y="57"/>
                  </a:cubicBezTo>
                  <a:cubicBezTo>
                    <a:pt x="241" y="57"/>
                    <a:pt x="214" y="84"/>
                    <a:pt x="211" y="87"/>
                  </a:cubicBezTo>
                  <a:cubicBezTo>
                    <a:pt x="207" y="87"/>
                    <a:pt x="96" y="87"/>
                    <a:pt x="91" y="87"/>
                  </a:cubicBezTo>
                  <a:cubicBezTo>
                    <a:pt x="89" y="85"/>
                    <a:pt x="55" y="51"/>
                    <a:pt x="43" y="38"/>
                  </a:cubicBezTo>
                  <a:cubicBezTo>
                    <a:pt x="46" y="34"/>
                    <a:pt x="48" y="29"/>
                    <a:pt x="48" y="24"/>
                  </a:cubicBezTo>
                  <a:cubicBezTo>
                    <a:pt x="48" y="11"/>
                    <a:pt x="37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37"/>
                    <a:pt x="11" y="47"/>
                    <a:pt x="24" y="47"/>
                  </a:cubicBezTo>
                  <a:cubicBezTo>
                    <a:pt x="28" y="47"/>
                    <a:pt x="31" y="47"/>
                    <a:pt x="34" y="45"/>
                  </a:cubicBezTo>
                  <a:cubicBezTo>
                    <a:pt x="87" y="98"/>
                    <a:pt x="87" y="98"/>
                    <a:pt x="87" y="98"/>
                  </a:cubicBezTo>
                  <a:cubicBezTo>
                    <a:pt x="216" y="98"/>
                    <a:pt x="216" y="98"/>
                    <a:pt x="216" y="98"/>
                  </a:cubicBezTo>
                  <a:cubicBezTo>
                    <a:pt x="216" y="98"/>
                    <a:pt x="243" y="71"/>
                    <a:pt x="246" y="68"/>
                  </a:cubicBezTo>
                  <a:cubicBezTo>
                    <a:pt x="249" y="68"/>
                    <a:pt x="301" y="68"/>
                    <a:pt x="320" y="68"/>
                  </a:cubicBezTo>
                  <a:cubicBezTo>
                    <a:pt x="320" y="72"/>
                    <a:pt x="320" y="72"/>
                    <a:pt x="320" y="72"/>
                  </a:cubicBezTo>
                  <a:lnTo>
                    <a:pt x="391" y="72"/>
                  </a:lnTo>
                  <a:close/>
                  <a:moveTo>
                    <a:pt x="14" y="24"/>
                  </a:moveTo>
                  <a:cubicBezTo>
                    <a:pt x="14" y="18"/>
                    <a:pt x="19" y="14"/>
                    <a:pt x="24" y="14"/>
                  </a:cubicBezTo>
                  <a:cubicBezTo>
                    <a:pt x="29" y="14"/>
                    <a:pt x="34" y="18"/>
                    <a:pt x="34" y="24"/>
                  </a:cubicBezTo>
                  <a:cubicBezTo>
                    <a:pt x="34" y="29"/>
                    <a:pt x="29" y="34"/>
                    <a:pt x="24" y="34"/>
                  </a:cubicBezTo>
                  <a:cubicBezTo>
                    <a:pt x="19" y="34"/>
                    <a:pt x="14" y="29"/>
                    <a:pt x="14" y="24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394" name="Rectangle 527"/>
            <p:cNvSpPr>
              <a:spLocks noChangeArrowheads="1"/>
            </p:cNvSpPr>
            <p:nvPr/>
          </p:nvSpPr>
          <p:spPr bwMode="auto">
            <a:xfrm>
              <a:off x="4205844" y="4883884"/>
              <a:ext cx="146808" cy="95488"/>
            </a:xfrm>
            <a:prstGeom prst="rect">
              <a:avLst/>
            </a:pr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395" name="Rectangle 528"/>
            <p:cNvSpPr>
              <a:spLocks noChangeArrowheads="1"/>
            </p:cNvSpPr>
            <p:nvPr/>
          </p:nvSpPr>
          <p:spPr bwMode="auto">
            <a:xfrm>
              <a:off x="4203174" y="6348684"/>
              <a:ext cx="147698" cy="71862"/>
            </a:xfrm>
            <a:prstGeom prst="rect">
              <a:avLst/>
            </a:pr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396" name="Rectangle 529"/>
            <p:cNvSpPr>
              <a:spLocks noChangeArrowheads="1"/>
            </p:cNvSpPr>
            <p:nvPr/>
          </p:nvSpPr>
          <p:spPr bwMode="auto">
            <a:xfrm>
              <a:off x="5511995" y="4811037"/>
              <a:ext cx="248240" cy="233305"/>
            </a:xfrm>
            <a:prstGeom prst="rect">
              <a:avLst/>
            </a:pr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397" name="Freeform 530"/>
            <p:cNvSpPr>
              <a:spLocks/>
            </p:cNvSpPr>
            <p:nvPr/>
          </p:nvSpPr>
          <p:spPr bwMode="auto">
            <a:xfrm>
              <a:off x="2194121" y="6122270"/>
              <a:ext cx="132572" cy="463657"/>
            </a:xfrm>
            <a:custGeom>
              <a:avLst/>
              <a:gdLst>
                <a:gd name="T0" fmla="*/ 0 w 149"/>
                <a:gd name="T1" fmla="*/ 175 h 471"/>
                <a:gd name="T2" fmla="*/ 50 w 149"/>
                <a:gd name="T3" fmla="*/ 175 h 471"/>
                <a:gd name="T4" fmla="*/ 50 w 149"/>
                <a:gd name="T5" fmla="*/ 296 h 471"/>
                <a:gd name="T6" fmla="*/ 26 w 149"/>
                <a:gd name="T7" fmla="*/ 296 h 471"/>
                <a:gd name="T8" fmla="*/ 26 w 149"/>
                <a:gd name="T9" fmla="*/ 471 h 471"/>
                <a:gd name="T10" fmla="*/ 144 w 149"/>
                <a:gd name="T11" fmla="*/ 471 h 471"/>
                <a:gd name="T12" fmla="*/ 144 w 149"/>
                <a:gd name="T13" fmla="*/ 296 h 471"/>
                <a:gd name="T14" fmla="*/ 76 w 149"/>
                <a:gd name="T15" fmla="*/ 296 h 471"/>
                <a:gd name="T16" fmla="*/ 76 w 149"/>
                <a:gd name="T17" fmla="*/ 175 h 471"/>
                <a:gd name="T18" fmla="*/ 149 w 149"/>
                <a:gd name="T19" fmla="*/ 175 h 471"/>
                <a:gd name="T20" fmla="*/ 149 w 149"/>
                <a:gd name="T21" fmla="*/ 0 h 471"/>
                <a:gd name="T22" fmla="*/ 0 w 149"/>
                <a:gd name="T23" fmla="*/ 0 h 471"/>
                <a:gd name="T24" fmla="*/ 0 w 149"/>
                <a:gd name="T25" fmla="*/ 175 h 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9" h="471">
                  <a:moveTo>
                    <a:pt x="0" y="175"/>
                  </a:moveTo>
                  <a:lnTo>
                    <a:pt x="50" y="175"/>
                  </a:lnTo>
                  <a:lnTo>
                    <a:pt x="50" y="296"/>
                  </a:lnTo>
                  <a:lnTo>
                    <a:pt x="26" y="296"/>
                  </a:lnTo>
                  <a:lnTo>
                    <a:pt x="26" y="471"/>
                  </a:lnTo>
                  <a:lnTo>
                    <a:pt x="144" y="471"/>
                  </a:lnTo>
                  <a:lnTo>
                    <a:pt x="144" y="296"/>
                  </a:lnTo>
                  <a:lnTo>
                    <a:pt x="76" y="296"/>
                  </a:lnTo>
                  <a:lnTo>
                    <a:pt x="76" y="175"/>
                  </a:lnTo>
                  <a:lnTo>
                    <a:pt x="149" y="175"/>
                  </a:lnTo>
                  <a:lnTo>
                    <a:pt x="149" y="0"/>
                  </a:lnTo>
                  <a:lnTo>
                    <a:pt x="0" y="0"/>
                  </a:lnTo>
                  <a:lnTo>
                    <a:pt x="0" y="175"/>
                  </a:ln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398" name="Rectangle 531"/>
            <p:cNvSpPr>
              <a:spLocks noChangeArrowheads="1"/>
            </p:cNvSpPr>
            <p:nvPr/>
          </p:nvSpPr>
          <p:spPr bwMode="auto">
            <a:xfrm>
              <a:off x="1478764" y="5629081"/>
              <a:ext cx="130794" cy="232320"/>
            </a:xfrm>
            <a:prstGeom prst="rect">
              <a:avLst/>
            </a:pr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399" name="Freeform 532"/>
            <p:cNvSpPr>
              <a:spLocks noEditPoints="1"/>
            </p:cNvSpPr>
            <p:nvPr/>
          </p:nvSpPr>
          <p:spPr bwMode="auto">
            <a:xfrm>
              <a:off x="1068589" y="6082894"/>
              <a:ext cx="326538" cy="407546"/>
            </a:xfrm>
            <a:custGeom>
              <a:avLst/>
              <a:gdLst>
                <a:gd name="T0" fmla="*/ 0 w 155"/>
                <a:gd name="T1" fmla="*/ 4 h 175"/>
                <a:gd name="T2" fmla="*/ 0 w 155"/>
                <a:gd name="T3" fmla="*/ 79 h 175"/>
                <a:gd name="T4" fmla="*/ 41 w 155"/>
                <a:gd name="T5" fmla="*/ 79 h 175"/>
                <a:gd name="T6" fmla="*/ 41 w 155"/>
                <a:gd name="T7" fmla="*/ 31 h 175"/>
                <a:gd name="T8" fmla="*/ 95 w 155"/>
                <a:gd name="T9" fmla="*/ 31 h 175"/>
                <a:gd name="T10" fmla="*/ 111 w 155"/>
                <a:gd name="T11" fmla="*/ 47 h 175"/>
                <a:gd name="T12" fmla="*/ 111 w 155"/>
                <a:gd name="T13" fmla="*/ 102 h 175"/>
                <a:gd name="T14" fmla="*/ 83 w 155"/>
                <a:gd name="T15" fmla="*/ 102 h 175"/>
                <a:gd name="T16" fmla="*/ 83 w 155"/>
                <a:gd name="T17" fmla="*/ 175 h 175"/>
                <a:gd name="T18" fmla="*/ 155 w 155"/>
                <a:gd name="T19" fmla="*/ 175 h 175"/>
                <a:gd name="T20" fmla="*/ 155 w 155"/>
                <a:gd name="T21" fmla="*/ 102 h 175"/>
                <a:gd name="T22" fmla="*/ 122 w 155"/>
                <a:gd name="T23" fmla="*/ 102 h 175"/>
                <a:gd name="T24" fmla="*/ 122 w 155"/>
                <a:gd name="T25" fmla="*/ 47 h 175"/>
                <a:gd name="T26" fmla="*/ 140 w 155"/>
                <a:gd name="T27" fmla="*/ 24 h 175"/>
                <a:gd name="T28" fmla="*/ 117 w 155"/>
                <a:gd name="T29" fmla="*/ 0 h 175"/>
                <a:gd name="T30" fmla="*/ 94 w 155"/>
                <a:gd name="T31" fmla="*/ 20 h 175"/>
                <a:gd name="T32" fmla="*/ 41 w 155"/>
                <a:gd name="T33" fmla="*/ 20 h 175"/>
                <a:gd name="T34" fmla="*/ 41 w 155"/>
                <a:gd name="T35" fmla="*/ 4 h 175"/>
                <a:gd name="T36" fmla="*/ 0 w 155"/>
                <a:gd name="T37" fmla="*/ 4 h 175"/>
                <a:gd name="T38" fmla="*/ 117 w 155"/>
                <a:gd name="T39" fmla="*/ 14 h 175"/>
                <a:gd name="T40" fmla="*/ 126 w 155"/>
                <a:gd name="T41" fmla="*/ 24 h 175"/>
                <a:gd name="T42" fmla="*/ 117 w 155"/>
                <a:gd name="T43" fmla="*/ 33 h 175"/>
                <a:gd name="T44" fmla="*/ 107 w 155"/>
                <a:gd name="T45" fmla="*/ 24 h 175"/>
                <a:gd name="T46" fmla="*/ 117 w 155"/>
                <a:gd name="T47" fmla="*/ 14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55" h="175">
                  <a:moveTo>
                    <a:pt x="0" y="4"/>
                  </a:moveTo>
                  <a:cubicBezTo>
                    <a:pt x="0" y="79"/>
                    <a:pt x="0" y="79"/>
                    <a:pt x="0" y="79"/>
                  </a:cubicBezTo>
                  <a:cubicBezTo>
                    <a:pt x="41" y="79"/>
                    <a:pt x="41" y="79"/>
                    <a:pt x="41" y="79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95" y="31"/>
                    <a:pt x="95" y="31"/>
                    <a:pt x="95" y="31"/>
                  </a:cubicBezTo>
                  <a:cubicBezTo>
                    <a:pt x="97" y="39"/>
                    <a:pt x="103" y="45"/>
                    <a:pt x="111" y="47"/>
                  </a:cubicBezTo>
                  <a:cubicBezTo>
                    <a:pt x="111" y="102"/>
                    <a:pt x="111" y="102"/>
                    <a:pt x="111" y="102"/>
                  </a:cubicBezTo>
                  <a:cubicBezTo>
                    <a:pt x="83" y="102"/>
                    <a:pt x="83" y="102"/>
                    <a:pt x="83" y="102"/>
                  </a:cubicBezTo>
                  <a:cubicBezTo>
                    <a:pt x="83" y="175"/>
                    <a:pt x="83" y="175"/>
                    <a:pt x="83" y="175"/>
                  </a:cubicBezTo>
                  <a:cubicBezTo>
                    <a:pt x="155" y="175"/>
                    <a:pt x="155" y="175"/>
                    <a:pt x="155" y="175"/>
                  </a:cubicBezTo>
                  <a:cubicBezTo>
                    <a:pt x="155" y="102"/>
                    <a:pt x="155" y="102"/>
                    <a:pt x="155" y="102"/>
                  </a:cubicBezTo>
                  <a:cubicBezTo>
                    <a:pt x="122" y="102"/>
                    <a:pt x="122" y="102"/>
                    <a:pt x="122" y="102"/>
                  </a:cubicBezTo>
                  <a:cubicBezTo>
                    <a:pt x="122" y="47"/>
                    <a:pt x="122" y="47"/>
                    <a:pt x="122" y="47"/>
                  </a:cubicBezTo>
                  <a:cubicBezTo>
                    <a:pt x="133" y="44"/>
                    <a:pt x="140" y="35"/>
                    <a:pt x="140" y="24"/>
                  </a:cubicBezTo>
                  <a:cubicBezTo>
                    <a:pt x="140" y="11"/>
                    <a:pt x="130" y="0"/>
                    <a:pt x="117" y="0"/>
                  </a:cubicBezTo>
                  <a:cubicBezTo>
                    <a:pt x="105" y="0"/>
                    <a:pt x="95" y="9"/>
                    <a:pt x="94" y="20"/>
                  </a:cubicBezTo>
                  <a:cubicBezTo>
                    <a:pt x="41" y="20"/>
                    <a:pt x="41" y="20"/>
                    <a:pt x="41" y="20"/>
                  </a:cubicBezTo>
                  <a:cubicBezTo>
                    <a:pt x="41" y="4"/>
                    <a:pt x="41" y="4"/>
                    <a:pt x="41" y="4"/>
                  </a:cubicBezTo>
                  <a:lnTo>
                    <a:pt x="0" y="4"/>
                  </a:lnTo>
                  <a:close/>
                  <a:moveTo>
                    <a:pt x="117" y="14"/>
                  </a:moveTo>
                  <a:cubicBezTo>
                    <a:pt x="122" y="14"/>
                    <a:pt x="126" y="18"/>
                    <a:pt x="126" y="24"/>
                  </a:cubicBezTo>
                  <a:cubicBezTo>
                    <a:pt x="126" y="29"/>
                    <a:pt x="122" y="33"/>
                    <a:pt x="117" y="33"/>
                  </a:cubicBezTo>
                  <a:cubicBezTo>
                    <a:pt x="111" y="33"/>
                    <a:pt x="107" y="29"/>
                    <a:pt x="107" y="24"/>
                  </a:cubicBezTo>
                  <a:cubicBezTo>
                    <a:pt x="107" y="18"/>
                    <a:pt x="111" y="14"/>
                    <a:pt x="117" y="14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400" name="Rectangle 533"/>
            <p:cNvSpPr>
              <a:spLocks noChangeArrowheads="1"/>
            </p:cNvSpPr>
            <p:nvPr/>
          </p:nvSpPr>
          <p:spPr bwMode="auto">
            <a:xfrm>
              <a:off x="936017" y="6091754"/>
              <a:ext cx="86306" cy="175225"/>
            </a:xfrm>
            <a:prstGeom prst="rect">
              <a:avLst/>
            </a:pr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401" name="Freeform 534"/>
            <p:cNvSpPr>
              <a:spLocks noEditPoints="1"/>
            </p:cNvSpPr>
            <p:nvPr/>
          </p:nvSpPr>
          <p:spPr bwMode="auto">
            <a:xfrm>
              <a:off x="801665" y="6091754"/>
              <a:ext cx="98761" cy="265790"/>
            </a:xfrm>
            <a:custGeom>
              <a:avLst/>
              <a:gdLst>
                <a:gd name="T0" fmla="*/ 23 w 47"/>
                <a:gd name="T1" fmla="*/ 114 h 114"/>
                <a:gd name="T2" fmla="*/ 47 w 47"/>
                <a:gd name="T3" fmla="*/ 90 h 114"/>
                <a:gd name="T4" fmla="*/ 41 w 47"/>
                <a:gd name="T5" fmla="*/ 75 h 114"/>
                <a:gd name="T6" fmla="*/ 43 w 47"/>
                <a:gd name="T7" fmla="*/ 75 h 114"/>
                <a:gd name="T8" fmla="*/ 43 w 47"/>
                <a:gd name="T9" fmla="*/ 0 h 114"/>
                <a:gd name="T10" fmla="*/ 3 w 47"/>
                <a:gd name="T11" fmla="*/ 0 h 114"/>
                <a:gd name="T12" fmla="*/ 3 w 47"/>
                <a:gd name="T13" fmla="*/ 75 h 114"/>
                <a:gd name="T14" fmla="*/ 5 w 47"/>
                <a:gd name="T15" fmla="*/ 75 h 114"/>
                <a:gd name="T16" fmla="*/ 0 w 47"/>
                <a:gd name="T17" fmla="*/ 90 h 114"/>
                <a:gd name="T18" fmla="*/ 23 w 47"/>
                <a:gd name="T19" fmla="*/ 114 h 114"/>
                <a:gd name="T20" fmla="*/ 23 w 47"/>
                <a:gd name="T21" fmla="*/ 81 h 114"/>
                <a:gd name="T22" fmla="*/ 33 w 47"/>
                <a:gd name="T23" fmla="*/ 90 h 114"/>
                <a:gd name="T24" fmla="*/ 23 w 47"/>
                <a:gd name="T25" fmla="*/ 100 h 114"/>
                <a:gd name="T26" fmla="*/ 13 w 47"/>
                <a:gd name="T27" fmla="*/ 90 h 114"/>
                <a:gd name="T28" fmla="*/ 23 w 47"/>
                <a:gd name="T29" fmla="*/ 81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7" h="114">
                  <a:moveTo>
                    <a:pt x="23" y="114"/>
                  </a:moveTo>
                  <a:cubicBezTo>
                    <a:pt x="36" y="114"/>
                    <a:pt x="47" y="103"/>
                    <a:pt x="47" y="90"/>
                  </a:cubicBezTo>
                  <a:cubicBezTo>
                    <a:pt x="47" y="85"/>
                    <a:pt x="45" y="79"/>
                    <a:pt x="41" y="75"/>
                  </a:cubicBezTo>
                  <a:cubicBezTo>
                    <a:pt x="43" y="75"/>
                    <a:pt x="43" y="75"/>
                    <a:pt x="43" y="75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75"/>
                    <a:pt x="3" y="75"/>
                    <a:pt x="3" y="75"/>
                  </a:cubicBezTo>
                  <a:cubicBezTo>
                    <a:pt x="5" y="75"/>
                    <a:pt x="5" y="75"/>
                    <a:pt x="5" y="75"/>
                  </a:cubicBezTo>
                  <a:cubicBezTo>
                    <a:pt x="2" y="79"/>
                    <a:pt x="0" y="85"/>
                    <a:pt x="0" y="90"/>
                  </a:cubicBezTo>
                  <a:cubicBezTo>
                    <a:pt x="0" y="103"/>
                    <a:pt x="10" y="114"/>
                    <a:pt x="23" y="114"/>
                  </a:cubicBezTo>
                  <a:close/>
                  <a:moveTo>
                    <a:pt x="23" y="81"/>
                  </a:moveTo>
                  <a:cubicBezTo>
                    <a:pt x="28" y="81"/>
                    <a:pt x="33" y="85"/>
                    <a:pt x="33" y="90"/>
                  </a:cubicBezTo>
                  <a:cubicBezTo>
                    <a:pt x="33" y="96"/>
                    <a:pt x="28" y="100"/>
                    <a:pt x="23" y="100"/>
                  </a:cubicBezTo>
                  <a:cubicBezTo>
                    <a:pt x="18" y="100"/>
                    <a:pt x="13" y="96"/>
                    <a:pt x="13" y="90"/>
                  </a:cubicBezTo>
                  <a:cubicBezTo>
                    <a:pt x="13" y="85"/>
                    <a:pt x="18" y="81"/>
                    <a:pt x="23" y="81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402" name="Rectangle 535"/>
            <p:cNvSpPr>
              <a:spLocks noChangeArrowheads="1"/>
            </p:cNvSpPr>
            <p:nvPr/>
          </p:nvSpPr>
          <p:spPr bwMode="auto">
            <a:xfrm>
              <a:off x="679769" y="6091754"/>
              <a:ext cx="83636" cy="175225"/>
            </a:xfrm>
            <a:prstGeom prst="rect">
              <a:avLst/>
            </a:pr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403" name="Rectangle 536"/>
            <p:cNvSpPr>
              <a:spLocks noChangeArrowheads="1"/>
            </p:cNvSpPr>
            <p:nvPr/>
          </p:nvSpPr>
          <p:spPr bwMode="auto">
            <a:xfrm>
              <a:off x="551646" y="6091754"/>
              <a:ext cx="83636" cy="175225"/>
            </a:xfrm>
            <a:prstGeom prst="rect">
              <a:avLst/>
            </a:pr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404" name="Freeform 537"/>
            <p:cNvSpPr>
              <a:spLocks noEditPoints="1"/>
            </p:cNvSpPr>
            <p:nvPr/>
          </p:nvSpPr>
          <p:spPr bwMode="auto">
            <a:xfrm>
              <a:off x="403947" y="6091754"/>
              <a:ext cx="98761" cy="265790"/>
            </a:xfrm>
            <a:custGeom>
              <a:avLst/>
              <a:gdLst>
                <a:gd name="T0" fmla="*/ 24 w 47"/>
                <a:gd name="T1" fmla="*/ 114 h 114"/>
                <a:gd name="T2" fmla="*/ 47 w 47"/>
                <a:gd name="T3" fmla="*/ 90 h 114"/>
                <a:gd name="T4" fmla="*/ 42 w 47"/>
                <a:gd name="T5" fmla="*/ 75 h 114"/>
                <a:gd name="T6" fmla="*/ 44 w 47"/>
                <a:gd name="T7" fmla="*/ 75 h 114"/>
                <a:gd name="T8" fmla="*/ 44 w 47"/>
                <a:gd name="T9" fmla="*/ 0 h 114"/>
                <a:gd name="T10" fmla="*/ 3 w 47"/>
                <a:gd name="T11" fmla="*/ 0 h 114"/>
                <a:gd name="T12" fmla="*/ 3 w 47"/>
                <a:gd name="T13" fmla="*/ 75 h 114"/>
                <a:gd name="T14" fmla="*/ 5 w 47"/>
                <a:gd name="T15" fmla="*/ 75 h 114"/>
                <a:gd name="T16" fmla="*/ 0 w 47"/>
                <a:gd name="T17" fmla="*/ 90 h 114"/>
                <a:gd name="T18" fmla="*/ 24 w 47"/>
                <a:gd name="T19" fmla="*/ 114 h 114"/>
                <a:gd name="T20" fmla="*/ 24 w 47"/>
                <a:gd name="T21" fmla="*/ 81 h 114"/>
                <a:gd name="T22" fmla="*/ 33 w 47"/>
                <a:gd name="T23" fmla="*/ 90 h 114"/>
                <a:gd name="T24" fmla="*/ 24 w 47"/>
                <a:gd name="T25" fmla="*/ 100 h 114"/>
                <a:gd name="T26" fmla="*/ 14 w 47"/>
                <a:gd name="T27" fmla="*/ 90 h 114"/>
                <a:gd name="T28" fmla="*/ 24 w 47"/>
                <a:gd name="T29" fmla="*/ 81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7" h="114">
                  <a:moveTo>
                    <a:pt x="24" y="114"/>
                  </a:moveTo>
                  <a:cubicBezTo>
                    <a:pt x="37" y="114"/>
                    <a:pt x="47" y="103"/>
                    <a:pt x="47" y="90"/>
                  </a:cubicBezTo>
                  <a:cubicBezTo>
                    <a:pt x="47" y="85"/>
                    <a:pt x="45" y="79"/>
                    <a:pt x="42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75"/>
                    <a:pt x="3" y="75"/>
                    <a:pt x="3" y="75"/>
                  </a:cubicBezTo>
                  <a:cubicBezTo>
                    <a:pt x="5" y="75"/>
                    <a:pt x="5" y="75"/>
                    <a:pt x="5" y="75"/>
                  </a:cubicBezTo>
                  <a:cubicBezTo>
                    <a:pt x="2" y="79"/>
                    <a:pt x="0" y="85"/>
                    <a:pt x="0" y="90"/>
                  </a:cubicBezTo>
                  <a:cubicBezTo>
                    <a:pt x="0" y="103"/>
                    <a:pt x="11" y="114"/>
                    <a:pt x="24" y="114"/>
                  </a:cubicBezTo>
                  <a:close/>
                  <a:moveTo>
                    <a:pt x="24" y="81"/>
                  </a:moveTo>
                  <a:cubicBezTo>
                    <a:pt x="29" y="81"/>
                    <a:pt x="33" y="85"/>
                    <a:pt x="33" y="90"/>
                  </a:cubicBezTo>
                  <a:cubicBezTo>
                    <a:pt x="33" y="96"/>
                    <a:pt x="29" y="100"/>
                    <a:pt x="24" y="100"/>
                  </a:cubicBezTo>
                  <a:cubicBezTo>
                    <a:pt x="18" y="100"/>
                    <a:pt x="14" y="96"/>
                    <a:pt x="14" y="90"/>
                  </a:cubicBezTo>
                  <a:cubicBezTo>
                    <a:pt x="14" y="85"/>
                    <a:pt x="18" y="81"/>
                    <a:pt x="24" y="81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405" name="Freeform 538"/>
            <p:cNvSpPr>
              <a:spLocks noEditPoints="1"/>
            </p:cNvSpPr>
            <p:nvPr/>
          </p:nvSpPr>
          <p:spPr bwMode="auto">
            <a:xfrm>
              <a:off x="138802" y="6091754"/>
              <a:ext cx="101432" cy="265790"/>
            </a:xfrm>
            <a:custGeom>
              <a:avLst/>
              <a:gdLst>
                <a:gd name="T0" fmla="*/ 44 w 48"/>
                <a:gd name="T1" fmla="*/ 75 h 114"/>
                <a:gd name="T2" fmla="*/ 44 w 48"/>
                <a:gd name="T3" fmla="*/ 0 h 114"/>
                <a:gd name="T4" fmla="*/ 4 w 48"/>
                <a:gd name="T5" fmla="*/ 0 h 114"/>
                <a:gd name="T6" fmla="*/ 4 w 48"/>
                <a:gd name="T7" fmla="*/ 75 h 114"/>
                <a:gd name="T8" fmla="*/ 6 w 48"/>
                <a:gd name="T9" fmla="*/ 75 h 114"/>
                <a:gd name="T10" fmla="*/ 0 w 48"/>
                <a:gd name="T11" fmla="*/ 90 h 114"/>
                <a:gd name="T12" fmla="*/ 24 w 48"/>
                <a:gd name="T13" fmla="*/ 114 h 114"/>
                <a:gd name="T14" fmla="*/ 48 w 48"/>
                <a:gd name="T15" fmla="*/ 90 h 114"/>
                <a:gd name="T16" fmla="*/ 42 w 48"/>
                <a:gd name="T17" fmla="*/ 75 h 114"/>
                <a:gd name="T18" fmla="*/ 44 w 48"/>
                <a:gd name="T19" fmla="*/ 75 h 114"/>
                <a:gd name="T20" fmla="*/ 24 w 48"/>
                <a:gd name="T21" fmla="*/ 100 h 114"/>
                <a:gd name="T22" fmla="*/ 14 w 48"/>
                <a:gd name="T23" fmla="*/ 90 h 114"/>
                <a:gd name="T24" fmla="*/ 24 w 48"/>
                <a:gd name="T25" fmla="*/ 81 h 114"/>
                <a:gd name="T26" fmla="*/ 34 w 48"/>
                <a:gd name="T27" fmla="*/ 90 h 114"/>
                <a:gd name="T28" fmla="*/ 24 w 48"/>
                <a:gd name="T29" fmla="*/ 10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8" h="114">
                  <a:moveTo>
                    <a:pt x="44" y="75"/>
                  </a:moveTo>
                  <a:cubicBezTo>
                    <a:pt x="44" y="0"/>
                    <a:pt x="44" y="0"/>
                    <a:pt x="4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75"/>
                    <a:pt x="4" y="75"/>
                    <a:pt x="4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3" y="79"/>
                    <a:pt x="0" y="85"/>
                    <a:pt x="0" y="90"/>
                  </a:cubicBezTo>
                  <a:cubicBezTo>
                    <a:pt x="0" y="103"/>
                    <a:pt x="11" y="114"/>
                    <a:pt x="24" y="114"/>
                  </a:cubicBezTo>
                  <a:cubicBezTo>
                    <a:pt x="37" y="114"/>
                    <a:pt x="48" y="103"/>
                    <a:pt x="48" y="90"/>
                  </a:cubicBezTo>
                  <a:cubicBezTo>
                    <a:pt x="48" y="85"/>
                    <a:pt x="45" y="79"/>
                    <a:pt x="42" y="75"/>
                  </a:cubicBezTo>
                  <a:lnTo>
                    <a:pt x="44" y="75"/>
                  </a:lnTo>
                  <a:close/>
                  <a:moveTo>
                    <a:pt x="24" y="100"/>
                  </a:moveTo>
                  <a:cubicBezTo>
                    <a:pt x="19" y="100"/>
                    <a:pt x="14" y="96"/>
                    <a:pt x="14" y="90"/>
                  </a:cubicBezTo>
                  <a:cubicBezTo>
                    <a:pt x="14" y="85"/>
                    <a:pt x="19" y="81"/>
                    <a:pt x="24" y="81"/>
                  </a:cubicBezTo>
                  <a:cubicBezTo>
                    <a:pt x="29" y="81"/>
                    <a:pt x="34" y="85"/>
                    <a:pt x="34" y="90"/>
                  </a:cubicBezTo>
                  <a:cubicBezTo>
                    <a:pt x="34" y="96"/>
                    <a:pt x="29" y="100"/>
                    <a:pt x="24" y="100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406" name="Freeform 539"/>
            <p:cNvSpPr>
              <a:spLocks/>
            </p:cNvSpPr>
            <p:nvPr/>
          </p:nvSpPr>
          <p:spPr bwMode="auto">
            <a:xfrm>
              <a:off x="1" y="6676493"/>
              <a:ext cx="633502" cy="365216"/>
            </a:xfrm>
            <a:custGeom>
              <a:avLst/>
              <a:gdLst>
                <a:gd name="T0" fmla="*/ 285 w 301"/>
                <a:gd name="T1" fmla="*/ 59 h 157"/>
                <a:gd name="T2" fmla="*/ 285 w 301"/>
                <a:gd name="T3" fmla="*/ 0 h 157"/>
                <a:gd name="T4" fmla="*/ 77 w 301"/>
                <a:gd name="T5" fmla="*/ 0 h 157"/>
                <a:gd name="T6" fmla="*/ 27 w 301"/>
                <a:gd name="T7" fmla="*/ 49 h 157"/>
                <a:gd name="T8" fmla="*/ 27 w 301"/>
                <a:gd name="T9" fmla="*/ 146 h 157"/>
                <a:gd name="T10" fmla="*/ 0 w 301"/>
                <a:gd name="T11" fmla="*/ 146 h 157"/>
                <a:gd name="T12" fmla="*/ 0 w 301"/>
                <a:gd name="T13" fmla="*/ 157 h 157"/>
                <a:gd name="T14" fmla="*/ 38 w 301"/>
                <a:gd name="T15" fmla="*/ 157 h 157"/>
                <a:gd name="T16" fmla="*/ 38 w 301"/>
                <a:gd name="T17" fmla="*/ 54 h 157"/>
                <a:gd name="T18" fmla="*/ 81 w 301"/>
                <a:gd name="T19" fmla="*/ 11 h 157"/>
                <a:gd name="T20" fmla="*/ 274 w 301"/>
                <a:gd name="T21" fmla="*/ 11 h 157"/>
                <a:gd name="T22" fmla="*/ 274 w 301"/>
                <a:gd name="T23" fmla="*/ 59 h 157"/>
                <a:gd name="T24" fmla="*/ 261 w 301"/>
                <a:gd name="T25" fmla="*/ 59 h 157"/>
                <a:gd name="T26" fmla="*/ 261 w 301"/>
                <a:gd name="T27" fmla="*/ 135 h 157"/>
                <a:gd name="T28" fmla="*/ 301 w 301"/>
                <a:gd name="T29" fmla="*/ 135 h 157"/>
                <a:gd name="T30" fmla="*/ 301 w 301"/>
                <a:gd name="T31" fmla="*/ 59 h 157"/>
                <a:gd name="T32" fmla="*/ 285 w 301"/>
                <a:gd name="T33" fmla="*/ 59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01" h="157">
                  <a:moveTo>
                    <a:pt x="285" y="59"/>
                  </a:moveTo>
                  <a:cubicBezTo>
                    <a:pt x="285" y="0"/>
                    <a:pt x="285" y="0"/>
                    <a:pt x="285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7" y="49"/>
                    <a:pt x="27" y="136"/>
                    <a:pt x="27" y="146"/>
                  </a:cubicBezTo>
                  <a:cubicBezTo>
                    <a:pt x="22" y="146"/>
                    <a:pt x="9" y="146"/>
                    <a:pt x="0" y="146"/>
                  </a:cubicBezTo>
                  <a:cubicBezTo>
                    <a:pt x="0" y="157"/>
                    <a:pt x="0" y="157"/>
                    <a:pt x="0" y="157"/>
                  </a:cubicBezTo>
                  <a:cubicBezTo>
                    <a:pt x="38" y="157"/>
                    <a:pt x="38" y="157"/>
                    <a:pt x="38" y="157"/>
                  </a:cubicBezTo>
                  <a:cubicBezTo>
                    <a:pt x="38" y="157"/>
                    <a:pt x="38" y="58"/>
                    <a:pt x="38" y="54"/>
                  </a:cubicBezTo>
                  <a:cubicBezTo>
                    <a:pt x="41" y="51"/>
                    <a:pt x="78" y="13"/>
                    <a:pt x="81" y="11"/>
                  </a:cubicBezTo>
                  <a:cubicBezTo>
                    <a:pt x="86" y="11"/>
                    <a:pt x="263" y="11"/>
                    <a:pt x="274" y="11"/>
                  </a:cubicBezTo>
                  <a:cubicBezTo>
                    <a:pt x="274" y="17"/>
                    <a:pt x="274" y="46"/>
                    <a:pt x="274" y="59"/>
                  </a:cubicBezTo>
                  <a:cubicBezTo>
                    <a:pt x="261" y="59"/>
                    <a:pt x="261" y="59"/>
                    <a:pt x="261" y="59"/>
                  </a:cubicBezTo>
                  <a:cubicBezTo>
                    <a:pt x="261" y="135"/>
                    <a:pt x="261" y="135"/>
                    <a:pt x="261" y="135"/>
                  </a:cubicBezTo>
                  <a:cubicBezTo>
                    <a:pt x="301" y="135"/>
                    <a:pt x="301" y="135"/>
                    <a:pt x="301" y="135"/>
                  </a:cubicBezTo>
                  <a:cubicBezTo>
                    <a:pt x="301" y="59"/>
                    <a:pt x="301" y="59"/>
                    <a:pt x="301" y="59"/>
                  </a:cubicBezTo>
                  <a:lnTo>
                    <a:pt x="285" y="59"/>
                  </a:ln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408" name="Rectangle 541"/>
            <p:cNvSpPr>
              <a:spLocks noChangeArrowheads="1"/>
            </p:cNvSpPr>
            <p:nvPr/>
          </p:nvSpPr>
          <p:spPr bwMode="auto">
            <a:xfrm>
              <a:off x="1243869" y="6608568"/>
              <a:ext cx="151257" cy="170303"/>
            </a:xfrm>
            <a:prstGeom prst="rect">
              <a:avLst/>
            </a:pr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409" name="Rectangle 542"/>
            <p:cNvSpPr>
              <a:spLocks noChangeArrowheads="1"/>
            </p:cNvSpPr>
            <p:nvPr/>
          </p:nvSpPr>
          <p:spPr bwMode="auto">
            <a:xfrm>
              <a:off x="1935205" y="6103566"/>
              <a:ext cx="84526" cy="167349"/>
            </a:xfrm>
            <a:prstGeom prst="rect">
              <a:avLst/>
            </a:pr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411" name="Freeform 544"/>
            <p:cNvSpPr>
              <a:spLocks noEditPoints="1"/>
            </p:cNvSpPr>
            <p:nvPr/>
          </p:nvSpPr>
          <p:spPr bwMode="auto">
            <a:xfrm>
              <a:off x="1" y="5361323"/>
              <a:ext cx="1034777" cy="109269"/>
            </a:xfrm>
            <a:custGeom>
              <a:avLst/>
              <a:gdLst>
                <a:gd name="T0" fmla="*/ 468 w 492"/>
                <a:gd name="T1" fmla="*/ 0 h 47"/>
                <a:gd name="T2" fmla="*/ 445 w 492"/>
                <a:gd name="T3" fmla="*/ 18 h 47"/>
                <a:gd name="T4" fmla="*/ 0 w 492"/>
                <a:gd name="T5" fmla="*/ 18 h 47"/>
                <a:gd name="T6" fmla="*/ 0 w 492"/>
                <a:gd name="T7" fmla="*/ 29 h 47"/>
                <a:gd name="T8" fmla="*/ 445 w 492"/>
                <a:gd name="T9" fmla="*/ 29 h 47"/>
                <a:gd name="T10" fmla="*/ 468 w 492"/>
                <a:gd name="T11" fmla="*/ 47 h 47"/>
                <a:gd name="T12" fmla="*/ 492 w 492"/>
                <a:gd name="T13" fmla="*/ 23 h 47"/>
                <a:gd name="T14" fmla="*/ 468 w 492"/>
                <a:gd name="T15" fmla="*/ 0 h 47"/>
                <a:gd name="T16" fmla="*/ 468 w 492"/>
                <a:gd name="T17" fmla="*/ 33 h 47"/>
                <a:gd name="T18" fmla="*/ 458 w 492"/>
                <a:gd name="T19" fmla="*/ 23 h 47"/>
                <a:gd name="T20" fmla="*/ 468 w 492"/>
                <a:gd name="T21" fmla="*/ 14 h 47"/>
                <a:gd name="T22" fmla="*/ 478 w 492"/>
                <a:gd name="T23" fmla="*/ 23 h 47"/>
                <a:gd name="T24" fmla="*/ 468 w 492"/>
                <a:gd name="T25" fmla="*/ 3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92" h="47">
                  <a:moveTo>
                    <a:pt x="468" y="0"/>
                  </a:moveTo>
                  <a:cubicBezTo>
                    <a:pt x="457" y="0"/>
                    <a:pt x="448" y="8"/>
                    <a:pt x="445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445" y="29"/>
                    <a:pt x="445" y="29"/>
                    <a:pt x="445" y="29"/>
                  </a:cubicBezTo>
                  <a:cubicBezTo>
                    <a:pt x="448" y="39"/>
                    <a:pt x="457" y="47"/>
                    <a:pt x="468" y="47"/>
                  </a:cubicBezTo>
                  <a:cubicBezTo>
                    <a:pt x="481" y="47"/>
                    <a:pt x="492" y="36"/>
                    <a:pt x="492" y="23"/>
                  </a:cubicBezTo>
                  <a:cubicBezTo>
                    <a:pt x="492" y="10"/>
                    <a:pt x="481" y="0"/>
                    <a:pt x="468" y="0"/>
                  </a:cubicBezTo>
                  <a:close/>
                  <a:moveTo>
                    <a:pt x="468" y="33"/>
                  </a:moveTo>
                  <a:cubicBezTo>
                    <a:pt x="463" y="33"/>
                    <a:pt x="458" y="29"/>
                    <a:pt x="458" y="23"/>
                  </a:cubicBezTo>
                  <a:cubicBezTo>
                    <a:pt x="458" y="18"/>
                    <a:pt x="463" y="14"/>
                    <a:pt x="468" y="14"/>
                  </a:cubicBezTo>
                  <a:cubicBezTo>
                    <a:pt x="473" y="14"/>
                    <a:pt x="478" y="18"/>
                    <a:pt x="478" y="23"/>
                  </a:cubicBezTo>
                  <a:cubicBezTo>
                    <a:pt x="478" y="29"/>
                    <a:pt x="473" y="33"/>
                    <a:pt x="468" y="33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412" name="Freeform 545"/>
            <p:cNvSpPr>
              <a:spLocks noEditPoints="1"/>
            </p:cNvSpPr>
            <p:nvPr/>
          </p:nvSpPr>
          <p:spPr bwMode="auto">
            <a:xfrm>
              <a:off x="1" y="5486342"/>
              <a:ext cx="4350872" cy="303198"/>
            </a:xfrm>
            <a:custGeom>
              <a:avLst/>
              <a:gdLst>
                <a:gd name="T0" fmla="*/ 1998 w 2068"/>
                <a:gd name="T1" fmla="*/ 99 h 130"/>
                <a:gd name="T2" fmla="*/ 1998 w 2068"/>
                <a:gd name="T3" fmla="*/ 109 h 130"/>
                <a:gd name="T4" fmla="*/ 1990 w 2068"/>
                <a:gd name="T5" fmla="*/ 109 h 130"/>
                <a:gd name="T6" fmla="*/ 1956 w 2068"/>
                <a:gd name="T7" fmla="*/ 69 h 130"/>
                <a:gd name="T8" fmla="*/ 1672 w 2068"/>
                <a:gd name="T9" fmla="*/ 69 h 130"/>
                <a:gd name="T10" fmla="*/ 1638 w 2068"/>
                <a:gd name="T11" fmla="*/ 35 h 130"/>
                <a:gd name="T12" fmla="*/ 1437 w 2068"/>
                <a:gd name="T13" fmla="*/ 35 h 130"/>
                <a:gd name="T14" fmla="*/ 1420 w 2068"/>
                <a:gd name="T15" fmla="*/ 18 h 130"/>
                <a:gd name="T16" fmla="*/ 1420 w 2068"/>
                <a:gd name="T17" fmla="*/ 0 h 130"/>
                <a:gd name="T18" fmla="*/ 808 w 2068"/>
                <a:gd name="T19" fmla="*/ 0 h 130"/>
                <a:gd name="T20" fmla="*/ 776 w 2068"/>
                <a:gd name="T21" fmla="*/ 32 h 130"/>
                <a:gd name="T22" fmla="*/ 678 w 2068"/>
                <a:gd name="T23" fmla="*/ 32 h 130"/>
                <a:gd name="T24" fmla="*/ 655 w 2068"/>
                <a:gd name="T25" fmla="*/ 14 h 130"/>
                <a:gd name="T26" fmla="*/ 632 w 2068"/>
                <a:gd name="T27" fmla="*/ 32 h 130"/>
                <a:gd name="T28" fmla="*/ 204 w 2068"/>
                <a:gd name="T29" fmla="*/ 32 h 130"/>
                <a:gd name="T30" fmla="*/ 181 w 2068"/>
                <a:gd name="T31" fmla="*/ 14 h 130"/>
                <a:gd name="T32" fmla="*/ 158 w 2068"/>
                <a:gd name="T33" fmla="*/ 32 h 130"/>
                <a:gd name="T34" fmla="*/ 0 w 2068"/>
                <a:gd name="T35" fmla="*/ 32 h 130"/>
                <a:gd name="T36" fmla="*/ 0 w 2068"/>
                <a:gd name="T37" fmla="*/ 43 h 130"/>
                <a:gd name="T38" fmla="*/ 158 w 2068"/>
                <a:gd name="T39" fmla="*/ 43 h 130"/>
                <a:gd name="T40" fmla="*/ 181 w 2068"/>
                <a:gd name="T41" fmla="*/ 61 h 130"/>
                <a:gd name="T42" fmla="*/ 204 w 2068"/>
                <a:gd name="T43" fmla="*/ 43 h 130"/>
                <a:gd name="T44" fmla="*/ 632 w 2068"/>
                <a:gd name="T45" fmla="*/ 43 h 130"/>
                <a:gd name="T46" fmla="*/ 655 w 2068"/>
                <a:gd name="T47" fmla="*/ 61 h 130"/>
                <a:gd name="T48" fmla="*/ 678 w 2068"/>
                <a:gd name="T49" fmla="*/ 43 h 130"/>
                <a:gd name="T50" fmla="*/ 780 w 2068"/>
                <a:gd name="T51" fmla="*/ 43 h 130"/>
                <a:gd name="T52" fmla="*/ 812 w 2068"/>
                <a:gd name="T53" fmla="*/ 11 h 130"/>
                <a:gd name="T54" fmla="*/ 1409 w 2068"/>
                <a:gd name="T55" fmla="*/ 11 h 130"/>
                <a:gd name="T56" fmla="*/ 1409 w 2068"/>
                <a:gd name="T57" fmla="*/ 18 h 130"/>
                <a:gd name="T58" fmla="*/ 1391 w 2068"/>
                <a:gd name="T59" fmla="*/ 41 h 130"/>
                <a:gd name="T60" fmla="*/ 1414 w 2068"/>
                <a:gd name="T61" fmla="*/ 64 h 130"/>
                <a:gd name="T62" fmla="*/ 1437 w 2068"/>
                <a:gd name="T63" fmla="*/ 46 h 130"/>
                <a:gd name="T64" fmla="*/ 1634 w 2068"/>
                <a:gd name="T65" fmla="*/ 46 h 130"/>
                <a:gd name="T66" fmla="*/ 1667 w 2068"/>
                <a:gd name="T67" fmla="*/ 80 h 130"/>
                <a:gd name="T68" fmla="*/ 1951 w 2068"/>
                <a:gd name="T69" fmla="*/ 80 h 130"/>
                <a:gd name="T70" fmla="*/ 1985 w 2068"/>
                <a:gd name="T71" fmla="*/ 120 h 130"/>
                <a:gd name="T72" fmla="*/ 1998 w 2068"/>
                <a:gd name="T73" fmla="*/ 120 h 130"/>
                <a:gd name="T74" fmla="*/ 1998 w 2068"/>
                <a:gd name="T75" fmla="*/ 130 h 130"/>
                <a:gd name="T76" fmla="*/ 2068 w 2068"/>
                <a:gd name="T77" fmla="*/ 130 h 130"/>
                <a:gd name="T78" fmla="*/ 2068 w 2068"/>
                <a:gd name="T79" fmla="*/ 99 h 130"/>
                <a:gd name="T80" fmla="*/ 1998 w 2068"/>
                <a:gd name="T81" fmla="*/ 99 h 130"/>
                <a:gd name="T82" fmla="*/ 181 w 2068"/>
                <a:gd name="T83" fmla="*/ 48 h 130"/>
                <a:gd name="T84" fmla="*/ 171 w 2068"/>
                <a:gd name="T85" fmla="*/ 38 h 130"/>
                <a:gd name="T86" fmla="*/ 181 w 2068"/>
                <a:gd name="T87" fmla="*/ 28 h 130"/>
                <a:gd name="T88" fmla="*/ 191 w 2068"/>
                <a:gd name="T89" fmla="*/ 38 h 130"/>
                <a:gd name="T90" fmla="*/ 181 w 2068"/>
                <a:gd name="T91" fmla="*/ 48 h 130"/>
                <a:gd name="T92" fmla="*/ 655 w 2068"/>
                <a:gd name="T93" fmla="*/ 48 h 130"/>
                <a:gd name="T94" fmla="*/ 646 w 2068"/>
                <a:gd name="T95" fmla="*/ 38 h 130"/>
                <a:gd name="T96" fmla="*/ 655 w 2068"/>
                <a:gd name="T97" fmla="*/ 28 h 130"/>
                <a:gd name="T98" fmla="*/ 665 w 2068"/>
                <a:gd name="T99" fmla="*/ 38 h 130"/>
                <a:gd name="T100" fmla="*/ 655 w 2068"/>
                <a:gd name="T101" fmla="*/ 48 h 130"/>
                <a:gd name="T102" fmla="*/ 1414 w 2068"/>
                <a:gd name="T103" fmla="*/ 50 h 130"/>
                <a:gd name="T104" fmla="*/ 1404 w 2068"/>
                <a:gd name="T105" fmla="*/ 41 h 130"/>
                <a:gd name="T106" fmla="*/ 1414 w 2068"/>
                <a:gd name="T107" fmla="*/ 31 h 130"/>
                <a:gd name="T108" fmla="*/ 1424 w 2068"/>
                <a:gd name="T109" fmla="*/ 41 h 130"/>
                <a:gd name="T110" fmla="*/ 1414 w 2068"/>
                <a:gd name="T111" fmla="*/ 5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068" h="130">
                  <a:moveTo>
                    <a:pt x="1998" y="99"/>
                  </a:moveTo>
                  <a:cubicBezTo>
                    <a:pt x="1998" y="109"/>
                    <a:pt x="1998" y="109"/>
                    <a:pt x="1998" y="109"/>
                  </a:cubicBezTo>
                  <a:cubicBezTo>
                    <a:pt x="1995" y="109"/>
                    <a:pt x="1992" y="109"/>
                    <a:pt x="1990" y="109"/>
                  </a:cubicBezTo>
                  <a:cubicBezTo>
                    <a:pt x="1987" y="105"/>
                    <a:pt x="1956" y="69"/>
                    <a:pt x="1956" y="69"/>
                  </a:cubicBezTo>
                  <a:cubicBezTo>
                    <a:pt x="1956" y="69"/>
                    <a:pt x="1676" y="69"/>
                    <a:pt x="1672" y="69"/>
                  </a:cubicBezTo>
                  <a:cubicBezTo>
                    <a:pt x="1669" y="66"/>
                    <a:pt x="1638" y="35"/>
                    <a:pt x="1638" y="35"/>
                  </a:cubicBezTo>
                  <a:cubicBezTo>
                    <a:pt x="1437" y="35"/>
                    <a:pt x="1437" y="35"/>
                    <a:pt x="1437" y="35"/>
                  </a:cubicBezTo>
                  <a:cubicBezTo>
                    <a:pt x="1435" y="27"/>
                    <a:pt x="1428" y="20"/>
                    <a:pt x="1420" y="18"/>
                  </a:cubicBezTo>
                  <a:cubicBezTo>
                    <a:pt x="1420" y="0"/>
                    <a:pt x="1420" y="0"/>
                    <a:pt x="1420" y="0"/>
                  </a:cubicBezTo>
                  <a:cubicBezTo>
                    <a:pt x="808" y="0"/>
                    <a:pt x="808" y="0"/>
                    <a:pt x="808" y="0"/>
                  </a:cubicBezTo>
                  <a:cubicBezTo>
                    <a:pt x="808" y="0"/>
                    <a:pt x="779" y="29"/>
                    <a:pt x="776" y="32"/>
                  </a:cubicBezTo>
                  <a:cubicBezTo>
                    <a:pt x="772" y="32"/>
                    <a:pt x="699" y="32"/>
                    <a:pt x="678" y="32"/>
                  </a:cubicBezTo>
                  <a:cubicBezTo>
                    <a:pt x="676" y="22"/>
                    <a:pt x="666" y="14"/>
                    <a:pt x="655" y="14"/>
                  </a:cubicBezTo>
                  <a:cubicBezTo>
                    <a:pt x="644" y="14"/>
                    <a:pt x="635" y="22"/>
                    <a:pt x="632" y="32"/>
                  </a:cubicBezTo>
                  <a:cubicBezTo>
                    <a:pt x="204" y="32"/>
                    <a:pt x="204" y="32"/>
                    <a:pt x="204" y="32"/>
                  </a:cubicBezTo>
                  <a:cubicBezTo>
                    <a:pt x="201" y="22"/>
                    <a:pt x="192" y="14"/>
                    <a:pt x="181" y="14"/>
                  </a:cubicBezTo>
                  <a:cubicBezTo>
                    <a:pt x="170" y="14"/>
                    <a:pt x="161" y="22"/>
                    <a:pt x="158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158" y="43"/>
                    <a:pt x="158" y="43"/>
                    <a:pt x="158" y="43"/>
                  </a:cubicBezTo>
                  <a:cubicBezTo>
                    <a:pt x="161" y="54"/>
                    <a:pt x="170" y="61"/>
                    <a:pt x="181" y="61"/>
                  </a:cubicBezTo>
                  <a:cubicBezTo>
                    <a:pt x="192" y="61"/>
                    <a:pt x="201" y="54"/>
                    <a:pt x="204" y="43"/>
                  </a:cubicBezTo>
                  <a:cubicBezTo>
                    <a:pt x="632" y="43"/>
                    <a:pt x="632" y="43"/>
                    <a:pt x="632" y="43"/>
                  </a:cubicBezTo>
                  <a:cubicBezTo>
                    <a:pt x="635" y="54"/>
                    <a:pt x="644" y="61"/>
                    <a:pt x="655" y="61"/>
                  </a:cubicBezTo>
                  <a:cubicBezTo>
                    <a:pt x="666" y="61"/>
                    <a:pt x="676" y="54"/>
                    <a:pt x="678" y="43"/>
                  </a:cubicBezTo>
                  <a:cubicBezTo>
                    <a:pt x="780" y="43"/>
                    <a:pt x="780" y="43"/>
                    <a:pt x="780" y="43"/>
                  </a:cubicBezTo>
                  <a:cubicBezTo>
                    <a:pt x="780" y="43"/>
                    <a:pt x="810" y="14"/>
                    <a:pt x="812" y="11"/>
                  </a:cubicBezTo>
                  <a:cubicBezTo>
                    <a:pt x="817" y="11"/>
                    <a:pt x="1398" y="11"/>
                    <a:pt x="1409" y="11"/>
                  </a:cubicBezTo>
                  <a:cubicBezTo>
                    <a:pt x="1409" y="14"/>
                    <a:pt x="1409" y="16"/>
                    <a:pt x="1409" y="18"/>
                  </a:cubicBezTo>
                  <a:cubicBezTo>
                    <a:pt x="1398" y="20"/>
                    <a:pt x="1391" y="30"/>
                    <a:pt x="1391" y="41"/>
                  </a:cubicBezTo>
                  <a:cubicBezTo>
                    <a:pt x="1391" y="54"/>
                    <a:pt x="1401" y="64"/>
                    <a:pt x="1414" y="64"/>
                  </a:cubicBezTo>
                  <a:cubicBezTo>
                    <a:pt x="1425" y="64"/>
                    <a:pt x="1435" y="56"/>
                    <a:pt x="1437" y="46"/>
                  </a:cubicBezTo>
                  <a:cubicBezTo>
                    <a:pt x="1463" y="46"/>
                    <a:pt x="1630" y="46"/>
                    <a:pt x="1634" y="46"/>
                  </a:cubicBezTo>
                  <a:cubicBezTo>
                    <a:pt x="1637" y="49"/>
                    <a:pt x="1667" y="80"/>
                    <a:pt x="1667" y="80"/>
                  </a:cubicBezTo>
                  <a:cubicBezTo>
                    <a:pt x="1667" y="80"/>
                    <a:pt x="1946" y="80"/>
                    <a:pt x="1951" y="80"/>
                  </a:cubicBezTo>
                  <a:cubicBezTo>
                    <a:pt x="1954" y="83"/>
                    <a:pt x="1985" y="120"/>
                    <a:pt x="1985" y="120"/>
                  </a:cubicBezTo>
                  <a:cubicBezTo>
                    <a:pt x="1998" y="120"/>
                    <a:pt x="1998" y="120"/>
                    <a:pt x="1998" y="120"/>
                  </a:cubicBezTo>
                  <a:cubicBezTo>
                    <a:pt x="1998" y="130"/>
                    <a:pt x="1998" y="130"/>
                    <a:pt x="1998" y="130"/>
                  </a:cubicBezTo>
                  <a:cubicBezTo>
                    <a:pt x="2068" y="130"/>
                    <a:pt x="2068" y="130"/>
                    <a:pt x="2068" y="130"/>
                  </a:cubicBezTo>
                  <a:cubicBezTo>
                    <a:pt x="2068" y="99"/>
                    <a:pt x="2068" y="99"/>
                    <a:pt x="2068" y="99"/>
                  </a:cubicBezTo>
                  <a:lnTo>
                    <a:pt x="1998" y="99"/>
                  </a:lnTo>
                  <a:close/>
                  <a:moveTo>
                    <a:pt x="181" y="48"/>
                  </a:moveTo>
                  <a:cubicBezTo>
                    <a:pt x="176" y="48"/>
                    <a:pt x="171" y="43"/>
                    <a:pt x="171" y="38"/>
                  </a:cubicBezTo>
                  <a:cubicBezTo>
                    <a:pt x="171" y="32"/>
                    <a:pt x="176" y="28"/>
                    <a:pt x="181" y="28"/>
                  </a:cubicBezTo>
                  <a:cubicBezTo>
                    <a:pt x="186" y="28"/>
                    <a:pt x="191" y="32"/>
                    <a:pt x="191" y="38"/>
                  </a:cubicBezTo>
                  <a:cubicBezTo>
                    <a:pt x="191" y="43"/>
                    <a:pt x="186" y="48"/>
                    <a:pt x="181" y="48"/>
                  </a:cubicBezTo>
                  <a:close/>
                  <a:moveTo>
                    <a:pt x="655" y="48"/>
                  </a:moveTo>
                  <a:cubicBezTo>
                    <a:pt x="650" y="48"/>
                    <a:pt x="646" y="43"/>
                    <a:pt x="646" y="38"/>
                  </a:cubicBezTo>
                  <a:cubicBezTo>
                    <a:pt x="646" y="32"/>
                    <a:pt x="650" y="28"/>
                    <a:pt x="655" y="28"/>
                  </a:cubicBezTo>
                  <a:cubicBezTo>
                    <a:pt x="661" y="28"/>
                    <a:pt x="665" y="32"/>
                    <a:pt x="665" y="38"/>
                  </a:cubicBezTo>
                  <a:cubicBezTo>
                    <a:pt x="665" y="43"/>
                    <a:pt x="661" y="48"/>
                    <a:pt x="655" y="48"/>
                  </a:cubicBezTo>
                  <a:close/>
                  <a:moveTo>
                    <a:pt x="1414" y="50"/>
                  </a:moveTo>
                  <a:cubicBezTo>
                    <a:pt x="1409" y="50"/>
                    <a:pt x="1404" y="46"/>
                    <a:pt x="1404" y="41"/>
                  </a:cubicBezTo>
                  <a:cubicBezTo>
                    <a:pt x="1404" y="35"/>
                    <a:pt x="1409" y="31"/>
                    <a:pt x="1414" y="31"/>
                  </a:cubicBezTo>
                  <a:cubicBezTo>
                    <a:pt x="1419" y="31"/>
                    <a:pt x="1424" y="35"/>
                    <a:pt x="1424" y="41"/>
                  </a:cubicBezTo>
                  <a:cubicBezTo>
                    <a:pt x="1424" y="46"/>
                    <a:pt x="1419" y="50"/>
                    <a:pt x="1414" y="50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413" name="Freeform 546"/>
            <p:cNvSpPr>
              <a:spLocks/>
            </p:cNvSpPr>
            <p:nvPr/>
          </p:nvSpPr>
          <p:spPr bwMode="auto">
            <a:xfrm>
              <a:off x="138802" y="5651722"/>
              <a:ext cx="3610600" cy="456765"/>
            </a:xfrm>
            <a:custGeom>
              <a:avLst/>
              <a:gdLst>
                <a:gd name="T0" fmla="*/ 1716 w 1716"/>
                <a:gd name="T1" fmla="*/ 196 h 196"/>
                <a:gd name="T2" fmla="*/ 1716 w 1716"/>
                <a:gd name="T3" fmla="*/ 165 h 196"/>
                <a:gd name="T4" fmla="*/ 1645 w 1716"/>
                <a:gd name="T5" fmla="*/ 165 h 196"/>
                <a:gd name="T6" fmla="*/ 1645 w 1716"/>
                <a:gd name="T7" fmla="*/ 174 h 196"/>
                <a:gd name="T8" fmla="*/ 1640 w 1716"/>
                <a:gd name="T9" fmla="*/ 174 h 196"/>
                <a:gd name="T10" fmla="*/ 1604 w 1716"/>
                <a:gd name="T11" fmla="*/ 138 h 196"/>
                <a:gd name="T12" fmla="*/ 1356 w 1716"/>
                <a:gd name="T13" fmla="*/ 138 h 196"/>
                <a:gd name="T14" fmla="*/ 1228 w 1716"/>
                <a:gd name="T15" fmla="*/ 0 h 196"/>
                <a:gd name="T16" fmla="*/ 841 w 1716"/>
                <a:gd name="T17" fmla="*/ 0 h 196"/>
                <a:gd name="T18" fmla="*/ 841 w 1716"/>
                <a:gd name="T19" fmla="*/ 77 h 196"/>
                <a:gd name="T20" fmla="*/ 818 w 1716"/>
                <a:gd name="T21" fmla="*/ 99 h 196"/>
                <a:gd name="T22" fmla="*/ 596 w 1716"/>
                <a:gd name="T23" fmla="*/ 99 h 196"/>
                <a:gd name="T24" fmla="*/ 531 w 1716"/>
                <a:gd name="T25" fmla="*/ 34 h 196"/>
                <a:gd name="T26" fmla="*/ 51 w 1716"/>
                <a:gd name="T27" fmla="*/ 34 h 196"/>
                <a:gd name="T28" fmla="*/ 51 w 1716"/>
                <a:gd name="T29" fmla="*/ 6 h 196"/>
                <a:gd name="T30" fmla="*/ 0 w 1716"/>
                <a:gd name="T31" fmla="*/ 6 h 196"/>
                <a:gd name="T32" fmla="*/ 0 w 1716"/>
                <a:gd name="T33" fmla="*/ 72 h 196"/>
                <a:gd name="T34" fmla="*/ 51 w 1716"/>
                <a:gd name="T35" fmla="*/ 72 h 196"/>
                <a:gd name="T36" fmla="*/ 51 w 1716"/>
                <a:gd name="T37" fmla="*/ 45 h 196"/>
                <a:gd name="T38" fmla="*/ 526 w 1716"/>
                <a:gd name="T39" fmla="*/ 45 h 196"/>
                <a:gd name="T40" fmla="*/ 591 w 1716"/>
                <a:gd name="T41" fmla="*/ 110 h 196"/>
                <a:gd name="T42" fmla="*/ 823 w 1716"/>
                <a:gd name="T43" fmla="*/ 110 h 196"/>
                <a:gd name="T44" fmla="*/ 852 w 1716"/>
                <a:gd name="T45" fmla="*/ 81 h 196"/>
                <a:gd name="T46" fmla="*/ 852 w 1716"/>
                <a:gd name="T47" fmla="*/ 11 h 196"/>
                <a:gd name="T48" fmla="*/ 1223 w 1716"/>
                <a:gd name="T49" fmla="*/ 11 h 196"/>
                <a:gd name="T50" fmla="*/ 1351 w 1716"/>
                <a:gd name="T51" fmla="*/ 149 h 196"/>
                <a:gd name="T52" fmla="*/ 1599 w 1716"/>
                <a:gd name="T53" fmla="*/ 149 h 196"/>
                <a:gd name="T54" fmla="*/ 1636 w 1716"/>
                <a:gd name="T55" fmla="*/ 185 h 196"/>
                <a:gd name="T56" fmla="*/ 1645 w 1716"/>
                <a:gd name="T57" fmla="*/ 185 h 196"/>
                <a:gd name="T58" fmla="*/ 1645 w 1716"/>
                <a:gd name="T59" fmla="*/ 196 h 196"/>
                <a:gd name="T60" fmla="*/ 1716 w 1716"/>
                <a:gd name="T61" fmla="*/ 196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716" h="196">
                  <a:moveTo>
                    <a:pt x="1716" y="196"/>
                  </a:moveTo>
                  <a:cubicBezTo>
                    <a:pt x="1716" y="165"/>
                    <a:pt x="1716" y="165"/>
                    <a:pt x="1716" y="165"/>
                  </a:cubicBezTo>
                  <a:cubicBezTo>
                    <a:pt x="1645" y="165"/>
                    <a:pt x="1645" y="165"/>
                    <a:pt x="1645" y="165"/>
                  </a:cubicBezTo>
                  <a:cubicBezTo>
                    <a:pt x="1645" y="174"/>
                    <a:pt x="1645" y="174"/>
                    <a:pt x="1645" y="174"/>
                  </a:cubicBezTo>
                  <a:cubicBezTo>
                    <a:pt x="1643" y="174"/>
                    <a:pt x="1641" y="174"/>
                    <a:pt x="1640" y="174"/>
                  </a:cubicBezTo>
                  <a:cubicBezTo>
                    <a:pt x="1637" y="171"/>
                    <a:pt x="1604" y="138"/>
                    <a:pt x="1604" y="138"/>
                  </a:cubicBezTo>
                  <a:cubicBezTo>
                    <a:pt x="1604" y="138"/>
                    <a:pt x="1361" y="138"/>
                    <a:pt x="1356" y="138"/>
                  </a:cubicBezTo>
                  <a:cubicBezTo>
                    <a:pt x="1353" y="134"/>
                    <a:pt x="1228" y="0"/>
                    <a:pt x="1228" y="0"/>
                  </a:cubicBezTo>
                  <a:cubicBezTo>
                    <a:pt x="841" y="0"/>
                    <a:pt x="841" y="0"/>
                    <a:pt x="841" y="0"/>
                  </a:cubicBezTo>
                  <a:cubicBezTo>
                    <a:pt x="841" y="0"/>
                    <a:pt x="841" y="72"/>
                    <a:pt x="841" y="77"/>
                  </a:cubicBezTo>
                  <a:cubicBezTo>
                    <a:pt x="838" y="79"/>
                    <a:pt x="821" y="97"/>
                    <a:pt x="818" y="99"/>
                  </a:cubicBezTo>
                  <a:cubicBezTo>
                    <a:pt x="814" y="99"/>
                    <a:pt x="600" y="99"/>
                    <a:pt x="596" y="99"/>
                  </a:cubicBezTo>
                  <a:cubicBezTo>
                    <a:pt x="593" y="96"/>
                    <a:pt x="531" y="34"/>
                    <a:pt x="531" y="34"/>
                  </a:cubicBezTo>
                  <a:cubicBezTo>
                    <a:pt x="51" y="34"/>
                    <a:pt x="51" y="34"/>
                    <a:pt x="51" y="34"/>
                  </a:cubicBezTo>
                  <a:cubicBezTo>
                    <a:pt x="51" y="6"/>
                    <a:pt x="51" y="6"/>
                    <a:pt x="51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51" y="72"/>
                    <a:pt x="51" y="72"/>
                    <a:pt x="51" y="72"/>
                  </a:cubicBezTo>
                  <a:cubicBezTo>
                    <a:pt x="51" y="45"/>
                    <a:pt x="51" y="45"/>
                    <a:pt x="51" y="45"/>
                  </a:cubicBezTo>
                  <a:cubicBezTo>
                    <a:pt x="111" y="45"/>
                    <a:pt x="522" y="45"/>
                    <a:pt x="526" y="45"/>
                  </a:cubicBezTo>
                  <a:cubicBezTo>
                    <a:pt x="529" y="48"/>
                    <a:pt x="591" y="110"/>
                    <a:pt x="591" y="110"/>
                  </a:cubicBezTo>
                  <a:cubicBezTo>
                    <a:pt x="823" y="110"/>
                    <a:pt x="823" y="110"/>
                    <a:pt x="823" y="110"/>
                  </a:cubicBezTo>
                  <a:cubicBezTo>
                    <a:pt x="852" y="81"/>
                    <a:pt x="852" y="81"/>
                    <a:pt x="852" y="81"/>
                  </a:cubicBezTo>
                  <a:cubicBezTo>
                    <a:pt x="852" y="81"/>
                    <a:pt x="852" y="20"/>
                    <a:pt x="852" y="11"/>
                  </a:cubicBezTo>
                  <a:cubicBezTo>
                    <a:pt x="862" y="11"/>
                    <a:pt x="1218" y="11"/>
                    <a:pt x="1223" y="11"/>
                  </a:cubicBezTo>
                  <a:cubicBezTo>
                    <a:pt x="1226" y="14"/>
                    <a:pt x="1351" y="149"/>
                    <a:pt x="1351" y="149"/>
                  </a:cubicBezTo>
                  <a:cubicBezTo>
                    <a:pt x="1351" y="149"/>
                    <a:pt x="1595" y="149"/>
                    <a:pt x="1599" y="149"/>
                  </a:cubicBezTo>
                  <a:cubicBezTo>
                    <a:pt x="1602" y="152"/>
                    <a:pt x="1636" y="185"/>
                    <a:pt x="1636" y="185"/>
                  </a:cubicBezTo>
                  <a:cubicBezTo>
                    <a:pt x="1645" y="185"/>
                    <a:pt x="1645" y="185"/>
                    <a:pt x="1645" y="185"/>
                  </a:cubicBezTo>
                  <a:cubicBezTo>
                    <a:pt x="1645" y="196"/>
                    <a:pt x="1645" y="196"/>
                    <a:pt x="1645" y="196"/>
                  </a:cubicBezTo>
                  <a:lnTo>
                    <a:pt x="1716" y="196"/>
                  </a:ln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414" name="Freeform 547"/>
            <p:cNvSpPr>
              <a:spLocks/>
            </p:cNvSpPr>
            <p:nvPr/>
          </p:nvSpPr>
          <p:spPr bwMode="auto">
            <a:xfrm>
              <a:off x="1725224" y="5588720"/>
              <a:ext cx="2024178" cy="352418"/>
            </a:xfrm>
            <a:custGeom>
              <a:avLst/>
              <a:gdLst>
                <a:gd name="T0" fmla="*/ 962 w 962"/>
                <a:gd name="T1" fmla="*/ 119 h 151"/>
                <a:gd name="T2" fmla="*/ 891 w 962"/>
                <a:gd name="T3" fmla="*/ 119 h 151"/>
                <a:gd name="T4" fmla="*/ 891 w 962"/>
                <a:gd name="T5" fmla="*/ 131 h 151"/>
                <a:gd name="T6" fmla="*/ 621 w 962"/>
                <a:gd name="T7" fmla="*/ 131 h 151"/>
                <a:gd name="T8" fmla="*/ 497 w 962"/>
                <a:gd name="T9" fmla="*/ 0 h 151"/>
                <a:gd name="T10" fmla="*/ 61 w 962"/>
                <a:gd name="T11" fmla="*/ 0 h 151"/>
                <a:gd name="T12" fmla="*/ 61 w 962"/>
                <a:gd name="T13" fmla="*/ 61 h 151"/>
                <a:gd name="T14" fmla="*/ 52 w 962"/>
                <a:gd name="T15" fmla="*/ 61 h 151"/>
                <a:gd name="T16" fmla="*/ 52 w 962"/>
                <a:gd name="T17" fmla="*/ 31 h 151"/>
                <a:gd name="T18" fmla="*/ 0 w 962"/>
                <a:gd name="T19" fmla="*/ 31 h 151"/>
                <a:gd name="T20" fmla="*/ 0 w 962"/>
                <a:gd name="T21" fmla="*/ 99 h 151"/>
                <a:gd name="T22" fmla="*/ 52 w 962"/>
                <a:gd name="T23" fmla="*/ 99 h 151"/>
                <a:gd name="T24" fmla="*/ 52 w 962"/>
                <a:gd name="T25" fmla="*/ 72 h 151"/>
                <a:gd name="T26" fmla="*/ 72 w 962"/>
                <a:gd name="T27" fmla="*/ 72 h 151"/>
                <a:gd name="T28" fmla="*/ 72 w 962"/>
                <a:gd name="T29" fmla="*/ 11 h 151"/>
                <a:gd name="T30" fmla="*/ 492 w 962"/>
                <a:gd name="T31" fmla="*/ 11 h 151"/>
                <a:gd name="T32" fmla="*/ 617 w 962"/>
                <a:gd name="T33" fmla="*/ 142 h 151"/>
                <a:gd name="T34" fmla="*/ 891 w 962"/>
                <a:gd name="T35" fmla="*/ 142 h 151"/>
                <a:gd name="T36" fmla="*/ 891 w 962"/>
                <a:gd name="T37" fmla="*/ 151 h 151"/>
                <a:gd name="T38" fmla="*/ 962 w 962"/>
                <a:gd name="T39" fmla="*/ 151 h 151"/>
                <a:gd name="T40" fmla="*/ 962 w 962"/>
                <a:gd name="T41" fmla="*/ 119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62" h="151">
                  <a:moveTo>
                    <a:pt x="962" y="119"/>
                  </a:moveTo>
                  <a:cubicBezTo>
                    <a:pt x="891" y="119"/>
                    <a:pt x="891" y="119"/>
                    <a:pt x="891" y="119"/>
                  </a:cubicBezTo>
                  <a:cubicBezTo>
                    <a:pt x="891" y="131"/>
                    <a:pt x="891" y="131"/>
                    <a:pt x="891" y="131"/>
                  </a:cubicBezTo>
                  <a:cubicBezTo>
                    <a:pt x="855" y="131"/>
                    <a:pt x="626" y="131"/>
                    <a:pt x="621" y="131"/>
                  </a:cubicBezTo>
                  <a:cubicBezTo>
                    <a:pt x="618" y="127"/>
                    <a:pt x="497" y="0"/>
                    <a:pt x="497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1" y="0"/>
                    <a:pt x="61" y="52"/>
                    <a:pt x="61" y="61"/>
                  </a:cubicBezTo>
                  <a:cubicBezTo>
                    <a:pt x="59" y="61"/>
                    <a:pt x="56" y="61"/>
                    <a:pt x="52" y="61"/>
                  </a:cubicBezTo>
                  <a:cubicBezTo>
                    <a:pt x="52" y="31"/>
                    <a:pt x="52" y="31"/>
                    <a:pt x="52" y="3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52" y="99"/>
                    <a:pt x="52" y="99"/>
                    <a:pt x="52" y="99"/>
                  </a:cubicBezTo>
                  <a:cubicBezTo>
                    <a:pt x="52" y="72"/>
                    <a:pt x="52" y="72"/>
                    <a:pt x="52" y="72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72" y="72"/>
                    <a:pt x="72" y="20"/>
                    <a:pt x="72" y="11"/>
                  </a:cubicBezTo>
                  <a:cubicBezTo>
                    <a:pt x="82" y="11"/>
                    <a:pt x="487" y="11"/>
                    <a:pt x="492" y="11"/>
                  </a:cubicBezTo>
                  <a:cubicBezTo>
                    <a:pt x="495" y="15"/>
                    <a:pt x="617" y="142"/>
                    <a:pt x="617" y="142"/>
                  </a:cubicBezTo>
                  <a:cubicBezTo>
                    <a:pt x="891" y="142"/>
                    <a:pt x="891" y="142"/>
                    <a:pt x="891" y="142"/>
                  </a:cubicBezTo>
                  <a:cubicBezTo>
                    <a:pt x="891" y="151"/>
                    <a:pt x="891" y="151"/>
                    <a:pt x="891" y="151"/>
                  </a:cubicBezTo>
                  <a:cubicBezTo>
                    <a:pt x="962" y="151"/>
                    <a:pt x="962" y="151"/>
                    <a:pt x="962" y="151"/>
                  </a:cubicBezTo>
                  <a:lnTo>
                    <a:pt x="962" y="119"/>
                  </a:ln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415" name="Freeform 548"/>
            <p:cNvSpPr>
              <a:spLocks noEditPoints="1"/>
            </p:cNvSpPr>
            <p:nvPr/>
          </p:nvSpPr>
          <p:spPr bwMode="auto">
            <a:xfrm>
              <a:off x="1822207" y="4991183"/>
              <a:ext cx="1927196" cy="634943"/>
            </a:xfrm>
            <a:custGeom>
              <a:avLst/>
              <a:gdLst>
                <a:gd name="T0" fmla="*/ 88 w 916"/>
                <a:gd name="T1" fmla="*/ 44 h 273"/>
                <a:gd name="T2" fmla="*/ 44 w 916"/>
                <a:gd name="T3" fmla="*/ 0 h 273"/>
                <a:gd name="T4" fmla="*/ 0 w 916"/>
                <a:gd name="T5" fmla="*/ 44 h 273"/>
                <a:gd name="T6" fmla="*/ 38 w 916"/>
                <a:gd name="T7" fmla="*/ 88 h 273"/>
                <a:gd name="T8" fmla="*/ 38 w 916"/>
                <a:gd name="T9" fmla="*/ 192 h 273"/>
                <a:gd name="T10" fmla="*/ 776 w 916"/>
                <a:gd name="T11" fmla="*/ 192 h 273"/>
                <a:gd name="T12" fmla="*/ 845 w 916"/>
                <a:gd name="T13" fmla="*/ 261 h 273"/>
                <a:gd name="T14" fmla="*/ 845 w 916"/>
                <a:gd name="T15" fmla="*/ 273 h 273"/>
                <a:gd name="T16" fmla="*/ 916 w 916"/>
                <a:gd name="T17" fmla="*/ 273 h 273"/>
                <a:gd name="T18" fmla="*/ 916 w 916"/>
                <a:gd name="T19" fmla="*/ 242 h 273"/>
                <a:gd name="T20" fmla="*/ 845 w 916"/>
                <a:gd name="T21" fmla="*/ 242 h 273"/>
                <a:gd name="T22" fmla="*/ 845 w 916"/>
                <a:gd name="T23" fmla="*/ 246 h 273"/>
                <a:gd name="T24" fmla="*/ 781 w 916"/>
                <a:gd name="T25" fmla="*/ 181 h 273"/>
                <a:gd name="T26" fmla="*/ 49 w 916"/>
                <a:gd name="T27" fmla="*/ 181 h 273"/>
                <a:gd name="T28" fmla="*/ 49 w 916"/>
                <a:gd name="T29" fmla="*/ 88 h 273"/>
                <a:gd name="T30" fmla="*/ 88 w 916"/>
                <a:gd name="T31" fmla="*/ 44 h 273"/>
                <a:gd name="T32" fmla="*/ 44 w 916"/>
                <a:gd name="T33" fmla="*/ 72 h 273"/>
                <a:gd name="T34" fmla="*/ 16 w 916"/>
                <a:gd name="T35" fmla="*/ 44 h 273"/>
                <a:gd name="T36" fmla="*/ 44 w 916"/>
                <a:gd name="T37" fmla="*/ 16 h 273"/>
                <a:gd name="T38" fmla="*/ 72 w 916"/>
                <a:gd name="T39" fmla="*/ 44 h 273"/>
                <a:gd name="T40" fmla="*/ 44 w 916"/>
                <a:gd name="T41" fmla="*/ 72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16" h="273">
                  <a:moveTo>
                    <a:pt x="88" y="44"/>
                  </a:moveTo>
                  <a:cubicBezTo>
                    <a:pt x="88" y="20"/>
                    <a:pt x="68" y="0"/>
                    <a:pt x="44" y="0"/>
                  </a:cubicBezTo>
                  <a:cubicBezTo>
                    <a:pt x="19" y="0"/>
                    <a:pt x="0" y="20"/>
                    <a:pt x="0" y="44"/>
                  </a:cubicBezTo>
                  <a:cubicBezTo>
                    <a:pt x="0" y="67"/>
                    <a:pt x="16" y="85"/>
                    <a:pt x="38" y="88"/>
                  </a:cubicBezTo>
                  <a:cubicBezTo>
                    <a:pt x="38" y="192"/>
                    <a:pt x="38" y="192"/>
                    <a:pt x="38" y="192"/>
                  </a:cubicBezTo>
                  <a:cubicBezTo>
                    <a:pt x="38" y="192"/>
                    <a:pt x="772" y="192"/>
                    <a:pt x="776" y="192"/>
                  </a:cubicBezTo>
                  <a:cubicBezTo>
                    <a:pt x="779" y="195"/>
                    <a:pt x="831" y="247"/>
                    <a:pt x="845" y="261"/>
                  </a:cubicBezTo>
                  <a:cubicBezTo>
                    <a:pt x="845" y="273"/>
                    <a:pt x="845" y="273"/>
                    <a:pt x="845" y="273"/>
                  </a:cubicBezTo>
                  <a:cubicBezTo>
                    <a:pt x="916" y="273"/>
                    <a:pt x="916" y="273"/>
                    <a:pt x="916" y="273"/>
                  </a:cubicBezTo>
                  <a:cubicBezTo>
                    <a:pt x="916" y="242"/>
                    <a:pt x="916" y="242"/>
                    <a:pt x="916" y="242"/>
                  </a:cubicBezTo>
                  <a:cubicBezTo>
                    <a:pt x="845" y="242"/>
                    <a:pt x="845" y="242"/>
                    <a:pt x="845" y="242"/>
                  </a:cubicBezTo>
                  <a:cubicBezTo>
                    <a:pt x="845" y="246"/>
                    <a:pt x="845" y="246"/>
                    <a:pt x="845" y="246"/>
                  </a:cubicBezTo>
                  <a:cubicBezTo>
                    <a:pt x="781" y="181"/>
                    <a:pt x="781" y="181"/>
                    <a:pt x="781" y="181"/>
                  </a:cubicBezTo>
                  <a:cubicBezTo>
                    <a:pt x="781" y="181"/>
                    <a:pt x="60" y="181"/>
                    <a:pt x="49" y="181"/>
                  </a:cubicBezTo>
                  <a:cubicBezTo>
                    <a:pt x="49" y="173"/>
                    <a:pt x="49" y="108"/>
                    <a:pt x="49" y="88"/>
                  </a:cubicBezTo>
                  <a:cubicBezTo>
                    <a:pt x="71" y="86"/>
                    <a:pt x="88" y="67"/>
                    <a:pt x="88" y="44"/>
                  </a:cubicBezTo>
                  <a:close/>
                  <a:moveTo>
                    <a:pt x="44" y="72"/>
                  </a:moveTo>
                  <a:cubicBezTo>
                    <a:pt x="29" y="72"/>
                    <a:pt x="16" y="59"/>
                    <a:pt x="16" y="44"/>
                  </a:cubicBezTo>
                  <a:cubicBezTo>
                    <a:pt x="16" y="29"/>
                    <a:pt x="29" y="16"/>
                    <a:pt x="44" y="16"/>
                  </a:cubicBezTo>
                  <a:cubicBezTo>
                    <a:pt x="59" y="16"/>
                    <a:pt x="72" y="29"/>
                    <a:pt x="72" y="44"/>
                  </a:cubicBezTo>
                  <a:cubicBezTo>
                    <a:pt x="72" y="59"/>
                    <a:pt x="59" y="72"/>
                    <a:pt x="44" y="72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416" name="Freeform 549"/>
            <p:cNvSpPr>
              <a:spLocks noEditPoints="1"/>
            </p:cNvSpPr>
            <p:nvPr/>
          </p:nvSpPr>
          <p:spPr bwMode="auto">
            <a:xfrm>
              <a:off x="2082904" y="4991183"/>
              <a:ext cx="1666499" cy="469563"/>
            </a:xfrm>
            <a:custGeom>
              <a:avLst/>
              <a:gdLst>
                <a:gd name="T0" fmla="*/ 89 w 792"/>
                <a:gd name="T1" fmla="*/ 44 h 202"/>
                <a:gd name="T2" fmla="*/ 45 w 792"/>
                <a:gd name="T3" fmla="*/ 0 h 202"/>
                <a:gd name="T4" fmla="*/ 0 w 792"/>
                <a:gd name="T5" fmla="*/ 44 h 202"/>
                <a:gd name="T6" fmla="*/ 40 w 792"/>
                <a:gd name="T7" fmla="*/ 88 h 202"/>
                <a:gd name="T8" fmla="*/ 40 w 792"/>
                <a:gd name="T9" fmla="*/ 148 h 202"/>
                <a:gd name="T10" fmla="*/ 675 w 792"/>
                <a:gd name="T11" fmla="*/ 148 h 202"/>
                <a:gd name="T12" fmla="*/ 721 w 792"/>
                <a:gd name="T13" fmla="*/ 194 h 202"/>
                <a:gd name="T14" fmla="*/ 721 w 792"/>
                <a:gd name="T15" fmla="*/ 193 h 202"/>
                <a:gd name="T16" fmla="*/ 721 w 792"/>
                <a:gd name="T17" fmla="*/ 202 h 202"/>
                <a:gd name="T18" fmla="*/ 792 w 792"/>
                <a:gd name="T19" fmla="*/ 202 h 202"/>
                <a:gd name="T20" fmla="*/ 792 w 792"/>
                <a:gd name="T21" fmla="*/ 170 h 202"/>
                <a:gd name="T22" fmla="*/ 721 w 792"/>
                <a:gd name="T23" fmla="*/ 170 h 202"/>
                <a:gd name="T24" fmla="*/ 721 w 792"/>
                <a:gd name="T25" fmla="*/ 178 h 202"/>
                <a:gd name="T26" fmla="*/ 680 w 792"/>
                <a:gd name="T27" fmla="*/ 137 h 202"/>
                <a:gd name="T28" fmla="*/ 51 w 792"/>
                <a:gd name="T29" fmla="*/ 137 h 202"/>
                <a:gd name="T30" fmla="*/ 51 w 792"/>
                <a:gd name="T31" fmla="*/ 88 h 202"/>
                <a:gd name="T32" fmla="*/ 89 w 792"/>
                <a:gd name="T33" fmla="*/ 44 h 202"/>
                <a:gd name="T34" fmla="*/ 45 w 792"/>
                <a:gd name="T35" fmla="*/ 72 h 202"/>
                <a:gd name="T36" fmla="*/ 17 w 792"/>
                <a:gd name="T37" fmla="*/ 44 h 202"/>
                <a:gd name="T38" fmla="*/ 45 w 792"/>
                <a:gd name="T39" fmla="*/ 16 h 202"/>
                <a:gd name="T40" fmla="*/ 72 w 792"/>
                <a:gd name="T41" fmla="*/ 44 h 202"/>
                <a:gd name="T42" fmla="*/ 45 w 792"/>
                <a:gd name="T43" fmla="*/ 7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92" h="202">
                  <a:moveTo>
                    <a:pt x="89" y="44"/>
                  </a:moveTo>
                  <a:cubicBezTo>
                    <a:pt x="89" y="20"/>
                    <a:pt x="69" y="0"/>
                    <a:pt x="45" y="0"/>
                  </a:cubicBezTo>
                  <a:cubicBezTo>
                    <a:pt x="20" y="0"/>
                    <a:pt x="0" y="20"/>
                    <a:pt x="0" y="44"/>
                  </a:cubicBezTo>
                  <a:cubicBezTo>
                    <a:pt x="0" y="67"/>
                    <a:pt x="18" y="86"/>
                    <a:pt x="40" y="88"/>
                  </a:cubicBezTo>
                  <a:cubicBezTo>
                    <a:pt x="40" y="148"/>
                    <a:pt x="40" y="148"/>
                    <a:pt x="40" y="148"/>
                  </a:cubicBezTo>
                  <a:cubicBezTo>
                    <a:pt x="40" y="148"/>
                    <a:pt x="671" y="148"/>
                    <a:pt x="675" y="148"/>
                  </a:cubicBezTo>
                  <a:cubicBezTo>
                    <a:pt x="678" y="151"/>
                    <a:pt x="721" y="194"/>
                    <a:pt x="721" y="194"/>
                  </a:cubicBezTo>
                  <a:cubicBezTo>
                    <a:pt x="721" y="193"/>
                    <a:pt x="721" y="193"/>
                    <a:pt x="721" y="193"/>
                  </a:cubicBezTo>
                  <a:cubicBezTo>
                    <a:pt x="721" y="202"/>
                    <a:pt x="721" y="202"/>
                    <a:pt x="721" y="202"/>
                  </a:cubicBezTo>
                  <a:cubicBezTo>
                    <a:pt x="792" y="202"/>
                    <a:pt x="792" y="202"/>
                    <a:pt x="792" y="202"/>
                  </a:cubicBezTo>
                  <a:cubicBezTo>
                    <a:pt x="792" y="170"/>
                    <a:pt x="792" y="170"/>
                    <a:pt x="792" y="170"/>
                  </a:cubicBezTo>
                  <a:cubicBezTo>
                    <a:pt x="721" y="170"/>
                    <a:pt x="721" y="170"/>
                    <a:pt x="721" y="170"/>
                  </a:cubicBezTo>
                  <a:cubicBezTo>
                    <a:pt x="721" y="178"/>
                    <a:pt x="721" y="178"/>
                    <a:pt x="721" y="178"/>
                  </a:cubicBezTo>
                  <a:cubicBezTo>
                    <a:pt x="680" y="137"/>
                    <a:pt x="680" y="137"/>
                    <a:pt x="680" y="137"/>
                  </a:cubicBezTo>
                  <a:cubicBezTo>
                    <a:pt x="680" y="137"/>
                    <a:pt x="61" y="137"/>
                    <a:pt x="51" y="137"/>
                  </a:cubicBezTo>
                  <a:cubicBezTo>
                    <a:pt x="51" y="131"/>
                    <a:pt x="51" y="102"/>
                    <a:pt x="51" y="88"/>
                  </a:cubicBezTo>
                  <a:cubicBezTo>
                    <a:pt x="72" y="85"/>
                    <a:pt x="89" y="67"/>
                    <a:pt x="89" y="44"/>
                  </a:cubicBezTo>
                  <a:close/>
                  <a:moveTo>
                    <a:pt x="45" y="72"/>
                  </a:moveTo>
                  <a:cubicBezTo>
                    <a:pt x="29" y="72"/>
                    <a:pt x="17" y="59"/>
                    <a:pt x="17" y="44"/>
                  </a:cubicBezTo>
                  <a:cubicBezTo>
                    <a:pt x="17" y="29"/>
                    <a:pt x="29" y="16"/>
                    <a:pt x="45" y="16"/>
                  </a:cubicBezTo>
                  <a:cubicBezTo>
                    <a:pt x="60" y="16"/>
                    <a:pt x="72" y="29"/>
                    <a:pt x="72" y="44"/>
                  </a:cubicBezTo>
                  <a:cubicBezTo>
                    <a:pt x="72" y="59"/>
                    <a:pt x="60" y="72"/>
                    <a:pt x="45" y="72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417" name="Freeform 550"/>
            <p:cNvSpPr>
              <a:spLocks noEditPoints="1"/>
            </p:cNvSpPr>
            <p:nvPr/>
          </p:nvSpPr>
          <p:spPr bwMode="auto">
            <a:xfrm>
              <a:off x="2832072" y="4811037"/>
              <a:ext cx="917331" cy="482360"/>
            </a:xfrm>
            <a:custGeom>
              <a:avLst/>
              <a:gdLst>
                <a:gd name="T0" fmla="*/ 52 w 436"/>
                <a:gd name="T1" fmla="*/ 0 h 207"/>
                <a:gd name="T2" fmla="*/ 0 w 436"/>
                <a:gd name="T3" fmla="*/ 52 h 207"/>
                <a:gd name="T4" fmla="*/ 0 w 436"/>
                <a:gd name="T5" fmla="*/ 198 h 207"/>
                <a:gd name="T6" fmla="*/ 365 w 436"/>
                <a:gd name="T7" fmla="*/ 198 h 207"/>
                <a:gd name="T8" fmla="*/ 365 w 436"/>
                <a:gd name="T9" fmla="*/ 207 h 207"/>
                <a:gd name="T10" fmla="*/ 436 w 436"/>
                <a:gd name="T11" fmla="*/ 207 h 207"/>
                <a:gd name="T12" fmla="*/ 436 w 436"/>
                <a:gd name="T13" fmla="*/ 175 h 207"/>
                <a:gd name="T14" fmla="*/ 365 w 436"/>
                <a:gd name="T15" fmla="*/ 175 h 207"/>
                <a:gd name="T16" fmla="*/ 365 w 436"/>
                <a:gd name="T17" fmla="*/ 187 h 207"/>
                <a:gd name="T18" fmla="*/ 11 w 436"/>
                <a:gd name="T19" fmla="*/ 187 h 207"/>
                <a:gd name="T20" fmla="*/ 11 w 436"/>
                <a:gd name="T21" fmla="*/ 57 h 207"/>
                <a:gd name="T22" fmla="*/ 64 w 436"/>
                <a:gd name="T23" fmla="*/ 4 h 207"/>
                <a:gd name="T24" fmla="*/ 64 w 436"/>
                <a:gd name="T25" fmla="*/ 77 h 207"/>
                <a:gd name="T26" fmla="*/ 25 w 436"/>
                <a:gd name="T27" fmla="*/ 121 h 207"/>
                <a:gd name="T28" fmla="*/ 69 w 436"/>
                <a:gd name="T29" fmla="*/ 166 h 207"/>
                <a:gd name="T30" fmla="*/ 114 w 436"/>
                <a:gd name="T31" fmla="*/ 121 h 207"/>
                <a:gd name="T32" fmla="*/ 75 w 436"/>
                <a:gd name="T33" fmla="*/ 77 h 207"/>
                <a:gd name="T34" fmla="*/ 75 w 436"/>
                <a:gd name="T35" fmla="*/ 0 h 207"/>
                <a:gd name="T36" fmla="*/ 52 w 436"/>
                <a:gd name="T37" fmla="*/ 0 h 207"/>
                <a:gd name="T38" fmla="*/ 97 w 436"/>
                <a:gd name="T39" fmla="*/ 121 h 207"/>
                <a:gd name="T40" fmla="*/ 69 w 436"/>
                <a:gd name="T41" fmla="*/ 149 h 207"/>
                <a:gd name="T42" fmla="*/ 41 w 436"/>
                <a:gd name="T43" fmla="*/ 121 h 207"/>
                <a:gd name="T44" fmla="*/ 69 w 436"/>
                <a:gd name="T45" fmla="*/ 93 h 207"/>
                <a:gd name="T46" fmla="*/ 97 w 436"/>
                <a:gd name="T47" fmla="*/ 121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36" h="207">
                  <a:moveTo>
                    <a:pt x="52" y="0"/>
                  </a:moveTo>
                  <a:cubicBezTo>
                    <a:pt x="0" y="52"/>
                    <a:pt x="0" y="52"/>
                    <a:pt x="0" y="52"/>
                  </a:cubicBezTo>
                  <a:cubicBezTo>
                    <a:pt x="0" y="198"/>
                    <a:pt x="0" y="198"/>
                    <a:pt x="0" y="198"/>
                  </a:cubicBezTo>
                  <a:cubicBezTo>
                    <a:pt x="365" y="198"/>
                    <a:pt x="365" y="198"/>
                    <a:pt x="365" y="198"/>
                  </a:cubicBezTo>
                  <a:cubicBezTo>
                    <a:pt x="365" y="207"/>
                    <a:pt x="365" y="207"/>
                    <a:pt x="365" y="207"/>
                  </a:cubicBezTo>
                  <a:cubicBezTo>
                    <a:pt x="436" y="207"/>
                    <a:pt x="436" y="207"/>
                    <a:pt x="436" y="207"/>
                  </a:cubicBezTo>
                  <a:cubicBezTo>
                    <a:pt x="436" y="175"/>
                    <a:pt x="436" y="175"/>
                    <a:pt x="436" y="175"/>
                  </a:cubicBezTo>
                  <a:cubicBezTo>
                    <a:pt x="365" y="175"/>
                    <a:pt x="365" y="175"/>
                    <a:pt x="365" y="175"/>
                  </a:cubicBezTo>
                  <a:cubicBezTo>
                    <a:pt x="365" y="187"/>
                    <a:pt x="365" y="187"/>
                    <a:pt x="365" y="187"/>
                  </a:cubicBezTo>
                  <a:cubicBezTo>
                    <a:pt x="328" y="187"/>
                    <a:pt x="21" y="187"/>
                    <a:pt x="11" y="187"/>
                  </a:cubicBezTo>
                  <a:cubicBezTo>
                    <a:pt x="11" y="177"/>
                    <a:pt x="11" y="61"/>
                    <a:pt x="11" y="57"/>
                  </a:cubicBezTo>
                  <a:cubicBezTo>
                    <a:pt x="13" y="54"/>
                    <a:pt x="49" y="18"/>
                    <a:pt x="64" y="4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42" y="80"/>
                    <a:pt x="25" y="99"/>
                    <a:pt x="25" y="121"/>
                  </a:cubicBezTo>
                  <a:cubicBezTo>
                    <a:pt x="25" y="146"/>
                    <a:pt x="45" y="166"/>
                    <a:pt x="69" y="166"/>
                  </a:cubicBezTo>
                  <a:cubicBezTo>
                    <a:pt x="94" y="166"/>
                    <a:pt x="114" y="146"/>
                    <a:pt x="114" y="121"/>
                  </a:cubicBezTo>
                  <a:cubicBezTo>
                    <a:pt x="114" y="99"/>
                    <a:pt x="97" y="80"/>
                    <a:pt x="75" y="77"/>
                  </a:cubicBezTo>
                  <a:cubicBezTo>
                    <a:pt x="75" y="0"/>
                    <a:pt x="75" y="0"/>
                    <a:pt x="75" y="0"/>
                  </a:cubicBezTo>
                  <a:lnTo>
                    <a:pt x="52" y="0"/>
                  </a:lnTo>
                  <a:close/>
                  <a:moveTo>
                    <a:pt x="97" y="121"/>
                  </a:moveTo>
                  <a:cubicBezTo>
                    <a:pt x="97" y="136"/>
                    <a:pt x="84" y="149"/>
                    <a:pt x="69" y="149"/>
                  </a:cubicBezTo>
                  <a:cubicBezTo>
                    <a:pt x="54" y="149"/>
                    <a:pt x="41" y="136"/>
                    <a:pt x="41" y="121"/>
                  </a:cubicBezTo>
                  <a:cubicBezTo>
                    <a:pt x="41" y="106"/>
                    <a:pt x="54" y="93"/>
                    <a:pt x="69" y="93"/>
                  </a:cubicBezTo>
                  <a:cubicBezTo>
                    <a:pt x="84" y="93"/>
                    <a:pt x="97" y="106"/>
                    <a:pt x="97" y="121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418" name="Freeform 551"/>
            <p:cNvSpPr>
              <a:spLocks noEditPoints="1"/>
            </p:cNvSpPr>
            <p:nvPr/>
          </p:nvSpPr>
          <p:spPr bwMode="auto">
            <a:xfrm>
              <a:off x="3147043" y="4811037"/>
              <a:ext cx="187736" cy="386872"/>
            </a:xfrm>
            <a:custGeom>
              <a:avLst/>
              <a:gdLst>
                <a:gd name="T0" fmla="*/ 39 w 89"/>
                <a:gd name="T1" fmla="*/ 0 h 166"/>
                <a:gd name="T2" fmla="*/ 39 w 89"/>
                <a:gd name="T3" fmla="*/ 77 h 166"/>
                <a:gd name="T4" fmla="*/ 0 w 89"/>
                <a:gd name="T5" fmla="*/ 121 h 166"/>
                <a:gd name="T6" fmla="*/ 44 w 89"/>
                <a:gd name="T7" fmla="*/ 166 h 166"/>
                <a:gd name="T8" fmla="*/ 89 w 89"/>
                <a:gd name="T9" fmla="*/ 121 h 166"/>
                <a:gd name="T10" fmla="*/ 50 w 89"/>
                <a:gd name="T11" fmla="*/ 77 h 166"/>
                <a:gd name="T12" fmla="*/ 50 w 89"/>
                <a:gd name="T13" fmla="*/ 0 h 166"/>
                <a:gd name="T14" fmla="*/ 39 w 89"/>
                <a:gd name="T15" fmla="*/ 0 h 166"/>
                <a:gd name="T16" fmla="*/ 72 w 89"/>
                <a:gd name="T17" fmla="*/ 121 h 166"/>
                <a:gd name="T18" fmla="*/ 44 w 89"/>
                <a:gd name="T19" fmla="*/ 149 h 166"/>
                <a:gd name="T20" fmla="*/ 17 w 89"/>
                <a:gd name="T21" fmla="*/ 121 h 166"/>
                <a:gd name="T22" fmla="*/ 44 w 89"/>
                <a:gd name="T23" fmla="*/ 93 h 166"/>
                <a:gd name="T24" fmla="*/ 72 w 89"/>
                <a:gd name="T25" fmla="*/ 121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9" h="166">
                  <a:moveTo>
                    <a:pt x="39" y="0"/>
                  </a:moveTo>
                  <a:cubicBezTo>
                    <a:pt x="39" y="77"/>
                    <a:pt x="39" y="77"/>
                    <a:pt x="39" y="77"/>
                  </a:cubicBezTo>
                  <a:cubicBezTo>
                    <a:pt x="17" y="80"/>
                    <a:pt x="0" y="99"/>
                    <a:pt x="0" y="121"/>
                  </a:cubicBezTo>
                  <a:cubicBezTo>
                    <a:pt x="0" y="146"/>
                    <a:pt x="20" y="166"/>
                    <a:pt x="44" y="166"/>
                  </a:cubicBezTo>
                  <a:cubicBezTo>
                    <a:pt x="69" y="166"/>
                    <a:pt x="89" y="146"/>
                    <a:pt x="89" y="121"/>
                  </a:cubicBezTo>
                  <a:cubicBezTo>
                    <a:pt x="89" y="99"/>
                    <a:pt x="72" y="80"/>
                    <a:pt x="50" y="77"/>
                  </a:cubicBezTo>
                  <a:cubicBezTo>
                    <a:pt x="50" y="0"/>
                    <a:pt x="50" y="0"/>
                    <a:pt x="50" y="0"/>
                  </a:cubicBezTo>
                  <a:lnTo>
                    <a:pt x="39" y="0"/>
                  </a:lnTo>
                  <a:close/>
                  <a:moveTo>
                    <a:pt x="72" y="121"/>
                  </a:moveTo>
                  <a:cubicBezTo>
                    <a:pt x="72" y="136"/>
                    <a:pt x="60" y="149"/>
                    <a:pt x="44" y="149"/>
                  </a:cubicBezTo>
                  <a:cubicBezTo>
                    <a:pt x="29" y="149"/>
                    <a:pt x="17" y="136"/>
                    <a:pt x="17" y="121"/>
                  </a:cubicBezTo>
                  <a:cubicBezTo>
                    <a:pt x="17" y="106"/>
                    <a:pt x="29" y="93"/>
                    <a:pt x="44" y="93"/>
                  </a:cubicBezTo>
                  <a:cubicBezTo>
                    <a:pt x="60" y="93"/>
                    <a:pt x="72" y="106"/>
                    <a:pt x="72" y="121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419" name="Freeform 552"/>
            <p:cNvSpPr>
              <a:spLocks noEditPoints="1"/>
            </p:cNvSpPr>
            <p:nvPr/>
          </p:nvSpPr>
          <p:spPr bwMode="auto">
            <a:xfrm>
              <a:off x="1" y="4925229"/>
              <a:ext cx="681548" cy="347497"/>
            </a:xfrm>
            <a:custGeom>
              <a:avLst/>
              <a:gdLst>
                <a:gd name="T0" fmla="*/ 280 w 324"/>
                <a:gd name="T1" fmla="*/ 28 h 149"/>
                <a:gd name="T2" fmla="*/ 236 w 324"/>
                <a:gd name="T3" fmla="*/ 72 h 149"/>
                <a:gd name="T4" fmla="*/ 276 w 324"/>
                <a:gd name="T5" fmla="*/ 116 h 149"/>
                <a:gd name="T6" fmla="*/ 276 w 324"/>
                <a:gd name="T7" fmla="*/ 138 h 149"/>
                <a:gd name="T8" fmla="*/ 96 w 324"/>
                <a:gd name="T9" fmla="*/ 138 h 149"/>
                <a:gd name="T10" fmla="*/ 96 w 324"/>
                <a:gd name="T11" fmla="*/ 0 h 149"/>
                <a:gd name="T12" fmla="*/ 0 w 324"/>
                <a:gd name="T13" fmla="*/ 0 h 149"/>
                <a:gd name="T14" fmla="*/ 0 w 324"/>
                <a:gd name="T15" fmla="*/ 11 h 149"/>
                <a:gd name="T16" fmla="*/ 85 w 324"/>
                <a:gd name="T17" fmla="*/ 11 h 149"/>
                <a:gd name="T18" fmla="*/ 85 w 324"/>
                <a:gd name="T19" fmla="*/ 149 h 149"/>
                <a:gd name="T20" fmla="*/ 287 w 324"/>
                <a:gd name="T21" fmla="*/ 149 h 149"/>
                <a:gd name="T22" fmla="*/ 287 w 324"/>
                <a:gd name="T23" fmla="*/ 116 h 149"/>
                <a:gd name="T24" fmla="*/ 324 w 324"/>
                <a:gd name="T25" fmla="*/ 72 h 149"/>
                <a:gd name="T26" fmla="*/ 280 w 324"/>
                <a:gd name="T27" fmla="*/ 28 h 149"/>
                <a:gd name="T28" fmla="*/ 280 w 324"/>
                <a:gd name="T29" fmla="*/ 100 h 149"/>
                <a:gd name="T30" fmla="*/ 252 w 324"/>
                <a:gd name="T31" fmla="*/ 72 h 149"/>
                <a:gd name="T32" fmla="*/ 280 w 324"/>
                <a:gd name="T33" fmla="*/ 44 h 149"/>
                <a:gd name="T34" fmla="*/ 308 w 324"/>
                <a:gd name="T35" fmla="*/ 72 h 149"/>
                <a:gd name="T36" fmla="*/ 280 w 324"/>
                <a:gd name="T37" fmla="*/ 10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24" h="149">
                  <a:moveTo>
                    <a:pt x="280" y="28"/>
                  </a:moveTo>
                  <a:cubicBezTo>
                    <a:pt x="256" y="28"/>
                    <a:pt x="236" y="48"/>
                    <a:pt x="236" y="72"/>
                  </a:cubicBezTo>
                  <a:cubicBezTo>
                    <a:pt x="236" y="95"/>
                    <a:pt x="253" y="114"/>
                    <a:pt x="276" y="116"/>
                  </a:cubicBezTo>
                  <a:cubicBezTo>
                    <a:pt x="276" y="123"/>
                    <a:pt x="276" y="133"/>
                    <a:pt x="276" y="138"/>
                  </a:cubicBezTo>
                  <a:cubicBezTo>
                    <a:pt x="266" y="138"/>
                    <a:pt x="106" y="138"/>
                    <a:pt x="96" y="138"/>
                  </a:cubicBezTo>
                  <a:cubicBezTo>
                    <a:pt x="96" y="128"/>
                    <a:pt x="96" y="0"/>
                    <a:pt x="9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25" y="11"/>
                    <a:pt x="77" y="11"/>
                    <a:pt x="85" y="11"/>
                  </a:cubicBezTo>
                  <a:cubicBezTo>
                    <a:pt x="85" y="21"/>
                    <a:pt x="85" y="149"/>
                    <a:pt x="85" y="149"/>
                  </a:cubicBezTo>
                  <a:cubicBezTo>
                    <a:pt x="287" y="149"/>
                    <a:pt x="287" y="149"/>
                    <a:pt x="287" y="149"/>
                  </a:cubicBezTo>
                  <a:cubicBezTo>
                    <a:pt x="287" y="116"/>
                    <a:pt x="287" y="116"/>
                    <a:pt x="287" y="116"/>
                  </a:cubicBezTo>
                  <a:cubicBezTo>
                    <a:pt x="308" y="112"/>
                    <a:pt x="324" y="94"/>
                    <a:pt x="324" y="72"/>
                  </a:cubicBezTo>
                  <a:cubicBezTo>
                    <a:pt x="324" y="48"/>
                    <a:pt x="304" y="28"/>
                    <a:pt x="280" y="28"/>
                  </a:cubicBezTo>
                  <a:close/>
                  <a:moveTo>
                    <a:pt x="280" y="100"/>
                  </a:moveTo>
                  <a:cubicBezTo>
                    <a:pt x="265" y="100"/>
                    <a:pt x="252" y="87"/>
                    <a:pt x="252" y="72"/>
                  </a:cubicBezTo>
                  <a:cubicBezTo>
                    <a:pt x="252" y="57"/>
                    <a:pt x="265" y="44"/>
                    <a:pt x="280" y="44"/>
                  </a:cubicBezTo>
                  <a:cubicBezTo>
                    <a:pt x="295" y="44"/>
                    <a:pt x="308" y="57"/>
                    <a:pt x="308" y="72"/>
                  </a:cubicBezTo>
                  <a:cubicBezTo>
                    <a:pt x="308" y="87"/>
                    <a:pt x="295" y="100"/>
                    <a:pt x="280" y="100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420" name="Freeform 553"/>
            <p:cNvSpPr>
              <a:spLocks noEditPoints="1"/>
            </p:cNvSpPr>
            <p:nvPr/>
          </p:nvSpPr>
          <p:spPr bwMode="auto">
            <a:xfrm>
              <a:off x="1" y="4811037"/>
              <a:ext cx="1205609" cy="386872"/>
            </a:xfrm>
            <a:custGeom>
              <a:avLst/>
              <a:gdLst>
                <a:gd name="T0" fmla="*/ 529 w 573"/>
                <a:gd name="T1" fmla="*/ 77 h 166"/>
                <a:gd name="T2" fmla="*/ 484 w 573"/>
                <a:gd name="T3" fmla="*/ 117 h 166"/>
                <a:gd name="T4" fmla="*/ 410 w 573"/>
                <a:gd name="T5" fmla="*/ 117 h 166"/>
                <a:gd name="T6" fmla="*/ 410 w 573"/>
                <a:gd name="T7" fmla="*/ 10 h 166"/>
                <a:gd name="T8" fmla="*/ 158 w 573"/>
                <a:gd name="T9" fmla="*/ 10 h 166"/>
                <a:gd name="T10" fmla="*/ 158 w 573"/>
                <a:gd name="T11" fmla="*/ 0 h 166"/>
                <a:gd name="T12" fmla="*/ 147 w 573"/>
                <a:gd name="T13" fmla="*/ 0 h 166"/>
                <a:gd name="T14" fmla="*/ 147 w 573"/>
                <a:gd name="T15" fmla="*/ 10 h 166"/>
                <a:gd name="T16" fmla="*/ 0 w 573"/>
                <a:gd name="T17" fmla="*/ 10 h 166"/>
                <a:gd name="T18" fmla="*/ 0 w 573"/>
                <a:gd name="T19" fmla="*/ 21 h 166"/>
                <a:gd name="T20" fmla="*/ 147 w 573"/>
                <a:gd name="T21" fmla="*/ 21 h 166"/>
                <a:gd name="T22" fmla="*/ 147 w 573"/>
                <a:gd name="T23" fmla="*/ 77 h 166"/>
                <a:gd name="T24" fmla="*/ 108 w 573"/>
                <a:gd name="T25" fmla="*/ 121 h 166"/>
                <a:gd name="T26" fmla="*/ 153 w 573"/>
                <a:gd name="T27" fmla="*/ 166 h 166"/>
                <a:gd name="T28" fmla="*/ 197 w 573"/>
                <a:gd name="T29" fmla="*/ 121 h 166"/>
                <a:gd name="T30" fmla="*/ 158 w 573"/>
                <a:gd name="T31" fmla="*/ 77 h 166"/>
                <a:gd name="T32" fmla="*/ 158 w 573"/>
                <a:gd name="T33" fmla="*/ 21 h 166"/>
                <a:gd name="T34" fmla="*/ 400 w 573"/>
                <a:gd name="T35" fmla="*/ 21 h 166"/>
                <a:gd name="T36" fmla="*/ 400 w 573"/>
                <a:gd name="T37" fmla="*/ 128 h 166"/>
                <a:gd name="T38" fmla="*/ 485 w 573"/>
                <a:gd name="T39" fmla="*/ 128 h 166"/>
                <a:gd name="T40" fmla="*/ 529 w 573"/>
                <a:gd name="T41" fmla="*/ 166 h 166"/>
                <a:gd name="T42" fmla="*/ 573 w 573"/>
                <a:gd name="T43" fmla="*/ 121 h 166"/>
                <a:gd name="T44" fmla="*/ 529 w 573"/>
                <a:gd name="T45" fmla="*/ 77 h 166"/>
                <a:gd name="T46" fmla="*/ 181 w 573"/>
                <a:gd name="T47" fmla="*/ 121 h 166"/>
                <a:gd name="T48" fmla="*/ 153 w 573"/>
                <a:gd name="T49" fmla="*/ 149 h 166"/>
                <a:gd name="T50" fmla="*/ 125 w 573"/>
                <a:gd name="T51" fmla="*/ 121 h 166"/>
                <a:gd name="T52" fmla="*/ 153 w 573"/>
                <a:gd name="T53" fmla="*/ 93 h 166"/>
                <a:gd name="T54" fmla="*/ 181 w 573"/>
                <a:gd name="T55" fmla="*/ 121 h 166"/>
                <a:gd name="T56" fmla="*/ 529 w 573"/>
                <a:gd name="T57" fmla="*/ 149 h 166"/>
                <a:gd name="T58" fmla="*/ 501 w 573"/>
                <a:gd name="T59" fmla="*/ 121 h 166"/>
                <a:gd name="T60" fmla="*/ 529 w 573"/>
                <a:gd name="T61" fmla="*/ 93 h 166"/>
                <a:gd name="T62" fmla="*/ 556 w 573"/>
                <a:gd name="T63" fmla="*/ 121 h 166"/>
                <a:gd name="T64" fmla="*/ 529 w 573"/>
                <a:gd name="T65" fmla="*/ 149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3" h="166">
                  <a:moveTo>
                    <a:pt x="529" y="77"/>
                  </a:moveTo>
                  <a:cubicBezTo>
                    <a:pt x="506" y="77"/>
                    <a:pt x="487" y="95"/>
                    <a:pt x="484" y="117"/>
                  </a:cubicBezTo>
                  <a:cubicBezTo>
                    <a:pt x="465" y="117"/>
                    <a:pt x="418" y="117"/>
                    <a:pt x="410" y="117"/>
                  </a:cubicBezTo>
                  <a:cubicBezTo>
                    <a:pt x="410" y="107"/>
                    <a:pt x="410" y="10"/>
                    <a:pt x="410" y="10"/>
                  </a:cubicBezTo>
                  <a:cubicBezTo>
                    <a:pt x="158" y="10"/>
                    <a:pt x="158" y="10"/>
                    <a:pt x="158" y="1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47" y="0"/>
                    <a:pt x="147" y="0"/>
                    <a:pt x="147" y="0"/>
                  </a:cubicBezTo>
                  <a:cubicBezTo>
                    <a:pt x="147" y="10"/>
                    <a:pt x="147" y="10"/>
                    <a:pt x="147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27" y="21"/>
                    <a:pt x="85" y="21"/>
                    <a:pt x="147" y="21"/>
                  </a:cubicBezTo>
                  <a:cubicBezTo>
                    <a:pt x="147" y="77"/>
                    <a:pt x="147" y="77"/>
                    <a:pt x="147" y="77"/>
                  </a:cubicBezTo>
                  <a:cubicBezTo>
                    <a:pt x="125" y="80"/>
                    <a:pt x="108" y="99"/>
                    <a:pt x="108" y="121"/>
                  </a:cubicBezTo>
                  <a:cubicBezTo>
                    <a:pt x="108" y="146"/>
                    <a:pt x="128" y="166"/>
                    <a:pt x="153" y="166"/>
                  </a:cubicBezTo>
                  <a:cubicBezTo>
                    <a:pt x="177" y="166"/>
                    <a:pt x="197" y="146"/>
                    <a:pt x="197" y="121"/>
                  </a:cubicBezTo>
                  <a:cubicBezTo>
                    <a:pt x="197" y="99"/>
                    <a:pt x="180" y="80"/>
                    <a:pt x="158" y="77"/>
                  </a:cubicBezTo>
                  <a:cubicBezTo>
                    <a:pt x="158" y="21"/>
                    <a:pt x="158" y="21"/>
                    <a:pt x="158" y="21"/>
                  </a:cubicBezTo>
                  <a:cubicBezTo>
                    <a:pt x="270" y="21"/>
                    <a:pt x="394" y="21"/>
                    <a:pt x="400" y="21"/>
                  </a:cubicBezTo>
                  <a:cubicBezTo>
                    <a:pt x="400" y="31"/>
                    <a:pt x="400" y="128"/>
                    <a:pt x="400" y="128"/>
                  </a:cubicBezTo>
                  <a:cubicBezTo>
                    <a:pt x="485" y="128"/>
                    <a:pt x="485" y="128"/>
                    <a:pt x="485" y="128"/>
                  </a:cubicBezTo>
                  <a:cubicBezTo>
                    <a:pt x="488" y="149"/>
                    <a:pt x="507" y="166"/>
                    <a:pt x="529" y="166"/>
                  </a:cubicBezTo>
                  <a:cubicBezTo>
                    <a:pt x="553" y="166"/>
                    <a:pt x="573" y="146"/>
                    <a:pt x="573" y="121"/>
                  </a:cubicBezTo>
                  <a:cubicBezTo>
                    <a:pt x="573" y="97"/>
                    <a:pt x="553" y="77"/>
                    <a:pt x="529" y="77"/>
                  </a:cubicBezTo>
                  <a:close/>
                  <a:moveTo>
                    <a:pt x="181" y="121"/>
                  </a:moveTo>
                  <a:cubicBezTo>
                    <a:pt x="181" y="136"/>
                    <a:pt x="168" y="149"/>
                    <a:pt x="153" y="149"/>
                  </a:cubicBezTo>
                  <a:cubicBezTo>
                    <a:pt x="137" y="149"/>
                    <a:pt x="125" y="136"/>
                    <a:pt x="125" y="121"/>
                  </a:cubicBezTo>
                  <a:cubicBezTo>
                    <a:pt x="125" y="106"/>
                    <a:pt x="137" y="93"/>
                    <a:pt x="153" y="93"/>
                  </a:cubicBezTo>
                  <a:cubicBezTo>
                    <a:pt x="168" y="93"/>
                    <a:pt x="181" y="106"/>
                    <a:pt x="181" y="121"/>
                  </a:cubicBezTo>
                  <a:close/>
                  <a:moveTo>
                    <a:pt x="529" y="149"/>
                  </a:moveTo>
                  <a:cubicBezTo>
                    <a:pt x="513" y="149"/>
                    <a:pt x="501" y="136"/>
                    <a:pt x="501" y="121"/>
                  </a:cubicBezTo>
                  <a:cubicBezTo>
                    <a:pt x="501" y="106"/>
                    <a:pt x="513" y="93"/>
                    <a:pt x="529" y="93"/>
                  </a:cubicBezTo>
                  <a:cubicBezTo>
                    <a:pt x="544" y="93"/>
                    <a:pt x="556" y="106"/>
                    <a:pt x="556" y="121"/>
                  </a:cubicBezTo>
                  <a:cubicBezTo>
                    <a:pt x="556" y="136"/>
                    <a:pt x="544" y="149"/>
                    <a:pt x="529" y="149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421" name="Freeform 554"/>
            <p:cNvSpPr>
              <a:spLocks noEditPoints="1"/>
            </p:cNvSpPr>
            <p:nvPr/>
          </p:nvSpPr>
          <p:spPr bwMode="auto">
            <a:xfrm>
              <a:off x="969827" y="4811037"/>
              <a:ext cx="766074" cy="386872"/>
            </a:xfrm>
            <a:custGeom>
              <a:avLst/>
              <a:gdLst>
                <a:gd name="T0" fmla="*/ 0 w 364"/>
                <a:gd name="T1" fmla="*/ 0 h 166"/>
                <a:gd name="T2" fmla="*/ 0 w 364"/>
                <a:gd name="T3" fmla="*/ 57 h 166"/>
                <a:gd name="T4" fmla="*/ 316 w 364"/>
                <a:gd name="T5" fmla="*/ 57 h 166"/>
                <a:gd name="T6" fmla="*/ 316 w 364"/>
                <a:gd name="T7" fmla="*/ 77 h 166"/>
                <a:gd name="T8" fmla="*/ 276 w 364"/>
                <a:gd name="T9" fmla="*/ 121 h 166"/>
                <a:gd name="T10" fmla="*/ 320 w 364"/>
                <a:gd name="T11" fmla="*/ 166 h 166"/>
                <a:gd name="T12" fmla="*/ 364 w 364"/>
                <a:gd name="T13" fmla="*/ 121 h 166"/>
                <a:gd name="T14" fmla="*/ 327 w 364"/>
                <a:gd name="T15" fmla="*/ 77 h 166"/>
                <a:gd name="T16" fmla="*/ 327 w 364"/>
                <a:gd name="T17" fmla="*/ 46 h 166"/>
                <a:gd name="T18" fmla="*/ 11 w 364"/>
                <a:gd name="T19" fmla="*/ 46 h 166"/>
                <a:gd name="T20" fmla="*/ 11 w 364"/>
                <a:gd name="T21" fmla="*/ 0 h 166"/>
                <a:gd name="T22" fmla="*/ 0 w 364"/>
                <a:gd name="T23" fmla="*/ 0 h 166"/>
                <a:gd name="T24" fmla="*/ 348 w 364"/>
                <a:gd name="T25" fmla="*/ 121 h 166"/>
                <a:gd name="T26" fmla="*/ 320 w 364"/>
                <a:gd name="T27" fmla="*/ 149 h 166"/>
                <a:gd name="T28" fmla="*/ 292 w 364"/>
                <a:gd name="T29" fmla="*/ 121 h 166"/>
                <a:gd name="T30" fmla="*/ 320 w 364"/>
                <a:gd name="T31" fmla="*/ 93 h 166"/>
                <a:gd name="T32" fmla="*/ 348 w 364"/>
                <a:gd name="T33" fmla="*/ 121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64" h="166">
                  <a:moveTo>
                    <a:pt x="0" y="0"/>
                  </a:moveTo>
                  <a:cubicBezTo>
                    <a:pt x="0" y="57"/>
                    <a:pt x="0" y="57"/>
                    <a:pt x="0" y="57"/>
                  </a:cubicBezTo>
                  <a:cubicBezTo>
                    <a:pt x="0" y="57"/>
                    <a:pt x="305" y="57"/>
                    <a:pt x="316" y="57"/>
                  </a:cubicBezTo>
                  <a:cubicBezTo>
                    <a:pt x="316" y="62"/>
                    <a:pt x="316" y="70"/>
                    <a:pt x="316" y="77"/>
                  </a:cubicBezTo>
                  <a:cubicBezTo>
                    <a:pt x="293" y="79"/>
                    <a:pt x="276" y="98"/>
                    <a:pt x="276" y="121"/>
                  </a:cubicBezTo>
                  <a:cubicBezTo>
                    <a:pt x="276" y="146"/>
                    <a:pt x="296" y="166"/>
                    <a:pt x="320" y="166"/>
                  </a:cubicBezTo>
                  <a:cubicBezTo>
                    <a:pt x="344" y="166"/>
                    <a:pt x="364" y="146"/>
                    <a:pt x="364" y="121"/>
                  </a:cubicBezTo>
                  <a:cubicBezTo>
                    <a:pt x="364" y="99"/>
                    <a:pt x="348" y="81"/>
                    <a:pt x="327" y="77"/>
                  </a:cubicBezTo>
                  <a:cubicBezTo>
                    <a:pt x="327" y="46"/>
                    <a:pt x="327" y="46"/>
                    <a:pt x="327" y="46"/>
                  </a:cubicBezTo>
                  <a:cubicBezTo>
                    <a:pt x="327" y="46"/>
                    <a:pt x="22" y="46"/>
                    <a:pt x="11" y="46"/>
                  </a:cubicBezTo>
                  <a:cubicBezTo>
                    <a:pt x="11" y="40"/>
                    <a:pt x="11" y="17"/>
                    <a:pt x="11" y="0"/>
                  </a:cubicBezTo>
                  <a:lnTo>
                    <a:pt x="0" y="0"/>
                  </a:lnTo>
                  <a:close/>
                  <a:moveTo>
                    <a:pt x="348" y="121"/>
                  </a:moveTo>
                  <a:cubicBezTo>
                    <a:pt x="348" y="136"/>
                    <a:pt x="335" y="149"/>
                    <a:pt x="320" y="149"/>
                  </a:cubicBezTo>
                  <a:cubicBezTo>
                    <a:pt x="305" y="149"/>
                    <a:pt x="292" y="136"/>
                    <a:pt x="292" y="121"/>
                  </a:cubicBezTo>
                  <a:cubicBezTo>
                    <a:pt x="292" y="106"/>
                    <a:pt x="305" y="93"/>
                    <a:pt x="320" y="93"/>
                  </a:cubicBezTo>
                  <a:cubicBezTo>
                    <a:pt x="335" y="93"/>
                    <a:pt x="348" y="106"/>
                    <a:pt x="348" y="121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422" name="Freeform 555"/>
            <p:cNvSpPr>
              <a:spLocks noEditPoints="1"/>
            </p:cNvSpPr>
            <p:nvPr/>
          </p:nvSpPr>
          <p:spPr bwMode="auto">
            <a:xfrm>
              <a:off x="1" y="4811037"/>
              <a:ext cx="2806269" cy="535519"/>
            </a:xfrm>
            <a:custGeom>
              <a:avLst/>
              <a:gdLst>
                <a:gd name="T0" fmla="*/ 1295 w 1334"/>
                <a:gd name="T1" fmla="*/ 77 h 230"/>
                <a:gd name="T2" fmla="*/ 1295 w 1334"/>
                <a:gd name="T3" fmla="*/ 0 h 230"/>
                <a:gd name="T4" fmla="*/ 1284 w 1334"/>
                <a:gd name="T5" fmla="*/ 0 h 230"/>
                <a:gd name="T6" fmla="*/ 1284 w 1334"/>
                <a:gd name="T7" fmla="*/ 77 h 230"/>
                <a:gd name="T8" fmla="*/ 1245 w 1334"/>
                <a:gd name="T9" fmla="*/ 121 h 230"/>
                <a:gd name="T10" fmla="*/ 1284 w 1334"/>
                <a:gd name="T11" fmla="*/ 165 h 230"/>
                <a:gd name="T12" fmla="*/ 1284 w 1334"/>
                <a:gd name="T13" fmla="*/ 190 h 230"/>
                <a:gd name="T14" fmla="*/ 1104 w 1334"/>
                <a:gd name="T15" fmla="*/ 190 h 230"/>
                <a:gd name="T16" fmla="*/ 1104 w 1334"/>
                <a:gd name="T17" fmla="*/ 51 h 230"/>
                <a:gd name="T18" fmla="*/ 836 w 1334"/>
                <a:gd name="T19" fmla="*/ 51 h 230"/>
                <a:gd name="T20" fmla="*/ 836 w 1334"/>
                <a:gd name="T21" fmla="*/ 219 h 230"/>
                <a:gd name="T22" fmla="*/ 661 w 1334"/>
                <a:gd name="T23" fmla="*/ 219 h 230"/>
                <a:gd name="T24" fmla="*/ 661 w 1334"/>
                <a:gd name="T25" fmla="*/ 165 h 230"/>
                <a:gd name="T26" fmla="*/ 701 w 1334"/>
                <a:gd name="T27" fmla="*/ 121 h 230"/>
                <a:gd name="T28" fmla="*/ 656 w 1334"/>
                <a:gd name="T29" fmla="*/ 77 h 230"/>
                <a:gd name="T30" fmla="*/ 612 w 1334"/>
                <a:gd name="T31" fmla="*/ 121 h 230"/>
                <a:gd name="T32" fmla="*/ 650 w 1334"/>
                <a:gd name="T33" fmla="*/ 165 h 230"/>
                <a:gd name="T34" fmla="*/ 650 w 1334"/>
                <a:gd name="T35" fmla="*/ 219 h 230"/>
                <a:gd name="T36" fmla="*/ 0 w 1334"/>
                <a:gd name="T37" fmla="*/ 219 h 230"/>
                <a:gd name="T38" fmla="*/ 0 w 1334"/>
                <a:gd name="T39" fmla="*/ 230 h 230"/>
                <a:gd name="T40" fmla="*/ 847 w 1334"/>
                <a:gd name="T41" fmla="*/ 230 h 230"/>
                <a:gd name="T42" fmla="*/ 847 w 1334"/>
                <a:gd name="T43" fmla="*/ 62 h 230"/>
                <a:gd name="T44" fmla="*/ 1093 w 1334"/>
                <a:gd name="T45" fmla="*/ 62 h 230"/>
                <a:gd name="T46" fmla="*/ 1093 w 1334"/>
                <a:gd name="T47" fmla="*/ 201 h 230"/>
                <a:gd name="T48" fmla="*/ 1295 w 1334"/>
                <a:gd name="T49" fmla="*/ 201 h 230"/>
                <a:gd name="T50" fmla="*/ 1295 w 1334"/>
                <a:gd name="T51" fmla="*/ 165 h 230"/>
                <a:gd name="T52" fmla="*/ 1334 w 1334"/>
                <a:gd name="T53" fmla="*/ 121 h 230"/>
                <a:gd name="T54" fmla="*/ 1295 w 1334"/>
                <a:gd name="T55" fmla="*/ 77 h 230"/>
                <a:gd name="T56" fmla="*/ 628 w 1334"/>
                <a:gd name="T57" fmla="*/ 121 h 230"/>
                <a:gd name="T58" fmla="*/ 656 w 1334"/>
                <a:gd name="T59" fmla="*/ 93 h 230"/>
                <a:gd name="T60" fmla="*/ 684 w 1334"/>
                <a:gd name="T61" fmla="*/ 121 h 230"/>
                <a:gd name="T62" fmla="*/ 656 w 1334"/>
                <a:gd name="T63" fmla="*/ 149 h 230"/>
                <a:gd name="T64" fmla="*/ 628 w 1334"/>
                <a:gd name="T65" fmla="*/ 121 h 230"/>
                <a:gd name="T66" fmla="*/ 1290 w 1334"/>
                <a:gd name="T67" fmla="*/ 149 h 230"/>
                <a:gd name="T68" fmla="*/ 1262 w 1334"/>
                <a:gd name="T69" fmla="*/ 121 h 230"/>
                <a:gd name="T70" fmla="*/ 1290 w 1334"/>
                <a:gd name="T71" fmla="*/ 93 h 230"/>
                <a:gd name="T72" fmla="*/ 1317 w 1334"/>
                <a:gd name="T73" fmla="*/ 121 h 230"/>
                <a:gd name="T74" fmla="*/ 1290 w 1334"/>
                <a:gd name="T75" fmla="*/ 149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334" h="230">
                  <a:moveTo>
                    <a:pt x="1295" y="77"/>
                  </a:moveTo>
                  <a:cubicBezTo>
                    <a:pt x="1295" y="0"/>
                    <a:pt x="1295" y="0"/>
                    <a:pt x="1295" y="0"/>
                  </a:cubicBezTo>
                  <a:cubicBezTo>
                    <a:pt x="1284" y="0"/>
                    <a:pt x="1284" y="0"/>
                    <a:pt x="1284" y="0"/>
                  </a:cubicBezTo>
                  <a:cubicBezTo>
                    <a:pt x="1284" y="77"/>
                    <a:pt x="1284" y="77"/>
                    <a:pt x="1284" y="77"/>
                  </a:cubicBezTo>
                  <a:cubicBezTo>
                    <a:pt x="1262" y="80"/>
                    <a:pt x="1245" y="99"/>
                    <a:pt x="1245" y="121"/>
                  </a:cubicBezTo>
                  <a:cubicBezTo>
                    <a:pt x="1245" y="144"/>
                    <a:pt x="1262" y="162"/>
                    <a:pt x="1284" y="165"/>
                  </a:cubicBezTo>
                  <a:cubicBezTo>
                    <a:pt x="1284" y="173"/>
                    <a:pt x="1284" y="185"/>
                    <a:pt x="1284" y="190"/>
                  </a:cubicBezTo>
                  <a:cubicBezTo>
                    <a:pt x="1274" y="190"/>
                    <a:pt x="1114" y="190"/>
                    <a:pt x="1104" y="190"/>
                  </a:cubicBezTo>
                  <a:cubicBezTo>
                    <a:pt x="1104" y="180"/>
                    <a:pt x="1104" y="51"/>
                    <a:pt x="1104" y="51"/>
                  </a:cubicBezTo>
                  <a:cubicBezTo>
                    <a:pt x="836" y="51"/>
                    <a:pt x="836" y="51"/>
                    <a:pt x="836" y="51"/>
                  </a:cubicBezTo>
                  <a:cubicBezTo>
                    <a:pt x="836" y="51"/>
                    <a:pt x="836" y="209"/>
                    <a:pt x="836" y="219"/>
                  </a:cubicBezTo>
                  <a:cubicBezTo>
                    <a:pt x="833" y="219"/>
                    <a:pt x="762" y="219"/>
                    <a:pt x="661" y="219"/>
                  </a:cubicBezTo>
                  <a:cubicBezTo>
                    <a:pt x="661" y="165"/>
                    <a:pt x="661" y="165"/>
                    <a:pt x="661" y="165"/>
                  </a:cubicBezTo>
                  <a:cubicBezTo>
                    <a:pt x="683" y="163"/>
                    <a:pt x="701" y="144"/>
                    <a:pt x="701" y="121"/>
                  </a:cubicBezTo>
                  <a:cubicBezTo>
                    <a:pt x="701" y="97"/>
                    <a:pt x="681" y="77"/>
                    <a:pt x="656" y="77"/>
                  </a:cubicBezTo>
                  <a:cubicBezTo>
                    <a:pt x="632" y="77"/>
                    <a:pt x="612" y="97"/>
                    <a:pt x="612" y="121"/>
                  </a:cubicBezTo>
                  <a:cubicBezTo>
                    <a:pt x="612" y="144"/>
                    <a:pt x="629" y="162"/>
                    <a:pt x="650" y="165"/>
                  </a:cubicBezTo>
                  <a:cubicBezTo>
                    <a:pt x="650" y="219"/>
                    <a:pt x="650" y="219"/>
                    <a:pt x="650" y="219"/>
                  </a:cubicBezTo>
                  <a:cubicBezTo>
                    <a:pt x="429" y="219"/>
                    <a:pt x="79" y="219"/>
                    <a:pt x="0" y="219"/>
                  </a:cubicBezTo>
                  <a:cubicBezTo>
                    <a:pt x="0" y="230"/>
                    <a:pt x="0" y="230"/>
                    <a:pt x="0" y="230"/>
                  </a:cubicBezTo>
                  <a:cubicBezTo>
                    <a:pt x="847" y="230"/>
                    <a:pt x="847" y="230"/>
                    <a:pt x="847" y="230"/>
                  </a:cubicBezTo>
                  <a:cubicBezTo>
                    <a:pt x="847" y="230"/>
                    <a:pt x="847" y="72"/>
                    <a:pt x="847" y="62"/>
                  </a:cubicBezTo>
                  <a:cubicBezTo>
                    <a:pt x="857" y="62"/>
                    <a:pt x="1083" y="62"/>
                    <a:pt x="1093" y="62"/>
                  </a:cubicBezTo>
                  <a:cubicBezTo>
                    <a:pt x="1093" y="72"/>
                    <a:pt x="1093" y="201"/>
                    <a:pt x="1093" y="201"/>
                  </a:cubicBezTo>
                  <a:cubicBezTo>
                    <a:pt x="1295" y="201"/>
                    <a:pt x="1295" y="201"/>
                    <a:pt x="1295" y="201"/>
                  </a:cubicBezTo>
                  <a:cubicBezTo>
                    <a:pt x="1295" y="165"/>
                    <a:pt x="1295" y="165"/>
                    <a:pt x="1295" y="165"/>
                  </a:cubicBezTo>
                  <a:cubicBezTo>
                    <a:pt x="1317" y="162"/>
                    <a:pt x="1334" y="144"/>
                    <a:pt x="1334" y="121"/>
                  </a:cubicBezTo>
                  <a:cubicBezTo>
                    <a:pt x="1334" y="99"/>
                    <a:pt x="1317" y="80"/>
                    <a:pt x="1295" y="77"/>
                  </a:cubicBezTo>
                  <a:close/>
                  <a:moveTo>
                    <a:pt x="628" y="121"/>
                  </a:moveTo>
                  <a:cubicBezTo>
                    <a:pt x="628" y="106"/>
                    <a:pt x="641" y="93"/>
                    <a:pt x="656" y="93"/>
                  </a:cubicBezTo>
                  <a:cubicBezTo>
                    <a:pt x="671" y="93"/>
                    <a:pt x="684" y="106"/>
                    <a:pt x="684" y="121"/>
                  </a:cubicBezTo>
                  <a:cubicBezTo>
                    <a:pt x="684" y="136"/>
                    <a:pt x="671" y="149"/>
                    <a:pt x="656" y="149"/>
                  </a:cubicBezTo>
                  <a:cubicBezTo>
                    <a:pt x="641" y="149"/>
                    <a:pt x="628" y="136"/>
                    <a:pt x="628" y="121"/>
                  </a:cubicBezTo>
                  <a:close/>
                  <a:moveTo>
                    <a:pt x="1290" y="149"/>
                  </a:moveTo>
                  <a:cubicBezTo>
                    <a:pt x="1274" y="149"/>
                    <a:pt x="1262" y="136"/>
                    <a:pt x="1262" y="121"/>
                  </a:cubicBezTo>
                  <a:cubicBezTo>
                    <a:pt x="1262" y="106"/>
                    <a:pt x="1274" y="93"/>
                    <a:pt x="1290" y="93"/>
                  </a:cubicBezTo>
                  <a:cubicBezTo>
                    <a:pt x="1305" y="93"/>
                    <a:pt x="1317" y="106"/>
                    <a:pt x="1317" y="121"/>
                  </a:cubicBezTo>
                  <a:cubicBezTo>
                    <a:pt x="1317" y="136"/>
                    <a:pt x="1305" y="149"/>
                    <a:pt x="1290" y="149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423" name="Rectangle 556"/>
            <p:cNvSpPr>
              <a:spLocks noChangeArrowheads="1"/>
            </p:cNvSpPr>
            <p:nvPr/>
          </p:nvSpPr>
          <p:spPr bwMode="auto">
            <a:xfrm>
              <a:off x="2042865" y="5051232"/>
              <a:ext cx="21355" cy="71862"/>
            </a:xfrm>
            <a:prstGeom prst="rect">
              <a:avLst/>
            </a:pr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424" name="Freeform 557"/>
            <p:cNvSpPr>
              <a:spLocks noEditPoints="1"/>
            </p:cNvSpPr>
            <p:nvPr/>
          </p:nvSpPr>
          <p:spPr bwMode="auto">
            <a:xfrm>
              <a:off x="2349827" y="4811037"/>
              <a:ext cx="185068" cy="386872"/>
            </a:xfrm>
            <a:custGeom>
              <a:avLst/>
              <a:gdLst>
                <a:gd name="T0" fmla="*/ 39 w 88"/>
                <a:gd name="T1" fmla="*/ 0 h 166"/>
                <a:gd name="T2" fmla="*/ 39 w 88"/>
                <a:gd name="T3" fmla="*/ 77 h 166"/>
                <a:gd name="T4" fmla="*/ 0 w 88"/>
                <a:gd name="T5" fmla="*/ 121 h 166"/>
                <a:gd name="T6" fmla="*/ 44 w 88"/>
                <a:gd name="T7" fmla="*/ 166 h 166"/>
                <a:gd name="T8" fmla="*/ 88 w 88"/>
                <a:gd name="T9" fmla="*/ 121 h 166"/>
                <a:gd name="T10" fmla="*/ 50 w 88"/>
                <a:gd name="T11" fmla="*/ 77 h 166"/>
                <a:gd name="T12" fmla="*/ 50 w 88"/>
                <a:gd name="T13" fmla="*/ 0 h 166"/>
                <a:gd name="T14" fmla="*/ 39 w 88"/>
                <a:gd name="T15" fmla="*/ 0 h 166"/>
                <a:gd name="T16" fmla="*/ 72 w 88"/>
                <a:gd name="T17" fmla="*/ 121 h 166"/>
                <a:gd name="T18" fmla="*/ 44 w 88"/>
                <a:gd name="T19" fmla="*/ 149 h 166"/>
                <a:gd name="T20" fmla="*/ 16 w 88"/>
                <a:gd name="T21" fmla="*/ 121 h 166"/>
                <a:gd name="T22" fmla="*/ 44 w 88"/>
                <a:gd name="T23" fmla="*/ 93 h 166"/>
                <a:gd name="T24" fmla="*/ 72 w 88"/>
                <a:gd name="T25" fmla="*/ 121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8" h="166">
                  <a:moveTo>
                    <a:pt x="39" y="0"/>
                  </a:moveTo>
                  <a:cubicBezTo>
                    <a:pt x="39" y="77"/>
                    <a:pt x="39" y="77"/>
                    <a:pt x="39" y="77"/>
                  </a:cubicBezTo>
                  <a:cubicBezTo>
                    <a:pt x="17" y="80"/>
                    <a:pt x="0" y="99"/>
                    <a:pt x="0" y="121"/>
                  </a:cubicBezTo>
                  <a:cubicBezTo>
                    <a:pt x="0" y="146"/>
                    <a:pt x="20" y="166"/>
                    <a:pt x="44" y="166"/>
                  </a:cubicBezTo>
                  <a:cubicBezTo>
                    <a:pt x="69" y="166"/>
                    <a:pt x="88" y="146"/>
                    <a:pt x="88" y="121"/>
                  </a:cubicBezTo>
                  <a:cubicBezTo>
                    <a:pt x="88" y="99"/>
                    <a:pt x="71" y="80"/>
                    <a:pt x="50" y="77"/>
                  </a:cubicBezTo>
                  <a:cubicBezTo>
                    <a:pt x="50" y="0"/>
                    <a:pt x="50" y="0"/>
                    <a:pt x="50" y="0"/>
                  </a:cubicBezTo>
                  <a:lnTo>
                    <a:pt x="39" y="0"/>
                  </a:lnTo>
                  <a:close/>
                  <a:moveTo>
                    <a:pt x="72" y="121"/>
                  </a:moveTo>
                  <a:cubicBezTo>
                    <a:pt x="72" y="136"/>
                    <a:pt x="59" y="149"/>
                    <a:pt x="44" y="149"/>
                  </a:cubicBezTo>
                  <a:cubicBezTo>
                    <a:pt x="29" y="149"/>
                    <a:pt x="16" y="136"/>
                    <a:pt x="16" y="121"/>
                  </a:cubicBezTo>
                  <a:cubicBezTo>
                    <a:pt x="16" y="106"/>
                    <a:pt x="29" y="93"/>
                    <a:pt x="44" y="93"/>
                  </a:cubicBezTo>
                  <a:cubicBezTo>
                    <a:pt x="59" y="93"/>
                    <a:pt x="72" y="106"/>
                    <a:pt x="72" y="121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425" name="Freeform 558"/>
            <p:cNvSpPr>
              <a:spLocks noEditPoints="1"/>
            </p:cNvSpPr>
            <p:nvPr/>
          </p:nvSpPr>
          <p:spPr bwMode="auto">
            <a:xfrm>
              <a:off x="3527855" y="5044342"/>
              <a:ext cx="823018" cy="416405"/>
            </a:xfrm>
            <a:custGeom>
              <a:avLst/>
              <a:gdLst>
                <a:gd name="T0" fmla="*/ 24 w 391"/>
                <a:gd name="T1" fmla="*/ 47 h 179"/>
                <a:gd name="T2" fmla="*/ 46 w 391"/>
                <a:gd name="T3" fmla="*/ 29 h 179"/>
                <a:gd name="T4" fmla="*/ 119 w 391"/>
                <a:gd name="T5" fmla="*/ 29 h 179"/>
                <a:gd name="T6" fmla="*/ 250 w 391"/>
                <a:gd name="T7" fmla="*/ 169 h 179"/>
                <a:gd name="T8" fmla="*/ 321 w 391"/>
                <a:gd name="T9" fmla="*/ 169 h 179"/>
                <a:gd name="T10" fmla="*/ 321 w 391"/>
                <a:gd name="T11" fmla="*/ 179 h 179"/>
                <a:gd name="T12" fmla="*/ 391 w 391"/>
                <a:gd name="T13" fmla="*/ 179 h 179"/>
                <a:gd name="T14" fmla="*/ 391 w 391"/>
                <a:gd name="T15" fmla="*/ 147 h 179"/>
                <a:gd name="T16" fmla="*/ 321 w 391"/>
                <a:gd name="T17" fmla="*/ 147 h 179"/>
                <a:gd name="T18" fmla="*/ 321 w 391"/>
                <a:gd name="T19" fmla="*/ 158 h 179"/>
                <a:gd name="T20" fmla="*/ 255 w 391"/>
                <a:gd name="T21" fmla="*/ 158 h 179"/>
                <a:gd name="T22" fmla="*/ 124 w 391"/>
                <a:gd name="T23" fmla="*/ 18 h 179"/>
                <a:gd name="T24" fmla="*/ 47 w 391"/>
                <a:gd name="T25" fmla="*/ 18 h 179"/>
                <a:gd name="T26" fmla="*/ 24 w 391"/>
                <a:gd name="T27" fmla="*/ 0 h 179"/>
                <a:gd name="T28" fmla="*/ 0 w 391"/>
                <a:gd name="T29" fmla="*/ 23 h 179"/>
                <a:gd name="T30" fmla="*/ 24 w 391"/>
                <a:gd name="T31" fmla="*/ 47 h 179"/>
                <a:gd name="T32" fmla="*/ 24 w 391"/>
                <a:gd name="T33" fmla="*/ 14 h 179"/>
                <a:gd name="T34" fmla="*/ 33 w 391"/>
                <a:gd name="T35" fmla="*/ 23 h 179"/>
                <a:gd name="T36" fmla="*/ 24 w 391"/>
                <a:gd name="T37" fmla="*/ 33 h 179"/>
                <a:gd name="T38" fmla="*/ 14 w 391"/>
                <a:gd name="T39" fmla="*/ 23 h 179"/>
                <a:gd name="T40" fmla="*/ 24 w 391"/>
                <a:gd name="T41" fmla="*/ 14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91" h="179">
                  <a:moveTo>
                    <a:pt x="24" y="47"/>
                  </a:moveTo>
                  <a:cubicBezTo>
                    <a:pt x="35" y="47"/>
                    <a:pt x="44" y="39"/>
                    <a:pt x="46" y="29"/>
                  </a:cubicBezTo>
                  <a:cubicBezTo>
                    <a:pt x="65" y="29"/>
                    <a:pt x="115" y="29"/>
                    <a:pt x="119" y="29"/>
                  </a:cubicBezTo>
                  <a:cubicBezTo>
                    <a:pt x="122" y="33"/>
                    <a:pt x="250" y="169"/>
                    <a:pt x="250" y="169"/>
                  </a:cubicBezTo>
                  <a:cubicBezTo>
                    <a:pt x="321" y="169"/>
                    <a:pt x="321" y="169"/>
                    <a:pt x="321" y="169"/>
                  </a:cubicBezTo>
                  <a:cubicBezTo>
                    <a:pt x="321" y="179"/>
                    <a:pt x="321" y="179"/>
                    <a:pt x="321" y="179"/>
                  </a:cubicBezTo>
                  <a:cubicBezTo>
                    <a:pt x="391" y="179"/>
                    <a:pt x="391" y="179"/>
                    <a:pt x="391" y="179"/>
                  </a:cubicBezTo>
                  <a:cubicBezTo>
                    <a:pt x="391" y="147"/>
                    <a:pt x="391" y="147"/>
                    <a:pt x="391" y="147"/>
                  </a:cubicBezTo>
                  <a:cubicBezTo>
                    <a:pt x="321" y="147"/>
                    <a:pt x="321" y="147"/>
                    <a:pt x="321" y="147"/>
                  </a:cubicBezTo>
                  <a:cubicBezTo>
                    <a:pt x="321" y="158"/>
                    <a:pt x="321" y="158"/>
                    <a:pt x="321" y="158"/>
                  </a:cubicBezTo>
                  <a:cubicBezTo>
                    <a:pt x="304" y="158"/>
                    <a:pt x="258" y="158"/>
                    <a:pt x="255" y="158"/>
                  </a:cubicBezTo>
                  <a:cubicBezTo>
                    <a:pt x="252" y="154"/>
                    <a:pt x="124" y="18"/>
                    <a:pt x="124" y="18"/>
                  </a:cubicBezTo>
                  <a:cubicBezTo>
                    <a:pt x="47" y="18"/>
                    <a:pt x="47" y="18"/>
                    <a:pt x="47" y="18"/>
                  </a:cubicBezTo>
                  <a:cubicBezTo>
                    <a:pt x="45" y="8"/>
                    <a:pt x="35" y="0"/>
                    <a:pt x="24" y="0"/>
                  </a:cubicBezTo>
                  <a:cubicBezTo>
                    <a:pt x="11" y="0"/>
                    <a:pt x="0" y="10"/>
                    <a:pt x="0" y="23"/>
                  </a:cubicBezTo>
                  <a:cubicBezTo>
                    <a:pt x="0" y="36"/>
                    <a:pt x="11" y="47"/>
                    <a:pt x="24" y="47"/>
                  </a:cubicBezTo>
                  <a:close/>
                  <a:moveTo>
                    <a:pt x="24" y="14"/>
                  </a:moveTo>
                  <a:cubicBezTo>
                    <a:pt x="29" y="14"/>
                    <a:pt x="33" y="18"/>
                    <a:pt x="33" y="23"/>
                  </a:cubicBezTo>
                  <a:cubicBezTo>
                    <a:pt x="33" y="29"/>
                    <a:pt x="29" y="33"/>
                    <a:pt x="24" y="33"/>
                  </a:cubicBezTo>
                  <a:cubicBezTo>
                    <a:pt x="18" y="33"/>
                    <a:pt x="14" y="29"/>
                    <a:pt x="14" y="23"/>
                  </a:cubicBezTo>
                  <a:cubicBezTo>
                    <a:pt x="14" y="18"/>
                    <a:pt x="18" y="14"/>
                    <a:pt x="24" y="14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426" name="Freeform 559"/>
            <p:cNvSpPr>
              <a:spLocks noEditPoints="1"/>
            </p:cNvSpPr>
            <p:nvPr/>
          </p:nvSpPr>
          <p:spPr bwMode="auto">
            <a:xfrm>
              <a:off x="4123097" y="5044342"/>
              <a:ext cx="1979691" cy="249055"/>
            </a:xfrm>
            <a:custGeom>
              <a:avLst/>
              <a:gdLst>
                <a:gd name="T0" fmla="*/ 23 w 941"/>
                <a:gd name="T1" fmla="*/ 47 h 107"/>
                <a:gd name="T2" fmla="*/ 46 w 941"/>
                <a:gd name="T3" fmla="*/ 31 h 107"/>
                <a:gd name="T4" fmla="*/ 49 w 941"/>
                <a:gd name="T5" fmla="*/ 31 h 107"/>
                <a:gd name="T6" fmla="*/ 49 w 941"/>
                <a:gd name="T7" fmla="*/ 75 h 107"/>
                <a:gd name="T8" fmla="*/ 38 w 941"/>
                <a:gd name="T9" fmla="*/ 75 h 107"/>
                <a:gd name="T10" fmla="*/ 38 w 941"/>
                <a:gd name="T11" fmla="*/ 107 h 107"/>
                <a:gd name="T12" fmla="*/ 108 w 941"/>
                <a:gd name="T13" fmla="*/ 107 h 107"/>
                <a:gd name="T14" fmla="*/ 108 w 941"/>
                <a:gd name="T15" fmla="*/ 75 h 107"/>
                <a:gd name="T16" fmla="*/ 60 w 941"/>
                <a:gd name="T17" fmla="*/ 75 h 107"/>
                <a:gd name="T18" fmla="*/ 60 w 941"/>
                <a:gd name="T19" fmla="*/ 31 h 107"/>
                <a:gd name="T20" fmla="*/ 588 w 941"/>
                <a:gd name="T21" fmla="*/ 31 h 107"/>
                <a:gd name="T22" fmla="*/ 626 w 941"/>
                <a:gd name="T23" fmla="*/ 70 h 107"/>
                <a:gd name="T24" fmla="*/ 765 w 941"/>
                <a:gd name="T25" fmla="*/ 70 h 107"/>
                <a:gd name="T26" fmla="*/ 785 w 941"/>
                <a:gd name="T27" fmla="*/ 89 h 107"/>
                <a:gd name="T28" fmla="*/ 829 w 941"/>
                <a:gd name="T29" fmla="*/ 45 h 107"/>
                <a:gd name="T30" fmla="*/ 894 w 941"/>
                <a:gd name="T31" fmla="*/ 45 h 107"/>
                <a:gd name="T32" fmla="*/ 917 w 941"/>
                <a:gd name="T33" fmla="*/ 64 h 107"/>
                <a:gd name="T34" fmla="*/ 941 w 941"/>
                <a:gd name="T35" fmla="*/ 41 h 107"/>
                <a:gd name="T36" fmla="*/ 917 w 941"/>
                <a:gd name="T37" fmla="*/ 17 h 107"/>
                <a:gd name="T38" fmla="*/ 894 w 941"/>
                <a:gd name="T39" fmla="*/ 34 h 107"/>
                <a:gd name="T40" fmla="*/ 824 w 941"/>
                <a:gd name="T41" fmla="*/ 34 h 107"/>
                <a:gd name="T42" fmla="*/ 785 w 941"/>
                <a:gd name="T43" fmla="*/ 74 h 107"/>
                <a:gd name="T44" fmla="*/ 770 w 941"/>
                <a:gd name="T45" fmla="*/ 59 h 107"/>
                <a:gd name="T46" fmla="*/ 630 w 941"/>
                <a:gd name="T47" fmla="*/ 59 h 107"/>
                <a:gd name="T48" fmla="*/ 592 w 941"/>
                <a:gd name="T49" fmla="*/ 21 h 107"/>
                <a:gd name="T50" fmla="*/ 47 w 941"/>
                <a:gd name="T51" fmla="*/ 21 h 107"/>
                <a:gd name="T52" fmla="*/ 23 w 941"/>
                <a:gd name="T53" fmla="*/ 0 h 107"/>
                <a:gd name="T54" fmla="*/ 0 w 941"/>
                <a:gd name="T55" fmla="*/ 23 h 107"/>
                <a:gd name="T56" fmla="*/ 23 w 941"/>
                <a:gd name="T57" fmla="*/ 47 h 107"/>
                <a:gd name="T58" fmla="*/ 917 w 941"/>
                <a:gd name="T59" fmla="*/ 31 h 107"/>
                <a:gd name="T60" fmla="*/ 927 w 941"/>
                <a:gd name="T61" fmla="*/ 41 h 107"/>
                <a:gd name="T62" fmla="*/ 917 w 941"/>
                <a:gd name="T63" fmla="*/ 50 h 107"/>
                <a:gd name="T64" fmla="*/ 907 w 941"/>
                <a:gd name="T65" fmla="*/ 41 h 107"/>
                <a:gd name="T66" fmla="*/ 917 w 941"/>
                <a:gd name="T67" fmla="*/ 31 h 107"/>
                <a:gd name="T68" fmla="*/ 23 w 941"/>
                <a:gd name="T69" fmla="*/ 14 h 107"/>
                <a:gd name="T70" fmla="*/ 33 w 941"/>
                <a:gd name="T71" fmla="*/ 23 h 107"/>
                <a:gd name="T72" fmla="*/ 23 w 941"/>
                <a:gd name="T73" fmla="*/ 33 h 107"/>
                <a:gd name="T74" fmla="*/ 14 w 941"/>
                <a:gd name="T75" fmla="*/ 23 h 107"/>
                <a:gd name="T76" fmla="*/ 23 w 941"/>
                <a:gd name="T77" fmla="*/ 1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941" h="107">
                  <a:moveTo>
                    <a:pt x="23" y="47"/>
                  </a:moveTo>
                  <a:cubicBezTo>
                    <a:pt x="34" y="47"/>
                    <a:pt x="42" y="40"/>
                    <a:pt x="46" y="31"/>
                  </a:cubicBezTo>
                  <a:cubicBezTo>
                    <a:pt x="47" y="31"/>
                    <a:pt x="48" y="31"/>
                    <a:pt x="49" y="31"/>
                  </a:cubicBezTo>
                  <a:cubicBezTo>
                    <a:pt x="49" y="75"/>
                    <a:pt x="49" y="75"/>
                    <a:pt x="49" y="75"/>
                  </a:cubicBezTo>
                  <a:cubicBezTo>
                    <a:pt x="38" y="75"/>
                    <a:pt x="38" y="75"/>
                    <a:pt x="38" y="75"/>
                  </a:cubicBezTo>
                  <a:cubicBezTo>
                    <a:pt x="38" y="107"/>
                    <a:pt x="38" y="107"/>
                    <a:pt x="38" y="107"/>
                  </a:cubicBezTo>
                  <a:cubicBezTo>
                    <a:pt x="108" y="107"/>
                    <a:pt x="108" y="107"/>
                    <a:pt x="108" y="107"/>
                  </a:cubicBezTo>
                  <a:cubicBezTo>
                    <a:pt x="108" y="75"/>
                    <a:pt x="108" y="75"/>
                    <a:pt x="108" y="75"/>
                  </a:cubicBezTo>
                  <a:cubicBezTo>
                    <a:pt x="60" y="75"/>
                    <a:pt x="60" y="75"/>
                    <a:pt x="60" y="75"/>
                  </a:cubicBezTo>
                  <a:cubicBezTo>
                    <a:pt x="60" y="31"/>
                    <a:pt x="60" y="31"/>
                    <a:pt x="60" y="31"/>
                  </a:cubicBezTo>
                  <a:cubicBezTo>
                    <a:pt x="154" y="31"/>
                    <a:pt x="584" y="31"/>
                    <a:pt x="588" y="31"/>
                  </a:cubicBezTo>
                  <a:cubicBezTo>
                    <a:pt x="591" y="34"/>
                    <a:pt x="626" y="70"/>
                    <a:pt x="626" y="70"/>
                  </a:cubicBezTo>
                  <a:cubicBezTo>
                    <a:pt x="626" y="70"/>
                    <a:pt x="761" y="70"/>
                    <a:pt x="765" y="70"/>
                  </a:cubicBezTo>
                  <a:cubicBezTo>
                    <a:pt x="768" y="72"/>
                    <a:pt x="785" y="89"/>
                    <a:pt x="785" y="89"/>
                  </a:cubicBezTo>
                  <a:cubicBezTo>
                    <a:pt x="785" y="89"/>
                    <a:pt x="826" y="48"/>
                    <a:pt x="829" y="45"/>
                  </a:cubicBezTo>
                  <a:cubicBezTo>
                    <a:pt x="832" y="45"/>
                    <a:pt x="881" y="45"/>
                    <a:pt x="894" y="45"/>
                  </a:cubicBezTo>
                  <a:cubicBezTo>
                    <a:pt x="896" y="56"/>
                    <a:pt x="906" y="64"/>
                    <a:pt x="917" y="64"/>
                  </a:cubicBezTo>
                  <a:cubicBezTo>
                    <a:pt x="930" y="64"/>
                    <a:pt x="941" y="54"/>
                    <a:pt x="941" y="41"/>
                  </a:cubicBezTo>
                  <a:cubicBezTo>
                    <a:pt x="941" y="28"/>
                    <a:pt x="930" y="17"/>
                    <a:pt x="917" y="17"/>
                  </a:cubicBezTo>
                  <a:cubicBezTo>
                    <a:pt x="906" y="17"/>
                    <a:pt x="897" y="24"/>
                    <a:pt x="894" y="34"/>
                  </a:cubicBezTo>
                  <a:cubicBezTo>
                    <a:pt x="824" y="34"/>
                    <a:pt x="824" y="34"/>
                    <a:pt x="824" y="34"/>
                  </a:cubicBezTo>
                  <a:cubicBezTo>
                    <a:pt x="824" y="34"/>
                    <a:pt x="791" y="67"/>
                    <a:pt x="785" y="74"/>
                  </a:cubicBezTo>
                  <a:cubicBezTo>
                    <a:pt x="780" y="69"/>
                    <a:pt x="770" y="59"/>
                    <a:pt x="770" y="59"/>
                  </a:cubicBezTo>
                  <a:cubicBezTo>
                    <a:pt x="770" y="59"/>
                    <a:pt x="635" y="59"/>
                    <a:pt x="630" y="59"/>
                  </a:cubicBezTo>
                  <a:cubicBezTo>
                    <a:pt x="627" y="56"/>
                    <a:pt x="592" y="21"/>
                    <a:pt x="592" y="21"/>
                  </a:cubicBezTo>
                  <a:cubicBezTo>
                    <a:pt x="47" y="21"/>
                    <a:pt x="47" y="21"/>
                    <a:pt x="47" y="21"/>
                  </a:cubicBezTo>
                  <a:cubicBezTo>
                    <a:pt x="45" y="9"/>
                    <a:pt x="36" y="0"/>
                    <a:pt x="23" y="0"/>
                  </a:cubicBezTo>
                  <a:cubicBezTo>
                    <a:pt x="11" y="0"/>
                    <a:pt x="0" y="10"/>
                    <a:pt x="0" y="23"/>
                  </a:cubicBezTo>
                  <a:cubicBezTo>
                    <a:pt x="0" y="36"/>
                    <a:pt x="11" y="47"/>
                    <a:pt x="23" y="47"/>
                  </a:cubicBezTo>
                  <a:close/>
                  <a:moveTo>
                    <a:pt x="917" y="31"/>
                  </a:moveTo>
                  <a:cubicBezTo>
                    <a:pt x="922" y="31"/>
                    <a:pt x="927" y="35"/>
                    <a:pt x="927" y="41"/>
                  </a:cubicBezTo>
                  <a:cubicBezTo>
                    <a:pt x="927" y="46"/>
                    <a:pt x="922" y="50"/>
                    <a:pt x="917" y="50"/>
                  </a:cubicBezTo>
                  <a:cubicBezTo>
                    <a:pt x="912" y="50"/>
                    <a:pt x="907" y="46"/>
                    <a:pt x="907" y="41"/>
                  </a:cubicBezTo>
                  <a:cubicBezTo>
                    <a:pt x="907" y="35"/>
                    <a:pt x="912" y="31"/>
                    <a:pt x="917" y="31"/>
                  </a:cubicBezTo>
                  <a:close/>
                  <a:moveTo>
                    <a:pt x="23" y="14"/>
                  </a:moveTo>
                  <a:cubicBezTo>
                    <a:pt x="29" y="14"/>
                    <a:pt x="33" y="18"/>
                    <a:pt x="33" y="23"/>
                  </a:cubicBezTo>
                  <a:cubicBezTo>
                    <a:pt x="33" y="29"/>
                    <a:pt x="29" y="33"/>
                    <a:pt x="23" y="33"/>
                  </a:cubicBezTo>
                  <a:cubicBezTo>
                    <a:pt x="18" y="33"/>
                    <a:pt x="14" y="29"/>
                    <a:pt x="14" y="23"/>
                  </a:cubicBezTo>
                  <a:cubicBezTo>
                    <a:pt x="14" y="18"/>
                    <a:pt x="18" y="14"/>
                    <a:pt x="23" y="14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427" name="Freeform 560"/>
            <p:cNvSpPr>
              <a:spLocks noEditPoints="1"/>
            </p:cNvSpPr>
            <p:nvPr/>
          </p:nvSpPr>
          <p:spPr bwMode="auto">
            <a:xfrm>
              <a:off x="6387508" y="4811037"/>
              <a:ext cx="504488" cy="675304"/>
            </a:xfrm>
            <a:custGeom>
              <a:avLst/>
              <a:gdLst>
                <a:gd name="T0" fmla="*/ 94 w 240"/>
                <a:gd name="T1" fmla="*/ 260 h 290"/>
                <a:gd name="T2" fmla="*/ 94 w 240"/>
                <a:gd name="T3" fmla="*/ 0 h 290"/>
                <a:gd name="T4" fmla="*/ 83 w 240"/>
                <a:gd name="T5" fmla="*/ 0 h 290"/>
                <a:gd name="T6" fmla="*/ 83 w 240"/>
                <a:gd name="T7" fmla="*/ 260 h 290"/>
                <a:gd name="T8" fmla="*/ 46 w 240"/>
                <a:gd name="T9" fmla="*/ 260 h 290"/>
                <a:gd name="T10" fmla="*/ 23 w 240"/>
                <a:gd name="T11" fmla="*/ 242 h 290"/>
                <a:gd name="T12" fmla="*/ 0 w 240"/>
                <a:gd name="T13" fmla="*/ 266 h 290"/>
                <a:gd name="T14" fmla="*/ 23 w 240"/>
                <a:gd name="T15" fmla="*/ 290 h 290"/>
                <a:gd name="T16" fmla="*/ 46 w 240"/>
                <a:gd name="T17" fmla="*/ 271 h 290"/>
                <a:gd name="T18" fmla="*/ 240 w 240"/>
                <a:gd name="T19" fmla="*/ 271 h 290"/>
                <a:gd name="T20" fmla="*/ 240 w 240"/>
                <a:gd name="T21" fmla="*/ 260 h 290"/>
                <a:gd name="T22" fmla="*/ 94 w 240"/>
                <a:gd name="T23" fmla="*/ 260 h 290"/>
                <a:gd name="T24" fmla="*/ 23 w 240"/>
                <a:gd name="T25" fmla="*/ 276 h 290"/>
                <a:gd name="T26" fmla="*/ 14 w 240"/>
                <a:gd name="T27" fmla="*/ 266 h 290"/>
                <a:gd name="T28" fmla="*/ 23 w 240"/>
                <a:gd name="T29" fmla="*/ 256 h 290"/>
                <a:gd name="T30" fmla="*/ 33 w 240"/>
                <a:gd name="T31" fmla="*/ 266 h 290"/>
                <a:gd name="T32" fmla="*/ 23 w 240"/>
                <a:gd name="T33" fmla="*/ 276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40" h="290">
                  <a:moveTo>
                    <a:pt x="94" y="260"/>
                  </a:moveTo>
                  <a:cubicBezTo>
                    <a:pt x="94" y="0"/>
                    <a:pt x="94" y="0"/>
                    <a:pt x="94" y="0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83" y="260"/>
                    <a:pt x="83" y="260"/>
                    <a:pt x="83" y="260"/>
                  </a:cubicBezTo>
                  <a:cubicBezTo>
                    <a:pt x="46" y="260"/>
                    <a:pt x="46" y="260"/>
                    <a:pt x="46" y="260"/>
                  </a:cubicBezTo>
                  <a:cubicBezTo>
                    <a:pt x="44" y="250"/>
                    <a:pt x="34" y="242"/>
                    <a:pt x="23" y="242"/>
                  </a:cubicBezTo>
                  <a:cubicBezTo>
                    <a:pt x="10" y="242"/>
                    <a:pt x="0" y="253"/>
                    <a:pt x="0" y="266"/>
                  </a:cubicBezTo>
                  <a:cubicBezTo>
                    <a:pt x="0" y="279"/>
                    <a:pt x="10" y="290"/>
                    <a:pt x="23" y="290"/>
                  </a:cubicBezTo>
                  <a:cubicBezTo>
                    <a:pt x="35" y="290"/>
                    <a:pt x="44" y="282"/>
                    <a:pt x="46" y="271"/>
                  </a:cubicBezTo>
                  <a:cubicBezTo>
                    <a:pt x="240" y="271"/>
                    <a:pt x="240" y="271"/>
                    <a:pt x="240" y="271"/>
                  </a:cubicBezTo>
                  <a:cubicBezTo>
                    <a:pt x="240" y="260"/>
                    <a:pt x="240" y="260"/>
                    <a:pt x="240" y="260"/>
                  </a:cubicBezTo>
                  <a:lnTo>
                    <a:pt x="94" y="260"/>
                  </a:lnTo>
                  <a:close/>
                  <a:moveTo>
                    <a:pt x="23" y="276"/>
                  </a:moveTo>
                  <a:cubicBezTo>
                    <a:pt x="18" y="276"/>
                    <a:pt x="14" y="271"/>
                    <a:pt x="14" y="266"/>
                  </a:cubicBezTo>
                  <a:cubicBezTo>
                    <a:pt x="14" y="261"/>
                    <a:pt x="18" y="256"/>
                    <a:pt x="23" y="256"/>
                  </a:cubicBezTo>
                  <a:cubicBezTo>
                    <a:pt x="29" y="256"/>
                    <a:pt x="33" y="261"/>
                    <a:pt x="33" y="266"/>
                  </a:cubicBezTo>
                  <a:cubicBezTo>
                    <a:pt x="33" y="271"/>
                    <a:pt x="29" y="276"/>
                    <a:pt x="23" y="276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428" name="Freeform 561"/>
            <p:cNvSpPr>
              <a:spLocks noEditPoints="1"/>
            </p:cNvSpPr>
            <p:nvPr/>
          </p:nvSpPr>
          <p:spPr bwMode="auto">
            <a:xfrm>
              <a:off x="5516444" y="5317024"/>
              <a:ext cx="834584" cy="488266"/>
            </a:xfrm>
            <a:custGeom>
              <a:avLst/>
              <a:gdLst>
                <a:gd name="T0" fmla="*/ 64 w 397"/>
                <a:gd name="T1" fmla="*/ 163 h 210"/>
                <a:gd name="T2" fmla="*/ 64 w 397"/>
                <a:gd name="T3" fmla="*/ 125 h 210"/>
                <a:gd name="T4" fmla="*/ 117 w 397"/>
                <a:gd name="T5" fmla="*/ 125 h 210"/>
                <a:gd name="T6" fmla="*/ 117 w 397"/>
                <a:gd name="T7" fmla="*/ 0 h 210"/>
                <a:gd name="T8" fmla="*/ 0 w 397"/>
                <a:gd name="T9" fmla="*/ 0 h 210"/>
                <a:gd name="T10" fmla="*/ 0 w 397"/>
                <a:gd name="T11" fmla="*/ 125 h 210"/>
                <a:gd name="T12" fmla="*/ 53 w 397"/>
                <a:gd name="T13" fmla="*/ 125 h 210"/>
                <a:gd name="T14" fmla="*/ 53 w 397"/>
                <a:gd name="T15" fmla="*/ 163 h 210"/>
                <a:gd name="T16" fmla="*/ 35 w 397"/>
                <a:gd name="T17" fmla="*/ 186 h 210"/>
                <a:gd name="T18" fmla="*/ 59 w 397"/>
                <a:gd name="T19" fmla="*/ 210 h 210"/>
                <a:gd name="T20" fmla="*/ 82 w 397"/>
                <a:gd name="T21" fmla="*/ 192 h 210"/>
                <a:gd name="T22" fmla="*/ 351 w 397"/>
                <a:gd name="T23" fmla="*/ 192 h 210"/>
                <a:gd name="T24" fmla="*/ 374 w 397"/>
                <a:gd name="T25" fmla="*/ 210 h 210"/>
                <a:gd name="T26" fmla="*/ 397 w 397"/>
                <a:gd name="T27" fmla="*/ 186 h 210"/>
                <a:gd name="T28" fmla="*/ 374 w 397"/>
                <a:gd name="T29" fmla="*/ 163 h 210"/>
                <a:gd name="T30" fmla="*/ 351 w 397"/>
                <a:gd name="T31" fmla="*/ 181 h 210"/>
                <a:gd name="T32" fmla="*/ 82 w 397"/>
                <a:gd name="T33" fmla="*/ 181 h 210"/>
                <a:gd name="T34" fmla="*/ 64 w 397"/>
                <a:gd name="T35" fmla="*/ 163 h 210"/>
                <a:gd name="T36" fmla="*/ 59 w 397"/>
                <a:gd name="T37" fmla="*/ 196 h 210"/>
                <a:gd name="T38" fmla="*/ 49 w 397"/>
                <a:gd name="T39" fmla="*/ 186 h 210"/>
                <a:gd name="T40" fmla="*/ 59 w 397"/>
                <a:gd name="T41" fmla="*/ 176 h 210"/>
                <a:gd name="T42" fmla="*/ 68 w 397"/>
                <a:gd name="T43" fmla="*/ 186 h 210"/>
                <a:gd name="T44" fmla="*/ 59 w 397"/>
                <a:gd name="T45" fmla="*/ 196 h 210"/>
                <a:gd name="T46" fmla="*/ 374 w 397"/>
                <a:gd name="T47" fmla="*/ 176 h 210"/>
                <a:gd name="T48" fmla="*/ 383 w 397"/>
                <a:gd name="T49" fmla="*/ 186 h 210"/>
                <a:gd name="T50" fmla="*/ 374 w 397"/>
                <a:gd name="T51" fmla="*/ 196 h 210"/>
                <a:gd name="T52" fmla="*/ 364 w 397"/>
                <a:gd name="T53" fmla="*/ 186 h 210"/>
                <a:gd name="T54" fmla="*/ 374 w 397"/>
                <a:gd name="T55" fmla="*/ 176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97" h="210">
                  <a:moveTo>
                    <a:pt x="64" y="163"/>
                  </a:moveTo>
                  <a:cubicBezTo>
                    <a:pt x="64" y="125"/>
                    <a:pt x="64" y="125"/>
                    <a:pt x="64" y="125"/>
                  </a:cubicBezTo>
                  <a:cubicBezTo>
                    <a:pt x="117" y="125"/>
                    <a:pt x="117" y="125"/>
                    <a:pt x="117" y="125"/>
                  </a:cubicBezTo>
                  <a:cubicBezTo>
                    <a:pt x="117" y="0"/>
                    <a:pt x="117" y="0"/>
                    <a:pt x="11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53" y="125"/>
                    <a:pt x="53" y="125"/>
                    <a:pt x="53" y="125"/>
                  </a:cubicBezTo>
                  <a:cubicBezTo>
                    <a:pt x="53" y="163"/>
                    <a:pt x="53" y="163"/>
                    <a:pt x="53" y="163"/>
                  </a:cubicBezTo>
                  <a:cubicBezTo>
                    <a:pt x="43" y="166"/>
                    <a:pt x="35" y="175"/>
                    <a:pt x="35" y="186"/>
                  </a:cubicBezTo>
                  <a:cubicBezTo>
                    <a:pt x="35" y="199"/>
                    <a:pt x="46" y="210"/>
                    <a:pt x="59" y="210"/>
                  </a:cubicBezTo>
                  <a:cubicBezTo>
                    <a:pt x="70" y="210"/>
                    <a:pt x="79" y="202"/>
                    <a:pt x="82" y="192"/>
                  </a:cubicBezTo>
                  <a:cubicBezTo>
                    <a:pt x="351" y="192"/>
                    <a:pt x="351" y="192"/>
                    <a:pt x="351" y="192"/>
                  </a:cubicBezTo>
                  <a:cubicBezTo>
                    <a:pt x="353" y="202"/>
                    <a:pt x="363" y="210"/>
                    <a:pt x="374" y="210"/>
                  </a:cubicBezTo>
                  <a:cubicBezTo>
                    <a:pt x="387" y="210"/>
                    <a:pt x="397" y="199"/>
                    <a:pt x="397" y="186"/>
                  </a:cubicBezTo>
                  <a:cubicBezTo>
                    <a:pt x="397" y="173"/>
                    <a:pt x="387" y="163"/>
                    <a:pt x="374" y="163"/>
                  </a:cubicBezTo>
                  <a:cubicBezTo>
                    <a:pt x="363" y="163"/>
                    <a:pt x="353" y="170"/>
                    <a:pt x="351" y="181"/>
                  </a:cubicBezTo>
                  <a:cubicBezTo>
                    <a:pt x="82" y="181"/>
                    <a:pt x="82" y="181"/>
                    <a:pt x="82" y="181"/>
                  </a:cubicBezTo>
                  <a:cubicBezTo>
                    <a:pt x="79" y="172"/>
                    <a:pt x="73" y="165"/>
                    <a:pt x="64" y="163"/>
                  </a:cubicBezTo>
                  <a:close/>
                  <a:moveTo>
                    <a:pt x="59" y="196"/>
                  </a:moveTo>
                  <a:cubicBezTo>
                    <a:pt x="53" y="196"/>
                    <a:pt x="49" y="191"/>
                    <a:pt x="49" y="186"/>
                  </a:cubicBezTo>
                  <a:cubicBezTo>
                    <a:pt x="49" y="181"/>
                    <a:pt x="53" y="176"/>
                    <a:pt x="59" y="176"/>
                  </a:cubicBezTo>
                  <a:cubicBezTo>
                    <a:pt x="64" y="176"/>
                    <a:pt x="68" y="181"/>
                    <a:pt x="68" y="186"/>
                  </a:cubicBezTo>
                  <a:cubicBezTo>
                    <a:pt x="68" y="191"/>
                    <a:pt x="64" y="196"/>
                    <a:pt x="59" y="196"/>
                  </a:cubicBezTo>
                  <a:close/>
                  <a:moveTo>
                    <a:pt x="374" y="176"/>
                  </a:moveTo>
                  <a:cubicBezTo>
                    <a:pt x="379" y="176"/>
                    <a:pt x="383" y="181"/>
                    <a:pt x="383" y="186"/>
                  </a:cubicBezTo>
                  <a:cubicBezTo>
                    <a:pt x="383" y="191"/>
                    <a:pt x="379" y="196"/>
                    <a:pt x="374" y="196"/>
                  </a:cubicBezTo>
                  <a:cubicBezTo>
                    <a:pt x="368" y="196"/>
                    <a:pt x="364" y="191"/>
                    <a:pt x="364" y="186"/>
                  </a:cubicBezTo>
                  <a:cubicBezTo>
                    <a:pt x="364" y="181"/>
                    <a:pt x="368" y="176"/>
                    <a:pt x="374" y="176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429" name="Freeform 562"/>
            <p:cNvSpPr>
              <a:spLocks noEditPoints="1"/>
            </p:cNvSpPr>
            <p:nvPr/>
          </p:nvSpPr>
          <p:spPr bwMode="auto">
            <a:xfrm>
              <a:off x="5106269" y="5265834"/>
              <a:ext cx="239343" cy="451844"/>
            </a:xfrm>
            <a:custGeom>
              <a:avLst/>
              <a:gdLst>
                <a:gd name="T0" fmla="*/ 114 w 114"/>
                <a:gd name="T1" fmla="*/ 133 h 194"/>
                <a:gd name="T2" fmla="*/ 114 w 114"/>
                <a:gd name="T3" fmla="*/ 0 h 194"/>
                <a:gd name="T4" fmla="*/ 0 w 114"/>
                <a:gd name="T5" fmla="*/ 0 h 194"/>
                <a:gd name="T6" fmla="*/ 0 w 114"/>
                <a:gd name="T7" fmla="*/ 133 h 194"/>
                <a:gd name="T8" fmla="*/ 29 w 114"/>
                <a:gd name="T9" fmla="*/ 133 h 194"/>
                <a:gd name="T10" fmla="*/ 29 w 114"/>
                <a:gd name="T11" fmla="*/ 148 h 194"/>
                <a:gd name="T12" fmla="*/ 10 w 114"/>
                <a:gd name="T13" fmla="*/ 171 h 194"/>
                <a:gd name="T14" fmla="*/ 33 w 114"/>
                <a:gd name="T15" fmla="*/ 194 h 194"/>
                <a:gd name="T16" fmla="*/ 57 w 114"/>
                <a:gd name="T17" fmla="*/ 171 h 194"/>
                <a:gd name="T18" fmla="*/ 40 w 114"/>
                <a:gd name="T19" fmla="*/ 148 h 194"/>
                <a:gd name="T20" fmla="*/ 40 w 114"/>
                <a:gd name="T21" fmla="*/ 133 h 194"/>
                <a:gd name="T22" fmla="*/ 114 w 114"/>
                <a:gd name="T23" fmla="*/ 133 h 194"/>
                <a:gd name="T24" fmla="*/ 43 w 114"/>
                <a:gd name="T25" fmla="*/ 171 h 194"/>
                <a:gd name="T26" fmla="*/ 33 w 114"/>
                <a:gd name="T27" fmla="*/ 181 h 194"/>
                <a:gd name="T28" fmla="*/ 24 w 114"/>
                <a:gd name="T29" fmla="*/ 171 h 194"/>
                <a:gd name="T30" fmla="*/ 33 w 114"/>
                <a:gd name="T31" fmla="*/ 161 h 194"/>
                <a:gd name="T32" fmla="*/ 43 w 114"/>
                <a:gd name="T33" fmla="*/ 171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4" h="194">
                  <a:moveTo>
                    <a:pt x="114" y="133"/>
                  </a:moveTo>
                  <a:cubicBezTo>
                    <a:pt x="114" y="0"/>
                    <a:pt x="114" y="0"/>
                    <a:pt x="11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33"/>
                    <a:pt x="0" y="133"/>
                    <a:pt x="0" y="133"/>
                  </a:cubicBezTo>
                  <a:cubicBezTo>
                    <a:pt x="29" y="133"/>
                    <a:pt x="29" y="133"/>
                    <a:pt x="29" y="133"/>
                  </a:cubicBezTo>
                  <a:cubicBezTo>
                    <a:pt x="29" y="148"/>
                    <a:pt x="29" y="148"/>
                    <a:pt x="29" y="148"/>
                  </a:cubicBezTo>
                  <a:cubicBezTo>
                    <a:pt x="18" y="150"/>
                    <a:pt x="10" y="160"/>
                    <a:pt x="10" y="171"/>
                  </a:cubicBezTo>
                  <a:cubicBezTo>
                    <a:pt x="10" y="184"/>
                    <a:pt x="20" y="194"/>
                    <a:pt x="33" y="194"/>
                  </a:cubicBezTo>
                  <a:cubicBezTo>
                    <a:pt x="46" y="194"/>
                    <a:pt x="57" y="184"/>
                    <a:pt x="57" y="171"/>
                  </a:cubicBezTo>
                  <a:cubicBezTo>
                    <a:pt x="57" y="160"/>
                    <a:pt x="50" y="151"/>
                    <a:pt x="40" y="148"/>
                  </a:cubicBezTo>
                  <a:cubicBezTo>
                    <a:pt x="40" y="133"/>
                    <a:pt x="40" y="133"/>
                    <a:pt x="40" y="133"/>
                  </a:cubicBezTo>
                  <a:lnTo>
                    <a:pt x="114" y="133"/>
                  </a:lnTo>
                  <a:close/>
                  <a:moveTo>
                    <a:pt x="43" y="171"/>
                  </a:moveTo>
                  <a:cubicBezTo>
                    <a:pt x="43" y="176"/>
                    <a:pt x="39" y="181"/>
                    <a:pt x="33" y="181"/>
                  </a:cubicBezTo>
                  <a:cubicBezTo>
                    <a:pt x="28" y="181"/>
                    <a:pt x="24" y="176"/>
                    <a:pt x="24" y="171"/>
                  </a:cubicBezTo>
                  <a:cubicBezTo>
                    <a:pt x="24" y="166"/>
                    <a:pt x="28" y="161"/>
                    <a:pt x="33" y="161"/>
                  </a:cubicBezTo>
                  <a:cubicBezTo>
                    <a:pt x="39" y="161"/>
                    <a:pt x="43" y="166"/>
                    <a:pt x="43" y="171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430" name="Freeform 563"/>
            <p:cNvSpPr>
              <a:spLocks noEditPoints="1"/>
            </p:cNvSpPr>
            <p:nvPr/>
          </p:nvSpPr>
          <p:spPr bwMode="auto">
            <a:xfrm>
              <a:off x="4506579" y="5267802"/>
              <a:ext cx="447544" cy="310089"/>
            </a:xfrm>
            <a:custGeom>
              <a:avLst/>
              <a:gdLst>
                <a:gd name="T0" fmla="*/ 0 w 213"/>
                <a:gd name="T1" fmla="*/ 0 h 133"/>
                <a:gd name="T2" fmla="*/ 0 w 213"/>
                <a:gd name="T3" fmla="*/ 133 h 133"/>
                <a:gd name="T4" fmla="*/ 123 w 213"/>
                <a:gd name="T5" fmla="*/ 133 h 133"/>
                <a:gd name="T6" fmla="*/ 123 w 213"/>
                <a:gd name="T7" fmla="*/ 68 h 133"/>
                <a:gd name="T8" fmla="*/ 167 w 213"/>
                <a:gd name="T9" fmla="*/ 68 h 133"/>
                <a:gd name="T10" fmla="*/ 190 w 213"/>
                <a:gd name="T11" fmla="*/ 84 h 133"/>
                <a:gd name="T12" fmla="*/ 213 w 213"/>
                <a:gd name="T13" fmla="*/ 60 h 133"/>
                <a:gd name="T14" fmla="*/ 190 w 213"/>
                <a:gd name="T15" fmla="*/ 37 h 133"/>
                <a:gd name="T16" fmla="*/ 166 w 213"/>
                <a:gd name="T17" fmla="*/ 57 h 133"/>
                <a:gd name="T18" fmla="*/ 123 w 213"/>
                <a:gd name="T19" fmla="*/ 57 h 133"/>
                <a:gd name="T20" fmla="*/ 123 w 213"/>
                <a:gd name="T21" fmla="*/ 0 h 133"/>
                <a:gd name="T22" fmla="*/ 0 w 213"/>
                <a:gd name="T23" fmla="*/ 0 h 133"/>
                <a:gd name="T24" fmla="*/ 190 w 213"/>
                <a:gd name="T25" fmla="*/ 51 h 133"/>
                <a:gd name="T26" fmla="*/ 199 w 213"/>
                <a:gd name="T27" fmla="*/ 60 h 133"/>
                <a:gd name="T28" fmla="*/ 190 w 213"/>
                <a:gd name="T29" fmla="*/ 70 h 133"/>
                <a:gd name="T30" fmla="*/ 180 w 213"/>
                <a:gd name="T31" fmla="*/ 60 h 133"/>
                <a:gd name="T32" fmla="*/ 190 w 213"/>
                <a:gd name="T33" fmla="*/ 51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13" h="133">
                  <a:moveTo>
                    <a:pt x="0" y="0"/>
                  </a:moveTo>
                  <a:cubicBezTo>
                    <a:pt x="0" y="133"/>
                    <a:pt x="0" y="133"/>
                    <a:pt x="0" y="133"/>
                  </a:cubicBezTo>
                  <a:cubicBezTo>
                    <a:pt x="123" y="133"/>
                    <a:pt x="123" y="133"/>
                    <a:pt x="123" y="133"/>
                  </a:cubicBezTo>
                  <a:cubicBezTo>
                    <a:pt x="123" y="68"/>
                    <a:pt x="123" y="68"/>
                    <a:pt x="123" y="68"/>
                  </a:cubicBezTo>
                  <a:cubicBezTo>
                    <a:pt x="167" y="68"/>
                    <a:pt x="167" y="68"/>
                    <a:pt x="167" y="68"/>
                  </a:cubicBezTo>
                  <a:cubicBezTo>
                    <a:pt x="170" y="77"/>
                    <a:pt x="179" y="84"/>
                    <a:pt x="190" y="84"/>
                  </a:cubicBezTo>
                  <a:cubicBezTo>
                    <a:pt x="203" y="84"/>
                    <a:pt x="213" y="73"/>
                    <a:pt x="213" y="60"/>
                  </a:cubicBezTo>
                  <a:cubicBezTo>
                    <a:pt x="213" y="47"/>
                    <a:pt x="203" y="37"/>
                    <a:pt x="190" y="37"/>
                  </a:cubicBezTo>
                  <a:cubicBezTo>
                    <a:pt x="178" y="37"/>
                    <a:pt x="168" y="46"/>
                    <a:pt x="166" y="57"/>
                  </a:cubicBezTo>
                  <a:cubicBezTo>
                    <a:pt x="123" y="57"/>
                    <a:pt x="123" y="57"/>
                    <a:pt x="123" y="57"/>
                  </a:cubicBezTo>
                  <a:cubicBezTo>
                    <a:pt x="123" y="0"/>
                    <a:pt x="123" y="0"/>
                    <a:pt x="123" y="0"/>
                  </a:cubicBezTo>
                  <a:lnTo>
                    <a:pt x="0" y="0"/>
                  </a:lnTo>
                  <a:close/>
                  <a:moveTo>
                    <a:pt x="190" y="51"/>
                  </a:moveTo>
                  <a:cubicBezTo>
                    <a:pt x="195" y="51"/>
                    <a:pt x="199" y="55"/>
                    <a:pt x="199" y="60"/>
                  </a:cubicBezTo>
                  <a:cubicBezTo>
                    <a:pt x="199" y="66"/>
                    <a:pt x="195" y="70"/>
                    <a:pt x="190" y="70"/>
                  </a:cubicBezTo>
                  <a:cubicBezTo>
                    <a:pt x="184" y="70"/>
                    <a:pt x="180" y="66"/>
                    <a:pt x="180" y="60"/>
                  </a:cubicBezTo>
                  <a:cubicBezTo>
                    <a:pt x="180" y="55"/>
                    <a:pt x="184" y="51"/>
                    <a:pt x="190" y="51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431" name="Freeform 564"/>
            <p:cNvSpPr>
              <a:spLocks noEditPoints="1"/>
            </p:cNvSpPr>
            <p:nvPr/>
          </p:nvSpPr>
          <p:spPr bwMode="auto">
            <a:xfrm>
              <a:off x="3993194" y="5607423"/>
              <a:ext cx="694005" cy="340605"/>
            </a:xfrm>
            <a:custGeom>
              <a:avLst/>
              <a:gdLst>
                <a:gd name="T0" fmla="*/ 170 w 330"/>
                <a:gd name="T1" fmla="*/ 146 h 146"/>
                <a:gd name="T2" fmla="*/ 170 w 330"/>
                <a:gd name="T3" fmla="*/ 133 h 146"/>
                <a:gd name="T4" fmla="*/ 311 w 330"/>
                <a:gd name="T5" fmla="*/ 133 h 146"/>
                <a:gd name="T6" fmla="*/ 311 w 330"/>
                <a:gd name="T7" fmla="*/ 47 h 146"/>
                <a:gd name="T8" fmla="*/ 330 w 330"/>
                <a:gd name="T9" fmla="*/ 24 h 146"/>
                <a:gd name="T10" fmla="*/ 306 w 330"/>
                <a:gd name="T11" fmla="*/ 0 h 146"/>
                <a:gd name="T12" fmla="*/ 282 w 330"/>
                <a:gd name="T13" fmla="*/ 24 h 146"/>
                <a:gd name="T14" fmla="*/ 300 w 330"/>
                <a:gd name="T15" fmla="*/ 47 h 146"/>
                <a:gd name="T16" fmla="*/ 300 w 330"/>
                <a:gd name="T17" fmla="*/ 122 h 146"/>
                <a:gd name="T18" fmla="*/ 170 w 330"/>
                <a:gd name="T19" fmla="*/ 122 h 146"/>
                <a:gd name="T20" fmla="*/ 170 w 330"/>
                <a:gd name="T21" fmla="*/ 114 h 146"/>
                <a:gd name="T22" fmla="*/ 100 w 330"/>
                <a:gd name="T23" fmla="*/ 114 h 146"/>
                <a:gd name="T24" fmla="*/ 100 w 330"/>
                <a:gd name="T25" fmla="*/ 122 h 146"/>
                <a:gd name="T26" fmla="*/ 57 w 330"/>
                <a:gd name="T27" fmla="*/ 122 h 146"/>
                <a:gd name="T28" fmla="*/ 42 w 330"/>
                <a:gd name="T29" fmla="*/ 107 h 146"/>
                <a:gd name="T30" fmla="*/ 47 w 330"/>
                <a:gd name="T31" fmla="*/ 93 h 146"/>
                <a:gd name="T32" fmla="*/ 23 w 330"/>
                <a:gd name="T33" fmla="*/ 70 h 146"/>
                <a:gd name="T34" fmla="*/ 0 w 330"/>
                <a:gd name="T35" fmla="*/ 93 h 146"/>
                <a:gd name="T36" fmla="*/ 23 w 330"/>
                <a:gd name="T37" fmla="*/ 117 h 146"/>
                <a:gd name="T38" fmla="*/ 34 w 330"/>
                <a:gd name="T39" fmla="*/ 114 h 146"/>
                <a:gd name="T40" fmla="*/ 53 w 330"/>
                <a:gd name="T41" fmla="*/ 133 h 146"/>
                <a:gd name="T42" fmla="*/ 100 w 330"/>
                <a:gd name="T43" fmla="*/ 133 h 146"/>
                <a:gd name="T44" fmla="*/ 100 w 330"/>
                <a:gd name="T45" fmla="*/ 146 h 146"/>
                <a:gd name="T46" fmla="*/ 170 w 330"/>
                <a:gd name="T47" fmla="*/ 146 h 146"/>
                <a:gd name="T48" fmla="*/ 296 w 330"/>
                <a:gd name="T49" fmla="*/ 24 h 146"/>
                <a:gd name="T50" fmla="*/ 306 w 330"/>
                <a:gd name="T51" fmla="*/ 14 h 146"/>
                <a:gd name="T52" fmla="*/ 316 w 330"/>
                <a:gd name="T53" fmla="*/ 24 h 146"/>
                <a:gd name="T54" fmla="*/ 306 w 330"/>
                <a:gd name="T55" fmla="*/ 34 h 146"/>
                <a:gd name="T56" fmla="*/ 296 w 330"/>
                <a:gd name="T57" fmla="*/ 24 h 146"/>
                <a:gd name="T58" fmla="*/ 23 w 330"/>
                <a:gd name="T59" fmla="*/ 103 h 146"/>
                <a:gd name="T60" fmla="*/ 13 w 330"/>
                <a:gd name="T61" fmla="*/ 93 h 146"/>
                <a:gd name="T62" fmla="*/ 23 w 330"/>
                <a:gd name="T63" fmla="*/ 83 h 146"/>
                <a:gd name="T64" fmla="*/ 33 w 330"/>
                <a:gd name="T65" fmla="*/ 93 h 146"/>
                <a:gd name="T66" fmla="*/ 23 w 330"/>
                <a:gd name="T67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30" h="146">
                  <a:moveTo>
                    <a:pt x="170" y="146"/>
                  </a:moveTo>
                  <a:cubicBezTo>
                    <a:pt x="170" y="133"/>
                    <a:pt x="170" y="133"/>
                    <a:pt x="170" y="133"/>
                  </a:cubicBezTo>
                  <a:cubicBezTo>
                    <a:pt x="311" y="133"/>
                    <a:pt x="311" y="133"/>
                    <a:pt x="311" y="133"/>
                  </a:cubicBezTo>
                  <a:cubicBezTo>
                    <a:pt x="311" y="47"/>
                    <a:pt x="311" y="47"/>
                    <a:pt x="311" y="47"/>
                  </a:cubicBezTo>
                  <a:cubicBezTo>
                    <a:pt x="322" y="44"/>
                    <a:pt x="330" y="35"/>
                    <a:pt x="330" y="24"/>
                  </a:cubicBezTo>
                  <a:cubicBezTo>
                    <a:pt x="330" y="11"/>
                    <a:pt x="319" y="0"/>
                    <a:pt x="306" y="0"/>
                  </a:cubicBezTo>
                  <a:cubicBezTo>
                    <a:pt x="293" y="0"/>
                    <a:pt x="282" y="11"/>
                    <a:pt x="282" y="24"/>
                  </a:cubicBezTo>
                  <a:cubicBezTo>
                    <a:pt x="282" y="35"/>
                    <a:pt x="290" y="44"/>
                    <a:pt x="300" y="47"/>
                  </a:cubicBezTo>
                  <a:cubicBezTo>
                    <a:pt x="300" y="64"/>
                    <a:pt x="300" y="114"/>
                    <a:pt x="300" y="122"/>
                  </a:cubicBezTo>
                  <a:cubicBezTo>
                    <a:pt x="295" y="122"/>
                    <a:pt x="231" y="122"/>
                    <a:pt x="170" y="122"/>
                  </a:cubicBezTo>
                  <a:cubicBezTo>
                    <a:pt x="170" y="114"/>
                    <a:pt x="170" y="114"/>
                    <a:pt x="170" y="114"/>
                  </a:cubicBezTo>
                  <a:cubicBezTo>
                    <a:pt x="100" y="114"/>
                    <a:pt x="100" y="114"/>
                    <a:pt x="100" y="114"/>
                  </a:cubicBezTo>
                  <a:cubicBezTo>
                    <a:pt x="100" y="122"/>
                    <a:pt x="100" y="122"/>
                    <a:pt x="100" y="122"/>
                  </a:cubicBezTo>
                  <a:cubicBezTo>
                    <a:pt x="76" y="122"/>
                    <a:pt x="58" y="122"/>
                    <a:pt x="57" y="122"/>
                  </a:cubicBezTo>
                  <a:cubicBezTo>
                    <a:pt x="55" y="121"/>
                    <a:pt x="47" y="112"/>
                    <a:pt x="42" y="107"/>
                  </a:cubicBezTo>
                  <a:cubicBezTo>
                    <a:pt x="45" y="103"/>
                    <a:pt x="47" y="98"/>
                    <a:pt x="47" y="93"/>
                  </a:cubicBezTo>
                  <a:cubicBezTo>
                    <a:pt x="47" y="80"/>
                    <a:pt x="36" y="70"/>
                    <a:pt x="23" y="70"/>
                  </a:cubicBezTo>
                  <a:cubicBezTo>
                    <a:pt x="10" y="70"/>
                    <a:pt x="0" y="80"/>
                    <a:pt x="0" y="93"/>
                  </a:cubicBezTo>
                  <a:cubicBezTo>
                    <a:pt x="0" y="106"/>
                    <a:pt x="10" y="117"/>
                    <a:pt x="23" y="117"/>
                  </a:cubicBezTo>
                  <a:cubicBezTo>
                    <a:pt x="27" y="117"/>
                    <a:pt x="30" y="116"/>
                    <a:pt x="34" y="114"/>
                  </a:cubicBezTo>
                  <a:cubicBezTo>
                    <a:pt x="53" y="133"/>
                    <a:pt x="53" y="133"/>
                    <a:pt x="53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46"/>
                    <a:pt x="100" y="146"/>
                    <a:pt x="100" y="146"/>
                  </a:cubicBezTo>
                  <a:lnTo>
                    <a:pt x="170" y="146"/>
                  </a:lnTo>
                  <a:close/>
                  <a:moveTo>
                    <a:pt x="296" y="24"/>
                  </a:moveTo>
                  <a:cubicBezTo>
                    <a:pt x="296" y="19"/>
                    <a:pt x="301" y="14"/>
                    <a:pt x="306" y="14"/>
                  </a:cubicBezTo>
                  <a:cubicBezTo>
                    <a:pt x="311" y="14"/>
                    <a:pt x="316" y="19"/>
                    <a:pt x="316" y="24"/>
                  </a:cubicBezTo>
                  <a:cubicBezTo>
                    <a:pt x="316" y="29"/>
                    <a:pt x="311" y="34"/>
                    <a:pt x="306" y="34"/>
                  </a:cubicBezTo>
                  <a:cubicBezTo>
                    <a:pt x="301" y="34"/>
                    <a:pt x="296" y="29"/>
                    <a:pt x="296" y="24"/>
                  </a:cubicBezTo>
                  <a:close/>
                  <a:moveTo>
                    <a:pt x="23" y="103"/>
                  </a:moveTo>
                  <a:cubicBezTo>
                    <a:pt x="18" y="103"/>
                    <a:pt x="13" y="99"/>
                    <a:pt x="13" y="93"/>
                  </a:cubicBezTo>
                  <a:cubicBezTo>
                    <a:pt x="13" y="88"/>
                    <a:pt x="18" y="83"/>
                    <a:pt x="23" y="83"/>
                  </a:cubicBezTo>
                  <a:cubicBezTo>
                    <a:pt x="28" y="83"/>
                    <a:pt x="33" y="88"/>
                    <a:pt x="33" y="93"/>
                  </a:cubicBezTo>
                  <a:cubicBezTo>
                    <a:pt x="33" y="99"/>
                    <a:pt x="28" y="103"/>
                    <a:pt x="23" y="103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432" name="Freeform 565"/>
            <p:cNvSpPr>
              <a:spLocks noEditPoints="1"/>
            </p:cNvSpPr>
            <p:nvPr/>
          </p:nvSpPr>
          <p:spPr bwMode="auto">
            <a:xfrm>
              <a:off x="4203174" y="5556236"/>
              <a:ext cx="355899" cy="161443"/>
            </a:xfrm>
            <a:custGeom>
              <a:avLst/>
              <a:gdLst>
                <a:gd name="T0" fmla="*/ 0 w 169"/>
                <a:gd name="T1" fmla="*/ 0 h 69"/>
                <a:gd name="T2" fmla="*/ 0 w 169"/>
                <a:gd name="T3" fmla="*/ 32 h 69"/>
                <a:gd name="T4" fmla="*/ 70 w 169"/>
                <a:gd name="T5" fmla="*/ 32 h 69"/>
                <a:gd name="T6" fmla="*/ 70 w 169"/>
                <a:gd name="T7" fmla="*/ 20 h 69"/>
                <a:gd name="T8" fmla="*/ 110 w 169"/>
                <a:gd name="T9" fmla="*/ 20 h 69"/>
                <a:gd name="T10" fmla="*/ 124 w 169"/>
                <a:gd name="T11" fmla="*/ 34 h 69"/>
                <a:gd name="T12" fmla="*/ 121 w 169"/>
                <a:gd name="T13" fmla="*/ 46 h 69"/>
                <a:gd name="T14" fmla="*/ 145 w 169"/>
                <a:gd name="T15" fmla="*/ 69 h 69"/>
                <a:gd name="T16" fmla="*/ 169 w 169"/>
                <a:gd name="T17" fmla="*/ 46 h 69"/>
                <a:gd name="T18" fmla="*/ 145 w 169"/>
                <a:gd name="T19" fmla="*/ 22 h 69"/>
                <a:gd name="T20" fmla="*/ 132 w 169"/>
                <a:gd name="T21" fmla="*/ 26 h 69"/>
                <a:gd name="T22" fmla="*/ 115 w 169"/>
                <a:gd name="T23" fmla="*/ 9 h 69"/>
                <a:gd name="T24" fmla="*/ 70 w 169"/>
                <a:gd name="T25" fmla="*/ 9 h 69"/>
                <a:gd name="T26" fmla="*/ 70 w 169"/>
                <a:gd name="T27" fmla="*/ 0 h 69"/>
                <a:gd name="T28" fmla="*/ 0 w 169"/>
                <a:gd name="T29" fmla="*/ 0 h 69"/>
                <a:gd name="T30" fmla="*/ 145 w 169"/>
                <a:gd name="T31" fmla="*/ 36 h 69"/>
                <a:gd name="T32" fmla="*/ 155 w 169"/>
                <a:gd name="T33" fmla="*/ 46 h 69"/>
                <a:gd name="T34" fmla="*/ 145 w 169"/>
                <a:gd name="T35" fmla="*/ 56 h 69"/>
                <a:gd name="T36" fmla="*/ 135 w 169"/>
                <a:gd name="T37" fmla="*/ 46 h 69"/>
                <a:gd name="T38" fmla="*/ 145 w 169"/>
                <a:gd name="T39" fmla="*/ 36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69" h="69">
                  <a:moveTo>
                    <a:pt x="0" y="0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70" y="32"/>
                    <a:pt x="70" y="32"/>
                    <a:pt x="70" y="32"/>
                  </a:cubicBezTo>
                  <a:cubicBezTo>
                    <a:pt x="70" y="20"/>
                    <a:pt x="70" y="20"/>
                    <a:pt x="70" y="20"/>
                  </a:cubicBezTo>
                  <a:cubicBezTo>
                    <a:pt x="83" y="20"/>
                    <a:pt x="107" y="20"/>
                    <a:pt x="110" y="20"/>
                  </a:cubicBezTo>
                  <a:cubicBezTo>
                    <a:pt x="112" y="22"/>
                    <a:pt x="119" y="29"/>
                    <a:pt x="124" y="34"/>
                  </a:cubicBezTo>
                  <a:cubicBezTo>
                    <a:pt x="123" y="38"/>
                    <a:pt x="121" y="42"/>
                    <a:pt x="121" y="46"/>
                  </a:cubicBezTo>
                  <a:cubicBezTo>
                    <a:pt x="121" y="59"/>
                    <a:pt x="132" y="69"/>
                    <a:pt x="145" y="69"/>
                  </a:cubicBezTo>
                  <a:cubicBezTo>
                    <a:pt x="158" y="69"/>
                    <a:pt x="169" y="59"/>
                    <a:pt x="169" y="46"/>
                  </a:cubicBezTo>
                  <a:cubicBezTo>
                    <a:pt x="169" y="33"/>
                    <a:pt x="158" y="22"/>
                    <a:pt x="145" y="22"/>
                  </a:cubicBezTo>
                  <a:cubicBezTo>
                    <a:pt x="140" y="22"/>
                    <a:pt x="136" y="24"/>
                    <a:pt x="132" y="26"/>
                  </a:cubicBezTo>
                  <a:cubicBezTo>
                    <a:pt x="115" y="9"/>
                    <a:pt x="115" y="9"/>
                    <a:pt x="115" y="9"/>
                  </a:cubicBezTo>
                  <a:cubicBezTo>
                    <a:pt x="70" y="9"/>
                    <a:pt x="70" y="9"/>
                    <a:pt x="70" y="9"/>
                  </a:cubicBezTo>
                  <a:cubicBezTo>
                    <a:pt x="70" y="0"/>
                    <a:pt x="70" y="0"/>
                    <a:pt x="70" y="0"/>
                  </a:cubicBezTo>
                  <a:lnTo>
                    <a:pt x="0" y="0"/>
                  </a:lnTo>
                  <a:close/>
                  <a:moveTo>
                    <a:pt x="145" y="36"/>
                  </a:moveTo>
                  <a:cubicBezTo>
                    <a:pt x="150" y="36"/>
                    <a:pt x="155" y="41"/>
                    <a:pt x="155" y="46"/>
                  </a:cubicBezTo>
                  <a:cubicBezTo>
                    <a:pt x="155" y="51"/>
                    <a:pt x="150" y="56"/>
                    <a:pt x="145" y="56"/>
                  </a:cubicBezTo>
                  <a:cubicBezTo>
                    <a:pt x="140" y="56"/>
                    <a:pt x="135" y="51"/>
                    <a:pt x="135" y="46"/>
                  </a:cubicBezTo>
                  <a:cubicBezTo>
                    <a:pt x="135" y="41"/>
                    <a:pt x="140" y="36"/>
                    <a:pt x="145" y="36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433" name="Freeform 566"/>
            <p:cNvSpPr>
              <a:spLocks noEditPoints="1"/>
            </p:cNvSpPr>
            <p:nvPr/>
          </p:nvSpPr>
          <p:spPr bwMode="auto">
            <a:xfrm>
              <a:off x="3189751" y="5898809"/>
              <a:ext cx="3702245" cy="302214"/>
            </a:xfrm>
            <a:custGeom>
              <a:avLst/>
              <a:gdLst>
                <a:gd name="T0" fmla="*/ 1102 w 1760"/>
                <a:gd name="T1" fmla="*/ 0 h 130"/>
                <a:gd name="T2" fmla="*/ 1036 w 1760"/>
                <a:gd name="T3" fmla="*/ 66 h 130"/>
                <a:gd name="T4" fmla="*/ 647 w 1760"/>
                <a:gd name="T5" fmla="*/ 66 h 130"/>
                <a:gd name="T6" fmla="*/ 624 w 1760"/>
                <a:gd name="T7" fmla="*/ 49 h 130"/>
                <a:gd name="T8" fmla="*/ 602 w 1760"/>
                <a:gd name="T9" fmla="*/ 66 h 130"/>
                <a:gd name="T10" fmla="*/ 552 w 1760"/>
                <a:gd name="T11" fmla="*/ 66 h 130"/>
                <a:gd name="T12" fmla="*/ 552 w 1760"/>
                <a:gd name="T13" fmla="*/ 59 h 130"/>
                <a:gd name="T14" fmla="*/ 482 w 1760"/>
                <a:gd name="T15" fmla="*/ 59 h 130"/>
                <a:gd name="T16" fmla="*/ 482 w 1760"/>
                <a:gd name="T17" fmla="*/ 66 h 130"/>
                <a:gd name="T18" fmla="*/ 338 w 1760"/>
                <a:gd name="T19" fmla="*/ 66 h 130"/>
                <a:gd name="T20" fmla="*/ 306 w 1760"/>
                <a:gd name="T21" fmla="*/ 98 h 130"/>
                <a:gd name="T22" fmla="*/ 46 w 1760"/>
                <a:gd name="T23" fmla="*/ 98 h 130"/>
                <a:gd name="T24" fmla="*/ 24 w 1760"/>
                <a:gd name="T25" fmla="*/ 83 h 130"/>
                <a:gd name="T26" fmla="*/ 0 w 1760"/>
                <a:gd name="T27" fmla="*/ 107 h 130"/>
                <a:gd name="T28" fmla="*/ 24 w 1760"/>
                <a:gd name="T29" fmla="*/ 130 h 130"/>
                <a:gd name="T30" fmla="*/ 47 w 1760"/>
                <a:gd name="T31" fmla="*/ 109 h 130"/>
                <a:gd name="T32" fmla="*/ 311 w 1760"/>
                <a:gd name="T33" fmla="*/ 109 h 130"/>
                <a:gd name="T34" fmla="*/ 343 w 1760"/>
                <a:gd name="T35" fmla="*/ 77 h 130"/>
                <a:gd name="T36" fmla="*/ 482 w 1760"/>
                <a:gd name="T37" fmla="*/ 77 h 130"/>
                <a:gd name="T38" fmla="*/ 482 w 1760"/>
                <a:gd name="T39" fmla="*/ 90 h 130"/>
                <a:gd name="T40" fmla="*/ 552 w 1760"/>
                <a:gd name="T41" fmla="*/ 90 h 130"/>
                <a:gd name="T42" fmla="*/ 552 w 1760"/>
                <a:gd name="T43" fmla="*/ 77 h 130"/>
                <a:gd name="T44" fmla="*/ 601 w 1760"/>
                <a:gd name="T45" fmla="*/ 77 h 130"/>
                <a:gd name="T46" fmla="*/ 624 w 1760"/>
                <a:gd name="T47" fmla="*/ 96 h 130"/>
                <a:gd name="T48" fmla="*/ 647 w 1760"/>
                <a:gd name="T49" fmla="*/ 77 h 130"/>
                <a:gd name="T50" fmla="*/ 1041 w 1760"/>
                <a:gd name="T51" fmla="*/ 77 h 130"/>
                <a:gd name="T52" fmla="*/ 1106 w 1760"/>
                <a:gd name="T53" fmla="*/ 11 h 130"/>
                <a:gd name="T54" fmla="*/ 1760 w 1760"/>
                <a:gd name="T55" fmla="*/ 11 h 130"/>
                <a:gd name="T56" fmla="*/ 1760 w 1760"/>
                <a:gd name="T57" fmla="*/ 0 h 130"/>
                <a:gd name="T58" fmla="*/ 1102 w 1760"/>
                <a:gd name="T59" fmla="*/ 0 h 130"/>
                <a:gd name="T60" fmla="*/ 24 w 1760"/>
                <a:gd name="T61" fmla="*/ 117 h 130"/>
                <a:gd name="T62" fmla="*/ 14 w 1760"/>
                <a:gd name="T63" fmla="*/ 107 h 130"/>
                <a:gd name="T64" fmla="*/ 24 w 1760"/>
                <a:gd name="T65" fmla="*/ 97 h 130"/>
                <a:gd name="T66" fmla="*/ 34 w 1760"/>
                <a:gd name="T67" fmla="*/ 107 h 130"/>
                <a:gd name="T68" fmla="*/ 24 w 1760"/>
                <a:gd name="T69" fmla="*/ 117 h 130"/>
                <a:gd name="T70" fmla="*/ 624 w 1760"/>
                <a:gd name="T71" fmla="*/ 82 h 130"/>
                <a:gd name="T72" fmla="*/ 614 w 1760"/>
                <a:gd name="T73" fmla="*/ 72 h 130"/>
                <a:gd name="T74" fmla="*/ 624 w 1760"/>
                <a:gd name="T75" fmla="*/ 62 h 130"/>
                <a:gd name="T76" fmla="*/ 634 w 1760"/>
                <a:gd name="T77" fmla="*/ 72 h 130"/>
                <a:gd name="T78" fmla="*/ 624 w 1760"/>
                <a:gd name="T79" fmla="*/ 82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760" h="130">
                  <a:moveTo>
                    <a:pt x="1102" y="0"/>
                  </a:moveTo>
                  <a:cubicBezTo>
                    <a:pt x="1102" y="0"/>
                    <a:pt x="1039" y="63"/>
                    <a:pt x="1036" y="66"/>
                  </a:cubicBezTo>
                  <a:cubicBezTo>
                    <a:pt x="1032" y="66"/>
                    <a:pt x="687" y="66"/>
                    <a:pt x="647" y="66"/>
                  </a:cubicBezTo>
                  <a:cubicBezTo>
                    <a:pt x="644" y="56"/>
                    <a:pt x="635" y="49"/>
                    <a:pt x="624" y="49"/>
                  </a:cubicBezTo>
                  <a:cubicBezTo>
                    <a:pt x="613" y="49"/>
                    <a:pt x="604" y="56"/>
                    <a:pt x="602" y="66"/>
                  </a:cubicBezTo>
                  <a:cubicBezTo>
                    <a:pt x="552" y="66"/>
                    <a:pt x="552" y="66"/>
                    <a:pt x="552" y="66"/>
                  </a:cubicBezTo>
                  <a:cubicBezTo>
                    <a:pt x="552" y="59"/>
                    <a:pt x="552" y="59"/>
                    <a:pt x="552" y="59"/>
                  </a:cubicBezTo>
                  <a:cubicBezTo>
                    <a:pt x="482" y="59"/>
                    <a:pt x="482" y="59"/>
                    <a:pt x="482" y="59"/>
                  </a:cubicBezTo>
                  <a:cubicBezTo>
                    <a:pt x="482" y="66"/>
                    <a:pt x="482" y="66"/>
                    <a:pt x="482" y="66"/>
                  </a:cubicBezTo>
                  <a:cubicBezTo>
                    <a:pt x="338" y="66"/>
                    <a:pt x="338" y="66"/>
                    <a:pt x="338" y="66"/>
                  </a:cubicBezTo>
                  <a:cubicBezTo>
                    <a:pt x="338" y="66"/>
                    <a:pt x="309" y="95"/>
                    <a:pt x="306" y="98"/>
                  </a:cubicBezTo>
                  <a:cubicBezTo>
                    <a:pt x="302" y="98"/>
                    <a:pt x="82" y="98"/>
                    <a:pt x="46" y="98"/>
                  </a:cubicBezTo>
                  <a:cubicBezTo>
                    <a:pt x="42" y="89"/>
                    <a:pt x="34" y="83"/>
                    <a:pt x="24" y="83"/>
                  </a:cubicBezTo>
                  <a:cubicBezTo>
                    <a:pt x="11" y="83"/>
                    <a:pt x="0" y="94"/>
                    <a:pt x="0" y="107"/>
                  </a:cubicBezTo>
                  <a:cubicBezTo>
                    <a:pt x="0" y="120"/>
                    <a:pt x="11" y="130"/>
                    <a:pt x="24" y="130"/>
                  </a:cubicBezTo>
                  <a:cubicBezTo>
                    <a:pt x="36" y="130"/>
                    <a:pt x="46" y="121"/>
                    <a:pt x="47" y="109"/>
                  </a:cubicBezTo>
                  <a:cubicBezTo>
                    <a:pt x="311" y="109"/>
                    <a:pt x="311" y="109"/>
                    <a:pt x="311" y="109"/>
                  </a:cubicBezTo>
                  <a:cubicBezTo>
                    <a:pt x="311" y="109"/>
                    <a:pt x="340" y="80"/>
                    <a:pt x="343" y="77"/>
                  </a:cubicBezTo>
                  <a:cubicBezTo>
                    <a:pt x="345" y="77"/>
                    <a:pt x="415" y="77"/>
                    <a:pt x="482" y="77"/>
                  </a:cubicBezTo>
                  <a:cubicBezTo>
                    <a:pt x="482" y="90"/>
                    <a:pt x="482" y="90"/>
                    <a:pt x="482" y="90"/>
                  </a:cubicBezTo>
                  <a:cubicBezTo>
                    <a:pt x="552" y="90"/>
                    <a:pt x="552" y="90"/>
                    <a:pt x="552" y="90"/>
                  </a:cubicBezTo>
                  <a:cubicBezTo>
                    <a:pt x="552" y="77"/>
                    <a:pt x="552" y="77"/>
                    <a:pt x="552" y="77"/>
                  </a:cubicBezTo>
                  <a:cubicBezTo>
                    <a:pt x="575" y="77"/>
                    <a:pt x="593" y="77"/>
                    <a:pt x="601" y="77"/>
                  </a:cubicBezTo>
                  <a:cubicBezTo>
                    <a:pt x="603" y="88"/>
                    <a:pt x="613" y="96"/>
                    <a:pt x="624" y="96"/>
                  </a:cubicBezTo>
                  <a:cubicBezTo>
                    <a:pt x="636" y="96"/>
                    <a:pt x="645" y="88"/>
                    <a:pt x="647" y="77"/>
                  </a:cubicBezTo>
                  <a:cubicBezTo>
                    <a:pt x="1041" y="77"/>
                    <a:pt x="1041" y="77"/>
                    <a:pt x="1041" y="77"/>
                  </a:cubicBezTo>
                  <a:cubicBezTo>
                    <a:pt x="1041" y="77"/>
                    <a:pt x="1103" y="14"/>
                    <a:pt x="1106" y="11"/>
                  </a:cubicBezTo>
                  <a:cubicBezTo>
                    <a:pt x="1110" y="11"/>
                    <a:pt x="1651" y="11"/>
                    <a:pt x="1760" y="11"/>
                  </a:cubicBezTo>
                  <a:cubicBezTo>
                    <a:pt x="1760" y="0"/>
                    <a:pt x="1760" y="0"/>
                    <a:pt x="1760" y="0"/>
                  </a:cubicBezTo>
                  <a:lnTo>
                    <a:pt x="1102" y="0"/>
                  </a:lnTo>
                  <a:close/>
                  <a:moveTo>
                    <a:pt x="24" y="117"/>
                  </a:moveTo>
                  <a:cubicBezTo>
                    <a:pt x="18" y="117"/>
                    <a:pt x="14" y="112"/>
                    <a:pt x="14" y="107"/>
                  </a:cubicBezTo>
                  <a:cubicBezTo>
                    <a:pt x="14" y="101"/>
                    <a:pt x="18" y="97"/>
                    <a:pt x="24" y="97"/>
                  </a:cubicBezTo>
                  <a:cubicBezTo>
                    <a:pt x="29" y="97"/>
                    <a:pt x="34" y="101"/>
                    <a:pt x="34" y="107"/>
                  </a:cubicBezTo>
                  <a:cubicBezTo>
                    <a:pt x="34" y="112"/>
                    <a:pt x="29" y="117"/>
                    <a:pt x="24" y="117"/>
                  </a:cubicBezTo>
                  <a:close/>
                  <a:moveTo>
                    <a:pt x="624" y="82"/>
                  </a:moveTo>
                  <a:cubicBezTo>
                    <a:pt x="619" y="82"/>
                    <a:pt x="614" y="78"/>
                    <a:pt x="614" y="72"/>
                  </a:cubicBezTo>
                  <a:cubicBezTo>
                    <a:pt x="614" y="67"/>
                    <a:pt x="619" y="62"/>
                    <a:pt x="624" y="62"/>
                  </a:cubicBezTo>
                  <a:cubicBezTo>
                    <a:pt x="630" y="62"/>
                    <a:pt x="634" y="67"/>
                    <a:pt x="634" y="72"/>
                  </a:cubicBezTo>
                  <a:cubicBezTo>
                    <a:pt x="634" y="78"/>
                    <a:pt x="630" y="82"/>
                    <a:pt x="624" y="82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440" name="Freeform 586"/>
            <p:cNvSpPr>
              <a:spLocks noEditPoints="1"/>
            </p:cNvSpPr>
            <p:nvPr/>
          </p:nvSpPr>
          <p:spPr bwMode="auto">
            <a:xfrm>
              <a:off x="5060002" y="6522925"/>
              <a:ext cx="1831994" cy="465625"/>
            </a:xfrm>
            <a:custGeom>
              <a:avLst/>
              <a:gdLst>
                <a:gd name="T0" fmla="*/ 687 w 871"/>
                <a:gd name="T1" fmla="*/ 0 h 200"/>
                <a:gd name="T2" fmla="*/ 260 w 871"/>
                <a:gd name="T3" fmla="*/ 0 h 200"/>
                <a:gd name="T4" fmla="*/ 150 w 871"/>
                <a:gd name="T5" fmla="*/ 110 h 200"/>
                <a:gd name="T6" fmla="*/ 46 w 871"/>
                <a:gd name="T7" fmla="*/ 110 h 200"/>
                <a:gd name="T8" fmla="*/ 24 w 871"/>
                <a:gd name="T9" fmla="*/ 94 h 200"/>
                <a:gd name="T10" fmla="*/ 0 w 871"/>
                <a:gd name="T11" fmla="*/ 118 h 200"/>
                <a:gd name="T12" fmla="*/ 24 w 871"/>
                <a:gd name="T13" fmla="*/ 141 h 200"/>
                <a:gd name="T14" fmla="*/ 47 w 871"/>
                <a:gd name="T15" fmla="*/ 121 h 200"/>
                <a:gd name="T16" fmla="*/ 155 w 871"/>
                <a:gd name="T17" fmla="*/ 121 h 200"/>
                <a:gd name="T18" fmla="*/ 265 w 871"/>
                <a:gd name="T19" fmla="*/ 11 h 200"/>
                <a:gd name="T20" fmla="*/ 683 w 871"/>
                <a:gd name="T21" fmla="*/ 11 h 200"/>
                <a:gd name="T22" fmla="*/ 871 w 871"/>
                <a:gd name="T23" fmla="*/ 200 h 200"/>
                <a:gd name="T24" fmla="*/ 871 w 871"/>
                <a:gd name="T25" fmla="*/ 185 h 200"/>
                <a:gd name="T26" fmla="*/ 687 w 871"/>
                <a:gd name="T27" fmla="*/ 0 h 200"/>
                <a:gd name="T28" fmla="*/ 24 w 871"/>
                <a:gd name="T29" fmla="*/ 127 h 200"/>
                <a:gd name="T30" fmla="*/ 14 w 871"/>
                <a:gd name="T31" fmla="*/ 118 h 200"/>
                <a:gd name="T32" fmla="*/ 24 w 871"/>
                <a:gd name="T33" fmla="*/ 108 h 200"/>
                <a:gd name="T34" fmla="*/ 33 w 871"/>
                <a:gd name="T35" fmla="*/ 118 h 200"/>
                <a:gd name="T36" fmla="*/ 24 w 871"/>
                <a:gd name="T37" fmla="*/ 127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71" h="200">
                  <a:moveTo>
                    <a:pt x="687" y="0"/>
                  </a:moveTo>
                  <a:cubicBezTo>
                    <a:pt x="260" y="0"/>
                    <a:pt x="260" y="0"/>
                    <a:pt x="260" y="0"/>
                  </a:cubicBezTo>
                  <a:cubicBezTo>
                    <a:pt x="260" y="0"/>
                    <a:pt x="153" y="107"/>
                    <a:pt x="150" y="110"/>
                  </a:cubicBezTo>
                  <a:cubicBezTo>
                    <a:pt x="147" y="110"/>
                    <a:pt x="71" y="110"/>
                    <a:pt x="46" y="110"/>
                  </a:cubicBezTo>
                  <a:cubicBezTo>
                    <a:pt x="43" y="101"/>
                    <a:pt x="34" y="94"/>
                    <a:pt x="24" y="94"/>
                  </a:cubicBezTo>
                  <a:cubicBezTo>
                    <a:pt x="11" y="94"/>
                    <a:pt x="0" y="105"/>
                    <a:pt x="0" y="118"/>
                  </a:cubicBezTo>
                  <a:cubicBezTo>
                    <a:pt x="0" y="131"/>
                    <a:pt x="11" y="141"/>
                    <a:pt x="24" y="141"/>
                  </a:cubicBezTo>
                  <a:cubicBezTo>
                    <a:pt x="35" y="141"/>
                    <a:pt x="45" y="133"/>
                    <a:pt x="47" y="121"/>
                  </a:cubicBezTo>
                  <a:cubicBezTo>
                    <a:pt x="155" y="121"/>
                    <a:pt x="155" y="121"/>
                    <a:pt x="155" y="121"/>
                  </a:cubicBezTo>
                  <a:cubicBezTo>
                    <a:pt x="155" y="121"/>
                    <a:pt x="262" y="14"/>
                    <a:pt x="265" y="11"/>
                  </a:cubicBezTo>
                  <a:cubicBezTo>
                    <a:pt x="269" y="11"/>
                    <a:pt x="678" y="11"/>
                    <a:pt x="683" y="11"/>
                  </a:cubicBezTo>
                  <a:cubicBezTo>
                    <a:pt x="685" y="14"/>
                    <a:pt x="817" y="145"/>
                    <a:pt x="871" y="200"/>
                  </a:cubicBezTo>
                  <a:cubicBezTo>
                    <a:pt x="871" y="185"/>
                    <a:pt x="871" y="185"/>
                    <a:pt x="871" y="185"/>
                  </a:cubicBezTo>
                  <a:lnTo>
                    <a:pt x="687" y="0"/>
                  </a:lnTo>
                  <a:close/>
                  <a:moveTo>
                    <a:pt x="24" y="127"/>
                  </a:moveTo>
                  <a:cubicBezTo>
                    <a:pt x="18" y="127"/>
                    <a:pt x="14" y="123"/>
                    <a:pt x="14" y="118"/>
                  </a:cubicBezTo>
                  <a:cubicBezTo>
                    <a:pt x="14" y="112"/>
                    <a:pt x="18" y="108"/>
                    <a:pt x="24" y="108"/>
                  </a:cubicBezTo>
                  <a:cubicBezTo>
                    <a:pt x="29" y="108"/>
                    <a:pt x="33" y="112"/>
                    <a:pt x="33" y="118"/>
                  </a:cubicBezTo>
                  <a:cubicBezTo>
                    <a:pt x="33" y="123"/>
                    <a:pt x="29" y="127"/>
                    <a:pt x="24" y="127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441" name="Freeform 587"/>
            <p:cNvSpPr>
              <a:spLocks noEditPoints="1"/>
            </p:cNvSpPr>
            <p:nvPr/>
          </p:nvSpPr>
          <p:spPr bwMode="auto">
            <a:xfrm>
              <a:off x="6086773" y="6625303"/>
              <a:ext cx="620154" cy="763901"/>
            </a:xfrm>
            <a:custGeom>
              <a:avLst/>
              <a:gdLst>
                <a:gd name="T0" fmla="*/ 198 w 295"/>
                <a:gd name="T1" fmla="*/ 33 h 328"/>
                <a:gd name="T2" fmla="*/ 82 w 295"/>
                <a:gd name="T3" fmla="*/ 33 h 328"/>
                <a:gd name="T4" fmla="*/ 42 w 295"/>
                <a:gd name="T5" fmla="*/ 0 h 328"/>
                <a:gd name="T6" fmla="*/ 0 w 295"/>
                <a:gd name="T7" fmla="*/ 42 h 328"/>
                <a:gd name="T8" fmla="*/ 42 w 295"/>
                <a:gd name="T9" fmla="*/ 83 h 328"/>
                <a:gd name="T10" fmla="*/ 83 w 295"/>
                <a:gd name="T11" fmla="*/ 44 h 328"/>
                <a:gd name="T12" fmla="*/ 193 w 295"/>
                <a:gd name="T13" fmla="*/ 44 h 328"/>
                <a:gd name="T14" fmla="*/ 257 w 295"/>
                <a:gd name="T15" fmla="*/ 107 h 328"/>
                <a:gd name="T16" fmla="*/ 257 w 295"/>
                <a:gd name="T17" fmla="*/ 155 h 328"/>
                <a:gd name="T18" fmla="*/ 239 w 295"/>
                <a:gd name="T19" fmla="*/ 178 h 328"/>
                <a:gd name="T20" fmla="*/ 257 w 295"/>
                <a:gd name="T21" fmla="*/ 201 h 328"/>
                <a:gd name="T22" fmla="*/ 257 w 295"/>
                <a:gd name="T23" fmla="*/ 248 h 328"/>
                <a:gd name="T24" fmla="*/ 222 w 295"/>
                <a:gd name="T25" fmla="*/ 248 h 328"/>
                <a:gd name="T26" fmla="*/ 222 w 295"/>
                <a:gd name="T27" fmla="*/ 328 h 328"/>
                <a:gd name="T28" fmla="*/ 295 w 295"/>
                <a:gd name="T29" fmla="*/ 328 h 328"/>
                <a:gd name="T30" fmla="*/ 295 w 295"/>
                <a:gd name="T31" fmla="*/ 248 h 328"/>
                <a:gd name="T32" fmla="*/ 268 w 295"/>
                <a:gd name="T33" fmla="*/ 248 h 328"/>
                <a:gd name="T34" fmla="*/ 268 w 295"/>
                <a:gd name="T35" fmla="*/ 201 h 328"/>
                <a:gd name="T36" fmla="*/ 286 w 295"/>
                <a:gd name="T37" fmla="*/ 178 h 328"/>
                <a:gd name="T38" fmla="*/ 268 w 295"/>
                <a:gd name="T39" fmla="*/ 155 h 328"/>
                <a:gd name="T40" fmla="*/ 268 w 295"/>
                <a:gd name="T41" fmla="*/ 103 h 328"/>
                <a:gd name="T42" fmla="*/ 198 w 295"/>
                <a:gd name="T43" fmla="*/ 33 h 328"/>
                <a:gd name="T44" fmla="*/ 42 w 295"/>
                <a:gd name="T45" fmla="*/ 61 h 328"/>
                <a:gd name="T46" fmla="*/ 22 w 295"/>
                <a:gd name="T47" fmla="*/ 42 h 328"/>
                <a:gd name="T48" fmla="*/ 42 w 295"/>
                <a:gd name="T49" fmla="*/ 22 h 328"/>
                <a:gd name="T50" fmla="*/ 61 w 295"/>
                <a:gd name="T51" fmla="*/ 42 h 328"/>
                <a:gd name="T52" fmla="*/ 42 w 295"/>
                <a:gd name="T53" fmla="*/ 61 h 328"/>
                <a:gd name="T54" fmla="*/ 272 w 295"/>
                <a:gd name="T55" fmla="*/ 178 h 328"/>
                <a:gd name="T56" fmla="*/ 262 w 295"/>
                <a:gd name="T57" fmla="*/ 188 h 328"/>
                <a:gd name="T58" fmla="*/ 252 w 295"/>
                <a:gd name="T59" fmla="*/ 178 h 328"/>
                <a:gd name="T60" fmla="*/ 262 w 295"/>
                <a:gd name="T61" fmla="*/ 168 h 328"/>
                <a:gd name="T62" fmla="*/ 272 w 295"/>
                <a:gd name="T63" fmla="*/ 178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95" h="328">
                  <a:moveTo>
                    <a:pt x="198" y="33"/>
                  </a:moveTo>
                  <a:cubicBezTo>
                    <a:pt x="82" y="33"/>
                    <a:pt x="82" y="33"/>
                    <a:pt x="82" y="33"/>
                  </a:cubicBezTo>
                  <a:cubicBezTo>
                    <a:pt x="78" y="14"/>
                    <a:pt x="61" y="0"/>
                    <a:pt x="42" y="0"/>
                  </a:cubicBezTo>
                  <a:cubicBezTo>
                    <a:pt x="19" y="0"/>
                    <a:pt x="0" y="19"/>
                    <a:pt x="0" y="42"/>
                  </a:cubicBezTo>
                  <a:cubicBezTo>
                    <a:pt x="0" y="65"/>
                    <a:pt x="19" y="83"/>
                    <a:pt x="42" y="83"/>
                  </a:cubicBezTo>
                  <a:cubicBezTo>
                    <a:pt x="64" y="83"/>
                    <a:pt x="82" y="66"/>
                    <a:pt x="83" y="44"/>
                  </a:cubicBezTo>
                  <a:cubicBezTo>
                    <a:pt x="108" y="44"/>
                    <a:pt x="190" y="44"/>
                    <a:pt x="193" y="44"/>
                  </a:cubicBezTo>
                  <a:cubicBezTo>
                    <a:pt x="196" y="47"/>
                    <a:pt x="254" y="104"/>
                    <a:pt x="257" y="107"/>
                  </a:cubicBezTo>
                  <a:cubicBezTo>
                    <a:pt x="257" y="111"/>
                    <a:pt x="257" y="142"/>
                    <a:pt x="257" y="155"/>
                  </a:cubicBezTo>
                  <a:cubicBezTo>
                    <a:pt x="246" y="157"/>
                    <a:pt x="239" y="167"/>
                    <a:pt x="239" y="178"/>
                  </a:cubicBezTo>
                  <a:cubicBezTo>
                    <a:pt x="239" y="189"/>
                    <a:pt x="246" y="199"/>
                    <a:pt x="257" y="201"/>
                  </a:cubicBezTo>
                  <a:cubicBezTo>
                    <a:pt x="257" y="248"/>
                    <a:pt x="257" y="248"/>
                    <a:pt x="257" y="248"/>
                  </a:cubicBezTo>
                  <a:cubicBezTo>
                    <a:pt x="222" y="248"/>
                    <a:pt x="222" y="248"/>
                    <a:pt x="222" y="248"/>
                  </a:cubicBezTo>
                  <a:cubicBezTo>
                    <a:pt x="222" y="328"/>
                    <a:pt x="222" y="328"/>
                    <a:pt x="222" y="328"/>
                  </a:cubicBezTo>
                  <a:cubicBezTo>
                    <a:pt x="295" y="328"/>
                    <a:pt x="295" y="328"/>
                    <a:pt x="295" y="328"/>
                  </a:cubicBezTo>
                  <a:cubicBezTo>
                    <a:pt x="295" y="248"/>
                    <a:pt x="295" y="248"/>
                    <a:pt x="295" y="248"/>
                  </a:cubicBezTo>
                  <a:cubicBezTo>
                    <a:pt x="268" y="248"/>
                    <a:pt x="268" y="248"/>
                    <a:pt x="268" y="248"/>
                  </a:cubicBezTo>
                  <a:cubicBezTo>
                    <a:pt x="268" y="201"/>
                    <a:pt x="268" y="201"/>
                    <a:pt x="268" y="201"/>
                  </a:cubicBezTo>
                  <a:cubicBezTo>
                    <a:pt x="278" y="198"/>
                    <a:pt x="286" y="189"/>
                    <a:pt x="286" y="178"/>
                  </a:cubicBezTo>
                  <a:cubicBezTo>
                    <a:pt x="286" y="167"/>
                    <a:pt x="278" y="158"/>
                    <a:pt x="268" y="155"/>
                  </a:cubicBezTo>
                  <a:cubicBezTo>
                    <a:pt x="268" y="103"/>
                    <a:pt x="268" y="103"/>
                    <a:pt x="268" y="103"/>
                  </a:cubicBezTo>
                  <a:lnTo>
                    <a:pt x="198" y="33"/>
                  </a:lnTo>
                  <a:close/>
                  <a:moveTo>
                    <a:pt x="42" y="61"/>
                  </a:moveTo>
                  <a:cubicBezTo>
                    <a:pt x="31" y="61"/>
                    <a:pt x="22" y="53"/>
                    <a:pt x="22" y="42"/>
                  </a:cubicBezTo>
                  <a:cubicBezTo>
                    <a:pt x="22" y="31"/>
                    <a:pt x="31" y="22"/>
                    <a:pt x="42" y="22"/>
                  </a:cubicBezTo>
                  <a:cubicBezTo>
                    <a:pt x="52" y="22"/>
                    <a:pt x="61" y="31"/>
                    <a:pt x="61" y="42"/>
                  </a:cubicBezTo>
                  <a:cubicBezTo>
                    <a:pt x="61" y="53"/>
                    <a:pt x="52" y="61"/>
                    <a:pt x="42" y="61"/>
                  </a:cubicBezTo>
                  <a:close/>
                  <a:moveTo>
                    <a:pt x="272" y="178"/>
                  </a:moveTo>
                  <a:cubicBezTo>
                    <a:pt x="272" y="184"/>
                    <a:pt x="267" y="188"/>
                    <a:pt x="262" y="188"/>
                  </a:cubicBezTo>
                  <a:cubicBezTo>
                    <a:pt x="257" y="188"/>
                    <a:pt x="252" y="184"/>
                    <a:pt x="252" y="178"/>
                  </a:cubicBezTo>
                  <a:cubicBezTo>
                    <a:pt x="252" y="173"/>
                    <a:pt x="257" y="168"/>
                    <a:pt x="262" y="168"/>
                  </a:cubicBezTo>
                  <a:cubicBezTo>
                    <a:pt x="267" y="168"/>
                    <a:pt x="272" y="173"/>
                    <a:pt x="272" y="178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442" name="Freeform 588"/>
            <p:cNvSpPr>
              <a:spLocks noEditPoints="1"/>
            </p:cNvSpPr>
            <p:nvPr/>
          </p:nvSpPr>
          <p:spPr bwMode="auto">
            <a:xfrm>
              <a:off x="4130216" y="6340809"/>
              <a:ext cx="2761780" cy="456765"/>
            </a:xfrm>
            <a:custGeom>
              <a:avLst/>
              <a:gdLst>
                <a:gd name="T0" fmla="*/ 1159 w 1313"/>
                <a:gd name="T1" fmla="*/ 19 h 196"/>
                <a:gd name="T2" fmla="*/ 1090 w 1313"/>
                <a:gd name="T3" fmla="*/ 19 h 196"/>
                <a:gd name="T4" fmla="*/ 1067 w 1313"/>
                <a:gd name="T5" fmla="*/ 0 h 196"/>
                <a:gd name="T6" fmla="*/ 1044 w 1313"/>
                <a:gd name="T7" fmla="*/ 19 h 196"/>
                <a:gd name="T8" fmla="*/ 645 w 1313"/>
                <a:gd name="T9" fmla="*/ 19 h 196"/>
                <a:gd name="T10" fmla="*/ 622 w 1313"/>
                <a:gd name="T11" fmla="*/ 1 h 196"/>
                <a:gd name="T12" fmla="*/ 599 w 1313"/>
                <a:gd name="T13" fmla="*/ 25 h 196"/>
                <a:gd name="T14" fmla="*/ 605 w 1313"/>
                <a:gd name="T15" fmla="*/ 41 h 196"/>
                <a:gd name="T16" fmla="*/ 525 w 1313"/>
                <a:gd name="T17" fmla="*/ 122 h 196"/>
                <a:gd name="T18" fmla="*/ 46 w 1313"/>
                <a:gd name="T19" fmla="*/ 122 h 196"/>
                <a:gd name="T20" fmla="*/ 23 w 1313"/>
                <a:gd name="T21" fmla="*/ 104 h 196"/>
                <a:gd name="T22" fmla="*/ 0 w 1313"/>
                <a:gd name="T23" fmla="*/ 128 h 196"/>
                <a:gd name="T24" fmla="*/ 23 w 1313"/>
                <a:gd name="T25" fmla="*/ 151 h 196"/>
                <a:gd name="T26" fmla="*/ 46 w 1313"/>
                <a:gd name="T27" fmla="*/ 133 h 196"/>
                <a:gd name="T28" fmla="*/ 529 w 1313"/>
                <a:gd name="T29" fmla="*/ 133 h 196"/>
                <a:gd name="T30" fmla="*/ 615 w 1313"/>
                <a:gd name="T31" fmla="*/ 47 h 196"/>
                <a:gd name="T32" fmla="*/ 622 w 1313"/>
                <a:gd name="T33" fmla="*/ 49 h 196"/>
                <a:gd name="T34" fmla="*/ 645 w 1313"/>
                <a:gd name="T35" fmla="*/ 30 h 196"/>
                <a:gd name="T36" fmla="*/ 1045 w 1313"/>
                <a:gd name="T37" fmla="*/ 30 h 196"/>
                <a:gd name="T38" fmla="*/ 1067 w 1313"/>
                <a:gd name="T39" fmla="*/ 47 h 196"/>
                <a:gd name="T40" fmla="*/ 1090 w 1313"/>
                <a:gd name="T41" fmla="*/ 30 h 196"/>
                <a:gd name="T42" fmla="*/ 1155 w 1313"/>
                <a:gd name="T43" fmla="*/ 30 h 196"/>
                <a:gd name="T44" fmla="*/ 1313 w 1313"/>
                <a:gd name="T45" fmla="*/ 196 h 196"/>
                <a:gd name="T46" fmla="*/ 1313 w 1313"/>
                <a:gd name="T47" fmla="*/ 180 h 196"/>
                <a:gd name="T48" fmla="*/ 1159 w 1313"/>
                <a:gd name="T49" fmla="*/ 19 h 196"/>
                <a:gd name="T50" fmla="*/ 23 w 1313"/>
                <a:gd name="T51" fmla="*/ 137 h 196"/>
                <a:gd name="T52" fmla="*/ 14 w 1313"/>
                <a:gd name="T53" fmla="*/ 128 h 196"/>
                <a:gd name="T54" fmla="*/ 23 w 1313"/>
                <a:gd name="T55" fmla="*/ 118 h 196"/>
                <a:gd name="T56" fmla="*/ 33 w 1313"/>
                <a:gd name="T57" fmla="*/ 128 h 196"/>
                <a:gd name="T58" fmla="*/ 23 w 1313"/>
                <a:gd name="T59" fmla="*/ 137 h 196"/>
                <a:gd name="T60" fmla="*/ 622 w 1313"/>
                <a:gd name="T61" fmla="*/ 35 h 196"/>
                <a:gd name="T62" fmla="*/ 613 w 1313"/>
                <a:gd name="T63" fmla="*/ 25 h 196"/>
                <a:gd name="T64" fmla="*/ 622 w 1313"/>
                <a:gd name="T65" fmla="*/ 15 h 196"/>
                <a:gd name="T66" fmla="*/ 632 w 1313"/>
                <a:gd name="T67" fmla="*/ 25 h 196"/>
                <a:gd name="T68" fmla="*/ 622 w 1313"/>
                <a:gd name="T69" fmla="*/ 35 h 196"/>
                <a:gd name="T70" fmla="*/ 1067 w 1313"/>
                <a:gd name="T71" fmla="*/ 33 h 196"/>
                <a:gd name="T72" fmla="*/ 1058 w 1313"/>
                <a:gd name="T73" fmla="*/ 24 h 196"/>
                <a:gd name="T74" fmla="*/ 1067 w 1313"/>
                <a:gd name="T75" fmla="*/ 14 h 196"/>
                <a:gd name="T76" fmla="*/ 1077 w 1313"/>
                <a:gd name="T77" fmla="*/ 24 h 196"/>
                <a:gd name="T78" fmla="*/ 1067 w 1313"/>
                <a:gd name="T79" fmla="*/ 33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13" h="196">
                  <a:moveTo>
                    <a:pt x="1159" y="19"/>
                  </a:moveTo>
                  <a:cubicBezTo>
                    <a:pt x="1090" y="19"/>
                    <a:pt x="1090" y="19"/>
                    <a:pt x="1090" y="19"/>
                  </a:cubicBezTo>
                  <a:cubicBezTo>
                    <a:pt x="1088" y="8"/>
                    <a:pt x="1079" y="0"/>
                    <a:pt x="1067" y="0"/>
                  </a:cubicBezTo>
                  <a:cubicBezTo>
                    <a:pt x="1056" y="0"/>
                    <a:pt x="1046" y="8"/>
                    <a:pt x="1044" y="19"/>
                  </a:cubicBezTo>
                  <a:cubicBezTo>
                    <a:pt x="645" y="19"/>
                    <a:pt x="645" y="19"/>
                    <a:pt x="645" y="19"/>
                  </a:cubicBezTo>
                  <a:cubicBezTo>
                    <a:pt x="642" y="9"/>
                    <a:pt x="633" y="1"/>
                    <a:pt x="622" y="1"/>
                  </a:cubicBezTo>
                  <a:cubicBezTo>
                    <a:pt x="609" y="1"/>
                    <a:pt x="599" y="12"/>
                    <a:pt x="599" y="25"/>
                  </a:cubicBezTo>
                  <a:cubicBezTo>
                    <a:pt x="599" y="31"/>
                    <a:pt x="601" y="37"/>
                    <a:pt x="605" y="41"/>
                  </a:cubicBezTo>
                  <a:cubicBezTo>
                    <a:pt x="587" y="60"/>
                    <a:pt x="527" y="119"/>
                    <a:pt x="525" y="122"/>
                  </a:cubicBezTo>
                  <a:cubicBezTo>
                    <a:pt x="521" y="122"/>
                    <a:pt x="98" y="122"/>
                    <a:pt x="46" y="122"/>
                  </a:cubicBezTo>
                  <a:cubicBezTo>
                    <a:pt x="43" y="112"/>
                    <a:pt x="34" y="104"/>
                    <a:pt x="23" y="104"/>
                  </a:cubicBezTo>
                  <a:cubicBezTo>
                    <a:pt x="10" y="104"/>
                    <a:pt x="0" y="115"/>
                    <a:pt x="0" y="128"/>
                  </a:cubicBezTo>
                  <a:cubicBezTo>
                    <a:pt x="0" y="141"/>
                    <a:pt x="10" y="151"/>
                    <a:pt x="23" y="151"/>
                  </a:cubicBezTo>
                  <a:cubicBezTo>
                    <a:pt x="34" y="151"/>
                    <a:pt x="44" y="143"/>
                    <a:pt x="46" y="133"/>
                  </a:cubicBezTo>
                  <a:cubicBezTo>
                    <a:pt x="529" y="133"/>
                    <a:pt x="529" y="133"/>
                    <a:pt x="529" y="133"/>
                  </a:cubicBezTo>
                  <a:cubicBezTo>
                    <a:pt x="615" y="47"/>
                    <a:pt x="615" y="47"/>
                    <a:pt x="615" y="47"/>
                  </a:cubicBezTo>
                  <a:cubicBezTo>
                    <a:pt x="617" y="48"/>
                    <a:pt x="620" y="49"/>
                    <a:pt x="622" y="49"/>
                  </a:cubicBezTo>
                  <a:cubicBezTo>
                    <a:pt x="633" y="49"/>
                    <a:pt x="643" y="41"/>
                    <a:pt x="645" y="30"/>
                  </a:cubicBezTo>
                  <a:cubicBezTo>
                    <a:pt x="1045" y="30"/>
                    <a:pt x="1045" y="30"/>
                    <a:pt x="1045" y="30"/>
                  </a:cubicBezTo>
                  <a:cubicBezTo>
                    <a:pt x="1048" y="40"/>
                    <a:pt x="1057" y="47"/>
                    <a:pt x="1067" y="47"/>
                  </a:cubicBezTo>
                  <a:cubicBezTo>
                    <a:pt x="1078" y="47"/>
                    <a:pt x="1087" y="40"/>
                    <a:pt x="1090" y="30"/>
                  </a:cubicBezTo>
                  <a:cubicBezTo>
                    <a:pt x="1106" y="30"/>
                    <a:pt x="1151" y="30"/>
                    <a:pt x="1155" y="30"/>
                  </a:cubicBezTo>
                  <a:cubicBezTo>
                    <a:pt x="1157" y="33"/>
                    <a:pt x="1282" y="163"/>
                    <a:pt x="1313" y="196"/>
                  </a:cubicBezTo>
                  <a:cubicBezTo>
                    <a:pt x="1313" y="180"/>
                    <a:pt x="1313" y="180"/>
                    <a:pt x="1313" y="180"/>
                  </a:cubicBezTo>
                  <a:lnTo>
                    <a:pt x="1159" y="19"/>
                  </a:lnTo>
                  <a:close/>
                  <a:moveTo>
                    <a:pt x="23" y="137"/>
                  </a:moveTo>
                  <a:cubicBezTo>
                    <a:pt x="18" y="137"/>
                    <a:pt x="14" y="133"/>
                    <a:pt x="14" y="128"/>
                  </a:cubicBezTo>
                  <a:cubicBezTo>
                    <a:pt x="14" y="122"/>
                    <a:pt x="18" y="118"/>
                    <a:pt x="23" y="118"/>
                  </a:cubicBezTo>
                  <a:cubicBezTo>
                    <a:pt x="29" y="118"/>
                    <a:pt x="33" y="122"/>
                    <a:pt x="33" y="128"/>
                  </a:cubicBezTo>
                  <a:cubicBezTo>
                    <a:pt x="33" y="133"/>
                    <a:pt x="29" y="137"/>
                    <a:pt x="23" y="137"/>
                  </a:cubicBezTo>
                  <a:close/>
                  <a:moveTo>
                    <a:pt x="622" y="35"/>
                  </a:moveTo>
                  <a:cubicBezTo>
                    <a:pt x="617" y="35"/>
                    <a:pt x="613" y="30"/>
                    <a:pt x="613" y="25"/>
                  </a:cubicBezTo>
                  <a:cubicBezTo>
                    <a:pt x="613" y="20"/>
                    <a:pt x="617" y="15"/>
                    <a:pt x="622" y="15"/>
                  </a:cubicBezTo>
                  <a:cubicBezTo>
                    <a:pt x="628" y="15"/>
                    <a:pt x="632" y="20"/>
                    <a:pt x="632" y="25"/>
                  </a:cubicBezTo>
                  <a:cubicBezTo>
                    <a:pt x="632" y="30"/>
                    <a:pt x="628" y="35"/>
                    <a:pt x="622" y="35"/>
                  </a:cubicBezTo>
                  <a:close/>
                  <a:moveTo>
                    <a:pt x="1067" y="33"/>
                  </a:moveTo>
                  <a:cubicBezTo>
                    <a:pt x="1062" y="33"/>
                    <a:pt x="1058" y="29"/>
                    <a:pt x="1058" y="24"/>
                  </a:cubicBezTo>
                  <a:cubicBezTo>
                    <a:pt x="1058" y="18"/>
                    <a:pt x="1062" y="14"/>
                    <a:pt x="1067" y="14"/>
                  </a:cubicBezTo>
                  <a:cubicBezTo>
                    <a:pt x="1073" y="14"/>
                    <a:pt x="1077" y="18"/>
                    <a:pt x="1077" y="24"/>
                  </a:cubicBezTo>
                  <a:cubicBezTo>
                    <a:pt x="1077" y="29"/>
                    <a:pt x="1073" y="33"/>
                    <a:pt x="1067" y="33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443" name="Freeform 589"/>
            <p:cNvSpPr>
              <a:spLocks noEditPoints="1"/>
            </p:cNvSpPr>
            <p:nvPr/>
          </p:nvSpPr>
          <p:spPr bwMode="auto">
            <a:xfrm>
              <a:off x="1" y="5840728"/>
              <a:ext cx="1165571" cy="228383"/>
            </a:xfrm>
            <a:custGeom>
              <a:avLst/>
              <a:gdLst>
                <a:gd name="T0" fmla="*/ 530 w 554"/>
                <a:gd name="T1" fmla="*/ 0 h 98"/>
                <a:gd name="T2" fmla="*/ 507 w 554"/>
                <a:gd name="T3" fmla="*/ 21 h 98"/>
                <a:gd name="T4" fmla="*/ 184 w 554"/>
                <a:gd name="T5" fmla="*/ 21 h 98"/>
                <a:gd name="T6" fmla="*/ 124 w 554"/>
                <a:gd name="T7" fmla="*/ 87 h 98"/>
                <a:gd name="T8" fmla="*/ 0 w 554"/>
                <a:gd name="T9" fmla="*/ 87 h 98"/>
                <a:gd name="T10" fmla="*/ 0 w 554"/>
                <a:gd name="T11" fmla="*/ 98 h 98"/>
                <a:gd name="T12" fmla="*/ 129 w 554"/>
                <a:gd name="T13" fmla="*/ 98 h 98"/>
                <a:gd name="T14" fmla="*/ 189 w 554"/>
                <a:gd name="T15" fmla="*/ 32 h 98"/>
                <a:gd name="T16" fmla="*/ 508 w 554"/>
                <a:gd name="T17" fmla="*/ 32 h 98"/>
                <a:gd name="T18" fmla="*/ 530 w 554"/>
                <a:gd name="T19" fmla="*/ 47 h 98"/>
                <a:gd name="T20" fmla="*/ 554 w 554"/>
                <a:gd name="T21" fmla="*/ 24 h 98"/>
                <a:gd name="T22" fmla="*/ 530 w 554"/>
                <a:gd name="T23" fmla="*/ 0 h 98"/>
                <a:gd name="T24" fmla="*/ 530 w 554"/>
                <a:gd name="T25" fmla="*/ 33 h 98"/>
                <a:gd name="T26" fmla="*/ 521 w 554"/>
                <a:gd name="T27" fmla="*/ 24 h 98"/>
                <a:gd name="T28" fmla="*/ 530 w 554"/>
                <a:gd name="T29" fmla="*/ 14 h 98"/>
                <a:gd name="T30" fmla="*/ 540 w 554"/>
                <a:gd name="T31" fmla="*/ 24 h 98"/>
                <a:gd name="T32" fmla="*/ 530 w 554"/>
                <a:gd name="T33" fmla="*/ 33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54" h="98">
                  <a:moveTo>
                    <a:pt x="530" y="0"/>
                  </a:moveTo>
                  <a:cubicBezTo>
                    <a:pt x="518" y="0"/>
                    <a:pt x="509" y="9"/>
                    <a:pt x="507" y="21"/>
                  </a:cubicBezTo>
                  <a:cubicBezTo>
                    <a:pt x="184" y="21"/>
                    <a:pt x="184" y="21"/>
                    <a:pt x="184" y="21"/>
                  </a:cubicBezTo>
                  <a:cubicBezTo>
                    <a:pt x="184" y="21"/>
                    <a:pt x="127" y="84"/>
                    <a:pt x="124" y="87"/>
                  </a:cubicBezTo>
                  <a:cubicBezTo>
                    <a:pt x="120" y="87"/>
                    <a:pt x="36" y="87"/>
                    <a:pt x="0" y="87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129" y="98"/>
                    <a:pt x="129" y="98"/>
                    <a:pt x="129" y="98"/>
                  </a:cubicBezTo>
                  <a:cubicBezTo>
                    <a:pt x="129" y="98"/>
                    <a:pt x="186" y="35"/>
                    <a:pt x="189" y="32"/>
                  </a:cubicBezTo>
                  <a:cubicBezTo>
                    <a:pt x="193" y="32"/>
                    <a:pt x="466" y="32"/>
                    <a:pt x="508" y="32"/>
                  </a:cubicBezTo>
                  <a:cubicBezTo>
                    <a:pt x="512" y="41"/>
                    <a:pt x="520" y="47"/>
                    <a:pt x="530" y="47"/>
                  </a:cubicBezTo>
                  <a:cubicBezTo>
                    <a:pt x="543" y="47"/>
                    <a:pt x="554" y="37"/>
                    <a:pt x="554" y="24"/>
                  </a:cubicBezTo>
                  <a:cubicBezTo>
                    <a:pt x="554" y="11"/>
                    <a:pt x="543" y="0"/>
                    <a:pt x="530" y="0"/>
                  </a:cubicBezTo>
                  <a:close/>
                  <a:moveTo>
                    <a:pt x="530" y="33"/>
                  </a:moveTo>
                  <a:cubicBezTo>
                    <a:pt x="525" y="33"/>
                    <a:pt x="521" y="29"/>
                    <a:pt x="521" y="24"/>
                  </a:cubicBezTo>
                  <a:cubicBezTo>
                    <a:pt x="521" y="18"/>
                    <a:pt x="525" y="14"/>
                    <a:pt x="530" y="14"/>
                  </a:cubicBezTo>
                  <a:cubicBezTo>
                    <a:pt x="536" y="14"/>
                    <a:pt x="540" y="18"/>
                    <a:pt x="540" y="24"/>
                  </a:cubicBezTo>
                  <a:cubicBezTo>
                    <a:pt x="540" y="29"/>
                    <a:pt x="536" y="33"/>
                    <a:pt x="530" y="33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444" name="Freeform 590"/>
            <p:cNvSpPr>
              <a:spLocks noEditPoints="1"/>
            </p:cNvSpPr>
            <p:nvPr/>
          </p:nvSpPr>
          <p:spPr bwMode="auto">
            <a:xfrm>
              <a:off x="1" y="5791509"/>
              <a:ext cx="2034856" cy="202789"/>
            </a:xfrm>
            <a:custGeom>
              <a:avLst/>
              <a:gdLst>
                <a:gd name="T0" fmla="*/ 944 w 967"/>
                <a:gd name="T1" fmla="*/ 24 h 87"/>
                <a:gd name="T2" fmla="*/ 920 w 967"/>
                <a:gd name="T3" fmla="*/ 47 h 87"/>
                <a:gd name="T4" fmla="*/ 923 w 967"/>
                <a:gd name="T5" fmla="*/ 59 h 87"/>
                <a:gd name="T6" fmla="*/ 906 w 967"/>
                <a:gd name="T7" fmla="*/ 76 h 87"/>
                <a:gd name="T8" fmla="*/ 632 w 967"/>
                <a:gd name="T9" fmla="*/ 76 h 87"/>
                <a:gd name="T10" fmla="*/ 556 w 967"/>
                <a:gd name="T11" fmla="*/ 0 h 87"/>
                <a:gd name="T12" fmla="*/ 156 w 967"/>
                <a:gd name="T13" fmla="*/ 0 h 87"/>
                <a:gd name="T14" fmla="*/ 114 w 967"/>
                <a:gd name="T15" fmla="*/ 42 h 87"/>
                <a:gd name="T16" fmla="*/ 0 w 967"/>
                <a:gd name="T17" fmla="*/ 42 h 87"/>
                <a:gd name="T18" fmla="*/ 0 w 967"/>
                <a:gd name="T19" fmla="*/ 53 h 87"/>
                <a:gd name="T20" fmla="*/ 119 w 967"/>
                <a:gd name="T21" fmla="*/ 53 h 87"/>
                <a:gd name="T22" fmla="*/ 160 w 967"/>
                <a:gd name="T23" fmla="*/ 11 h 87"/>
                <a:gd name="T24" fmla="*/ 551 w 967"/>
                <a:gd name="T25" fmla="*/ 11 h 87"/>
                <a:gd name="T26" fmla="*/ 628 w 967"/>
                <a:gd name="T27" fmla="*/ 87 h 87"/>
                <a:gd name="T28" fmla="*/ 911 w 967"/>
                <a:gd name="T29" fmla="*/ 87 h 87"/>
                <a:gd name="T30" fmla="*/ 931 w 967"/>
                <a:gd name="T31" fmla="*/ 67 h 87"/>
                <a:gd name="T32" fmla="*/ 944 w 967"/>
                <a:gd name="T33" fmla="*/ 71 h 87"/>
                <a:gd name="T34" fmla="*/ 967 w 967"/>
                <a:gd name="T35" fmla="*/ 47 h 87"/>
                <a:gd name="T36" fmla="*/ 944 w 967"/>
                <a:gd name="T37" fmla="*/ 24 h 87"/>
                <a:gd name="T38" fmla="*/ 944 w 967"/>
                <a:gd name="T39" fmla="*/ 57 h 87"/>
                <a:gd name="T40" fmla="*/ 934 w 967"/>
                <a:gd name="T41" fmla="*/ 47 h 87"/>
                <a:gd name="T42" fmla="*/ 944 w 967"/>
                <a:gd name="T43" fmla="*/ 38 h 87"/>
                <a:gd name="T44" fmla="*/ 953 w 967"/>
                <a:gd name="T45" fmla="*/ 47 h 87"/>
                <a:gd name="T46" fmla="*/ 944 w 967"/>
                <a:gd name="T47" fmla="*/ 5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967" h="87">
                  <a:moveTo>
                    <a:pt x="944" y="24"/>
                  </a:moveTo>
                  <a:cubicBezTo>
                    <a:pt x="931" y="24"/>
                    <a:pt x="920" y="34"/>
                    <a:pt x="920" y="47"/>
                  </a:cubicBezTo>
                  <a:cubicBezTo>
                    <a:pt x="920" y="52"/>
                    <a:pt x="921" y="56"/>
                    <a:pt x="923" y="59"/>
                  </a:cubicBezTo>
                  <a:cubicBezTo>
                    <a:pt x="918" y="65"/>
                    <a:pt x="908" y="74"/>
                    <a:pt x="906" y="76"/>
                  </a:cubicBezTo>
                  <a:cubicBezTo>
                    <a:pt x="902" y="76"/>
                    <a:pt x="637" y="76"/>
                    <a:pt x="632" y="76"/>
                  </a:cubicBezTo>
                  <a:cubicBezTo>
                    <a:pt x="629" y="73"/>
                    <a:pt x="556" y="0"/>
                    <a:pt x="5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56" y="0"/>
                    <a:pt x="117" y="39"/>
                    <a:pt x="114" y="42"/>
                  </a:cubicBezTo>
                  <a:cubicBezTo>
                    <a:pt x="111" y="42"/>
                    <a:pt x="32" y="42"/>
                    <a:pt x="0" y="42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119" y="53"/>
                    <a:pt x="119" y="53"/>
                    <a:pt x="119" y="53"/>
                  </a:cubicBezTo>
                  <a:cubicBezTo>
                    <a:pt x="119" y="53"/>
                    <a:pt x="157" y="14"/>
                    <a:pt x="160" y="11"/>
                  </a:cubicBezTo>
                  <a:cubicBezTo>
                    <a:pt x="165" y="11"/>
                    <a:pt x="547" y="11"/>
                    <a:pt x="551" y="11"/>
                  </a:cubicBezTo>
                  <a:cubicBezTo>
                    <a:pt x="554" y="14"/>
                    <a:pt x="628" y="87"/>
                    <a:pt x="628" y="87"/>
                  </a:cubicBezTo>
                  <a:cubicBezTo>
                    <a:pt x="911" y="87"/>
                    <a:pt x="911" y="87"/>
                    <a:pt x="911" y="87"/>
                  </a:cubicBezTo>
                  <a:cubicBezTo>
                    <a:pt x="931" y="67"/>
                    <a:pt x="931" y="67"/>
                    <a:pt x="931" y="67"/>
                  </a:cubicBezTo>
                  <a:cubicBezTo>
                    <a:pt x="935" y="70"/>
                    <a:pt x="939" y="71"/>
                    <a:pt x="944" y="71"/>
                  </a:cubicBezTo>
                  <a:cubicBezTo>
                    <a:pt x="957" y="71"/>
                    <a:pt x="967" y="60"/>
                    <a:pt x="967" y="47"/>
                  </a:cubicBezTo>
                  <a:cubicBezTo>
                    <a:pt x="967" y="34"/>
                    <a:pt x="957" y="24"/>
                    <a:pt x="944" y="24"/>
                  </a:cubicBezTo>
                  <a:close/>
                  <a:moveTo>
                    <a:pt x="944" y="57"/>
                  </a:moveTo>
                  <a:cubicBezTo>
                    <a:pt x="938" y="57"/>
                    <a:pt x="934" y="53"/>
                    <a:pt x="934" y="47"/>
                  </a:cubicBezTo>
                  <a:cubicBezTo>
                    <a:pt x="934" y="42"/>
                    <a:pt x="938" y="38"/>
                    <a:pt x="944" y="38"/>
                  </a:cubicBezTo>
                  <a:cubicBezTo>
                    <a:pt x="949" y="38"/>
                    <a:pt x="953" y="42"/>
                    <a:pt x="953" y="47"/>
                  </a:cubicBezTo>
                  <a:cubicBezTo>
                    <a:pt x="953" y="53"/>
                    <a:pt x="949" y="57"/>
                    <a:pt x="944" y="57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445" name="Freeform 591"/>
            <p:cNvSpPr>
              <a:spLocks noEditPoints="1"/>
            </p:cNvSpPr>
            <p:nvPr/>
          </p:nvSpPr>
          <p:spPr bwMode="auto">
            <a:xfrm>
              <a:off x="1540157" y="6103566"/>
              <a:ext cx="220658" cy="479408"/>
            </a:xfrm>
            <a:custGeom>
              <a:avLst/>
              <a:gdLst>
                <a:gd name="T0" fmla="*/ 36 w 105"/>
                <a:gd name="T1" fmla="*/ 163 h 206"/>
                <a:gd name="T2" fmla="*/ 23 w 105"/>
                <a:gd name="T3" fmla="*/ 159 h 206"/>
                <a:gd name="T4" fmla="*/ 0 w 105"/>
                <a:gd name="T5" fmla="*/ 182 h 206"/>
                <a:gd name="T6" fmla="*/ 23 w 105"/>
                <a:gd name="T7" fmla="*/ 206 h 206"/>
                <a:gd name="T8" fmla="*/ 47 w 105"/>
                <a:gd name="T9" fmla="*/ 182 h 206"/>
                <a:gd name="T10" fmla="*/ 43 w 105"/>
                <a:gd name="T11" fmla="*/ 171 h 206"/>
                <a:gd name="T12" fmla="*/ 53 w 105"/>
                <a:gd name="T13" fmla="*/ 161 h 206"/>
                <a:gd name="T14" fmla="*/ 53 w 105"/>
                <a:gd name="T15" fmla="*/ 121 h 206"/>
                <a:gd name="T16" fmla="*/ 83 w 105"/>
                <a:gd name="T17" fmla="*/ 90 h 206"/>
                <a:gd name="T18" fmla="*/ 83 w 105"/>
                <a:gd name="T19" fmla="*/ 72 h 206"/>
                <a:gd name="T20" fmla="*/ 105 w 105"/>
                <a:gd name="T21" fmla="*/ 72 h 206"/>
                <a:gd name="T22" fmla="*/ 105 w 105"/>
                <a:gd name="T23" fmla="*/ 0 h 206"/>
                <a:gd name="T24" fmla="*/ 65 w 105"/>
                <a:gd name="T25" fmla="*/ 0 h 206"/>
                <a:gd name="T26" fmla="*/ 65 w 105"/>
                <a:gd name="T27" fmla="*/ 72 h 206"/>
                <a:gd name="T28" fmla="*/ 72 w 105"/>
                <a:gd name="T29" fmla="*/ 72 h 206"/>
                <a:gd name="T30" fmla="*/ 72 w 105"/>
                <a:gd name="T31" fmla="*/ 86 h 206"/>
                <a:gd name="T32" fmla="*/ 45 w 105"/>
                <a:gd name="T33" fmla="*/ 113 h 206"/>
                <a:gd name="T34" fmla="*/ 28 w 105"/>
                <a:gd name="T35" fmla="*/ 98 h 206"/>
                <a:gd name="T36" fmla="*/ 28 w 105"/>
                <a:gd name="T37" fmla="*/ 72 h 206"/>
                <a:gd name="T38" fmla="*/ 42 w 105"/>
                <a:gd name="T39" fmla="*/ 72 h 206"/>
                <a:gd name="T40" fmla="*/ 42 w 105"/>
                <a:gd name="T41" fmla="*/ 0 h 206"/>
                <a:gd name="T42" fmla="*/ 2 w 105"/>
                <a:gd name="T43" fmla="*/ 0 h 206"/>
                <a:gd name="T44" fmla="*/ 2 w 105"/>
                <a:gd name="T45" fmla="*/ 72 h 206"/>
                <a:gd name="T46" fmla="*/ 17 w 105"/>
                <a:gd name="T47" fmla="*/ 72 h 206"/>
                <a:gd name="T48" fmla="*/ 17 w 105"/>
                <a:gd name="T49" fmla="*/ 99 h 206"/>
                <a:gd name="T50" fmla="*/ 0 w 105"/>
                <a:gd name="T51" fmla="*/ 121 h 206"/>
                <a:gd name="T52" fmla="*/ 23 w 105"/>
                <a:gd name="T53" fmla="*/ 145 h 206"/>
                <a:gd name="T54" fmla="*/ 42 w 105"/>
                <a:gd name="T55" fmla="*/ 135 h 206"/>
                <a:gd name="T56" fmla="*/ 42 w 105"/>
                <a:gd name="T57" fmla="*/ 156 h 206"/>
                <a:gd name="T58" fmla="*/ 36 w 105"/>
                <a:gd name="T59" fmla="*/ 163 h 206"/>
                <a:gd name="T60" fmla="*/ 23 w 105"/>
                <a:gd name="T61" fmla="*/ 192 h 206"/>
                <a:gd name="T62" fmla="*/ 13 w 105"/>
                <a:gd name="T63" fmla="*/ 182 h 206"/>
                <a:gd name="T64" fmla="*/ 23 w 105"/>
                <a:gd name="T65" fmla="*/ 173 h 206"/>
                <a:gd name="T66" fmla="*/ 33 w 105"/>
                <a:gd name="T67" fmla="*/ 182 h 206"/>
                <a:gd name="T68" fmla="*/ 23 w 105"/>
                <a:gd name="T69" fmla="*/ 192 h 206"/>
                <a:gd name="T70" fmla="*/ 23 w 105"/>
                <a:gd name="T71" fmla="*/ 131 h 206"/>
                <a:gd name="T72" fmla="*/ 13 w 105"/>
                <a:gd name="T73" fmla="*/ 121 h 206"/>
                <a:gd name="T74" fmla="*/ 23 w 105"/>
                <a:gd name="T75" fmla="*/ 112 h 206"/>
                <a:gd name="T76" fmla="*/ 33 w 105"/>
                <a:gd name="T77" fmla="*/ 121 h 206"/>
                <a:gd name="T78" fmla="*/ 23 w 105"/>
                <a:gd name="T79" fmla="*/ 131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05" h="206">
                  <a:moveTo>
                    <a:pt x="36" y="163"/>
                  </a:moveTo>
                  <a:cubicBezTo>
                    <a:pt x="32" y="160"/>
                    <a:pt x="28" y="159"/>
                    <a:pt x="23" y="159"/>
                  </a:cubicBezTo>
                  <a:cubicBezTo>
                    <a:pt x="10" y="159"/>
                    <a:pt x="0" y="169"/>
                    <a:pt x="0" y="182"/>
                  </a:cubicBezTo>
                  <a:cubicBezTo>
                    <a:pt x="0" y="195"/>
                    <a:pt x="10" y="206"/>
                    <a:pt x="23" y="206"/>
                  </a:cubicBezTo>
                  <a:cubicBezTo>
                    <a:pt x="36" y="206"/>
                    <a:pt x="47" y="195"/>
                    <a:pt x="47" y="182"/>
                  </a:cubicBezTo>
                  <a:cubicBezTo>
                    <a:pt x="47" y="178"/>
                    <a:pt x="45" y="174"/>
                    <a:pt x="43" y="171"/>
                  </a:cubicBezTo>
                  <a:cubicBezTo>
                    <a:pt x="53" y="161"/>
                    <a:pt x="53" y="161"/>
                    <a:pt x="53" y="161"/>
                  </a:cubicBezTo>
                  <a:cubicBezTo>
                    <a:pt x="53" y="161"/>
                    <a:pt x="53" y="125"/>
                    <a:pt x="53" y="121"/>
                  </a:cubicBezTo>
                  <a:cubicBezTo>
                    <a:pt x="56" y="118"/>
                    <a:pt x="83" y="90"/>
                    <a:pt x="83" y="90"/>
                  </a:cubicBezTo>
                  <a:cubicBezTo>
                    <a:pt x="83" y="72"/>
                    <a:pt x="83" y="72"/>
                    <a:pt x="83" y="72"/>
                  </a:cubicBezTo>
                  <a:cubicBezTo>
                    <a:pt x="105" y="72"/>
                    <a:pt x="105" y="72"/>
                    <a:pt x="105" y="72"/>
                  </a:cubicBezTo>
                  <a:cubicBezTo>
                    <a:pt x="105" y="0"/>
                    <a:pt x="105" y="0"/>
                    <a:pt x="105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65" y="72"/>
                    <a:pt x="65" y="72"/>
                    <a:pt x="65" y="72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72" y="78"/>
                    <a:pt x="72" y="84"/>
                    <a:pt x="72" y="86"/>
                  </a:cubicBezTo>
                  <a:cubicBezTo>
                    <a:pt x="70" y="88"/>
                    <a:pt x="52" y="106"/>
                    <a:pt x="45" y="113"/>
                  </a:cubicBezTo>
                  <a:cubicBezTo>
                    <a:pt x="42" y="106"/>
                    <a:pt x="36" y="100"/>
                    <a:pt x="28" y="98"/>
                  </a:cubicBezTo>
                  <a:cubicBezTo>
                    <a:pt x="28" y="72"/>
                    <a:pt x="28" y="72"/>
                    <a:pt x="28" y="72"/>
                  </a:cubicBezTo>
                  <a:cubicBezTo>
                    <a:pt x="42" y="72"/>
                    <a:pt x="42" y="72"/>
                    <a:pt x="42" y="72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72"/>
                    <a:pt x="2" y="72"/>
                    <a:pt x="2" y="72"/>
                  </a:cubicBezTo>
                  <a:cubicBezTo>
                    <a:pt x="17" y="72"/>
                    <a:pt x="17" y="72"/>
                    <a:pt x="17" y="72"/>
                  </a:cubicBezTo>
                  <a:cubicBezTo>
                    <a:pt x="17" y="99"/>
                    <a:pt x="17" y="99"/>
                    <a:pt x="17" y="99"/>
                  </a:cubicBezTo>
                  <a:cubicBezTo>
                    <a:pt x="7" y="102"/>
                    <a:pt x="0" y="111"/>
                    <a:pt x="0" y="121"/>
                  </a:cubicBezTo>
                  <a:cubicBezTo>
                    <a:pt x="0" y="134"/>
                    <a:pt x="10" y="145"/>
                    <a:pt x="23" y="145"/>
                  </a:cubicBezTo>
                  <a:cubicBezTo>
                    <a:pt x="31" y="145"/>
                    <a:pt x="38" y="141"/>
                    <a:pt x="42" y="135"/>
                  </a:cubicBezTo>
                  <a:cubicBezTo>
                    <a:pt x="42" y="145"/>
                    <a:pt x="42" y="154"/>
                    <a:pt x="42" y="156"/>
                  </a:cubicBezTo>
                  <a:cubicBezTo>
                    <a:pt x="41" y="158"/>
                    <a:pt x="38" y="160"/>
                    <a:pt x="36" y="163"/>
                  </a:cubicBezTo>
                  <a:close/>
                  <a:moveTo>
                    <a:pt x="23" y="192"/>
                  </a:moveTo>
                  <a:cubicBezTo>
                    <a:pt x="18" y="192"/>
                    <a:pt x="13" y="188"/>
                    <a:pt x="13" y="182"/>
                  </a:cubicBezTo>
                  <a:cubicBezTo>
                    <a:pt x="13" y="177"/>
                    <a:pt x="18" y="173"/>
                    <a:pt x="23" y="173"/>
                  </a:cubicBezTo>
                  <a:cubicBezTo>
                    <a:pt x="28" y="173"/>
                    <a:pt x="33" y="177"/>
                    <a:pt x="33" y="182"/>
                  </a:cubicBezTo>
                  <a:cubicBezTo>
                    <a:pt x="33" y="188"/>
                    <a:pt x="28" y="192"/>
                    <a:pt x="23" y="192"/>
                  </a:cubicBezTo>
                  <a:close/>
                  <a:moveTo>
                    <a:pt x="23" y="131"/>
                  </a:moveTo>
                  <a:cubicBezTo>
                    <a:pt x="18" y="131"/>
                    <a:pt x="13" y="127"/>
                    <a:pt x="13" y="121"/>
                  </a:cubicBezTo>
                  <a:cubicBezTo>
                    <a:pt x="13" y="116"/>
                    <a:pt x="18" y="112"/>
                    <a:pt x="23" y="112"/>
                  </a:cubicBezTo>
                  <a:cubicBezTo>
                    <a:pt x="28" y="112"/>
                    <a:pt x="33" y="116"/>
                    <a:pt x="33" y="121"/>
                  </a:cubicBezTo>
                  <a:cubicBezTo>
                    <a:pt x="33" y="127"/>
                    <a:pt x="28" y="131"/>
                    <a:pt x="23" y="131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446" name="Freeform 592"/>
            <p:cNvSpPr>
              <a:spLocks noEditPoints="1"/>
            </p:cNvSpPr>
            <p:nvPr/>
          </p:nvSpPr>
          <p:spPr bwMode="auto">
            <a:xfrm>
              <a:off x="1663831" y="6103566"/>
              <a:ext cx="229555" cy="409514"/>
            </a:xfrm>
            <a:custGeom>
              <a:avLst/>
              <a:gdLst>
                <a:gd name="T0" fmla="*/ 38 w 109"/>
                <a:gd name="T1" fmla="*/ 134 h 176"/>
                <a:gd name="T2" fmla="*/ 24 w 109"/>
                <a:gd name="T3" fmla="*/ 128 h 176"/>
                <a:gd name="T4" fmla="*/ 0 w 109"/>
                <a:gd name="T5" fmla="*/ 152 h 176"/>
                <a:gd name="T6" fmla="*/ 24 w 109"/>
                <a:gd name="T7" fmla="*/ 176 h 176"/>
                <a:gd name="T8" fmla="*/ 47 w 109"/>
                <a:gd name="T9" fmla="*/ 152 h 176"/>
                <a:gd name="T10" fmla="*/ 45 w 109"/>
                <a:gd name="T11" fmla="*/ 142 h 176"/>
                <a:gd name="T12" fmla="*/ 98 w 109"/>
                <a:gd name="T13" fmla="*/ 89 h 176"/>
                <a:gd name="T14" fmla="*/ 98 w 109"/>
                <a:gd name="T15" fmla="*/ 72 h 176"/>
                <a:gd name="T16" fmla="*/ 109 w 109"/>
                <a:gd name="T17" fmla="*/ 72 h 176"/>
                <a:gd name="T18" fmla="*/ 109 w 109"/>
                <a:gd name="T19" fmla="*/ 0 h 176"/>
                <a:gd name="T20" fmla="*/ 69 w 109"/>
                <a:gd name="T21" fmla="*/ 0 h 176"/>
                <a:gd name="T22" fmla="*/ 69 w 109"/>
                <a:gd name="T23" fmla="*/ 72 h 176"/>
                <a:gd name="T24" fmla="*/ 87 w 109"/>
                <a:gd name="T25" fmla="*/ 72 h 176"/>
                <a:gd name="T26" fmla="*/ 87 w 109"/>
                <a:gd name="T27" fmla="*/ 85 h 176"/>
                <a:gd name="T28" fmla="*/ 38 w 109"/>
                <a:gd name="T29" fmla="*/ 134 h 176"/>
                <a:gd name="T30" fmla="*/ 24 w 109"/>
                <a:gd name="T31" fmla="*/ 162 h 176"/>
                <a:gd name="T32" fmla="*/ 14 w 109"/>
                <a:gd name="T33" fmla="*/ 152 h 176"/>
                <a:gd name="T34" fmla="*/ 24 w 109"/>
                <a:gd name="T35" fmla="*/ 142 h 176"/>
                <a:gd name="T36" fmla="*/ 33 w 109"/>
                <a:gd name="T37" fmla="*/ 152 h 176"/>
                <a:gd name="T38" fmla="*/ 24 w 109"/>
                <a:gd name="T39" fmla="*/ 162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9" h="176">
                  <a:moveTo>
                    <a:pt x="38" y="134"/>
                  </a:moveTo>
                  <a:cubicBezTo>
                    <a:pt x="34" y="130"/>
                    <a:pt x="29" y="128"/>
                    <a:pt x="24" y="128"/>
                  </a:cubicBezTo>
                  <a:cubicBezTo>
                    <a:pt x="11" y="128"/>
                    <a:pt x="0" y="139"/>
                    <a:pt x="0" y="152"/>
                  </a:cubicBezTo>
                  <a:cubicBezTo>
                    <a:pt x="0" y="165"/>
                    <a:pt x="11" y="176"/>
                    <a:pt x="24" y="176"/>
                  </a:cubicBezTo>
                  <a:cubicBezTo>
                    <a:pt x="37" y="176"/>
                    <a:pt x="47" y="165"/>
                    <a:pt x="47" y="152"/>
                  </a:cubicBezTo>
                  <a:cubicBezTo>
                    <a:pt x="47" y="148"/>
                    <a:pt x="46" y="145"/>
                    <a:pt x="45" y="142"/>
                  </a:cubicBezTo>
                  <a:cubicBezTo>
                    <a:pt x="98" y="89"/>
                    <a:pt x="98" y="89"/>
                    <a:pt x="98" y="89"/>
                  </a:cubicBezTo>
                  <a:cubicBezTo>
                    <a:pt x="98" y="72"/>
                    <a:pt x="98" y="72"/>
                    <a:pt x="98" y="72"/>
                  </a:cubicBezTo>
                  <a:cubicBezTo>
                    <a:pt x="109" y="72"/>
                    <a:pt x="109" y="72"/>
                    <a:pt x="109" y="72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69" y="72"/>
                    <a:pt x="69" y="72"/>
                    <a:pt x="69" y="72"/>
                  </a:cubicBezTo>
                  <a:cubicBezTo>
                    <a:pt x="87" y="72"/>
                    <a:pt x="87" y="72"/>
                    <a:pt x="87" y="72"/>
                  </a:cubicBezTo>
                  <a:cubicBezTo>
                    <a:pt x="87" y="77"/>
                    <a:pt x="87" y="83"/>
                    <a:pt x="87" y="85"/>
                  </a:cubicBezTo>
                  <a:cubicBezTo>
                    <a:pt x="85" y="87"/>
                    <a:pt x="50" y="122"/>
                    <a:pt x="38" y="134"/>
                  </a:cubicBezTo>
                  <a:close/>
                  <a:moveTo>
                    <a:pt x="24" y="162"/>
                  </a:moveTo>
                  <a:cubicBezTo>
                    <a:pt x="18" y="162"/>
                    <a:pt x="14" y="157"/>
                    <a:pt x="14" y="152"/>
                  </a:cubicBezTo>
                  <a:cubicBezTo>
                    <a:pt x="14" y="147"/>
                    <a:pt x="18" y="142"/>
                    <a:pt x="24" y="142"/>
                  </a:cubicBezTo>
                  <a:cubicBezTo>
                    <a:pt x="29" y="142"/>
                    <a:pt x="33" y="147"/>
                    <a:pt x="33" y="152"/>
                  </a:cubicBezTo>
                  <a:cubicBezTo>
                    <a:pt x="33" y="157"/>
                    <a:pt x="29" y="162"/>
                    <a:pt x="24" y="162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447" name="Freeform 593"/>
            <p:cNvSpPr>
              <a:spLocks noEditPoints="1"/>
            </p:cNvSpPr>
            <p:nvPr/>
          </p:nvSpPr>
          <p:spPr bwMode="auto">
            <a:xfrm>
              <a:off x="1065031" y="6327028"/>
              <a:ext cx="1360426" cy="347497"/>
            </a:xfrm>
            <a:custGeom>
              <a:avLst/>
              <a:gdLst>
                <a:gd name="T0" fmla="*/ 182 w 647"/>
                <a:gd name="T1" fmla="*/ 98 h 149"/>
                <a:gd name="T2" fmla="*/ 220 w 647"/>
                <a:gd name="T3" fmla="*/ 136 h 149"/>
                <a:gd name="T4" fmla="*/ 317 w 647"/>
                <a:gd name="T5" fmla="*/ 136 h 149"/>
                <a:gd name="T6" fmla="*/ 346 w 647"/>
                <a:gd name="T7" fmla="*/ 106 h 149"/>
                <a:gd name="T8" fmla="*/ 496 w 647"/>
                <a:gd name="T9" fmla="*/ 106 h 149"/>
                <a:gd name="T10" fmla="*/ 527 w 647"/>
                <a:gd name="T11" fmla="*/ 136 h 149"/>
                <a:gd name="T12" fmla="*/ 603 w 647"/>
                <a:gd name="T13" fmla="*/ 136 h 149"/>
                <a:gd name="T14" fmla="*/ 623 w 647"/>
                <a:gd name="T15" fmla="*/ 149 h 149"/>
                <a:gd name="T16" fmla="*/ 647 w 647"/>
                <a:gd name="T17" fmla="*/ 125 h 149"/>
                <a:gd name="T18" fmla="*/ 623 w 647"/>
                <a:gd name="T19" fmla="*/ 102 h 149"/>
                <a:gd name="T20" fmla="*/ 600 w 647"/>
                <a:gd name="T21" fmla="*/ 125 h 149"/>
                <a:gd name="T22" fmla="*/ 600 w 647"/>
                <a:gd name="T23" fmla="*/ 125 h 149"/>
                <a:gd name="T24" fmla="*/ 531 w 647"/>
                <a:gd name="T25" fmla="*/ 125 h 149"/>
                <a:gd name="T26" fmla="*/ 501 w 647"/>
                <a:gd name="T27" fmla="*/ 95 h 149"/>
                <a:gd name="T28" fmla="*/ 342 w 647"/>
                <a:gd name="T29" fmla="*/ 95 h 149"/>
                <a:gd name="T30" fmla="*/ 312 w 647"/>
                <a:gd name="T31" fmla="*/ 125 h 149"/>
                <a:gd name="T32" fmla="*/ 224 w 647"/>
                <a:gd name="T33" fmla="*/ 125 h 149"/>
                <a:gd name="T34" fmla="*/ 187 w 647"/>
                <a:gd name="T35" fmla="*/ 87 h 149"/>
                <a:gd name="T36" fmla="*/ 62 w 647"/>
                <a:gd name="T37" fmla="*/ 87 h 149"/>
                <a:gd name="T38" fmla="*/ 62 w 647"/>
                <a:gd name="T39" fmla="*/ 16 h 149"/>
                <a:gd name="T40" fmla="*/ 45 w 647"/>
                <a:gd name="T41" fmla="*/ 16 h 149"/>
                <a:gd name="T42" fmla="*/ 23 w 647"/>
                <a:gd name="T43" fmla="*/ 0 h 149"/>
                <a:gd name="T44" fmla="*/ 0 w 647"/>
                <a:gd name="T45" fmla="*/ 24 h 149"/>
                <a:gd name="T46" fmla="*/ 23 w 647"/>
                <a:gd name="T47" fmla="*/ 48 h 149"/>
                <a:gd name="T48" fmla="*/ 46 w 647"/>
                <a:gd name="T49" fmla="*/ 27 h 149"/>
                <a:gd name="T50" fmla="*/ 51 w 647"/>
                <a:gd name="T51" fmla="*/ 27 h 149"/>
                <a:gd name="T52" fmla="*/ 51 w 647"/>
                <a:gd name="T53" fmla="*/ 98 h 149"/>
                <a:gd name="T54" fmla="*/ 182 w 647"/>
                <a:gd name="T55" fmla="*/ 98 h 149"/>
                <a:gd name="T56" fmla="*/ 623 w 647"/>
                <a:gd name="T57" fmla="*/ 116 h 149"/>
                <a:gd name="T58" fmla="*/ 633 w 647"/>
                <a:gd name="T59" fmla="*/ 125 h 149"/>
                <a:gd name="T60" fmla="*/ 623 w 647"/>
                <a:gd name="T61" fmla="*/ 135 h 149"/>
                <a:gd name="T62" fmla="*/ 614 w 647"/>
                <a:gd name="T63" fmla="*/ 125 h 149"/>
                <a:gd name="T64" fmla="*/ 623 w 647"/>
                <a:gd name="T65" fmla="*/ 116 h 149"/>
                <a:gd name="T66" fmla="*/ 23 w 647"/>
                <a:gd name="T67" fmla="*/ 34 h 149"/>
                <a:gd name="T68" fmla="*/ 13 w 647"/>
                <a:gd name="T69" fmla="*/ 24 h 149"/>
                <a:gd name="T70" fmla="*/ 23 w 647"/>
                <a:gd name="T71" fmla="*/ 14 h 149"/>
                <a:gd name="T72" fmla="*/ 33 w 647"/>
                <a:gd name="T73" fmla="*/ 24 h 149"/>
                <a:gd name="T74" fmla="*/ 23 w 647"/>
                <a:gd name="T75" fmla="*/ 34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47" h="149">
                  <a:moveTo>
                    <a:pt x="182" y="98"/>
                  </a:moveTo>
                  <a:cubicBezTo>
                    <a:pt x="185" y="101"/>
                    <a:pt x="220" y="136"/>
                    <a:pt x="220" y="136"/>
                  </a:cubicBezTo>
                  <a:cubicBezTo>
                    <a:pt x="317" y="136"/>
                    <a:pt x="317" y="136"/>
                    <a:pt x="317" y="136"/>
                  </a:cubicBezTo>
                  <a:cubicBezTo>
                    <a:pt x="317" y="136"/>
                    <a:pt x="343" y="109"/>
                    <a:pt x="346" y="106"/>
                  </a:cubicBezTo>
                  <a:cubicBezTo>
                    <a:pt x="351" y="106"/>
                    <a:pt x="492" y="106"/>
                    <a:pt x="496" y="106"/>
                  </a:cubicBezTo>
                  <a:cubicBezTo>
                    <a:pt x="499" y="109"/>
                    <a:pt x="527" y="136"/>
                    <a:pt x="527" y="136"/>
                  </a:cubicBezTo>
                  <a:cubicBezTo>
                    <a:pt x="603" y="136"/>
                    <a:pt x="603" y="136"/>
                    <a:pt x="603" y="136"/>
                  </a:cubicBezTo>
                  <a:cubicBezTo>
                    <a:pt x="607" y="144"/>
                    <a:pt x="614" y="149"/>
                    <a:pt x="623" y="149"/>
                  </a:cubicBezTo>
                  <a:cubicBezTo>
                    <a:pt x="636" y="149"/>
                    <a:pt x="647" y="138"/>
                    <a:pt x="647" y="125"/>
                  </a:cubicBezTo>
                  <a:cubicBezTo>
                    <a:pt x="647" y="112"/>
                    <a:pt x="636" y="102"/>
                    <a:pt x="623" y="102"/>
                  </a:cubicBezTo>
                  <a:cubicBezTo>
                    <a:pt x="610" y="102"/>
                    <a:pt x="600" y="112"/>
                    <a:pt x="600" y="125"/>
                  </a:cubicBezTo>
                  <a:cubicBezTo>
                    <a:pt x="600" y="125"/>
                    <a:pt x="600" y="125"/>
                    <a:pt x="600" y="125"/>
                  </a:cubicBezTo>
                  <a:cubicBezTo>
                    <a:pt x="582" y="125"/>
                    <a:pt x="535" y="125"/>
                    <a:pt x="531" y="125"/>
                  </a:cubicBezTo>
                  <a:cubicBezTo>
                    <a:pt x="528" y="123"/>
                    <a:pt x="501" y="95"/>
                    <a:pt x="501" y="95"/>
                  </a:cubicBezTo>
                  <a:cubicBezTo>
                    <a:pt x="342" y="95"/>
                    <a:pt x="342" y="95"/>
                    <a:pt x="342" y="95"/>
                  </a:cubicBezTo>
                  <a:cubicBezTo>
                    <a:pt x="342" y="95"/>
                    <a:pt x="315" y="122"/>
                    <a:pt x="312" y="125"/>
                  </a:cubicBezTo>
                  <a:cubicBezTo>
                    <a:pt x="308" y="125"/>
                    <a:pt x="228" y="125"/>
                    <a:pt x="224" y="125"/>
                  </a:cubicBezTo>
                  <a:cubicBezTo>
                    <a:pt x="221" y="122"/>
                    <a:pt x="187" y="87"/>
                    <a:pt x="187" y="87"/>
                  </a:cubicBezTo>
                  <a:cubicBezTo>
                    <a:pt x="187" y="87"/>
                    <a:pt x="72" y="87"/>
                    <a:pt x="62" y="87"/>
                  </a:cubicBezTo>
                  <a:cubicBezTo>
                    <a:pt x="62" y="78"/>
                    <a:pt x="62" y="16"/>
                    <a:pt x="62" y="16"/>
                  </a:cubicBezTo>
                  <a:cubicBezTo>
                    <a:pt x="45" y="16"/>
                    <a:pt x="45" y="16"/>
                    <a:pt x="45" y="16"/>
                  </a:cubicBezTo>
                  <a:cubicBezTo>
                    <a:pt x="42" y="7"/>
                    <a:pt x="33" y="0"/>
                    <a:pt x="23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37"/>
                    <a:pt x="10" y="48"/>
                    <a:pt x="23" y="48"/>
                  </a:cubicBezTo>
                  <a:cubicBezTo>
                    <a:pt x="35" y="48"/>
                    <a:pt x="45" y="39"/>
                    <a:pt x="46" y="27"/>
                  </a:cubicBezTo>
                  <a:cubicBezTo>
                    <a:pt x="48" y="27"/>
                    <a:pt x="50" y="27"/>
                    <a:pt x="51" y="27"/>
                  </a:cubicBezTo>
                  <a:cubicBezTo>
                    <a:pt x="51" y="36"/>
                    <a:pt x="51" y="98"/>
                    <a:pt x="51" y="98"/>
                  </a:cubicBezTo>
                  <a:cubicBezTo>
                    <a:pt x="51" y="98"/>
                    <a:pt x="178" y="98"/>
                    <a:pt x="182" y="98"/>
                  </a:cubicBezTo>
                  <a:close/>
                  <a:moveTo>
                    <a:pt x="623" y="116"/>
                  </a:moveTo>
                  <a:cubicBezTo>
                    <a:pt x="629" y="116"/>
                    <a:pt x="633" y="120"/>
                    <a:pt x="633" y="125"/>
                  </a:cubicBezTo>
                  <a:cubicBezTo>
                    <a:pt x="633" y="131"/>
                    <a:pt x="629" y="135"/>
                    <a:pt x="623" y="135"/>
                  </a:cubicBezTo>
                  <a:cubicBezTo>
                    <a:pt x="618" y="135"/>
                    <a:pt x="614" y="131"/>
                    <a:pt x="614" y="125"/>
                  </a:cubicBezTo>
                  <a:cubicBezTo>
                    <a:pt x="614" y="120"/>
                    <a:pt x="618" y="116"/>
                    <a:pt x="623" y="116"/>
                  </a:cubicBezTo>
                  <a:close/>
                  <a:moveTo>
                    <a:pt x="23" y="34"/>
                  </a:moveTo>
                  <a:cubicBezTo>
                    <a:pt x="18" y="34"/>
                    <a:pt x="13" y="29"/>
                    <a:pt x="13" y="24"/>
                  </a:cubicBezTo>
                  <a:cubicBezTo>
                    <a:pt x="13" y="19"/>
                    <a:pt x="18" y="14"/>
                    <a:pt x="23" y="14"/>
                  </a:cubicBezTo>
                  <a:cubicBezTo>
                    <a:pt x="28" y="14"/>
                    <a:pt x="33" y="19"/>
                    <a:pt x="33" y="24"/>
                  </a:cubicBezTo>
                  <a:cubicBezTo>
                    <a:pt x="33" y="29"/>
                    <a:pt x="28" y="34"/>
                    <a:pt x="23" y="34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448" name="Freeform 594"/>
            <p:cNvSpPr>
              <a:spLocks/>
            </p:cNvSpPr>
            <p:nvPr/>
          </p:nvSpPr>
          <p:spPr bwMode="auto">
            <a:xfrm>
              <a:off x="1" y="6385108"/>
              <a:ext cx="234004" cy="177193"/>
            </a:xfrm>
            <a:custGeom>
              <a:avLst/>
              <a:gdLst>
                <a:gd name="T0" fmla="*/ 70 w 111"/>
                <a:gd name="T1" fmla="*/ 0 h 76"/>
                <a:gd name="T2" fmla="*/ 70 w 111"/>
                <a:gd name="T3" fmla="*/ 64 h 76"/>
                <a:gd name="T4" fmla="*/ 57 w 111"/>
                <a:gd name="T5" fmla="*/ 64 h 76"/>
                <a:gd name="T6" fmla="*/ 0 w 111"/>
                <a:gd name="T7" fmla="*/ 6 h 76"/>
                <a:gd name="T8" fmla="*/ 0 w 111"/>
                <a:gd name="T9" fmla="*/ 21 h 76"/>
                <a:gd name="T10" fmla="*/ 52 w 111"/>
                <a:gd name="T11" fmla="*/ 75 h 76"/>
                <a:gd name="T12" fmla="*/ 70 w 111"/>
                <a:gd name="T13" fmla="*/ 75 h 76"/>
                <a:gd name="T14" fmla="*/ 70 w 111"/>
                <a:gd name="T15" fmla="*/ 76 h 76"/>
                <a:gd name="T16" fmla="*/ 111 w 111"/>
                <a:gd name="T17" fmla="*/ 76 h 76"/>
                <a:gd name="T18" fmla="*/ 111 w 111"/>
                <a:gd name="T19" fmla="*/ 0 h 76"/>
                <a:gd name="T20" fmla="*/ 70 w 111"/>
                <a:gd name="T21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1" h="76">
                  <a:moveTo>
                    <a:pt x="70" y="0"/>
                  </a:moveTo>
                  <a:cubicBezTo>
                    <a:pt x="70" y="64"/>
                    <a:pt x="70" y="64"/>
                    <a:pt x="70" y="64"/>
                  </a:cubicBezTo>
                  <a:cubicBezTo>
                    <a:pt x="66" y="64"/>
                    <a:pt x="59" y="64"/>
                    <a:pt x="57" y="64"/>
                  </a:cubicBezTo>
                  <a:cubicBezTo>
                    <a:pt x="55" y="62"/>
                    <a:pt x="18" y="24"/>
                    <a:pt x="0" y="6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52" y="75"/>
                    <a:pt x="52" y="75"/>
                    <a:pt x="52" y="75"/>
                  </a:cubicBezTo>
                  <a:cubicBezTo>
                    <a:pt x="70" y="75"/>
                    <a:pt x="70" y="75"/>
                    <a:pt x="70" y="75"/>
                  </a:cubicBezTo>
                  <a:cubicBezTo>
                    <a:pt x="70" y="76"/>
                    <a:pt x="70" y="76"/>
                    <a:pt x="70" y="76"/>
                  </a:cubicBezTo>
                  <a:cubicBezTo>
                    <a:pt x="111" y="76"/>
                    <a:pt x="111" y="76"/>
                    <a:pt x="111" y="76"/>
                  </a:cubicBezTo>
                  <a:cubicBezTo>
                    <a:pt x="111" y="0"/>
                    <a:pt x="111" y="0"/>
                    <a:pt x="111" y="0"/>
                  </a:cubicBezTo>
                  <a:lnTo>
                    <a:pt x="70" y="0"/>
                  </a:ln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449" name="Freeform 595"/>
            <p:cNvSpPr>
              <a:spLocks/>
            </p:cNvSpPr>
            <p:nvPr/>
          </p:nvSpPr>
          <p:spPr bwMode="auto">
            <a:xfrm>
              <a:off x="1" y="6562301"/>
              <a:ext cx="898646" cy="428218"/>
            </a:xfrm>
            <a:custGeom>
              <a:avLst/>
              <a:gdLst>
                <a:gd name="T0" fmla="*/ 410 w 427"/>
                <a:gd name="T1" fmla="*/ 108 h 184"/>
                <a:gd name="T2" fmla="*/ 410 w 427"/>
                <a:gd name="T3" fmla="*/ 25 h 184"/>
                <a:gd name="T4" fmla="*/ 24 w 427"/>
                <a:gd name="T5" fmla="*/ 25 h 184"/>
                <a:gd name="T6" fmla="*/ 0 w 427"/>
                <a:gd name="T7" fmla="*/ 0 h 184"/>
                <a:gd name="T8" fmla="*/ 0 w 427"/>
                <a:gd name="T9" fmla="*/ 16 h 184"/>
                <a:gd name="T10" fmla="*/ 19 w 427"/>
                <a:gd name="T11" fmla="*/ 36 h 184"/>
                <a:gd name="T12" fmla="*/ 399 w 427"/>
                <a:gd name="T13" fmla="*/ 36 h 184"/>
                <a:gd name="T14" fmla="*/ 399 w 427"/>
                <a:gd name="T15" fmla="*/ 108 h 184"/>
                <a:gd name="T16" fmla="*/ 386 w 427"/>
                <a:gd name="T17" fmla="*/ 108 h 184"/>
                <a:gd name="T18" fmla="*/ 386 w 427"/>
                <a:gd name="T19" fmla="*/ 184 h 184"/>
                <a:gd name="T20" fmla="*/ 427 w 427"/>
                <a:gd name="T21" fmla="*/ 184 h 184"/>
                <a:gd name="T22" fmla="*/ 427 w 427"/>
                <a:gd name="T23" fmla="*/ 108 h 184"/>
                <a:gd name="T24" fmla="*/ 410 w 427"/>
                <a:gd name="T25" fmla="*/ 108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27" h="184">
                  <a:moveTo>
                    <a:pt x="410" y="108"/>
                  </a:moveTo>
                  <a:cubicBezTo>
                    <a:pt x="410" y="25"/>
                    <a:pt x="410" y="25"/>
                    <a:pt x="410" y="25"/>
                  </a:cubicBezTo>
                  <a:cubicBezTo>
                    <a:pt x="410" y="25"/>
                    <a:pt x="28" y="25"/>
                    <a:pt x="24" y="25"/>
                  </a:cubicBezTo>
                  <a:cubicBezTo>
                    <a:pt x="22" y="23"/>
                    <a:pt x="9" y="10"/>
                    <a:pt x="0" y="0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19" y="36"/>
                    <a:pt x="19" y="36"/>
                    <a:pt x="19" y="36"/>
                  </a:cubicBezTo>
                  <a:cubicBezTo>
                    <a:pt x="19" y="36"/>
                    <a:pt x="389" y="36"/>
                    <a:pt x="399" y="36"/>
                  </a:cubicBezTo>
                  <a:cubicBezTo>
                    <a:pt x="399" y="43"/>
                    <a:pt x="399" y="90"/>
                    <a:pt x="399" y="108"/>
                  </a:cubicBezTo>
                  <a:cubicBezTo>
                    <a:pt x="386" y="108"/>
                    <a:pt x="386" y="108"/>
                    <a:pt x="386" y="108"/>
                  </a:cubicBezTo>
                  <a:cubicBezTo>
                    <a:pt x="386" y="184"/>
                    <a:pt x="386" y="184"/>
                    <a:pt x="386" y="184"/>
                  </a:cubicBezTo>
                  <a:cubicBezTo>
                    <a:pt x="427" y="184"/>
                    <a:pt x="427" y="184"/>
                    <a:pt x="427" y="184"/>
                  </a:cubicBezTo>
                  <a:cubicBezTo>
                    <a:pt x="427" y="108"/>
                    <a:pt x="427" y="108"/>
                    <a:pt x="427" y="108"/>
                  </a:cubicBezTo>
                  <a:lnTo>
                    <a:pt x="410" y="108"/>
                  </a:ln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450" name="Freeform 596"/>
            <p:cNvSpPr>
              <a:spLocks noEditPoints="1"/>
            </p:cNvSpPr>
            <p:nvPr/>
          </p:nvSpPr>
          <p:spPr bwMode="auto">
            <a:xfrm>
              <a:off x="2194121" y="5838760"/>
              <a:ext cx="2762670" cy="656601"/>
            </a:xfrm>
            <a:custGeom>
              <a:avLst/>
              <a:gdLst>
                <a:gd name="T0" fmla="*/ 367 w 1313"/>
                <a:gd name="T1" fmla="*/ 282 h 282"/>
                <a:gd name="T2" fmla="*/ 1085 w 1313"/>
                <a:gd name="T3" fmla="*/ 282 h 282"/>
                <a:gd name="T4" fmla="*/ 1159 w 1313"/>
                <a:gd name="T5" fmla="*/ 207 h 282"/>
                <a:gd name="T6" fmla="*/ 1267 w 1313"/>
                <a:gd name="T7" fmla="*/ 207 h 282"/>
                <a:gd name="T8" fmla="*/ 1290 w 1313"/>
                <a:gd name="T9" fmla="*/ 226 h 282"/>
                <a:gd name="T10" fmla="*/ 1313 w 1313"/>
                <a:gd name="T11" fmla="*/ 202 h 282"/>
                <a:gd name="T12" fmla="*/ 1290 w 1313"/>
                <a:gd name="T13" fmla="*/ 179 h 282"/>
                <a:gd name="T14" fmla="*/ 1267 w 1313"/>
                <a:gd name="T15" fmla="*/ 196 h 282"/>
                <a:gd name="T16" fmla="*/ 1155 w 1313"/>
                <a:gd name="T17" fmla="*/ 196 h 282"/>
                <a:gd name="T18" fmla="*/ 1080 w 1313"/>
                <a:gd name="T19" fmla="*/ 271 h 282"/>
                <a:gd name="T20" fmla="*/ 770 w 1313"/>
                <a:gd name="T21" fmla="*/ 271 h 282"/>
                <a:gd name="T22" fmla="*/ 770 w 1313"/>
                <a:gd name="T23" fmla="*/ 227 h 282"/>
                <a:gd name="T24" fmla="*/ 739 w 1313"/>
                <a:gd name="T25" fmla="*/ 227 h 282"/>
                <a:gd name="T26" fmla="*/ 739 w 1313"/>
                <a:gd name="T27" fmla="*/ 218 h 282"/>
                <a:gd name="T28" fmla="*/ 668 w 1313"/>
                <a:gd name="T29" fmla="*/ 218 h 282"/>
                <a:gd name="T30" fmla="*/ 668 w 1313"/>
                <a:gd name="T31" fmla="*/ 249 h 282"/>
                <a:gd name="T32" fmla="*/ 739 w 1313"/>
                <a:gd name="T33" fmla="*/ 249 h 282"/>
                <a:gd name="T34" fmla="*/ 739 w 1313"/>
                <a:gd name="T35" fmla="*/ 238 h 282"/>
                <a:gd name="T36" fmla="*/ 759 w 1313"/>
                <a:gd name="T37" fmla="*/ 238 h 282"/>
                <a:gd name="T38" fmla="*/ 759 w 1313"/>
                <a:gd name="T39" fmla="*/ 271 h 282"/>
                <a:gd name="T40" fmla="*/ 372 w 1313"/>
                <a:gd name="T41" fmla="*/ 271 h 282"/>
                <a:gd name="T42" fmla="*/ 337 w 1313"/>
                <a:gd name="T43" fmla="*/ 236 h 282"/>
                <a:gd name="T44" fmla="*/ 216 w 1313"/>
                <a:gd name="T45" fmla="*/ 236 h 282"/>
                <a:gd name="T46" fmla="*/ 216 w 1313"/>
                <a:gd name="T47" fmla="*/ 97 h 282"/>
                <a:gd name="T48" fmla="*/ 110 w 1313"/>
                <a:gd name="T49" fmla="*/ 97 h 282"/>
                <a:gd name="T50" fmla="*/ 86 w 1313"/>
                <a:gd name="T51" fmla="*/ 75 h 282"/>
                <a:gd name="T52" fmla="*/ 64 w 1313"/>
                <a:gd name="T53" fmla="*/ 93 h 282"/>
                <a:gd name="T54" fmla="*/ 33 w 1313"/>
                <a:gd name="T55" fmla="*/ 93 h 282"/>
                <a:gd name="T56" fmla="*/ 33 w 1313"/>
                <a:gd name="T57" fmla="*/ 74 h 282"/>
                <a:gd name="T58" fmla="*/ 63 w 1313"/>
                <a:gd name="T59" fmla="*/ 74 h 282"/>
                <a:gd name="T60" fmla="*/ 63 w 1313"/>
                <a:gd name="T61" fmla="*/ 0 h 282"/>
                <a:gd name="T62" fmla="*/ 0 w 1313"/>
                <a:gd name="T63" fmla="*/ 0 h 282"/>
                <a:gd name="T64" fmla="*/ 0 w 1313"/>
                <a:gd name="T65" fmla="*/ 74 h 282"/>
                <a:gd name="T66" fmla="*/ 22 w 1313"/>
                <a:gd name="T67" fmla="*/ 74 h 282"/>
                <a:gd name="T68" fmla="*/ 22 w 1313"/>
                <a:gd name="T69" fmla="*/ 104 h 282"/>
                <a:gd name="T70" fmla="*/ 64 w 1313"/>
                <a:gd name="T71" fmla="*/ 104 h 282"/>
                <a:gd name="T72" fmla="*/ 86 w 1313"/>
                <a:gd name="T73" fmla="*/ 122 h 282"/>
                <a:gd name="T74" fmla="*/ 108 w 1313"/>
                <a:gd name="T75" fmla="*/ 108 h 282"/>
                <a:gd name="T76" fmla="*/ 205 w 1313"/>
                <a:gd name="T77" fmla="*/ 108 h 282"/>
                <a:gd name="T78" fmla="*/ 205 w 1313"/>
                <a:gd name="T79" fmla="*/ 247 h 282"/>
                <a:gd name="T80" fmla="*/ 333 w 1313"/>
                <a:gd name="T81" fmla="*/ 247 h 282"/>
                <a:gd name="T82" fmla="*/ 367 w 1313"/>
                <a:gd name="T83" fmla="*/ 282 h 282"/>
                <a:gd name="T84" fmla="*/ 1290 w 1313"/>
                <a:gd name="T85" fmla="*/ 192 h 282"/>
                <a:gd name="T86" fmla="*/ 1300 w 1313"/>
                <a:gd name="T87" fmla="*/ 202 h 282"/>
                <a:gd name="T88" fmla="*/ 1290 w 1313"/>
                <a:gd name="T89" fmla="*/ 212 h 282"/>
                <a:gd name="T90" fmla="*/ 1280 w 1313"/>
                <a:gd name="T91" fmla="*/ 202 h 282"/>
                <a:gd name="T92" fmla="*/ 1290 w 1313"/>
                <a:gd name="T93" fmla="*/ 192 h 282"/>
                <a:gd name="T94" fmla="*/ 86 w 1313"/>
                <a:gd name="T95" fmla="*/ 108 h 282"/>
                <a:gd name="T96" fmla="*/ 77 w 1313"/>
                <a:gd name="T97" fmla="*/ 98 h 282"/>
                <a:gd name="T98" fmla="*/ 86 w 1313"/>
                <a:gd name="T99" fmla="*/ 88 h 282"/>
                <a:gd name="T100" fmla="*/ 96 w 1313"/>
                <a:gd name="T101" fmla="*/ 98 h 282"/>
                <a:gd name="T102" fmla="*/ 86 w 1313"/>
                <a:gd name="T103" fmla="*/ 108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313" h="282">
                  <a:moveTo>
                    <a:pt x="367" y="282"/>
                  </a:moveTo>
                  <a:cubicBezTo>
                    <a:pt x="1085" y="282"/>
                    <a:pt x="1085" y="282"/>
                    <a:pt x="1085" y="282"/>
                  </a:cubicBezTo>
                  <a:cubicBezTo>
                    <a:pt x="1085" y="282"/>
                    <a:pt x="1156" y="210"/>
                    <a:pt x="1159" y="207"/>
                  </a:cubicBezTo>
                  <a:cubicBezTo>
                    <a:pt x="1163" y="207"/>
                    <a:pt x="1249" y="207"/>
                    <a:pt x="1267" y="207"/>
                  </a:cubicBezTo>
                  <a:cubicBezTo>
                    <a:pt x="1269" y="218"/>
                    <a:pt x="1279" y="226"/>
                    <a:pt x="1290" y="226"/>
                  </a:cubicBezTo>
                  <a:cubicBezTo>
                    <a:pt x="1303" y="226"/>
                    <a:pt x="1313" y="215"/>
                    <a:pt x="1313" y="202"/>
                  </a:cubicBezTo>
                  <a:cubicBezTo>
                    <a:pt x="1313" y="189"/>
                    <a:pt x="1303" y="179"/>
                    <a:pt x="1290" y="179"/>
                  </a:cubicBezTo>
                  <a:cubicBezTo>
                    <a:pt x="1279" y="179"/>
                    <a:pt x="1270" y="186"/>
                    <a:pt x="1267" y="196"/>
                  </a:cubicBezTo>
                  <a:cubicBezTo>
                    <a:pt x="1155" y="196"/>
                    <a:pt x="1155" y="196"/>
                    <a:pt x="1155" y="196"/>
                  </a:cubicBezTo>
                  <a:cubicBezTo>
                    <a:pt x="1155" y="196"/>
                    <a:pt x="1083" y="268"/>
                    <a:pt x="1080" y="271"/>
                  </a:cubicBezTo>
                  <a:cubicBezTo>
                    <a:pt x="1078" y="271"/>
                    <a:pt x="930" y="271"/>
                    <a:pt x="770" y="271"/>
                  </a:cubicBezTo>
                  <a:cubicBezTo>
                    <a:pt x="770" y="227"/>
                    <a:pt x="770" y="227"/>
                    <a:pt x="770" y="227"/>
                  </a:cubicBezTo>
                  <a:cubicBezTo>
                    <a:pt x="739" y="227"/>
                    <a:pt x="739" y="227"/>
                    <a:pt x="739" y="227"/>
                  </a:cubicBezTo>
                  <a:cubicBezTo>
                    <a:pt x="739" y="218"/>
                    <a:pt x="739" y="218"/>
                    <a:pt x="739" y="218"/>
                  </a:cubicBezTo>
                  <a:cubicBezTo>
                    <a:pt x="668" y="218"/>
                    <a:pt x="668" y="218"/>
                    <a:pt x="668" y="218"/>
                  </a:cubicBezTo>
                  <a:cubicBezTo>
                    <a:pt x="668" y="249"/>
                    <a:pt x="668" y="249"/>
                    <a:pt x="668" y="249"/>
                  </a:cubicBezTo>
                  <a:cubicBezTo>
                    <a:pt x="739" y="249"/>
                    <a:pt x="739" y="249"/>
                    <a:pt x="739" y="249"/>
                  </a:cubicBezTo>
                  <a:cubicBezTo>
                    <a:pt x="739" y="238"/>
                    <a:pt x="739" y="238"/>
                    <a:pt x="739" y="238"/>
                  </a:cubicBezTo>
                  <a:cubicBezTo>
                    <a:pt x="745" y="238"/>
                    <a:pt x="755" y="238"/>
                    <a:pt x="759" y="238"/>
                  </a:cubicBezTo>
                  <a:cubicBezTo>
                    <a:pt x="759" y="244"/>
                    <a:pt x="759" y="262"/>
                    <a:pt x="759" y="271"/>
                  </a:cubicBezTo>
                  <a:cubicBezTo>
                    <a:pt x="573" y="271"/>
                    <a:pt x="374" y="271"/>
                    <a:pt x="372" y="271"/>
                  </a:cubicBezTo>
                  <a:cubicBezTo>
                    <a:pt x="369" y="268"/>
                    <a:pt x="337" y="236"/>
                    <a:pt x="337" y="236"/>
                  </a:cubicBezTo>
                  <a:cubicBezTo>
                    <a:pt x="337" y="236"/>
                    <a:pt x="226" y="236"/>
                    <a:pt x="216" y="236"/>
                  </a:cubicBezTo>
                  <a:cubicBezTo>
                    <a:pt x="216" y="226"/>
                    <a:pt x="216" y="97"/>
                    <a:pt x="216" y="97"/>
                  </a:cubicBezTo>
                  <a:cubicBezTo>
                    <a:pt x="110" y="97"/>
                    <a:pt x="110" y="97"/>
                    <a:pt x="110" y="97"/>
                  </a:cubicBezTo>
                  <a:cubicBezTo>
                    <a:pt x="109" y="84"/>
                    <a:pt x="99" y="75"/>
                    <a:pt x="86" y="75"/>
                  </a:cubicBezTo>
                  <a:cubicBezTo>
                    <a:pt x="75" y="75"/>
                    <a:pt x="66" y="82"/>
                    <a:pt x="64" y="93"/>
                  </a:cubicBezTo>
                  <a:cubicBezTo>
                    <a:pt x="55" y="93"/>
                    <a:pt x="39" y="93"/>
                    <a:pt x="33" y="93"/>
                  </a:cubicBezTo>
                  <a:cubicBezTo>
                    <a:pt x="33" y="89"/>
                    <a:pt x="33" y="81"/>
                    <a:pt x="33" y="74"/>
                  </a:cubicBezTo>
                  <a:cubicBezTo>
                    <a:pt x="63" y="74"/>
                    <a:pt x="63" y="74"/>
                    <a:pt x="63" y="74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22" y="74"/>
                    <a:pt x="22" y="74"/>
                    <a:pt x="22" y="7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64" y="104"/>
                    <a:pt x="64" y="104"/>
                    <a:pt x="64" y="104"/>
                  </a:cubicBezTo>
                  <a:cubicBezTo>
                    <a:pt x="66" y="114"/>
                    <a:pt x="75" y="122"/>
                    <a:pt x="86" y="122"/>
                  </a:cubicBezTo>
                  <a:cubicBezTo>
                    <a:pt x="96" y="122"/>
                    <a:pt x="104" y="116"/>
                    <a:pt x="108" y="108"/>
                  </a:cubicBezTo>
                  <a:cubicBezTo>
                    <a:pt x="127" y="108"/>
                    <a:pt x="196" y="108"/>
                    <a:pt x="205" y="108"/>
                  </a:cubicBezTo>
                  <a:cubicBezTo>
                    <a:pt x="205" y="118"/>
                    <a:pt x="205" y="247"/>
                    <a:pt x="205" y="247"/>
                  </a:cubicBezTo>
                  <a:cubicBezTo>
                    <a:pt x="205" y="247"/>
                    <a:pt x="328" y="247"/>
                    <a:pt x="333" y="247"/>
                  </a:cubicBezTo>
                  <a:cubicBezTo>
                    <a:pt x="336" y="250"/>
                    <a:pt x="367" y="282"/>
                    <a:pt x="367" y="282"/>
                  </a:cubicBezTo>
                  <a:close/>
                  <a:moveTo>
                    <a:pt x="1290" y="192"/>
                  </a:moveTo>
                  <a:cubicBezTo>
                    <a:pt x="1295" y="192"/>
                    <a:pt x="1300" y="197"/>
                    <a:pt x="1300" y="202"/>
                  </a:cubicBezTo>
                  <a:cubicBezTo>
                    <a:pt x="1300" y="208"/>
                    <a:pt x="1295" y="212"/>
                    <a:pt x="1290" y="212"/>
                  </a:cubicBezTo>
                  <a:cubicBezTo>
                    <a:pt x="1285" y="212"/>
                    <a:pt x="1280" y="208"/>
                    <a:pt x="1280" y="202"/>
                  </a:cubicBezTo>
                  <a:cubicBezTo>
                    <a:pt x="1280" y="197"/>
                    <a:pt x="1285" y="192"/>
                    <a:pt x="1290" y="192"/>
                  </a:cubicBezTo>
                  <a:close/>
                  <a:moveTo>
                    <a:pt x="86" y="108"/>
                  </a:moveTo>
                  <a:cubicBezTo>
                    <a:pt x="81" y="108"/>
                    <a:pt x="77" y="104"/>
                    <a:pt x="77" y="98"/>
                  </a:cubicBezTo>
                  <a:cubicBezTo>
                    <a:pt x="77" y="93"/>
                    <a:pt x="81" y="88"/>
                    <a:pt x="86" y="88"/>
                  </a:cubicBezTo>
                  <a:cubicBezTo>
                    <a:pt x="92" y="88"/>
                    <a:pt x="96" y="93"/>
                    <a:pt x="96" y="98"/>
                  </a:cubicBezTo>
                  <a:cubicBezTo>
                    <a:pt x="96" y="104"/>
                    <a:pt x="92" y="108"/>
                    <a:pt x="86" y="108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451" name="Freeform 597"/>
            <p:cNvSpPr>
              <a:spLocks noEditPoints="1"/>
            </p:cNvSpPr>
            <p:nvPr/>
          </p:nvSpPr>
          <p:spPr bwMode="auto">
            <a:xfrm>
              <a:off x="2326694" y="6122270"/>
              <a:ext cx="257137" cy="463657"/>
            </a:xfrm>
            <a:custGeom>
              <a:avLst/>
              <a:gdLst>
                <a:gd name="T0" fmla="*/ 46 w 122"/>
                <a:gd name="T1" fmla="*/ 107 h 199"/>
                <a:gd name="T2" fmla="*/ 23 w 122"/>
                <a:gd name="T3" fmla="*/ 90 h 199"/>
                <a:gd name="T4" fmla="*/ 0 w 122"/>
                <a:gd name="T5" fmla="*/ 113 h 199"/>
                <a:gd name="T6" fmla="*/ 23 w 122"/>
                <a:gd name="T7" fmla="*/ 137 h 199"/>
                <a:gd name="T8" fmla="*/ 47 w 122"/>
                <a:gd name="T9" fmla="*/ 118 h 199"/>
                <a:gd name="T10" fmla="*/ 83 w 122"/>
                <a:gd name="T11" fmla="*/ 118 h 199"/>
                <a:gd name="T12" fmla="*/ 83 w 122"/>
                <a:gd name="T13" fmla="*/ 125 h 199"/>
                <a:gd name="T14" fmla="*/ 51 w 122"/>
                <a:gd name="T15" fmla="*/ 125 h 199"/>
                <a:gd name="T16" fmla="*/ 51 w 122"/>
                <a:gd name="T17" fmla="*/ 199 h 199"/>
                <a:gd name="T18" fmla="*/ 102 w 122"/>
                <a:gd name="T19" fmla="*/ 199 h 199"/>
                <a:gd name="T20" fmla="*/ 102 w 122"/>
                <a:gd name="T21" fmla="*/ 125 h 199"/>
                <a:gd name="T22" fmla="*/ 94 w 122"/>
                <a:gd name="T23" fmla="*/ 125 h 199"/>
                <a:gd name="T24" fmla="*/ 94 w 122"/>
                <a:gd name="T25" fmla="*/ 74 h 199"/>
                <a:gd name="T26" fmla="*/ 122 w 122"/>
                <a:gd name="T27" fmla="*/ 74 h 199"/>
                <a:gd name="T28" fmla="*/ 122 w 122"/>
                <a:gd name="T29" fmla="*/ 0 h 199"/>
                <a:gd name="T30" fmla="*/ 59 w 122"/>
                <a:gd name="T31" fmla="*/ 0 h 199"/>
                <a:gd name="T32" fmla="*/ 59 w 122"/>
                <a:gd name="T33" fmla="*/ 74 h 199"/>
                <a:gd name="T34" fmla="*/ 83 w 122"/>
                <a:gd name="T35" fmla="*/ 74 h 199"/>
                <a:gd name="T36" fmla="*/ 83 w 122"/>
                <a:gd name="T37" fmla="*/ 107 h 199"/>
                <a:gd name="T38" fmla="*/ 46 w 122"/>
                <a:gd name="T39" fmla="*/ 107 h 199"/>
                <a:gd name="T40" fmla="*/ 23 w 122"/>
                <a:gd name="T41" fmla="*/ 123 h 199"/>
                <a:gd name="T42" fmla="*/ 14 w 122"/>
                <a:gd name="T43" fmla="*/ 113 h 199"/>
                <a:gd name="T44" fmla="*/ 23 w 122"/>
                <a:gd name="T45" fmla="*/ 104 h 199"/>
                <a:gd name="T46" fmla="*/ 33 w 122"/>
                <a:gd name="T47" fmla="*/ 113 h 199"/>
                <a:gd name="T48" fmla="*/ 23 w 122"/>
                <a:gd name="T49" fmla="*/ 123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22" h="199">
                  <a:moveTo>
                    <a:pt x="46" y="107"/>
                  </a:moveTo>
                  <a:cubicBezTo>
                    <a:pt x="43" y="97"/>
                    <a:pt x="34" y="90"/>
                    <a:pt x="23" y="90"/>
                  </a:cubicBezTo>
                  <a:cubicBezTo>
                    <a:pt x="10" y="90"/>
                    <a:pt x="0" y="100"/>
                    <a:pt x="0" y="113"/>
                  </a:cubicBezTo>
                  <a:cubicBezTo>
                    <a:pt x="0" y="126"/>
                    <a:pt x="10" y="137"/>
                    <a:pt x="23" y="137"/>
                  </a:cubicBezTo>
                  <a:cubicBezTo>
                    <a:pt x="35" y="137"/>
                    <a:pt x="45" y="129"/>
                    <a:pt x="47" y="118"/>
                  </a:cubicBezTo>
                  <a:cubicBezTo>
                    <a:pt x="83" y="118"/>
                    <a:pt x="83" y="118"/>
                    <a:pt x="83" y="118"/>
                  </a:cubicBezTo>
                  <a:cubicBezTo>
                    <a:pt x="83" y="125"/>
                    <a:pt x="83" y="125"/>
                    <a:pt x="83" y="125"/>
                  </a:cubicBezTo>
                  <a:cubicBezTo>
                    <a:pt x="51" y="125"/>
                    <a:pt x="51" y="125"/>
                    <a:pt x="51" y="125"/>
                  </a:cubicBezTo>
                  <a:cubicBezTo>
                    <a:pt x="51" y="199"/>
                    <a:pt x="51" y="199"/>
                    <a:pt x="51" y="199"/>
                  </a:cubicBezTo>
                  <a:cubicBezTo>
                    <a:pt x="102" y="199"/>
                    <a:pt x="102" y="199"/>
                    <a:pt x="102" y="199"/>
                  </a:cubicBezTo>
                  <a:cubicBezTo>
                    <a:pt x="102" y="125"/>
                    <a:pt x="102" y="125"/>
                    <a:pt x="102" y="125"/>
                  </a:cubicBezTo>
                  <a:cubicBezTo>
                    <a:pt x="94" y="125"/>
                    <a:pt x="94" y="125"/>
                    <a:pt x="94" y="125"/>
                  </a:cubicBezTo>
                  <a:cubicBezTo>
                    <a:pt x="94" y="74"/>
                    <a:pt x="94" y="74"/>
                    <a:pt x="94" y="74"/>
                  </a:cubicBezTo>
                  <a:cubicBezTo>
                    <a:pt x="122" y="74"/>
                    <a:pt x="122" y="74"/>
                    <a:pt x="122" y="74"/>
                  </a:cubicBezTo>
                  <a:cubicBezTo>
                    <a:pt x="122" y="0"/>
                    <a:pt x="122" y="0"/>
                    <a:pt x="122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9" y="74"/>
                    <a:pt x="59" y="74"/>
                    <a:pt x="59" y="74"/>
                  </a:cubicBezTo>
                  <a:cubicBezTo>
                    <a:pt x="83" y="74"/>
                    <a:pt x="83" y="74"/>
                    <a:pt x="83" y="74"/>
                  </a:cubicBezTo>
                  <a:cubicBezTo>
                    <a:pt x="83" y="107"/>
                    <a:pt x="83" y="107"/>
                    <a:pt x="83" y="107"/>
                  </a:cubicBezTo>
                  <a:lnTo>
                    <a:pt x="46" y="107"/>
                  </a:lnTo>
                  <a:close/>
                  <a:moveTo>
                    <a:pt x="23" y="123"/>
                  </a:moveTo>
                  <a:cubicBezTo>
                    <a:pt x="18" y="123"/>
                    <a:pt x="14" y="119"/>
                    <a:pt x="14" y="113"/>
                  </a:cubicBezTo>
                  <a:cubicBezTo>
                    <a:pt x="14" y="108"/>
                    <a:pt x="18" y="104"/>
                    <a:pt x="23" y="104"/>
                  </a:cubicBezTo>
                  <a:cubicBezTo>
                    <a:pt x="29" y="104"/>
                    <a:pt x="33" y="108"/>
                    <a:pt x="33" y="113"/>
                  </a:cubicBezTo>
                  <a:cubicBezTo>
                    <a:pt x="33" y="119"/>
                    <a:pt x="29" y="123"/>
                    <a:pt x="23" y="123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452" name="Freeform 598"/>
            <p:cNvSpPr>
              <a:spLocks noEditPoints="1"/>
            </p:cNvSpPr>
            <p:nvPr/>
          </p:nvSpPr>
          <p:spPr bwMode="auto">
            <a:xfrm>
              <a:off x="1677178" y="6511111"/>
              <a:ext cx="1184256" cy="484330"/>
            </a:xfrm>
            <a:custGeom>
              <a:avLst/>
              <a:gdLst>
                <a:gd name="T0" fmla="*/ 357 w 563"/>
                <a:gd name="T1" fmla="*/ 128 h 208"/>
                <a:gd name="T2" fmla="*/ 375 w 563"/>
                <a:gd name="T3" fmla="*/ 128 h 208"/>
                <a:gd name="T4" fmla="*/ 398 w 563"/>
                <a:gd name="T5" fmla="*/ 145 h 208"/>
                <a:gd name="T6" fmla="*/ 420 w 563"/>
                <a:gd name="T7" fmla="*/ 127 h 208"/>
                <a:gd name="T8" fmla="*/ 469 w 563"/>
                <a:gd name="T9" fmla="*/ 127 h 208"/>
                <a:gd name="T10" fmla="*/ 483 w 563"/>
                <a:gd name="T11" fmla="*/ 114 h 208"/>
                <a:gd name="T12" fmla="*/ 563 w 563"/>
                <a:gd name="T13" fmla="*/ 114 h 208"/>
                <a:gd name="T14" fmla="*/ 563 w 563"/>
                <a:gd name="T15" fmla="*/ 0 h 208"/>
                <a:gd name="T16" fmla="*/ 481 w 563"/>
                <a:gd name="T17" fmla="*/ 0 h 208"/>
                <a:gd name="T18" fmla="*/ 481 w 563"/>
                <a:gd name="T19" fmla="*/ 99 h 208"/>
                <a:gd name="T20" fmla="*/ 464 w 563"/>
                <a:gd name="T21" fmla="*/ 116 h 208"/>
                <a:gd name="T22" fmla="*/ 421 w 563"/>
                <a:gd name="T23" fmla="*/ 116 h 208"/>
                <a:gd name="T24" fmla="*/ 398 w 563"/>
                <a:gd name="T25" fmla="*/ 98 h 208"/>
                <a:gd name="T26" fmla="*/ 374 w 563"/>
                <a:gd name="T27" fmla="*/ 117 h 208"/>
                <a:gd name="T28" fmla="*/ 357 w 563"/>
                <a:gd name="T29" fmla="*/ 117 h 208"/>
                <a:gd name="T30" fmla="*/ 357 w 563"/>
                <a:gd name="T31" fmla="*/ 83 h 208"/>
                <a:gd name="T32" fmla="*/ 308 w 563"/>
                <a:gd name="T33" fmla="*/ 83 h 208"/>
                <a:gd name="T34" fmla="*/ 308 w 563"/>
                <a:gd name="T35" fmla="*/ 117 h 208"/>
                <a:gd name="T36" fmla="*/ 295 w 563"/>
                <a:gd name="T37" fmla="*/ 117 h 208"/>
                <a:gd name="T38" fmla="*/ 271 w 563"/>
                <a:gd name="T39" fmla="*/ 98 h 208"/>
                <a:gd name="T40" fmla="*/ 249 w 563"/>
                <a:gd name="T41" fmla="*/ 115 h 208"/>
                <a:gd name="T42" fmla="*/ 82 w 563"/>
                <a:gd name="T43" fmla="*/ 115 h 208"/>
                <a:gd name="T44" fmla="*/ 82 w 563"/>
                <a:gd name="T45" fmla="*/ 136 h 208"/>
                <a:gd name="T46" fmla="*/ 63 w 563"/>
                <a:gd name="T47" fmla="*/ 136 h 208"/>
                <a:gd name="T48" fmla="*/ 63 w 563"/>
                <a:gd name="T49" fmla="*/ 150 h 208"/>
                <a:gd name="T50" fmla="*/ 40 w 563"/>
                <a:gd name="T51" fmla="*/ 150 h 208"/>
                <a:gd name="T52" fmla="*/ 40 w 563"/>
                <a:gd name="T53" fmla="*/ 136 h 208"/>
                <a:gd name="T54" fmla="*/ 0 w 563"/>
                <a:gd name="T55" fmla="*/ 136 h 208"/>
                <a:gd name="T56" fmla="*/ 0 w 563"/>
                <a:gd name="T57" fmla="*/ 208 h 208"/>
                <a:gd name="T58" fmla="*/ 40 w 563"/>
                <a:gd name="T59" fmla="*/ 208 h 208"/>
                <a:gd name="T60" fmla="*/ 40 w 563"/>
                <a:gd name="T61" fmla="*/ 161 h 208"/>
                <a:gd name="T62" fmla="*/ 63 w 563"/>
                <a:gd name="T63" fmla="*/ 161 h 208"/>
                <a:gd name="T64" fmla="*/ 63 w 563"/>
                <a:gd name="T65" fmla="*/ 208 h 208"/>
                <a:gd name="T66" fmla="*/ 103 w 563"/>
                <a:gd name="T67" fmla="*/ 208 h 208"/>
                <a:gd name="T68" fmla="*/ 103 w 563"/>
                <a:gd name="T69" fmla="*/ 136 h 208"/>
                <a:gd name="T70" fmla="*/ 93 w 563"/>
                <a:gd name="T71" fmla="*/ 136 h 208"/>
                <a:gd name="T72" fmla="*/ 93 w 563"/>
                <a:gd name="T73" fmla="*/ 126 h 208"/>
                <a:gd name="T74" fmla="*/ 248 w 563"/>
                <a:gd name="T75" fmla="*/ 126 h 208"/>
                <a:gd name="T76" fmla="*/ 271 w 563"/>
                <a:gd name="T77" fmla="*/ 145 h 208"/>
                <a:gd name="T78" fmla="*/ 294 w 563"/>
                <a:gd name="T79" fmla="*/ 128 h 208"/>
                <a:gd name="T80" fmla="*/ 308 w 563"/>
                <a:gd name="T81" fmla="*/ 128 h 208"/>
                <a:gd name="T82" fmla="*/ 308 w 563"/>
                <a:gd name="T83" fmla="*/ 155 h 208"/>
                <a:gd name="T84" fmla="*/ 357 w 563"/>
                <a:gd name="T85" fmla="*/ 155 h 208"/>
                <a:gd name="T86" fmla="*/ 357 w 563"/>
                <a:gd name="T87" fmla="*/ 128 h 208"/>
                <a:gd name="T88" fmla="*/ 398 w 563"/>
                <a:gd name="T89" fmla="*/ 111 h 208"/>
                <a:gd name="T90" fmla="*/ 407 w 563"/>
                <a:gd name="T91" fmla="*/ 121 h 208"/>
                <a:gd name="T92" fmla="*/ 398 w 563"/>
                <a:gd name="T93" fmla="*/ 131 h 208"/>
                <a:gd name="T94" fmla="*/ 388 w 563"/>
                <a:gd name="T95" fmla="*/ 121 h 208"/>
                <a:gd name="T96" fmla="*/ 398 w 563"/>
                <a:gd name="T97" fmla="*/ 111 h 208"/>
                <a:gd name="T98" fmla="*/ 271 w 563"/>
                <a:gd name="T99" fmla="*/ 131 h 208"/>
                <a:gd name="T100" fmla="*/ 262 w 563"/>
                <a:gd name="T101" fmla="*/ 121 h 208"/>
                <a:gd name="T102" fmla="*/ 271 w 563"/>
                <a:gd name="T103" fmla="*/ 111 h 208"/>
                <a:gd name="T104" fmla="*/ 281 w 563"/>
                <a:gd name="T105" fmla="*/ 121 h 208"/>
                <a:gd name="T106" fmla="*/ 271 w 563"/>
                <a:gd name="T107" fmla="*/ 131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63" h="208">
                  <a:moveTo>
                    <a:pt x="357" y="128"/>
                  </a:moveTo>
                  <a:cubicBezTo>
                    <a:pt x="375" y="128"/>
                    <a:pt x="375" y="128"/>
                    <a:pt x="375" y="128"/>
                  </a:cubicBezTo>
                  <a:cubicBezTo>
                    <a:pt x="378" y="138"/>
                    <a:pt x="387" y="145"/>
                    <a:pt x="398" y="145"/>
                  </a:cubicBezTo>
                  <a:cubicBezTo>
                    <a:pt x="408" y="145"/>
                    <a:pt x="418" y="137"/>
                    <a:pt x="420" y="127"/>
                  </a:cubicBezTo>
                  <a:cubicBezTo>
                    <a:pt x="469" y="127"/>
                    <a:pt x="469" y="127"/>
                    <a:pt x="469" y="127"/>
                  </a:cubicBezTo>
                  <a:cubicBezTo>
                    <a:pt x="483" y="114"/>
                    <a:pt x="483" y="114"/>
                    <a:pt x="483" y="114"/>
                  </a:cubicBezTo>
                  <a:cubicBezTo>
                    <a:pt x="563" y="114"/>
                    <a:pt x="563" y="114"/>
                    <a:pt x="563" y="114"/>
                  </a:cubicBezTo>
                  <a:cubicBezTo>
                    <a:pt x="563" y="0"/>
                    <a:pt x="563" y="0"/>
                    <a:pt x="563" y="0"/>
                  </a:cubicBezTo>
                  <a:cubicBezTo>
                    <a:pt x="481" y="0"/>
                    <a:pt x="481" y="0"/>
                    <a:pt x="481" y="0"/>
                  </a:cubicBezTo>
                  <a:cubicBezTo>
                    <a:pt x="481" y="99"/>
                    <a:pt x="481" y="99"/>
                    <a:pt x="481" y="99"/>
                  </a:cubicBezTo>
                  <a:cubicBezTo>
                    <a:pt x="475" y="106"/>
                    <a:pt x="466" y="115"/>
                    <a:pt x="464" y="116"/>
                  </a:cubicBezTo>
                  <a:cubicBezTo>
                    <a:pt x="461" y="116"/>
                    <a:pt x="432" y="116"/>
                    <a:pt x="421" y="116"/>
                  </a:cubicBezTo>
                  <a:cubicBezTo>
                    <a:pt x="418" y="106"/>
                    <a:pt x="409" y="98"/>
                    <a:pt x="398" y="98"/>
                  </a:cubicBezTo>
                  <a:cubicBezTo>
                    <a:pt x="386" y="98"/>
                    <a:pt x="376" y="106"/>
                    <a:pt x="374" y="117"/>
                  </a:cubicBezTo>
                  <a:cubicBezTo>
                    <a:pt x="357" y="117"/>
                    <a:pt x="357" y="117"/>
                    <a:pt x="357" y="117"/>
                  </a:cubicBezTo>
                  <a:cubicBezTo>
                    <a:pt x="357" y="83"/>
                    <a:pt x="357" y="83"/>
                    <a:pt x="357" y="83"/>
                  </a:cubicBezTo>
                  <a:cubicBezTo>
                    <a:pt x="308" y="83"/>
                    <a:pt x="308" y="83"/>
                    <a:pt x="308" y="83"/>
                  </a:cubicBezTo>
                  <a:cubicBezTo>
                    <a:pt x="308" y="117"/>
                    <a:pt x="308" y="117"/>
                    <a:pt x="308" y="117"/>
                  </a:cubicBezTo>
                  <a:cubicBezTo>
                    <a:pt x="295" y="117"/>
                    <a:pt x="295" y="117"/>
                    <a:pt x="295" y="117"/>
                  </a:cubicBezTo>
                  <a:cubicBezTo>
                    <a:pt x="293" y="106"/>
                    <a:pt x="283" y="98"/>
                    <a:pt x="271" y="98"/>
                  </a:cubicBezTo>
                  <a:cubicBezTo>
                    <a:pt x="260" y="98"/>
                    <a:pt x="251" y="105"/>
                    <a:pt x="249" y="115"/>
                  </a:cubicBezTo>
                  <a:cubicBezTo>
                    <a:pt x="82" y="115"/>
                    <a:pt x="82" y="115"/>
                    <a:pt x="82" y="115"/>
                  </a:cubicBezTo>
                  <a:cubicBezTo>
                    <a:pt x="82" y="136"/>
                    <a:pt x="82" y="136"/>
                    <a:pt x="82" y="136"/>
                  </a:cubicBezTo>
                  <a:cubicBezTo>
                    <a:pt x="63" y="136"/>
                    <a:pt x="63" y="136"/>
                    <a:pt x="63" y="136"/>
                  </a:cubicBezTo>
                  <a:cubicBezTo>
                    <a:pt x="63" y="150"/>
                    <a:pt x="63" y="150"/>
                    <a:pt x="63" y="150"/>
                  </a:cubicBezTo>
                  <a:cubicBezTo>
                    <a:pt x="40" y="150"/>
                    <a:pt x="40" y="150"/>
                    <a:pt x="40" y="150"/>
                  </a:cubicBezTo>
                  <a:cubicBezTo>
                    <a:pt x="40" y="136"/>
                    <a:pt x="40" y="136"/>
                    <a:pt x="40" y="136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0" y="208"/>
                    <a:pt x="0" y="208"/>
                    <a:pt x="0" y="208"/>
                  </a:cubicBezTo>
                  <a:cubicBezTo>
                    <a:pt x="40" y="208"/>
                    <a:pt x="40" y="208"/>
                    <a:pt x="40" y="208"/>
                  </a:cubicBezTo>
                  <a:cubicBezTo>
                    <a:pt x="40" y="161"/>
                    <a:pt x="40" y="161"/>
                    <a:pt x="40" y="161"/>
                  </a:cubicBezTo>
                  <a:cubicBezTo>
                    <a:pt x="63" y="161"/>
                    <a:pt x="63" y="161"/>
                    <a:pt x="63" y="161"/>
                  </a:cubicBezTo>
                  <a:cubicBezTo>
                    <a:pt x="63" y="208"/>
                    <a:pt x="63" y="208"/>
                    <a:pt x="63" y="208"/>
                  </a:cubicBezTo>
                  <a:cubicBezTo>
                    <a:pt x="103" y="208"/>
                    <a:pt x="103" y="208"/>
                    <a:pt x="103" y="208"/>
                  </a:cubicBezTo>
                  <a:cubicBezTo>
                    <a:pt x="103" y="136"/>
                    <a:pt x="103" y="136"/>
                    <a:pt x="103" y="136"/>
                  </a:cubicBezTo>
                  <a:cubicBezTo>
                    <a:pt x="93" y="136"/>
                    <a:pt x="93" y="136"/>
                    <a:pt x="93" y="136"/>
                  </a:cubicBezTo>
                  <a:cubicBezTo>
                    <a:pt x="93" y="133"/>
                    <a:pt x="93" y="129"/>
                    <a:pt x="93" y="126"/>
                  </a:cubicBezTo>
                  <a:cubicBezTo>
                    <a:pt x="103" y="126"/>
                    <a:pt x="232" y="126"/>
                    <a:pt x="248" y="126"/>
                  </a:cubicBezTo>
                  <a:cubicBezTo>
                    <a:pt x="251" y="137"/>
                    <a:pt x="260" y="145"/>
                    <a:pt x="271" y="145"/>
                  </a:cubicBezTo>
                  <a:cubicBezTo>
                    <a:pt x="282" y="145"/>
                    <a:pt x="291" y="138"/>
                    <a:pt x="294" y="128"/>
                  </a:cubicBezTo>
                  <a:cubicBezTo>
                    <a:pt x="308" y="128"/>
                    <a:pt x="308" y="128"/>
                    <a:pt x="308" y="128"/>
                  </a:cubicBezTo>
                  <a:cubicBezTo>
                    <a:pt x="308" y="155"/>
                    <a:pt x="308" y="155"/>
                    <a:pt x="308" y="155"/>
                  </a:cubicBezTo>
                  <a:cubicBezTo>
                    <a:pt x="357" y="155"/>
                    <a:pt x="357" y="155"/>
                    <a:pt x="357" y="155"/>
                  </a:cubicBezTo>
                  <a:lnTo>
                    <a:pt x="357" y="128"/>
                  </a:lnTo>
                  <a:close/>
                  <a:moveTo>
                    <a:pt x="398" y="111"/>
                  </a:moveTo>
                  <a:cubicBezTo>
                    <a:pt x="403" y="111"/>
                    <a:pt x="407" y="116"/>
                    <a:pt x="407" y="121"/>
                  </a:cubicBezTo>
                  <a:cubicBezTo>
                    <a:pt x="407" y="126"/>
                    <a:pt x="403" y="131"/>
                    <a:pt x="398" y="131"/>
                  </a:cubicBezTo>
                  <a:cubicBezTo>
                    <a:pt x="392" y="131"/>
                    <a:pt x="388" y="126"/>
                    <a:pt x="388" y="121"/>
                  </a:cubicBezTo>
                  <a:cubicBezTo>
                    <a:pt x="388" y="116"/>
                    <a:pt x="392" y="111"/>
                    <a:pt x="398" y="111"/>
                  </a:cubicBezTo>
                  <a:close/>
                  <a:moveTo>
                    <a:pt x="271" y="131"/>
                  </a:moveTo>
                  <a:cubicBezTo>
                    <a:pt x="266" y="131"/>
                    <a:pt x="262" y="126"/>
                    <a:pt x="262" y="121"/>
                  </a:cubicBezTo>
                  <a:cubicBezTo>
                    <a:pt x="262" y="116"/>
                    <a:pt x="266" y="111"/>
                    <a:pt x="271" y="111"/>
                  </a:cubicBezTo>
                  <a:cubicBezTo>
                    <a:pt x="277" y="111"/>
                    <a:pt x="281" y="116"/>
                    <a:pt x="281" y="121"/>
                  </a:cubicBezTo>
                  <a:cubicBezTo>
                    <a:pt x="281" y="126"/>
                    <a:pt x="277" y="131"/>
                    <a:pt x="271" y="131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457" name="Freeform 406"/>
            <p:cNvSpPr>
              <a:spLocks/>
            </p:cNvSpPr>
            <p:nvPr/>
          </p:nvSpPr>
          <p:spPr bwMode="auto">
            <a:xfrm>
              <a:off x="6854181" y="5625140"/>
              <a:ext cx="143250" cy="206726"/>
            </a:xfrm>
            <a:custGeom>
              <a:avLst/>
              <a:gdLst>
                <a:gd name="T0" fmla="*/ 24 w 68"/>
                <a:gd name="T1" fmla="*/ 0 h 89"/>
                <a:gd name="T2" fmla="*/ 0 w 68"/>
                <a:gd name="T3" fmla="*/ 7 h 89"/>
                <a:gd name="T4" fmla="*/ 0 w 68"/>
                <a:gd name="T5" fmla="*/ 31 h 89"/>
                <a:gd name="T6" fmla="*/ 24 w 68"/>
                <a:gd name="T7" fmla="*/ 16 h 89"/>
                <a:gd name="T8" fmla="*/ 52 w 68"/>
                <a:gd name="T9" fmla="*/ 44 h 89"/>
                <a:gd name="T10" fmla="*/ 24 w 68"/>
                <a:gd name="T11" fmla="*/ 72 h 89"/>
                <a:gd name="T12" fmla="*/ 0 w 68"/>
                <a:gd name="T13" fmla="*/ 57 h 89"/>
                <a:gd name="T14" fmla="*/ 0 w 68"/>
                <a:gd name="T15" fmla="*/ 81 h 89"/>
                <a:gd name="T16" fmla="*/ 24 w 68"/>
                <a:gd name="T17" fmla="*/ 89 h 89"/>
                <a:gd name="T18" fmla="*/ 68 w 68"/>
                <a:gd name="T19" fmla="*/ 44 h 89"/>
                <a:gd name="T20" fmla="*/ 24 w 68"/>
                <a:gd name="T21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8" h="89">
                  <a:moveTo>
                    <a:pt x="24" y="0"/>
                  </a:moveTo>
                  <a:cubicBezTo>
                    <a:pt x="15" y="0"/>
                    <a:pt x="7" y="2"/>
                    <a:pt x="0" y="7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4" y="22"/>
                    <a:pt x="13" y="16"/>
                    <a:pt x="24" y="16"/>
                  </a:cubicBezTo>
                  <a:cubicBezTo>
                    <a:pt x="39" y="16"/>
                    <a:pt x="52" y="29"/>
                    <a:pt x="52" y="44"/>
                  </a:cubicBezTo>
                  <a:cubicBezTo>
                    <a:pt x="52" y="59"/>
                    <a:pt x="39" y="72"/>
                    <a:pt x="24" y="72"/>
                  </a:cubicBezTo>
                  <a:cubicBezTo>
                    <a:pt x="13" y="72"/>
                    <a:pt x="4" y="66"/>
                    <a:pt x="0" y="57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7" y="86"/>
                    <a:pt x="15" y="89"/>
                    <a:pt x="24" y="89"/>
                  </a:cubicBezTo>
                  <a:cubicBezTo>
                    <a:pt x="48" y="89"/>
                    <a:pt x="68" y="69"/>
                    <a:pt x="68" y="44"/>
                  </a:cubicBezTo>
                  <a:cubicBezTo>
                    <a:pt x="68" y="20"/>
                    <a:pt x="48" y="0"/>
                    <a:pt x="24" y="0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458" name="Freeform 407"/>
            <p:cNvSpPr>
              <a:spLocks noEditPoints="1"/>
            </p:cNvSpPr>
            <p:nvPr/>
          </p:nvSpPr>
          <p:spPr bwMode="auto">
            <a:xfrm>
              <a:off x="7117547" y="6358524"/>
              <a:ext cx="4962130" cy="875140"/>
            </a:xfrm>
            <a:custGeom>
              <a:avLst/>
              <a:gdLst>
                <a:gd name="T0" fmla="*/ 2359 w 2359"/>
                <a:gd name="T1" fmla="*/ 180 h 376"/>
                <a:gd name="T2" fmla="*/ 2312 w 2359"/>
                <a:gd name="T3" fmla="*/ 176 h 376"/>
                <a:gd name="T4" fmla="*/ 2083 w 2359"/>
                <a:gd name="T5" fmla="*/ 157 h 376"/>
                <a:gd name="T6" fmla="*/ 2063 w 2359"/>
                <a:gd name="T7" fmla="*/ 193 h 376"/>
                <a:gd name="T8" fmla="*/ 1571 w 2359"/>
                <a:gd name="T9" fmla="*/ 244 h 376"/>
                <a:gd name="T10" fmla="*/ 1324 w 2359"/>
                <a:gd name="T11" fmla="*/ 280 h 376"/>
                <a:gd name="T12" fmla="*/ 1257 w 2359"/>
                <a:gd name="T13" fmla="*/ 250 h 376"/>
                <a:gd name="T14" fmla="*/ 1235 w 2359"/>
                <a:gd name="T15" fmla="*/ 134 h 376"/>
                <a:gd name="T16" fmla="*/ 1201 w 2359"/>
                <a:gd name="T17" fmla="*/ 97 h 376"/>
                <a:gd name="T18" fmla="*/ 1193 w 2359"/>
                <a:gd name="T19" fmla="*/ 52 h 376"/>
                <a:gd name="T20" fmla="*/ 1103 w 2359"/>
                <a:gd name="T21" fmla="*/ 71 h 376"/>
                <a:gd name="T22" fmla="*/ 1072 w 2359"/>
                <a:gd name="T23" fmla="*/ 49 h 376"/>
                <a:gd name="T24" fmla="*/ 877 w 2359"/>
                <a:gd name="T25" fmla="*/ 0 h 376"/>
                <a:gd name="T26" fmla="*/ 478 w 2359"/>
                <a:gd name="T27" fmla="*/ 135 h 376"/>
                <a:gd name="T28" fmla="*/ 57 w 2359"/>
                <a:gd name="T29" fmla="*/ 99 h 376"/>
                <a:gd name="T30" fmla="*/ 25 w 2359"/>
                <a:gd name="T31" fmla="*/ 158 h 376"/>
                <a:gd name="T32" fmla="*/ 9 w 2359"/>
                <a:gd name="T33" fmla="*/ 233 h 376"/>
                <a:gd name="T34" fmla="*/ 22 w 2359"/>
                <a:gd name="T35" fmla="*/ 284 h 376"/>
                <a:gd name="T36" fmla="*/ 0 w 2359"/>
                <a:gd name="T37" fmla="*/ 360 h 376"/>
                <a:gd name="T38" fmla="*/ 40 w 2359"/>
                <a:gd name="T39" fmla="*/ 318 h 376"/>
                <a:gd name="T40" fmla="*/ 400 w 2359"/>
                <a:gd name="T41" fmla="*/ 329 h 376"/>
                <a:gd name="T42" fmla="*/ 404 w 2359"/>
                <a:gd name="T43" fmla="*/ 376 h 376"/>
                <a:gd name="T44" fmla="*/ 411 w 2359"/>
                <a:gd name="T45" fmla="*/ 330 h 376"/>
                <a:gd name="T46" fmla="*/ 40 w 2359"/>
                <a:gd name="T47" fmla="*/ 307 h 376"/>
                <a:gd name="T48" fmla="*/ 33 w 2359"/>
                <a:gd name="T49" fmla="*/ 284 h 376"/>
                <a:gd name="T50" fmla="*/ 50 w 2359"/>
                <a:gd name="T51" fmla="*/ 233 h 376"/>
                <a:gd name="T52" fmla="*/ 35 w 2359"/>
                <a:gd name="T53" fmla="*/ 158 h 376"/>
                <a:gd name="T54" fmla="*/ 61 w 2359"/>
                <a:gd name="T55" fmla="*/ 110 h 376"/>
                <a:gd name="T56" fmla="*/ 473 w 2359"/>
                <a:gd name="T57" fmla="*/ 145 h 376"/>
                <a:gd name="T58" fmla="*/ 888 w 2359"/>
                <a:gd name="T59" fmla="*/ 11 h 376"/>
                <a:gd name="T60" fmla="*/ 1061 w 2359"/>
                <a:gd name="T61" fmla="*/ 49 h 376"/>
                <a:gd name="T62" fmla="*/ 1040 w 2359"/>
                <a:gd name="T63" fmla="*/ 123 h 376"/>
                <a:gd name="T64" fmla="*/ 1103 w 2359"/>
                <a:gd name="T65" fmla="*/ 82 h 376"/>
                <a:gd name="T66" fmla="*/ 1190 w 2359"/>
                <a:gd name="T67" fmla="*/ 98 h 376"/>
                <a:gd name="T68" fmla="*/ 1154 w 2359"/>
                <a:gd name="T69" fmla="*/ 134 h 376"/>
                <a:gd name="T70" fmla="*/ 1227 w 2359"/>
                <a:gd name="T71" fmla="*/ 235 h 376"/>
                <a:gd name="T72" fmla="*/ 1289 w 2359"/>
                <a:gd name="T73" fmla="*/ 261 h 376"/>
                <a:gd name="T74" fmla="*/ 1539 w 2359"/>
                <a:gd name="T75" fmla="*/ 291 h 376"/>
                <a:gd name="T76" fmla="*/ 2017 w 2359"/>
                <a:gd name="T77" fmla="*/ 255 h 376"/>
                <a:gd name="T78" fmla="*/ 2083 w 2359"/>
                <a:gd name="T79" fmla="*/ 204 h 376"/>
                <a:gd name="T80" fmla="*/ 2313 w 2359"/>
                <a:gd name="T81" fmla="*/ 187 h 376"/>
                <a:gd name="T82" fmla="*/ 2335 w 2359"/>
                <a:gd name="T83" fmla="*/ 171 h 376"/>
                <a:gd name="T84" fmla="*/ 2335 w 2359"/>
                <a:gd name="T85" fmla="*/ 190 h 376"/>
                <a:gd name="T86" fmla="*/ 2335 w 2359"/>
                <a:gd name="T87" fmla="*/ 171 h 376"/>
                <a:gd name="T88" fmla="*/ 404 w 2359"/>
                <a:gd name="T89" fmla="*/ 362 h 376"/>
                <a:gd name="T90" fmla="*/ 404 w 2359"/>
                <a:gd name="T91" fmla="*/ 343 h 376"/>
                <a:gd name="T92" fmla="*/ 1193 w 2359"/>
                <a:gd name="T93" fmla="*/ 85 h 376"/>
                <a:gd name="T94" fmla="*/ 1193 w 2359"/>
                <a:gd name="T95" fmla="*/ 65 h 376"/>
                <a:gd name="T96" fmla="*/ 1193 w 2359"/>
                <a:gd name="T97" fmla="*/ 85 h 376"/>
                <a:gd name="T98" fmla="*/ 2073 w 2359"/>
                <a:gd name="T99" fmla="*/ 180 h 376"/>
                <a:gd name="T100" fmla="*/ 2093 w 2359"/>
                <a:gd name="T101" fmla="*/ 180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359" h="376">
                  <a:moveTo>
                    <a:pt x="2335" y="204"/>
                  </a:moveTo>
                  <a:cubicBezTo>
                    <a:pt x="2348" y="204"/>
                    <a:pt x="2359" y="193"/>
                    <a:pt x="2359" y="180"/>
                  </a:cubicBezTo>
                  <a:cubicBezTo>
                    <a:pt x="2359" y="167"/>
                    <a:pt x="2348" y="157"/>
                    <a:pt x="2335" y="157"/>
                  </a:cubicBezTo>
                  <a:cubicBezTo>
                    <a:pt x="2324" y="157"/>
                    <a:pt x="2314" y="165"/>
                    <a:pt x="2312" y="176"/>
                  </a:cubicBezTo>
                  <a:cubicBezTo>
                    <a:pt x="2106" y="176"/>
                    <a:pt x="2106" y="176"/>
                    <a:pt x="2106" y="176"/>
                  </a:cubicBezTo>
                  <a:cubicBezTo>
                    <a:pt x="2104" y="165"/>
                    <a:pt x="2095" y="157"/>
                    <a:pt x="2083" y="157"/>
                  </a:cubicBezTo>
                  <a:cubicBezTo>
                    <a:pt x="2070" y="157"/>
                    <a:pt x="2060" y="167"/>
                    <a:pt x="2060" y="180"/>
                  </a:cubicBezTo>
                  <a:cubicBezTo>
                    <a:pt x="2060" y="185"/>
                    <a:pt x="2061" y="189"/>
                    <a:pt x="2063" y="193"/>
                  </a:cubicBezTo>
                  <a:cubicBezTo>
                    <a:pt x="2052" y="204"/>
                    <a:pt x="2015" y="242"/>
                    <a:pt x="2012" y="244"/>
                  </a:cubicBezTo>
                  <a:cubicBezTo>
                    <a:pt x="2008" y="244"/>
                    <a:pt x="1571" y="244"/>
                    <a:pt x="1571" y="244"/>
                  </a:cubicBezTo>
                  <a:cubicBezTo>
                    <a:pt x="1571" y="244"/>
                    <a:pt x="1538" y="277"/>
                    <a:pt x="1535" y="280"/>
                  </a:cubicBezTo>
                  <a:cubicBezTo>
                    <a:pt x="1530" y="280"/>
                    <a:pt x="1328" y="280"/>
                    <a:pt x="1324" y="280"/>
                  </a:cubicBezTo>
                  <a:cubicBezTo>
                    <a:pt x="1321" y="277"/>
                    <a:pt x="1294" y="250"/>
                    <a:pt x="1294" y="250"/>
                  </a:cubicBezTo>
                  <a:cubicBezTo>
                    <a:pt x="1294" y="250"/>
                    <a:pt x="1261" y="250"/>
                    <a:pt x="1257" y="250"/>
                  </a:cubicBezTo>
                  <a:cubicBezTo>
                    <a:pt x="1255" y="248"/>
                    <a:pt x="1242" y="234"/>
                    <a:pt x="1235" y="227"/>
                  </a:cubicBezTo>
                  <a:cubicBezTo>
                    <a:pt x="1235" y="134"/>
                    <a:pt x="1235" y="134"/>
                    <a:pt x="1235" y="134"/>
                  </a:cubicBezTo>
                  <a:cubicBezTo>
                    <a:pt x="1201" y="134"/>
                    <a:pt x="1201" y="134"/>
                    <a:pt x="1201" y="134"/>
                  </a:cubicBezTo>
                  <a:cubicBezTo>
                    <a:pt x="1201" y="97"/>
                    <a:pt x="1201" y="97"/>
                    <a:pt x="1201" y="97"/>
                  </a:cubicBezTo>
                  <a:cubicBezTo>
                    <a:pt x="1210" y="94"/>
                    <a:pt x="1217" y="85"/>
                    <a:pt x="1217" y="75"/>
                  </a:cubicBezTo>
                  <a:cubicBezTo>
                    <a:pt x="1217" y="62"/>
                    <a:pt x="1206" y="52"/>
                    <a:pt x="1193" y="52"/>
                  </a:cubicBezTo>
                  <a:cubicBezTo>
                    <a:pt x="1181" y="52"/>
                    <a:pt x="1172" y="60"/>
                    <a:pt x="1170" y="71"/>
                  </a:cubicBezTo>
                  <a:cubicBezTo>
                    <a:pt x="1103" y="71"/>
                    <a:pt x="1103" y="71"/>
                    <a:pt x="1103" y="71"/>
                  </a:cubicBezTo>
                  <a:cubicBezTo>
                    <a:pt x="1103" y="49"/>
                    <a:pt x="1103" y="49"/>
                    <a:pt x="1103" y="49"/>
                  </a:cubicBezTo>
                  <a:cubicBezTo>
                    <a:pt x="1072" y="49"/>
                    <a:pt x="1072" y="49"/>
                    <a:pt x="1072" y="49"/>
                  </a:cubicBezTo>
                  <a:cubicBezTo>
                    <a:pt x="1072" y="0"/>
                    <a:pt x="1072" y="0"/>
                    <a:pt x="1072" y="0"/>
                  </a:cubicBezTo>
                  <a:cubicBezTo>
                    <a:pt x="877" y="0"/>
                    <a:pt x="877" y="0"/>
                    <a:pt x="877" y="0"/>
                  </a:cubicBezTo>
                  <a:cubicBezTo>
                    <a:pt x="877" y="0"/>
                    <a:pt x="877" y="124"/>
                    <a:pt x="877" y="135"/>
                  </a:cubicBezTo>
                  <a:cubicBezTo>
                    <a:pt x="866" y="135"/>
                    <a:pt x="482" y="135"/>
                    <a:pt x="478" y="135"/>
                  </a:cubicBezTo>
                  <a:cubicBezTo>
                    <a:pt x="475" y="132"/>
                    <a:pt x="442" y="99"/>
                    <a:pt x="442" y="99"/>
                  </a:cubicBezTo>
                  <a:cubicBezTo>
                    <a:pt x="57" y="99"/>
                    <a:pt x="57" y="99"/>
                    <a:pt x="57" y="99"/>
                  </a:cubicBezTo>
                  <a:cubicBezTo>
                    <a:pt x="25" y="131"/>
                    <a:pt x="25" y="131"/>
                    <a:pt x="25" y="131"/>
                  </a:cubicBezTo>
                  <a:cubicBezTo>
                    <a:pt x="25" y="158"/>
                    <a:pt x="25" y="158"/>
                    <a:pt x="25" y="158"/>
                  </a:cubicBezTo>
                  <a:cubicBezTo>
                    <a:pt x="9" y="158"/>
                    <a:pt x="9" y="158"/>
                    <a:pt x="9" y="158"/>
                  </a:cubicBezTo>
                  <a:cubicBezTo>
                    <a:pt x="9" y="233"/>
                    <a:pt x="9" y="233"/>
                    <a:pt x="9" y="233"/>
                  </a:cubicBezTo>
                  <a:cubicBezTo>
                    <a:pt x="22" y="233"/>
                    <a:pt x="22" y="233"/>
                    <a:pt x="22" y="233"/>
                  </a:cubicBezTo>
                  <a:cubicBezTo>
                    <a:pt x="22" y="284"/>
                    <a:pt x="22" y="284"/>
                    <a:pt x="22" y="284"/>
                  </a:cubicBezTo>
                  <a:cubicBezTo>
                    <a:pt x="0" y="284"/>
                    <a:pt x="0" y="284"/>
                    <a:pt x="0" y="284"/>
                  </a:cubicBezTo>
                  <a:cubicBezTo>
                    <a:pt x="0" y="360"/>
                    <a:pt x="0" y="360"/>
                    <a:pt x="0" y="360"/>
                  </a:cubicBezTo>
                  <a:cubicBezTo>
                    <a:pt x="40" y="360"/>
                    <a:pt x="40" y="360"/>
                    <a:pt x="40" y="360"/>
                  </a:cubicBezTo>
                  <a:cubicBezTo>
                    <a:pt x="40" y="318"/>
                    <a:pt x="40" y="318"/>
                    <a:pt x="40" y="318"/>
                  </a:cubicBezTo>
                  <a:cubicBezTo>
                    <a:pt x="91" y="318"/>
                    <a:pt x="390" y="318"/>
                    <a:pt x="400" y="318"/>
                  </a:cubicBezTo>
                  <a:cubicBezTo>
                    <a:pt x="400" y="322"/>
                    <a:pt x="400" y="326"/>
                    <a:pt x="400" y="329"/>
                  </a:cubicBezTo>
                  <a:cubicBezTo>
                    <a:pt x="389" y="331"/>
                    <a:pt x="381" y="341"/>
                    <a:pt x="381" y="352"/>
                  </a:cubicBezTo>
                  <a:cubicBezTo>
                    <a:pt x="381" y="365"/>
                    <a:pt x="391" y="376"/>
                    <a:pt x="404" y="376"/>
                  </a:cubicBezTo>
                  <a:cubicBezTo>
                    <a:pt x="417" y="376"/>
                    <a:pt x="428" y="365"/>
                    <a:pt x="428" y="352"/>
                  </a:cubicBezTo>
                  <a:cubicBezTo>
                    <a:pt x="428" y="342"/>
                    <a:pt x="421" y="333"/>
                    <a:pt x="411" y="330"/>
                  </a:cubicBezTo>
                  <a:cubicBezTo>
                    <a:pt x="411" y="307"/>
                    <a:pt x="411" y="307"/>
                    <a:pt x="411" y="307"/>
                  </a:cubicBezTo>
                  <a:cubicBezTo>
                    <a:pt x="40" y="307"/>
                    <a:pt x="40" y="307"/>
                    <a:pt x="40" y="307"/>
                  </a:cubicBezTo>
                  <a:cubicBezTo>
                    <a:pt x="40" y="284"/>
                    <a:pt x="40" y="284"/>
                    <a:pt x="40" y="284"/>
                  </a:cubicBezTo>
                  <a:cubicBezTo>
                    <a:pt x="33" y="284"/>
                    <a:pt x="33" y="284"/>
                    <a:pt x="33" y="284"/>
                  </a:cubicBezTo>
                  <a:cubicBezTo>
                    <a:pt x="33" y="233"/>
                    <a:pt x="33" y="233"/>
                    <a:pt x="33" y="233"/>
                  </a:cubicBezTo>
                  <a:cubicBezTo>
                    <a:pt x="50" y="233"/>
                    <a:pt x="50" y="233"/>
                    <a:pt x="50" y="233"/>
                  </a:cubicBezTo>
                  <a:cubicBezTo>
                    <a:pt x="50" y="158"/>
                    <a:pt x="50" y="158"/>
                    <a:pt x="50" y="158"/>
                  </a:cubicBezTo>
                  <a:cubicBezTo>
                    <a:pt x="35" y="158"/>
                    <a:pt x="35" y="158"/>
                    <a:pt x="35" y="158"/>
                  </a:cubicBezTo>
                  <a:cubicBezTo>
                    <a:pt x="35" y="150"/>
                    <a:pt x="35" y="138"/>
                    <a:pt x="35" y="136"/>
                  </a:cubicBezTo>
                  <a:cubicBezTo>
                    <a:pt x="38" y="133"/>
                    <a:pt x="58" y="113"/>
                    <a:pt x="61" y="110"/>
                  </a:cubicBezTo>
                  <a:cubicBezTo>
                    <a:pt x="66" y="110"/>
                    <a:pt x="433" y="110"/>
                    <a:pt x="438" y="110"/>
                  </a:cubicBezTo>
                  <a:cubicBezTo>
                    <a:pt x="441" y="113"/>
                    <a:pt x="473" y="145"/>
                    <a:pt x="473" y="145"/>
                  </a:cubicBezTo>
                  <a:cubicBezTo>
                    <a:pt x="888" y="145"/>
                    <a:pt x="888" y="145"/>
                    <a:pt x="888" y="145"/>
                  </a:cubicBezTo>
                  <a:cubicBezTo>
                    <a:pt x="888" y="145"/>
                    <a:pt x="888" y="21"/>
                    <a:pt x="888" y="11"/>
                  </a:cubicBezTo>
                  <a:cubicBezTo>
                    <a:pt x="898" y="11"/>
                    <a:pt x="1051" y="11"/>
                    <a:pt x="1061" y="11"/>
                  </a:cubicBezTo>
                  <a:cubicBezTo>
                    <a:pt x="1061" y="17"/>
                    <a:pt x="1061" y="38"/>
                    <a:pt x="1061" y="49"/>
                  </a:cubicBezTo>
                  <a:cubicBezTo>
                    <a:pt x="1040" y="49"/>
                    <a:pt x="1040" y="49"/>
                    <a:pt x="1040" y="49"/>
                  </a:cubicBezTo>
                  <a:cubicBezTo>
                    <a:pt x="1040" y="123"/>
                    <a:pt x="1040" y="123"/>
                    <a:pt x="1040" y="123"/>
                  </a:cubicBezTo>
                  <a:cubicBezTo>
                    <a:pt x="1103" y="123"/>
                    <a:pt x="1103" y="123"/>
                    <a:pt x="1103" y="123"/>
                  </a:cubicBezTo>
                  <a:cubicBezTo>
                    <a:pt x="1103" y="82"/>
                    <a:pt x="1103" y="82"/>
                    <a:pt x="1103" y="82"/>
                  </a:cubicBezTo>
                  <a:cubicBezTo>
                    <a:pt x="1171" y="82"/>
                    <a:pt x="1171" y="82"/>
                    <a:pt x="1171" y="82"/>
                  </a:cubicBezTo>
                  <a:cubicBezTo>
                    <a:pt x="1173" y="91"/>
                    <a:pt x="1181" y="97"/>
                    <a:pt x="1190" y="98"/>
                  </a:cubicBezTo>
                  <a:cubicBezTo>
                    <a:pt x="1190" y="134"/>
                    <a:pt x="1190" y="134"/>
                    <a:pt x="1190" y="134"/>
                  </a:cubicBezTo>
                  <a:cubicBezTo>
                    <a:pt x="1154" y="134"/>
                    <a:pt x="1154" y="134"/>
                    <a:pt x="1154" y="134"/>
                  </a:cubicBezTo>
                  <a:cubicBezTo>
                    <a:pt x="1154" y="235"/>
                    <a:pt x="1154" y="235"/>
                    <a:pt x="1154" y="235"/>
                  </a:cubicBezTo>
                  <a:cubicBezTo>
                    <a:pt x="1227" y="235"/>
                    <a:pt x="1227" y="235"/>
                    <a:pt x="1227" y="235"/>
                  </a:cubicBezTo>
                  <a:cubicBezTo>
                    <a:pt x="1253" y="261"/>
                    <a:pt x="1253" y="261"/>
                    <a:pt x="1253" y="261"/>
                  </a:cubicBezTo>
                  <a:cubicBezTo>
                    <a:pt x="1253" y="261"/>
                    <a:pt x="1285" y="261"/>
                    <a:pt x="1289" y="261"/>
                  </a:cubicBezTo>
                  <a:cubicBezTo>
                    <a:pt x="1292" y="264"/>
                    <a:pt x="1319" y="291"/>
                    <a:pt x="1319" y="291"/>
                  </a:cubicBezTo>
                  <a:cubicBezTo>
                    <a:pt x="1539" y="291"/>
                    <a:pt x="1539" y="291"/>
                    <a:pt x="1539" y="291"/>
                  </a:cubicBezTo>
                  <a:cubicBezTo>
                    <a:pt x="1539" y="291"/>
                    <a:pt x="1572" y="258"/>
                    <a:pt x="1575" y="255"/>
                  </a:cubicBezTo>
                  <a:cubicBezTo>
                    <a:pt x="1580" y="255"/>
                    <a:pt x="2017" y="255"/>
                    <a:pt x="2017" y="255"/>
                  </a:cubicBezTo>
                  <a:cubicBezTo>
                    <a:pt x="2071" y="201"/>
                    <a:pt x="2071" y="201"/>
                    <a:pt x="2071" y="201"/>
                  </a:cubicBezTo>
                  <a:cubicBezTo>
                    <a:pt x="2075" y="203"/>
                    <a:pt x="2079" y="204"/>
                    <a:pt x="2083" y="204"/>
                  </a:cubicBezTo>
                  <a:cubicBezTo>
                    <a:pt x="2094" y="204"/>
                    <a:pt x="2103" y="197"/>
                    <a:pt x="2106" y="187"/>
                  </a:cubicBezTo>
                  <a:cubicBezTo>
                    <a:pt x="2313" y="187"/>
                    <a:pt x="2313" y="187"/>
                    <a:pt x="2313" y="187"/>
                  </a:cubicBezTo>
                  <a:cubicBezTo>
                    <a:pt x="2316" y="197"/>
                    <a:pt x="2325" y="204"/>
                    <a:pt x="2335" y="204"/>
                  </a:cubicBezTo>
                  <a:close/>
                  <a:moveTo>
                    <a:pt x="2335" y="171"/>
                  </a:moveTo>
                  <a:cubicBezTo>
                    <a:pt x="2341" y="171"/>
                    <a:pt x="2345" y="175"/>
                    <a:pt x="2345" y="180"/>
                  </a:cubicBezTo>
                  <a:cubicBezTo>
                    <a:pt x="2345" y="186"/>
                    <a:pt x="2341" y="190"/>
                    <a:pt x="2335" y="190"/>
                  </a:cubicBezTo>
                  <a:cubicBezTo>
                    <a:pt x="2330" y="190"/>
                    <a:pt x="2326" y="186"/>
                    <a:pt x="2326" y="180"/>
                  </a:cubicBezTo>
                  <a:cubicBezTo>
                    <a:pt x="2326" y="175"/>
                    <a:pt x="2330" y="171"/>
                    <a:pt x="2335" y="171"/>
                  </a:cubicBezTo>
                  <a:close/>
                  <a:moveTo>
                    <a:pt x="414" y="352"/>
                  </a:moveTo>
                  <a:cubicBezTo>
                    <a:pt x="414" y="358"/>
                    <a:pt x="409" y="362"/>
                    <a:pt x="404" y="362"/>
                  </a:cubicBezTo>
                  <a:cubicBezTo>
                    <a:pt x="399" y="362"/>
                    <a:pt x="394" y="358"/>
                    <a:pt x="394" y="352"/>
                  </a:cubicBezTo>
                  <a:cubicBezTo>
                    <a:pt x="394" y="347"/>
                    <a:pt x="399" y="343"/>
                    <a:pt x="404" y="343"/>
                  </a:cubicBezTo>
                  <a:cubicBezTo>
                    <a:pt x="409" y="343"/>
                    <a:pt x="414" y="347"/>
                    <a:pt x="414" y="352"/>
                  </a:cubicBezTo>
                  <a:close/>
                  <a:moveTo>
                    <a:pt x="1193" y="85"/>
                  </a:moveTo>
                  <a:cubicBezTo>
                    <a:pt x="1188" y="85"/>
                    <a:pt x="1183" y="80"/>
                    <a:pt x="1183" y="75"/>
                  </a:cubicBezTo>
                  <a:cubicBezTo>
                    <a:pt x="1183" y="70"/>
                    <a:pt x="1188" y="65"/>
                    <a:pt x="1193" y="65"/>
                  </a:cubicBezTo>
                  <a:cubicBezTo>
                    <a:pt x="1198" y="65"/>
                    <a:pt x="1203" y="70"/>
                    <a:pt x="1203" y="75"/>
                  </a:cubicBezTo>
                  <a:cubicBezTo>
                    <a:pt x="1203" y="80"/>
                    <a:pt x="1198" y="85"/>
                    <a:pt x="1193" y="85"/>
                  </a:cubicBezTo>
                  <a:close/>
                  <a:moveTo>
                    <a:pt x="2083" y="190"/>
                  </a:moveTo>
                  <a:cubicBezTo>
                    <a:pt x="2078" y="190"/>
                    <a:pt x="2073" y="186"/>
                    <a:pt x="2073" y="180"/>
                  </a:cubicBezTo>
                  <a:cubicBezTo>
                    <a:pt x="2073" y="175"/>
                    <a:pt x="2078" y="171"/>
                    <a:pt x="2083" y="171"/>
                  </a:cubicBezTo>
                  <a:cubicBezTo>
                    <a:pt x="2088" y="171"/>
                    <a:pt x="2093" y="175"/>
                    <a:pt x="2093" y="180"/>
                  </a:cubicBezTo>
                  <a:cubicBezTo>
                    <a:pt x="2093" y="186"/>
                    <a:pt x="2088" y="190"/>
                    <a:pt x="2083" y="190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461" name="Freeform 411"/>
            <p:cNvSpPr>
              <a:spLocks noEditPoints="1"/>
            </p:cNvSpPr>
            <p:nvPr/>
          </p:nvSpPr>
          <p:spPr bwMode="auto">
            <a:xfrm>
              <a:off x="11377664" y="5519808"/>
              <a:ext cx="98761" cy="109269"/>
            </a:xfrm>
            <a:custGeom>
              <a:avLst/>
              <a:gdLst>
                <a:gd name="T0" fmla="*/ 23 w 47"/>
                <a:gd name="T1" fmla="*/ 47 h 47"/>
                <a:gd name="T2" fmla="*/ 47 w 47"/>
                <a:gd name="T3" fmla="*/ 23 h 47"/>
                <a:gd name="T4" fmla="*/ 23 w 47"/>
                <a:gd name="T5" fmla="*/ 0 h 47"/>
                <a:gd name="T6" fmla="*/ 0 w 47"/>
                <a:gd name="T7" fmla="*/ 23 h 47"/>
                <a:gd name="T8" fmla="*/ 23 w 47"/>
                <a:gd name="T9" fmla="*/ 47 h 47"/>
                <a:gd name="T10" fmla="*/ 23 w 47"/>
                <a:gd name="T11" fmla="*/ 14 h 47"/>
                <a:gd name="T12" fmla="*/ 33 w 47"/>
                <a:gd name="T13" fmla="*/ 23 h 47"/>
                <a:gd name="T14" fmla="*/ 23 w 47"/>
                <a:gd name="T15" fmla="*/ 33 h 47"/>
                <a:gd name="T16" fmla="*/ 14 w 47"/>
                <a:gd name="T17" fmla="*/ 23 h 47"/>
                <a:gd name="T18" fmla="*/ 23 w 47"/>
                <a:gd name="T19" fmla="*/ 1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" h="47">
                  <a:moveTo>
                    <a:pt x="23" y="47"/>
                  </a:moveTo>
                  <a:cubicBezTo>
                    <a:pt x="36" y="47"/>
                    <a:pt x="47" y="36"/>
                    <a:pt x="47" y="23"/>
                  </a:cubicBezTo>
                  <a:cubicBezTo>
                    <a:pt x="47" y="10"/>
                    <a:pt x="36" y="0"/>
                    <a:pt x="23" y="0"/>
                  </a:cubicBezTo>
                  <a:cubicBezTo>
                    <a:pt x="10" y="0"/>
                    <a:pt x="0" y="10"/>
                    <a:pt x="0" y="23"/>
                  </a:cubicBezTo>
                  <a:cubicBezTo>
                    <a:pt x="0" y="36"/>
                    <a:pt x="10" y="47"/>
                    <a:pt x="23" y="47"/>
                  </a:cubicBezTo>
                  <a:close/>
                  <a:moveTo>
                    <a:pt x="23" y="14"/>
                  </a:moveTo>
                  <a:cubicBezTo>
                    <a:pt x="29" y="14"/>
                    <a:pt x="33" y="18"/>
                    <a:pt x="33" y="23"/>
                  </a:cubicBezTo>
                  <a:cubicBezTo>
                    <a:pt x="33" y="29"/>
                    <a:pt x="29" y="33"/>
                    <a:pt x="23" y="33"/>
                  </a:cubicBezTo>
                  <a:cubicBezTo>
                    <a:pt x="18" y="33"/>
                    <a:pt x="14" y="29"/>
                    <a:pt x="14" y="23"/>
                  </a:cubicBezTo>
                  <a:cubicBezTo>
                    <a:pt x="14" y="18"/>
                    <a:pt x="18" y="14"/>
                    <a:pt x="23" y="14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462" name="Freeform 412"/>
            <p:cNvSpPr>
              <a:spLocks noEditPoints="1"/>
            </p:cNvSpPr>
            <p:nvPr/>
          </p:nvSpPr>
          <p:spPr bwMode="auto">
            <a:xfrm>
              <a:off x="8183465" y="6321118"/>
              <a:ext cx="99652" cy="109269"/>
            </a:xfrm>
            <a:custGeom>
              <a:avLst/>
              <a:gdLst>
                <a:gd name="T0" fmla="*/ 47 w 47"/>
                <a:gd name="T1" fmla="*/ 23 h 47"/>
                <a:gd name="T2" fmla="*/ 23 w 47"/>
                <a:gd name="T3" fmla="*/ 0 h 47"/>
                <a:gd name="T4" fmla="*/ 0 w 47"/>
                <a:gd name="T5" fmla="*/ 23 h 47"/>
                <a:gd name="T6" fmla="*/ 23 w 47"/>
                <a:gd name="T7" fmla="*/ 47 h 47"/>
                <a:gd name="T8" fmla="*/ 47 w 47"/>
                <a:gd name="T9" fmla="*/ 23 h 47"/>
                <a:gd name="T10" fmla="*/ 14 w 47"/>
                <a:gd name="T11" fmla="*/ 23 h 47"/>
                <a:gd name="T12" fmla="*/ 23 w 47"/>
                <a:gd name="T13" fmla="*/ 13 h 47"/>
                <a:gd name="T14" fmla="*/ 33 w 47"/>
                <a:gd name="T15" fmla="*/ 23 h 47"/>
                <a:gd name="T16" fmla="*/ 23 w 47"/>
                <a:gd name="T17" fmla="*/ 33 h 47"/>
                <a:gd name="T18" fmla="*/ 14 w 47"/>
                <a:gd name="T19" fmla="*/ 2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" h="47">
                  <a:moveTo>
                    <a:pt x="47" y="23"/>
                  </a:moveTo>
                  <a:cubicBezTo>
                    <a:pt x="47" y="10"/>
                    <a:pt x="36" y="0"/>
                    <a:pt x="23" y="0"/>
                  </a:cubicBezTo>
                  <a:cubicBezTo>
                    <a:pt x="10" y="0"/>
                    <a:pt x="0" y="10"/>
                    <a:pt x="0" y="23"/>
                  </a:cubicBezTo>
                  <a:cubicBezTo>
                    <a:pt x="0" y="36"/>
                    <a:pt x="10" y="47"/>
                    <a:pt x="23" y="47"/>
                  </a:cubicBezTo>
                  <a:cubicBezTo>
                    <a:pt x="36" y="47"/>
                    <a:pt x="47" y="36"/>
                    <a:pt x="47" y="23"/>
                  </a:cubicBezTo>
                  <a:close/>
                  <a:moveTo>
                    <a:pt x="14" y="23"/>
                  </a:moveTo>
                  <a:cubicBezTo>
                    <a:pt x="14" y="18"/>
                    <a:pt x="18" y="13"/>
                    <a:pt x="23" y="13"/>
                  </a:cubicBezTo>
                  <a:cubicBezTo>
                    <a:pt x="29" y="13"/>
                    <a:pt x="33" y="18"/>
                    <a:pt x="33" y="23"/>
                  </a:cubicBezTo>
                  <a:cubicBezTo>
                    <a:pt x="33" y="28"/>
                    <a:pt x="29" y="33"/>
                    <a:pt x="23" y="33"/>
                  </a:cubicBezTo>
                  <a:cubicBezTo>
                    <a:pt x="18" y="33"/>
                    <a:pt x="14" y="28"/>
                    <a:pt x="14" y="23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466" name="Freeform 522"/>
            <p:cNvSpPr>
              <a:spLocks noEditPoints="1"/>
            </p:cNvSpPr>
            <p:nvPr/>
          </p:nvSpPr>
          <p:spPr bwMode="auto">
            <a:xfrm>
              <a:off x="9845517" y="6258116"/>
              <a:ext cx="195745" cy="240195"/>
            </a:xfrm>
            <a:custGeom>
              <a:avLst/>
              <a:gdLst>
                <a:gd name="T0" fmla="*/ 93 w 93"/>
                <a:gd name="T1" fmla="*/ 103 h 103"/>
                <a:gd name="T2" fmla="*/ 93 w 93"/>
                <a:gd name="T3" fmla="*/ 0 h 103"/>
                <a:gd name="T4" fmla="*/ 41 w 93"/>
                <a:gd name="T5" fmla="*/ 0 h 103"/>
                <a:gd name="T6" fmla="*/ 41 w 93"/>
                <a:gd name="T7" fmla="*/ 40 h 103"/>
                <a:gd name="T8" fmla="*/ 24 w 93"/>
                <a:gd name="T9" fmla="*/ 32 h 103"/>
                <a:gd name="T10" fmla="*/ 0 w 93"/>
                <a:gd name="T11" fmla="*/ 56 h 103"/>
                <a:gd name="T12" fmla="*/ 24 w 93"/>
                <a:gd name="T13" fmla="*/ 79 h 103"/>
                <a:gd name="T14" fmla="*/ 41 w 93"/>
                <a:gd name="T15" fmla="*/ 71 h 103"/>
                <a:gd name="T16" fmla="*/ 41 w 93"/>
                <a:gd name="T17" fmla="*/ 103 h 103"/>
                <a:gd name="T18" fmla="*/ 93 w 93"/>
                <a:gd name="T19" fmla="*/ 103 h 103"/>
                <a:gd name="T20" fmla="*/ 24 w 93"/>
                <a:gd name="T21" fmla="*/ 65 h 103"/>
                <a:gd name="T22" fmla="*/ 14 w 93"/>
                <a:gd name="T23" fmla="*/ 56 h 103"/>
                <a:gd name="T24" fmla="*/ 24 w 93"/>
                <a:gd name="T25" fmla="*/ 46 h 103"/>
                <a:gd name="T26" fmla="*/ 33 w 93"/>
                <a:gd name="T27" fmla="*/ 56 h 103"/>
                <a:gd name="T28" fmla="*/ 24 w 93"/>
                <a:gd name="T29" fmla="*/ 65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3" h="103">
                  <a:moveTo>
                    <a:pt x="93" y="103"/>
                  </a:moveTo>
                  <a:cubicBezTo>
                    <a:pt x="93" y="0"/>
                    <a:pt x="93" y="0"/>
                    <a:pt x="93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37" y="35"/>
                    <a:pt x="31" y="32"/>
                    <a:pt x="24" y="32"/>
                  </a:cubicBezTo>
                  <a:cubicBezTo>
                    <a:pt x="11" y="32"/>
                    <a:pt x="0" y="43"/>
                    <a:pt x="0" y="56"/>
                  </a:cubicBezTo>
                  <a:cubicBezTo>
                    <a:pt x="0" y="69"/>
                    <a:pt x="11" y="79"/>
                    <a:pt x="24" y="79"/>
                  </a:cubicBezTo>
                  <a:cubicBezTo>
                    <a:pt x="31" y="79"/>
                    <a:pt x="37" y="76"/>
                    <a:pt x="41" y="71"/>
                  </a:cubicBezTo>
                  <a:cubicBezTo>
                    <a:pt x="41" y="103"/>
                    <a:pt x="41" y="103"/>
                    <a:pt x="41" y="103"/>
                  </a:cubicBezTo>
                  <a:lnTo>
                    <a:pt x="93" y="103"/>
                  </a:lnTo>
                  <a:close/>
                  <a:moveTo>
                    <a:pt x="24" y="65"/>
                  </a:moveTo>
                  <a:cubicBezTo>
                    <a:pt x="18" y="65"/>
                    <a:pt x="14" y="61"/>
                    <a:pt x="14" y="56"/>
                  </a:cubicBezTo>
                  <a:cubicBezTo>
                    <a:pt x="14" y="50"/>
                    <a:pt x="18" y="46"/>
                    <a:pt x="24" y="46"/>
                  </a:cubicBezTo>
                  <a:cubicBezTo>
                    <a:pt x="29" y="46"/>
                    <a:pt x="33" y="50"/>
                    <a:pt x="33" y="56"/>
                  </a:cubicBezTo>
                  <a:cubicBezTo>
                    <a:pt x="33" y="61"/>
                    <a:pt x="29" y="65"/>
                    <a:pt x="24" y="65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467" name="Rectangle 523"/>
            <p:cNvSpPr>
              <a:spLocks noChangeArrowheads="1"/>
            </p:cNvSpPr>
            <p:nvPr/>
          </p:nvSpPr>
          <p:spPr bwMode="auto">
            <a:xfrm>
              <a:off x="10172054" y="6292569"/>
              <a:ext cx="109439" cy="158490"/>
            </a:xfrm>
            <a:prstGeom prst="rect">
              <a:avLst/>
            </a:pr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468" name="Freeform 524"/>
            <p:cNvSpPr>
              <a:spLocks noEditPoints="1"/>
            </p:cNvSpPr>
            <p:nvPr/>
          </p:nvSpPr>
          <p:spPr bwMode="auto">
            <a:xfrm>
              <a:off x="10454104" y="5519808"/>
              <a:ext cx="220658" cy="109269"/>
            </a:xfrm>
            <a:custGeom>
              <a:avLst/>
              <a:gdLst>
                <a:gd name="T0" fmla="*/ 81 w 105"/>
                <a:gd name="T1" fmla="*/ 47 h 47"/>
                <a:gd name="T2" fmla="*/ 105 w 105"/>
                <a:gd name="T3" fmla="*/ 24 h 47"/>
                <a:gd name="T4" fmla="*/ 81 w 105"/>
                <a:gd name="T5" fmla="*/ 0 h 47"/>
                <a:gd name="T6" fmla="*/ 64 w 105"/>
                <a:gd name="T7" fmla="*/ 8 h 47"/>
                <a:gd name="T8" fmla="*/ 0 w 105"/>
                <a:gd name="T9" fmla="*/ 8 h 47"/>
                <a:gd name="T10" fmla="*/ 0 w 105"/>
                <a:gd name="T11" fmla="*/ 40 h 47"/>
                <a:gd name="T12" fmla="*/ 64 w 105"/>
                <a:gd name="T13" fmla="*/ 40 h 47"/>
                <a:gd name="T14" fmla="*/ 81 w 105"/>
                <a:gd name="T15" fmla="*/ 47 h 47"/>
                <a:gd name="T16" fmla="*/ 81 w 105"/>
                <a:gd name="T17" fmla="*/ 14 h 47"/>
                <a:gd name="T18" fmla="*/ 91 w 105"/>
                <a:gd name="T19" fmla="*/ 24 h 47"/>
                <a:gd name="T20" fmla="*/ 81 w 105"/>
                <a:gd name="T21" fmla="*/ 34 h 47"/>
                <a:gd name="T22" fmla="*/ 71 w 105"/>
                <a:gd name="T23" fmla="*/ 24 h 47"/>
                <a:gd name="T24" fmla="*/ 81 w 105"/>
                <a:gd name="T25" fmla="*/ 1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5" h="47">
                  <a:moveTo>
                    <a:pt x="81" y="47"/>
                  </a:moveTo>
                  <a:cubicBezTo>
                    <a:pt x="94" y="47"/>
                    <a:pt x="105" y="37"/>
                    <a:pt x="105" y="24"/>
                  </a:cubicBezTo>
                  <a:cubicBezTo>
                    <a:pt x="105" y="11"/>
                    <a:pt x="94" y="0"/>
                    <a:pt x="81" y="0"/>
                  </a:cubicBezTo>
                  <a:cubicBezTo>
                    <a:pt x="74" y="0"/>
                    <a:pt x="68" y="3"/>
                    <a:pt x="64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64" y="40"/>
                    <a:pt x="64" y="40"/>
                    <a:pt x="64" y="40"/>
                  </a:cubicBezTo>
                  <a:cubicBezTo>
                    <a:pt x="68" y="44"/>
                    <a:pt x="74" y="47"/>
                    <a:pt x="81" y="47"/>
                  </a:cubicBezTo>
                  <a:close/>
                  <a:moveTo>
                    <a:pt x="81" y="14"/>
                  </a:moveTo>
                  <a:cubicBezTo>
                    <a:pt x="87" y="14"/>
                    <a:pt x="91" y="19"/>
                    <a:pt x="91" y="24"/>
                  </a:cubicBezTo>
                  <a:cubicBezTo>
                    <a:pt x="91" y="29"/>
                    <a:pt x="87" y="34"/>
                    <a:pt x="81" y="34"/>
                  </a:cubicBezTo>
                  <a:cubicBezTo>
                    <a:pt x="76" y="34"/>
                    <a:pt x="71" y="29"/>
                    <a:pt x="71" y="24"/>
                  </a:cubicBezTo>
                  <a:cubicBezTo>
                    <a:pt x="71" y="19"/>
                    <a:pt x="76" y="14"/>
                    <a:pt x="81" y="14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469" name="Rectangle 525"/>
            <p:cNvSpPr>
              <a:spLocks noChangeArrowheads="1"/>
            </p:cNvSpPr>
            <p:nvPr/>
          </p:nvSpPr>
          <p:spPr bwMode="auto">
            <a:xfrm>
              <a:off x="10454104" y="6341789"/>
              <a:ext cx="149478" cy="71862"/>
            </a:xfrm>
            <a:prstGeom prst="rect">
              <a:avLst/>
            </a:pr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471" name="Rectangle 527"/>
            <p:cNvSpPr>
              <a:spLocks noChangeArrowheads="1"/>
            </p:cNvSpPr>
            <p:nvPr/>
          </p:nvSpPr>
          <p:spPr bwMode="auto">
            <a:xfrm>
              <a:off x="11060024" y="5517840"/>
              <a:ext cx="146808" cy="95488"/>
            </a:xfrm>
            <a:prstGeom prst="rect">
              <a:avLst/>
            </a:pr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474" name="Rectangle 531"/>
            <p:cNvSpPr>
              <a:spLocks noChangeArrowheads="1"/>
            </p:cNvSpPr>
            <p:nvPr/>
          </p:nvSpPr>
          <p:spPr bwMode="auto">
            <a:xfrm>
              <a:off x="8332943" y="6263037"/>
              <a:ext cx="130794" cy="232320"/>
            </a:xfrm>
            <a:prstGeom prst="rect">
              <a:avLst/>
            </a:pr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485" name="Freeform 544"/>
            <p:cNvSpPr>
              <a:spLocks noEditPoints="1"/>
            </p:cNvSpPr>
            <p:nvPr/>
          </p:nvSpPr>
          <p:spPr bwMode="auto">
            <a:xfrm>
              <a:off x="6854181" y="5995278"/>
              <a:ext cx="1034777" cy="109269"/>
            </a:xfrm>
            <a:custGeom>
              <a:avLst/>
              <a:gdLst>
                <a:gd name="T0" fmla="*/ 468 w 492"/>
                <a:gd name="T1" fmla="*/ 0 h 47"/>
                <a:gd name="T2" fmla="*/ 445 w 492"/>
                <a:gd name="T3" fmla="*/ 18 h 47"/>
                <a:gd name="T4" fmla="*/ 0 w 492"/>
                <a:gd name="T5" fmla="*/ 18 h 47"/>
                <a:gd name="T6" fmla="*/ 0 w 492"/>
                <a:gd name="T7" fmla="*/ 29 h 47"/>
                <a:gd name="T8" fmla="*/ 445 w 492"/>
                <a:gd name="T9" fmla="*/ 29 h 47"/>
                <a:gd name="T10" fmla="*/ 468 w 492"/>
                <a:gd name="T11" fmla="*/ 47 h 47"/>
                <a:gd name="T12" fmla="*/ 492 w 492"/>
                <a:gd name="T13" fmla="*/ 23 h 47"/>
                <a:gd name="T14" fmla="*/ 468 w 492"/>
                <a:gd name="T15" fmla="*/ 0 h 47"/>
                <a:gd name="T16" fmla="*/ 468 w 492"/>
                <a:gd name="T17" fmla="*/ 33 h 47"/>
                <a:gd name="T18" fmla="*/ 458 w 492"/>
                <a:gd name="T19" fmla="*/ 23 h 47"/>
                <a:gd name="T20" fmla="*/ 468 w 492"/>
                <a:gd name="T21" fmla="*/ 14 h 47"/>
                <a:gd name="T22" fmla="*/ 478 w 492"/>
                <a:gd name="T23" fmla="*/ 23 h 47"/>
                <a:gd name="T24" fmla="*/ 468 w 492"/>
                <a:gd name="T25" fmla="*/ 3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92" h="47">
                  <a:moveTo>
                    <a:pt x="468" y="0"/>
                  </a:moveTo>
                  <a:cubicBezTo>
                    <a:pt x="457" y="0"/>
                    <a:pt x="448" y="8"/>
                    <a:pt x="445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445" y="29"/>
                    <a:pt x="445" y="29"/>
                    <a:pt x="445" y="29"/>
                  </a:cubicBezTo>
                  <a:cubicBezTo>
                    <a:pt x="448" y="39"/>
                    <a:pt x="457" y="47"/>
                    <a:pt x="468" y="47"/>
                  </a:cubicBezTo>
                  <a:cubicBezTo>
                    <a:pt x="481" y="47"/>
                    <a:pt x="492" y="36"/>
                    <a:pt x="492" y="23"/>
                  </a:cubicBezTo>
                  <a:cubicBezTo>
                    <a:pt x="492" y="10"/>
                    <a:pt x="481" y="0"/>
                    <a:pt x="468" y="0"/>
                  </a:cubicBezTo>
                  <a:close/>
                  <a:moveTo>
                    <a:pt x="468" y="33"/>
                  </a:moveTo>
                  <a:cubicBezTo>
                    <a:pt x="463" y="33"/>
                    <a:pt x="458" y="29"/>
                    <a:pt x="458" y="23"/>
                  </a:cubicBezTo>
                  <a:cubicBezTo>
                    <a:pt x="458" y="18"/>
                    <a:pt x="463" y="14"/>
                    <a:pt x="468" y="14"/>
                  </a:cubicBezTo>
                  <a:cubicBezTo>
                    <a:pt x="473" y="14"/>
                    <a:pt x="478" y="18"/>
                    <a:pt x="478" y="23"/>
                  </a:cubicBezTo>
                  <a:cubicBezTo>
                    <a:pt x="478" y="29"/>
                    <a:pt x="473" y="33"/>
                    <a:pt x="468" y="33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486" name="Freeform 545"/>
            <p:cNvSpPr>
              <a:spLocks noEditPoints="1"/>
            </p:cNvSpPr>
            <p:nvPr/>
          </p:nvSpPr>
          <p:spPr bwMode="auto">
            <a:xfrm>
              <a:off x="6854181" y="6120297"/>
              <a:ext cx="4350872" cy="303198"/>
            </a:xfrm>
            <a:custGeom>
              <a:avLst/>
              <a:gdLst>
                <a:gd name="T0" fmla="*/ 1998 w 2068"/>
                <a:gd name="T1" fmla="*/ 99 h 130"/>
                <a:gd name="T2" fmla="*/ 1998 w 2068"/>
                <a:gd name="T3" fmla="*/ 109 h 130"/>
                <a:gd name="T4" fmla="*/ 1990 w 2068"/>
                <a:gd name="T5" fmla="*/ 109 h 130"/>
                <a:gd name="T6" fmla="*/ 1956 w 2068"/>
                <a:gd name="T7" fmla="*/ 69 h 130"/>
                <a:gd name="T8" fmla="*/ 1672 w 2068"/>
                <a:gd name="T9" fmla="*/ 69 h 130"/>
                <a:gd name="T10" fmla="*/ 1638 w 2068"/>
                <a:gd name="T11" fmla="*/ 35 h 130"/>
                <a:gd name="T12" fmla="*/ 1437 w 2068"/>
                <a:gd name="T13" fmla="*/ 35 h 130"/>
                <a:gd name="T14" fmla="*/ 1420 w 2068"/>
                <a:gd name="T15" fmla="*/ 18 h 130"/>
                <a:gd name="T16" fmla="*/ 1420 w 2068"/>
                <a:gd name="T17" fmla="*/ 0 h 130"/>
                <a:gd name="T18" fmla="*/ 808 w 2068"/>
                <a:gd name="T19" fmla="*/ 0 h 130"/>
                <a:gd name="T20" fmla="*/ 776 w 2068"/>
                <a:gd name="T21" fmla="*/ 32 h 130"/>
                <a:gd name="T22" fmla="*/ 678 w 2068"/>
                <a:gd name="T23" fmla="*/ 32 h 130"/>
                <a:gd name="T24" fmla="*/ 655 w 2068"/>
                <a:gd name="T25" fmla="*/ 14 h 130"/>
                <a:gd name="T26" fmla="*/ 632 w 2068"/>
                <a:gd name="T27" fmla="*/ 32 h 130"/>
                <a:gd name="T28" fmla="*/ 204 w 2068"/>
                <a:gd name="T29" fmla="*/ 32 h 130"/>
                <a:gd name="T30" fmla="*/ 181 w 2068"/>
                <a:gd name="T31" fmla="*/ 14 h 130"/>
                <a:gd name="T32" fmla="*/ 158 w 2068"/>
                <a:gd name="T33" fmla="*/ 32 h 130"/>
                <a:gd name="T34" fmla="*/ 0 w 2068"/>
                <a:gd name="T35" fmla="*/ 32 h 130"/>
                <a:gd name="T36" fmla="*/ 0 w 2068"/>
                <a:gd name="T37" fmla="*/ 43 h 130"/>
                <a:gd name="T38" fmla="*/ 158 w 2068"/>
                <a:gd name="T39" fmla="*/ 43 h 130"/>
                <a:gd name="T40" fmla="*/ 181 w 2068"/>
                <a:gd name="T41" fmla="*/ 61 h 130"/>
                <a:gd name="T42" fmla="*/ 204 w 2068"/>
                <a:gd name="T43" fmla="*/ 43 h 130"/>
                <a:gd name="T44" fmla="*/ 632 w 2068"/>
                <a:gd name="T45" fmla="*/ 43 h 130"/>
                <a:gd name="T46" fmla="*/ 655 w 2068"/>
                <a:gd name="T47" fmla="*/ 61 h 130"/>
                <a:gd name="T48" fmla="*/ 678 w 2068"/>
                <a:gd name="T49" fmla="*/ 43 h 130"/>
                <a:gd name="T50" fmla="*/ 780 w 2068"/>
                <a:gd name="T51" fmla="*/ 43 h 130"/>
                <a:gd name="T52" fmla="*/ 812 w 2068"/>
                <a:gd name="T53" fmla="*/ 11 h 130"/>
                <a:gd name="T54" fmla="*/ 1409 w 2068"/>
                <a:gd name="T55" fmla="*/ 11 h 130"/>
                <a:gd name="T56" fmla="*/ 1409 w 2068"/>
                <a:gd name="T57" fmla="*/ 18 h 130"/>
                <a:gd name="T58" fmla="*/ 1391 w 2068"/>
                <a:gd name="T59" fmla="*/ 41 h 130"/>
                <a:gd name="T60" fmla="*/ 1414 w 2068"/>
                <a:gd name="T61" fmla="*/ 64 h 130"/>
                <a:gd name="T62" fmla="*/ 1437 w 2068"/>
                <a:gd name="T63" fmla="*/ 46 h 130"/>
                <a:gd name="T64" fmla="*/ 1634 w 2068"/>
                <a:gd name="T65" fmla="*/ 46 h 130"/>
                <a:gd name="T66" fmla="*/ 1667 w 2068"/>
                <a:gd name="T67" fmla="*/ 80 h 130"/>
                <a:gd name="T68" fmla="*/ 1951 w 2068"/>
                <a:gd name="T69" fmla="*/ 80 h 130"/>
                <a:gd name="T70" fmla="*/ 1985 w 2068"/>
                <a:gd name="T71" fmla="*/ 120 h 130"/>
                <a:gd name="T72" fmla="*/ 1998 w 2068"/>
                <a:gd name="T73" fmla="*/ 120 h 130"/>
                <a:gd name="T74" fmla="*/ 1998 w 2068"/>
                <a:gd name="T75" fmla="*/ 130 h 130"/>
                <a:gd name="T76" fmla="*/ 2068 w 2068"/>
                <a:gd name="T77" fmla="*/ 130 h 130"/>
                <a:gd name="T78" fmla="*/ 2068 w 2068"/>
                <a:gd name="T79" fmla="*/ 99 h 130"/>
                <a:gd name="T80" fmla="*/ 1998 w 2068"/>
                <a:gd name="T81" fmla="*/ 99 h 130"/>
                <a:gd name="T82" fmla="*/ 181 w 2068"/>
                <a:gd name="T83" fmla="*/ 48 h 130"/>
                <a:gd name="T84" fmla="*/ 171 w 2068"/>
                <a:gd name="T85" fmla="*/ 38 h 130"/>
                <a:gd name="T86" fmla="*/ 181 w 2068"/>
                <a:gd name="T87" fmla="*/ 28 h 130"/>
                <a:gd name="T88" fmla="*/ 191 w 2068"/>
                <a:gd name="T89" fmla="*/ 38 h 130"/>
                <a:gd name="T90" fmla="*/ 181 w 2068"/>
                <a:gd name="T91" fmla="*/ 48 h 130"/>
                <a:gd name="T92" fmla="*/ 655 w 2068"/>
                <a:gd name="T93" fmla="*/ 48 h 130"/>
                <a:gd name="T94" fmla="*/ 646 w 2068"/>
                <a:gd name="T95" fmla="*/ 38 h 130"/>
                <a:gd name="T96" fmla="*/ 655 w 2068"/>
                <a:gd name="T97" fmla="*/ 28 h 130"/>
                <a:gd name="T98" fmla="*/ 665 w 2068"/>
                <a:gd name="T99" fmla="*/ 38 h 130"/>
                <a:gd name="T100" fmla="*/ 655 w 2068"/>
                <a:gd name="T101" fmla="*/ 48 h 130"/>
                <a:gd name="T102" fmla="*/ 1414 w 2068"/>
                <a:gd name="T103" fmla="*/ 50 h 130"/>
                <a:gd name="T104" fmla="*/ 1404 w 2068"/>
                <a:gd name="T105" fmla="*/ 41 h 130"/>
                <a:gd name="T106" fmla="*/ 1414 w 2068"/>
                <a:gd name="T107" fmla="*/ 31 h 130"/>
                <a:gd name="T108" fmla="*/ 1424 w 2068"/>
                <a:gd name="T109" fmla="*/ 41 h 130"/>
                <a:gd name="T110" fmla="*/ 1414 w 2068"/>
                <a:gd name="T111" fmla="*/ 5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068" h="130">
                  <a:moveTo>
                    <a:pt x="1998" y="99"/>
                  </a:moveTo>
                  <a:cubicBezTo>
                    <a:pt x="1998" y="109"/>
                    <a:pt x="1998" y="109"/>
                    <a:pt x="1998" y="109"/>
                  </a:cubicBezTo>
                  <a:cubicBezTo>
                    <a:pt x="1995" y="109"/>
                    <a:pt x="1992" y="109"/>
                    <a:pt x="1990" y="109"/>
                  </a:cubicBezTo>
                  <a:cubicBezTo>
                    <a:pt x="1987" y="105"/>
                    <a:pt x="1956" y="69"/>
                    <a:pt x="1956" y="69"/>
                  </a:cubicBezTo>
                  <a:cubicBezTo>
                    <a:pt x="1956" y="69"/>
                    <a:pt x="1676" y="69"/>
                    <a:pt x="1672" y="69"/>
                  </a:cubicBezTo>
                  <a:cubicBezTo>
                    <a:pt x="1669" y="66"/>
                    <a:pt x="1638" y="35"/>
                    <a:pt x="1638" y="35"/>
                  </a:cubicBezTo>
                  <a:cubicBezTo>
                    <a:pt x="1437" y="35"/>
                    <a:pt x="1437" y="35"/>
                    <a:pt x="1437" y="35"/>
                  </a:cubicBezTo>
                  <a:cubicBezTo>
                    <a:pt x="1435" y="27"/>
                    <a:pt x="1428" y="20"/>
                    <a:pt x="1420" y="18"/>
                  </a:cubicBezTo>
                  <a:cubicBezTo>
                    <a:pt x="1420" y="0"/>
                    <a:pt x="1420" y="0"/>
                    <a:pt x="1420" y="0"/>
                  </a:cubicBezTo>
                  <a:cubicBezTo>
                    <a:pt x="808" y="0"/>
                    <a:pt x="808" y="0"/>
                    <a:pt x="808" y="0"/>
                  </a:cubicBezTo>
                  <a:cubicBezTo>
                    <a:pt x="808" y="0"/>
                    <a:pt x="779" y="29"/>
                    <a:pt x="776" y="32"/>
                  </a:cubicBezTo>
                  <a:cubicBezTo>
                    <a:pt x="772" y="32"/>
                    <a:pt x="699" y="32"/>
                    <a:pt x="678" y="32"/>
                  </a:cubicBezTo>
                  <a:cubicBezTo>
                    <a:pt x="676" y="22"/>
                    <a:pt x="666" y="14"/>
                    <a:pt x="655" y="14"/>
                  </a:cubicBezTo>
                  <a:cubicBezTo>
                    <a:pt x="644" y="14"/>
                    <a:pt x="635" y="22"/>
                    <a:pt x="632" y="32"/>
                  </a:cubicBezTo>
                  <a:cubicBezTo>
                    <a:pt x="204" y="32"/>
                    <a:pt x="204" y="32"/>
                    <a:pt x="204" y="32"/>
                  </a:cubicBezTo>
                  <a:cubicBezTo>
                    <a:pt x="201" y="22"/>
                    <a:pt x="192" y="14"/>
                    <a:pt x="181" y="14"/>
                  </a:cubicBezTo>
                  <a:cubicBezTo>
                    <a:pt x="170" y="14"/>
                    <a:pt x="161" y="22"/>
                    <a:pt x="158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158" y="43"/>
                    <a:pt x="158" y="43"/>
                    <a:pt x="158" y="43"/>
                  </a:cubicBezTo>
                  <a:cubicBezTo>
                    <a:pt x="161" y="54"/>
                    <a:pt x="170" y="61"/>
                    <a:pt x="181" y="61"/>
                  </a:cubicBezTo>
                  <a:cubicBezTo>
                    <a:pt x="192" y="61"/>
                    <a:pt x="201" y="54"/>
                    <a:pt x="204" y="43"/>
                  </a:cubicBezTo>
                  <a:cubicBezTo>
                    <a:pt x="632" y="43"/>
                    <a:pt x="632" y="43"/>
                    <a:pt x="632" y="43"/>
                  </a:cubicBezTo>
                  <a:cubicBezTo>
                    <a:pt x="635" y="54"/>
                    <a:pt x="644" y="61"/>
                    <a:pt x="655" y="61"/>
                  </a:cubicBezTo>
                  <a:cubicBezTo>
                    <a:pt x="666" y="61"/>
                    <a:pt x="676" y="54"/>
                    <a:pt x="678" y="43"/>
                  </a:cubicBezTo>
                  <a:cubicBezTo>
                    <a:pt x="780" y="43"/>
                    <a:pt x="780" y="43"/>
                    <a:pt x="780" y="43"/>
                  </a:cubicBezTo>
                  <a:cubicBezTo>
                    <a:pt x="780" y="43"/>
                    <a:pt x="810" y="14"/>
                    <a:pt x="812" y="11"/>
                  </a:cubicBezTo>
                  <a:cubicBezTo>
                    <a:pt x="817" y="11"/>
                    <a:pt x="1398" y="11"/>
                    <a:pt x="1409" y="11"/>
                  </a:cubicBezTo>
                  <a:cubicBezTo>
                    <a:pt x="1409" y="14"/>
                    <a:pt x="1409" y="16"/>
                    <a:pt x="1409" y="18"/>
                  </a:cubicBezTo>
                  <a:cubicBezTo>
                    <a:pt x="1398" y="20"/>
                    <a:pt x="1391" y="30"/>
                    <a:pt x="1391" y="41"/>
                  </a:cubicBezTo>
                  <a:cubicBezTo>
                    <a:pt x="1391" y="54"/>
                    <a:pt x="1401" y="64"/>
                    <a:pt x="1414" y="64"/>
                  </a:cubicBezTo>
                  <a:cubicBezTo>
                    <a:pt x="1425" y="64"/>
                    <a:pt x="1435" y="56"/>
                    <a:pt x="1437" y="46"/>
                  </a:cubicBezTo>
                  <a:cubicBezTo>
                    <a:pt x="1463" y="46"/>
                    <a:pt x="1630" y="46"/>
                    <a:pt x="1634" y="46"/>
                  </a:cubicBezTo>
                  <a:cubicBezTo>
                    <a:pt x="1637" y="49"/>
                    <a:pt x="1667" y="80"/>
                    <a:pt x="1667" y="80"/>
                  </a:cubicBezTo>
                  <a:cubicBezTo>
                    <a:pt x="1667" y="80"/>
                    <a:pt x="1946" y="80"/>
                    <a:pt x="1951" y="80"/>
                  </a:cubicBezTo>
                  <a:cubicBezTo>
                    <a:pt x="1954" y="83"/>
                    <a:pt x="1985" y="120"/>
                    <a:pt x="1985" y="120"/>
                  </a:cubicBezTo>
                  <a:cubicBezTo>
                    <a:pt x="1998" y="120"/>
                    <a:pt x="1998" y="120"/>
                    <a:pt x="1998" y="120"/>
                  </a:cubicBezTo>
                  <a:cubicBezTo>
                    <a:pt x="1998" y="130"/>
                    <a:pt x="1998" y="130"/>
                    <a:pt x="1998" y="130"/>
                  </a:cubicBezTo>
                  <a:cubicBezTo>
                    <a:pt x="2068" y="130"/>
                    <a:pt x="2068" y="130"/>
                    <a:pt x="2068" y="130"/>
                  </a:cubicBezTo>
                  <a:cubicBezTo>
                    <a:pt x="2068" y="99"/>
                    <a:pt x="2068" y="99"/>
                    <a:pt x="2068" y="99"/>
                  </a:cubicBezTo>
                  <a:lnTo>
                    <a:pt x="1998" y="99"/>
                  </a:lnTo>
                  <a:close/>
                  <a:moveTo>
                    <a:pt x="181" y="48"/>
                  </a:moveTo>
                  <a:cubicBezTo>
                    <a:pt x="176" y="48"/>
                    <a:pt x="171" y="43"/>
                    <a:pt x="171" y="38"/>
                  </a:cubicBezTo>
                  <a:cubicBezTo>
                    <a:pt x="171" y="32"/>
                    <a:pt x="176" y="28"/>
                    <a:pt x="181" y="28"/>
                  </a:cubicBezTo>
                  <a:cubicBezTo>
                    <a:pt x="186" y="28"/>
                    <a:pt x="191" y="32"/>
                    <a:pt x="191" y="38"/>
                  </a:cubicBezTo>
                  <a:cubicBezTo>
                    <a:pt x="191" y="43"/>
                    <a:pt x="186" y="48"/>
                    <a:pt x="181" y="48"/>
                  </a:cubicBezTo>
                  <a:close/>
                  <a:moveTo>
                    <a:pt x="655" y="48"/>
                  </a:moveTo>
                  <a:cubicBezTo>
                    <a:pt x="650" y="48"/>
                    <a:pt x="646" y="43"/>
                    <a:pt x="646" y="38"/>
                  </a:cubicBezTo>
                  <a:cubicBezTo>
                    <a:pt x="646" y="32"/>
                    <a:pt x="650" y="28"/>
                    <a:pt x="655" y="28"/>
                  </a:cubicBezTo>
                  <a:cubicBezTo>
                    <a:pt x="661" y="28"/>
                    <a:pt x="665" y="32"/>
                    <a:pt x="665" y="38"/>
                  </a:cubicBezTo>
                  <a:cubicBezTo>
                    <a:pt x="665" y="43"/>
                    <a:pt x="661" y="48"/>
                    <a:pt x="655" y="48"/>
                  </a:cubicBezTo>
                  <a:close/>
                  <a:moveTo>
                    <a:pt x="1414" y="50"/>
                  </a:moveTo>
                  <a:cubicBezTo>
                    <a:pt x="1409" y="50"/>
                    <a:pt x="1404" y="46"/>
                    <a:pt x="1404" y="41"/>
                  </a:cubicBezTo>
                  <a:cubicBezTo>
                    <a:pt x="1404" y="35"/>
                    <a:pt x="1409" y="31"/>
                    <a:pt x="1414" y="31"/>
                  </a:cubicBezTo>
                  <a:cubicBezTo>
                    <a:pt x="1419" y="31"/>
                    <a:pt x="1424" y="35"/>
                    <a:pt x="1424" y="41"/>
                  </a:cubicBezTo>
                  <a:cubicBezTo>
                    <a:pt x="1424" y="46"/>
                    <a:pt x="1419" y="50"/>
                    <a:pt x="1414" y="50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487" name="Freeform 546"/>
            <p:cNvSpPr>
              <a:spLocks/>
            </p:cNvSpPr>
            <p:nvPr/>
          </p:nvSpPr>
          <p:spPr bwMode="auto">
            <a:xfrm>
              <a:off x="6992982" y="6285677"/>
              <a:ext cx="3610600" cy="456765"/>
            </a:xfrm>
            <a:custGeom>
              <a:avLst/>
              <a:gdLst>
                <a:gd name="T0" fmla="*/ 1716 w 1716"/>
                <a:gd name="T1" fmla="*/ 196 h 196"/>
                <a:gd name="T2" fmla="*/ 1716 w 1716"/>
                <a:gd name="T3" fmla="*/ 165 h 196"/>
                <a:gd name="T4" fmla="*/ 1645 w 1716"/>
                <a:gd name="T5" fmla="*/ 165 h 196"/>
                <a:gd name="T6" fmla="*/ 1645 w 1716"/>
                <a:gd name="T7" fmla="*/ 174 h 196"/>
                <a:gd name="T8" fmla="*/ 1640 w 1716"/>
                <a:gd name="T9" fmla="*/ 174 h 196"/>
                <a:gd name="T10" fmla="*/ 1604 w 1716"/>
                <a:gd name="T11" fmla="*/ 138 h 196"/>
                <a:gd name="T12" fmla="*/ 1356 w 1716"/>
                <a:gd name="T13" fmla="*/ 138 h 196"/>
                <a:gd name="T14" fmla="*/ 1228 w 1716"/>
                <a:gd name="T15" fmla="*/ 0 h 196"/>
                <a:gd name="T16" fmla="*/ 841 w 1716"/>
                <a:gd name="T17" fmla="*/ 0 h 196"/>
                <a:gd name="T18" fmla="*/ 841 w 1716"/>
                <a:gd name="T19" fmla="*/ 77 h 196"/>
                <a:gd name="T20" fmla="*/ 818 w 1716"/>
                <a:gd name="T21" fmla="*/ 99 h 196"/>
                <a:gd name="T22" fmla="*/ 596 w 1716"/>
                <a:gd name="T23" fmla="*/ 99 h 196"/>
                <a:gd name="T24" fmla="*/ 531 w 1716"/>
                <a:gd name="T25" fmla="*/ 34 h 196"/>
                <a:gd name="T26" fmla="*/ 51 w 1716"/>
                <a:gd name="T27" fmla="*/ 34 h 196"/>
                <a:gd name="T28" fmla="*/ 51 w 1716"/>
                <a:gd name="T29" fmla="*/ 6 h 196"/>
                <a:gd name="T30" fmla="*/ 0 w 1716"/>
                <a:gd name="T31" fmla="*/ 6 h 196"/>
                <a:gd name="T32" fmla="*/ 0 w 1716"/>
                <a:gd name="T33" fmla="*/ 72 h 196"/>
                <a:gd name="T34" fmla="*/ 51 w 1716"/>
                <a:gd name="T35" fmla="*/ 72 h 196"/>
                <a:gd name="T36" fmla="*/ 51 w 1716"/>
                <a:gd name="T37" fmla="*/ 45 h 196"/>
                <a:gd name="T38" fmla="*/ 526 w 1716"/>
                <a:gd name="T39" fmla="*/ 45 h 196"/>
                <a:gd name="T40" fmla="*/ 591 w 1716"/>
                <a:gd name="T41" fmla="*/ 110 h 196"/>
                <a:gd name="T42" fmla="*/ 823 w 1716"/>
                <a:gd name="T43" fmla="*/ 110 h 196"/>
                <a:gd name="T44" fmla="*/ 852 w 1716"/>
                <a:gd name="T45" fmla="*/ 81 h 196"/>
                <a:gd name="T46" fmla="*/ 852 w 1716"/>
                <a:gd name="T47" fmla="*/ 11 h 196"/>
                <a:gd name="T48" fmla="*/ 1223 w 1716"/>
                <a:gd name="T49" fmla="*/ 11 h 196"/>
                <a:gd name="T50" fmla="*/ 1351 w 1716"/>
                <a:gd name="T51" fmla="*/ 149 h 196"/>
                <a:gd name="T52" fmla="*/ 1599 w 1716"/>
                <a:gd name="T53" fmla="*/ 149 h 196"/>
                <a:gd name="T54" fmla="*/ 1636 w 1716"/>
                <a:gd name="T55" fmla="*/ 185 h 196"/>
                <a:gd name="T56" fmla="*/ 1645 w 1716"/>
                <a:gd name="T57" fmla="*/ 185 h 196"/>
                <a:gd name="T58" fmla="*/ 1645 w 1716"/>
                <a:gd name="T59" fmla="*/ 196 h 196"/>
                <a:gd name="T60" fmla="*/ 1716 w 1716"/>
                <a:gd name="T61" fmla="*/ 196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716" h="196">
                  <a:moveTo>
                    <a:pt x="1716" y="196"/>
                  </a:moveTo>
                  <a:cubicBezTo>
                    <a:pt x="1716" y="165"/>
                    <a:pt x="1716" y="165"/>
                    <a:pt x="1716" y="165"/>
                  </a:cubicBezTo>
                  <a:cubicBezTo>
                    <a:pt x="1645" y="165"/>
                    <a:pt x="1645" y="165"/>
                    <a:pt x="1645" y="165"/>
                  </a:cubicBezTo>
                  <a:cubicBezTo>
                    <a:pt x="1645" y="174"/>
                    <a:pt x="1645" y="174"/>
                    <a:pt x="1645" y="174"/>
                  </a:cubicBezTo>
                  <a:cubicBezTo>
                    <a:pt x="1643" y="174"/>
                    <a:pt x="1641" y="174"/>
                    <a:pt x="1640" y="174"/>
                  </a:cubicBezTo>
                  <a:cubicBezTo>
                    <a:pt x="1637" y="171"/>
                    <a:pt x="1604" y="138"/>
                    <a:pt x="1604" y="138"/>
                  </a:cubicBezTo>
                  <a:cubicBezTo>
                    <a:pt x="1604" y="138"/>
                    <a:pt x="1361" y="138"/>
                    <a:pt x="1356" y="138"/>
                  </a:cubicBezTo>
                  <a:cubicBezTo>
                    <a:pt x="1353" y="134"/>
                    <a:pt x="1228" y="0"/>
                    <a:pt x="1228" y="0"/>
                  </a:cubicBezTo>
                  <a:cubicBezTo>
                    <a:pt x="841" y="0"/>
                    <a:pt x="841" y="0"/>
                    <a:pt x="841" y="0"/>
                  </a:cubicBezTo>
                  <a:cubicBezTo>
                    <a:pt x="841" y="0"/>
                    <a:pt x="841" y="72"/>
                    <a:pt x="841" y="77"/>
                  </a:cubicBezTo>
                  <a:cubicBezTo>
                    <a:pt x="838" y="79"/>
                    <a:pt x="821" y="97"/>
                    <a:pt x="818" y="99"/>
                  </a:cubicBezTo>
                  <a:cubicBezTo>
                    <a:pt x="814" y="99"/>
                    <a:pt x="600" y="99"/>
                    <a:pt x="596" y="99"/>
                  </a:cubicBezTo>
                  <a:cubicBezTo>
                    <a:pt x="593" y="96"/>
                    <a:pt x="531" y="34"/>
                    <a:pt x="531" y="34"/>
                  </a:cubicBezTo>
                  <a:cubicBezTo>
                    <a:pt x="51" y="34"/>
                    <a:pt x="51" y="34"/>
                    <a:pt x="51" y="34"/>
                  </a:cubicBezTo>
                  <a:cubicBezTo>
                    <a:pt x="51" y="6"/>
                    <a:pt x="51" y="6"/>
                    <a:pt x="51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51" y="72"/>
                    <a:pt x="51" y="72"/>
                    <a:pt x="51" y="72"/>
                  </a:cubicBezTo>
                  <a:cubicBezTo>
                    <a:pt x="51" y="45"/>
                    <a:pt x="51" y="45"/>
                    <a:pt x="51" y="45"/>
                  </a:cubicBezTo>
                  <a:cubicBezTo>
                    <a:pt x="111" y="45"/>
                    <a:pt x="522" y="45"/>
                    <a:pt x="526" y="45"/>
                  </a:cubicBezTo>
                  <a:cubicBezTo>
                    <a:pt x="529" y="48"/>
                    <a:pt x="591" y="110"/>
                    <a:pt x="591" y="110"/>
                  </a:cubicBezTo>
                  <a:cubicBezTo>
                    <a:pt x="823" y="110"/>
                    <a:pt x="823" y="110"/>
                    <a:pt x="823" y="110"/>
                  </a:cubicBezTo>
                  <a:cubicBezTo>
                    <a:pt x="852" y="81"/>
                    <a:pt x="852" y="81"/>
                    <a:pt x="852" y="81"/>
                  </a:cubicBezTo>
                  <a:cubicBezTo>
                    <a:pt x="852" y="81"/>
                    <a:pt x="852" y="20"/>
                    <a:pt x="852" y="11"/>
                  </a:cubicBezTo>
                  <a:cubicBezTo>
                    <a:pt x="862" y="11"/>
                    <a:pt x="1218" y="11"/>
                    <a:pt x="1223" y="11"/>
                  </a:cubicBezTo>
                  <a:cubicBezTo>
                    <a:pt x="1226" y="14"/>
                    <a:pt x="1351" y="149"/>
                    <a:pt x="1351" y="149"/>
                  </a:cubicBezTo>
                  <a:cubicBezTo>
                    <a:pt x="1351" y="149"/>
                    <a:pt x="1595" y="149"/>
                    <a:pt x="1599" y="149"/>
                  </a:cubicBezTo>
                  <a:cubicBezTo>
                    <a:pt x="1602" y="152"/>
                    <a:pt x="1636" y="185"/>
                    <a:pt x="1636" y="185"/>
                  </a:cubicBezTo>
                  <a:cubicBezTo>
                    <a:pt x="1645" y="185"/>
                    <a:pt x="1645" y="185"/>
                    <a:pt x="1645" y="185"/>
                  </a:cubicBezTo>
                  <a:cubicBezTo>
                    <a:pt x="1645" y="196"/>
                    <a:pt x="1645" y="196"/>
                    <a:pt x="1645" y="196"/>
                  </a:cubicBezTo>
                  <a:lnTo>
                    <a:pt x="1716" y="196"/>
                  </a:ln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488" name="Freeform 547"/>
            <p:cNvSpPr>
              <a:spLocks/>
            </p:cNvSpPr>
            <p:nvPr/>
          </p:nvSpPr>
          <p:spPr bwMode="auto">
            <a:xfrm>
              <a:off x="8579404" y="6222677"/>
              <a:ext cx="2024178" cy="352418"/>
            </a:xfrm>
            <a:custGeom>
              <a:avLst/>
              <a:gdLst>
                <a:gd name="T0" fmla="*/ 962 w 962"/>
                <a:gd name="T1" fmla="*/ 119 h 151"/>
                <a:gd name="T2" fmla="*/ 891 w 962"/>
                <a:gd name="T3" fmla="*/ 119 h 151"/>
                <a:gd name="T4" fmla="*/ 891 w 962"/>
                <a:gd name="T5" fmla="*/ 131 h 151"/>
                <a:gd name="T6" fmla="*/ 621 w 962"/>
                <a:gd name="T7" fmla="*/ 131 h 151"/>
                <a:gd name="T8" fmla="*/ 497 w 962"/>
                <a:gd name="T9" fmla="*/ 0 h 151"/>
                <a:gd name="T10" fmla="*/ 61 w 962"/>
                <a:gd name="T11" fmla="*/ 0 h 151"/>
                <a:gd name="T12" fmla="*/ 61 w 962"/>
                <a:gd name="T13" fmla="*/ 61 h 151"/>
                <a:gd name="T14" fmla="*/ 52 w 962"/>
                <a:gd name="T15" fmla="*/ 61 h 151"/>
                <a:gd name="T16" fmla="*/ 52 w 962"/>
                <a:gd name="T17" fmla="*/ 31 h 151"/>
                <a:gd name="T18" fmla="*/ 0 w 962"/>
                <a:gd name="T19" fmla="*/ 31 h 151"/>
                <a:gd name="T20" fmla="*/ 0 w 962"/>
                <a:gd name="T21" fmla="*/ 99 h 151"/>
                <a:gd name="T22" fmla="*/ 52 w 962"/>
                <a:gd name="T23" fmla="*/ 99 h 151"/>
                <a:gd name="T24" fmla="*/ 52 w 962"/>
                <a:gd name="T25" fmla="*/ 72 h 151"/>
                <a:gd name="T26" fmla="*/ 72 w 962"/>
                <a:gd name="T27" fmla="*/ 72 h 151"/>
                <a:gd name="T28" fmla="*/ 72 w 962"/>
                <a:gd name="T29" fmla="*/ 11 h 151"/>
                <a:gd name="T30" fmla="*/ 492 w 962"/>
                <a:gd name="T31" fmla="*/ 11 h 151"/>
                <a:gd name="T32" fmla="*/ 617 w 962"/>
                <a:gd name="T33" fmla="*/ 142 h 151"/>
                <a:gd name="T34" fmla="*/ 891 w 962"/>
                <a:gd name="T35" fmla="*/ 142 h 151"/>
                <a:gd name="T36" fmla="*/ 891 w 962"/>
                <a:gd name="T37" fmla="*/ 151 h 151"/>
                <a:gd name="T38" fmla="*/ 962 w 962"/>
                <a:gd name="T39" fmla="*/ 151 h 151"/>
                <a:gd name="T40" fmla="*/ 962 w 962"/>
                <a:gd name="T41" fmla="*/ 119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62" h="151">
                  <a:moveTo>
                    <a:pt x="962" y="119"/>
                  </a:moveTo>
                  <a:cubicBezTo>
                    <a:pt x="891" y="119"/>
                    <a:pt x="891" y="119"/>
                    <a:pt x="891" y="119"/>
                  </a:cubicBezTo>
                  <a:cubicBezTo>
                    <a:pt x="891" y="131"/>
                    <a:pt x="891" y="131"/>
                    <a:pt x="891" y="131"/>
                  </a:cubicBezTo>
                  <a:cubicBezTo>
                    <a:pt x="855" y="131"/>
                    <a:pt x="626" y="131"/>
                    <a:pt x="621" y="131"/>
                  </a:cubicBezTo>
                  <a:cubicBezTo>
                    <a:pt x="618" y="127"/>
                    <a:pt x="497" y="0"/>
                    <a:pt x="497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1" y="0"/>
                    <a:pt x="61" y="52"/>
                    <a:pt x="61" y="61"/>
                  </a:cubicBezTo>
                  <a:cubicBezTo>
                    <a:pt x="59" y="61"/>
                    <a:pt x="56" y="61"/>
                    <a:pt x="52" y="61"/>
                  </a:cubicBezTo>
                  <a:cubicBezTo>
                    <a:pt x="52" y="31"/>
                    <a:pt x="52" y="31"/>
                    <a:pt x="52" y="3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52" y="99"/>
                    <a:pt x="52" y="99"/>
                    <a:pt x="52" y="99"/>
                  </a:cubicBezTo>
                  <a:cubicBezTo>
                    <a:pt x="52" y="72"/>
                    <a:pt x="52" y="72"/>
                    <a:pt x="52" y="72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72" y="72"/>
                    <a:pt x="72" y="20"/>
                    <a:pt x="72" y="11"/>
                  </a:cubicBezTo>
                  <a:cubicBezTo>
                    <a:pt x="82" y="11"/>
                    <a:pt x="487" y="11"/>
                    <a:pt x="492" y="11"/>
                  </a:cubicBezTo>
                  <a:cubicBezTo>
                    <a:pt x="495" y="15"/>
                    <a:pt x="617" y="142"/>
                    <a:pt x="617" y="142"/>
                  </a:cubicBezTo>
                  <a:cubicBezTo>
                    <a:pt x="891" y="142"/>
                    <a:pt x="891" y="142"/>
                    <a:pt x="891" y="142"/>
                  </a:cubicBezTo>
                  <a:cubicBezTo>
                    <a:pt x="891" y="151"/>
                    <a:pt x="891" y="151"/>
                    <a:pt x="891" y="151"/>
                  </a:cubicBezTo>
                  <a:cubicBezTo>
                    <a:pt x="962" y="151"/>
                    <a:pt x="962" y="151"/>
                    <a:pt x="962" y="151"/>
                  </a:cubicBezTo>
                  <a:lnTo>
                    <a:pt x="962" y="119"/>
                  </a:ln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489" name="Freeform 548"/>
            <p:cNvSpPr>
              <a:spLocks noEditPoints="1"/>
            </p:cNvSpPr>
            <p:nvPr/>
          </p:nvSpPr>
          <p:spPr bwMode="auto">
            <a:xfrm>
              <a:off x="8676387" y="5625140"/>
              <a:ext cx="1927196" cy="634943"/>
            </a:xfrm>
            <a:custGeom>
              <a:avLst/>
              <a:gdLst>
                <a:gd name="T0" fmla="*/ 88 w 916"/>
                <a:gd name="T1" fmla="*/ 44 h 273"/>
                <a:gd name="T2" fmla="*/ 44 w 916"/>
                <a:gd name="T3" fmla="*/ 0 h 273"/>
                <a:gd name="T4" fmla="*/ 0 w 916"/>
                <a:gd name="T5" fmla="*/ 44 h 273"/>
                <a:gd name="T6" fmla="*/ 38 w 916"/>
                <a:gd name="T7" fmla="*/ 88 h 273"/>
                <a:gd name="T8" fmla="*/ 38 w 916"/>
                <a:gd name="T9" fmla="*/ 192 h 273"/>
                <a:gd name="T10" fmla="*/ 776 w 916"/>
                <a:gd name="T11" fmla="*/ 192 h 273"/>
                <a:gd name="T12" fmla="*/ 845 w 916"/>
                <a:gd name="T13" fmla="*/ 261 h 273"/>
                <a:gd name="T14" fmla="*/ 845 w 916"/>
                <a:gd name="T15" fmla="*/ 273 h 273"/>
                <a:gd name="T16" fmla="*/ 916 w 916"/>
                <a:gd name="T17" fmla="*/ 273 h 273"/>
                <a:gd name="T18" fmla="*/ 916 w 916"/>
                <a:gd name="T19" fmla="*/ 242 h 273"/>
                <a:gd name="T20" fmla="*/ 845 w 916"/>
                <a:gd name="T21" fmla="*/ 242 h 273"/>
                <a:gd name="T22" fmla="*/ 845 w 916"/>
                <a:gd name="T23" fmla="*/ 246 h 273"/>
                <a:gd name="T24" fmla="*/ 781 w 916"/>
                <a:gd name="T25" fmla="*/ 181 h 273"/>
                <a:gd name="T26" fmla="*/ 49 w 916"/>
                <a:gd name="T27" fmla="*/ 181 h 273"/>
                <a:gd name="T28" fmla="*/ 49 w 916"/>
                <a:gd name="T29" fmla="*/ 88 h 273"/>
                <a:gd name="T30" fmla="*/ 88 w 916"/>
                <a:gd name="T31" fmla="*/ 44 h 273"/>
                <a:gd name="T32" fmla="*/ 44 w 916"/>
                <a:gd name="T33" fmla="*/ 72 h 273"/>
                <a:gd name="T34" fmla="*/ 16 w 916"/>
                <a:gd name="T35" fmla="*/ 44 h 273"/>
                <a:gd name="T36" fmla="*/ 44 w 916"/>
                <a:gd name="T37" fmla="*/ 16 h 273"/>
                <a:gd name="T38" fmla="*/ 72 w 916"/>
                <a:gd name="T39" fmla="*/ 44 h 273"/>
                <a:gd name="T40" fmla="*/ 44 w 916"/>
                <a:gd name="T41" fmla="*/ 72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16" h="273">
                  <a:moveTo>
                    <a:pt x="88" y="44"/>
                  </a:moveTo>
                  <a:cubicBezTo>
                    <a:pt x="88" y="20"/>
                    <a:pt x="68" y="0"/>
                    <a:pt x="44" y="0"/>
                  </a:cubicBezTo>
                  <a:cubicBezTo>
                    <a:pt x="19" y="0"/>
                    <a:pt x="0" y="20"/>
                    <a:pt x="0" y="44"/>
                  </a:cubicBezTo>
                  <a:cubicBezTo>
                    <a:pt x="0" y="67"/>
                    <a:pt x="16" y="85"/>
                    <a:pt x="38" y="88"/>
                  </a:cubicBezTo>
                  <a:cubicBezTo>
                    <a:pt x="38" y="192"/>
                    <a:pt x="38" y="192"/>
                    <a:pt x="38" y="192"/>
                  </a:cubicBezTo>
                  <a:cubicBezTo>
                    <a:pt x="38" y="192"/>
                    <a:pt x="772" y="192"/>
                    <a:pt x="776" y="192"/>
                  </a:cubicBezTo>
                  <a:cubicBezTo>
                    <a:pt x="779" y="195"/>
                    <a:pt x="831" y="247"/>
                    <a:pt x="845" y="261"/>
                  </a:cubicBezTo>
                  <a:cubicBezTo>
                    <a:pt x="845" y="273"/>
                    <a:pt x="845" y="273"/>
                    <a:pt x="845" y="273"/>
                  </a:cubicBezTo>
                  <a:cubicBezTo>
                    <a:pt x="916" y="273"/>
                    <a:pt x="916" y="273"/>
                    <a:pt x="916" y="273"/>
                  </a:cubicBezTo>
                  <a:cubicBezTo>
                    <a:pt x="916" y="242"/>
                    <a:pt x="916" y="242"/>
                    <a:pt x="916" y="242"/>
                  </a:cubicBezTo>
                  <a:cubicBezTo>
                    <a:pt x="845" y="242"/>
                    <a:pt x="845" y="242"/>
                    <a:pt x="845" y="242"/>
                  </a:cubicBezTo>
                  <a:cubicBezTo>
                    <a:pt x="845" y="246"/>
                    <a:pt x="845" y="246"/>
                    <a:pt x="845" y="246"/>
                  </a:cubicBezTo>
                  <a:cubicBezTo>
                    <a:pt x="781" y="181"/>
                    <a:pt x="781" y="181"/>
                    <a:pt x="781" y="181"/>
                  </a:cubicBezTo>
                  <a:cubicBezTo>
                    <a:pt x="781" y="181"/>
                    <a:pt x="60" y="181"/>
                    <a:pt x="49" y="181"/>
                  </a:cubicBezTo>
                  <a:cubicBezTo>
                    <a:pt x="49" y="173"/>
                    <a:pt x="49" y="108"/>
                    <a:pt x="49" y="88"/>
                  </a:cubicBezTo>
                  <a:cubicBezTo>
                    <a:pt x="71" y="86"/>
                    <a:pt x="88" y="67"/>
                    <a:pt x="88" y="44"/>
                  </a:cubicBezTo>
                  <a:close/>
                  <a:moveTo>
                    <a:pt x="44" y="72"/>
                  </a:moveTo>
                  <a:cubicBezTo>
                    <a:pt x="29" y="72"/>
                    <a:pt x="16" y="59"/>
                    <a:pt x="16" y="44"/>
                  </a:cubicBezTo>
                  <a:cubicBezTo>
                    <a:pt x="16" y="29"/>
                    <a:pt x="29" y="16"/>
                    <a:pt x="44" y="16"/>
                  </a:cubicBezTo>
                  <a:cubicBezTo>
                    <a:pt x="59" y="16"/>
                    <a:pt x="72" y="29"/>
                    <a:pt x="72" y="44"/>
                  </a:cubicBezTo>
                  <a:cubicBezTo>
                    <a:pt x="72" y="59"/>
                    <a:pt x="59" y="72"/>
                    <a:pt x="44" y="72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490" name="Freeform 549"/>
            <p:cNvSpPr>
              <a:spLocks noEditPoints="1"/>
            </p:cNvSpPr>
            <p:nvPr/>
          </p:nvSpPr>
          <p:spPr bwMode="auto">
            <a:xfrm>
              <a:off x="8937083" y="5625140"/>
              <a:ext cx="1666499" cy="469563"/>
            </a:xfrm>
            <a:custGeom>
              <a:avLst/>
              <a:gdLst>
                <a:gd name="T0" fmla="*/ 89 w 792"/>
                <a:gd name="T1" fmla="*/ 44 h 202"/>
                <a:gd name="T2" fmla="*/ 45 w 792"/>
                <a:gd name="T3" fmla="*/ 0 h 202"/>
                <a:gd name="T4" fmla="*/ 0 w 792"/>
                <a:gd name="T5" fmla="*/ 44 h 202"/>
                <a:gd name="T6" fmla="*/ 40 w 792"/>
                <a:gd name="T7" fmla="*/ 88 h 202"/>
                <a:gd name="T8" fmla="*/ 40 w 792"/>
                <a:gd name="T9" fmla="*/ 148 h 202"/>
                <a:gd name="T10" fmla="*/ 675 w 792"/>
                <a:gd name="T11" fmla="*/ 148 h 202"/>
                <a:gd name="T12" fmla="*/ 721 w 792"/>
                <a:gd name="T13" fmla="*/ 194 h 202"/>
                <a:gd name="T14" fmla="*/ 721 w 792"/>
                <a:gd name="T15" fmla="*/ 193 h 202"/>
                <a:gd name="T16" fmla="*/ 721 w 792"/>
                <a:gd name="T17" fmla="*/ 202 h 202"/>
                <a:gd name="T18" fmla="*/ 792 w 792"/>
                <a:gd name="T19" fmla="*/ 202 h 202"/>
                <a:gd name="T20" fmla="*/ 792 w 792"/>
                <a:gd name="T21" fmla="*/ 170 h 202"/>
                <a:gd name="T22" fmla="*/ 721 w 792"/>
                <a:gd name="T23" fmla="*/ 170 h 202"/>
                <a:gd name="T24" fmla="*/ 721 w 792"/>
                <a:gd name="T25" fmla="*/ 178 h 202"/>
                <a:gd name="T26" fmla="*/ 680 w 792"/>
                <a:gd name="T27" fmla="*/ 137 h 202"/>
                <a:gd name="T28" fmla="*/ 51 w 792"/>
                <a:gd name="T29" fmla="*/ 137 h 202"/>
                <a:gd name="T30" fmla="*/ 51 w 792"/>
                <a:gd name="T31" fmla="*/ 88 h 202"/>
                <a:gd name="T32" fmla="*/ 89 w 792"/>
                <a:gd name="T33" fmla="*/ 44 h 202"/>
                <a:gd name="T34" fmla="*/ 45 w 792"/>
                <a:gd name="T35" fmla="*/ 72 h 202"/>
                <a:gd name="T36" fmla="*/ 17 w 792"/>
                <a:gd name="T37" fmla="*/ 44 h 202"/>
                <a:gd name="T38" fmla="*/ 45 w 792"/>
                <a:gd name="T39" fmla="*/ 16 h 202"/>
                <a:gd name="T40" fmla="*/ 72 w 792"/>
                <a:gd name="T41" fmla="*/ 44 h 202"/>
                <a:gd name="T42" fmla="*/ 45 w 792"/>
                <a:gd name="T43" fmla="*/ 7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92" h="202">
                  <a:moveTo>
                    <a:pt x="89" y="44"/>
                  </a:moveTo>
                  <a:cubicBezTo>
                    <a:pt x="89" y="20"/>
                    <a:pt x="69" y="0"/>
                    <a:pt x="45" y="0"/>
                  </a:cubicBezTo>
                  <a:cubicBezTo>
                    <a:pt x="20" y="0"/>
                    <a:pt x="0" y="20"/>
                    <a:pt x="0" y="44"/>
                  </a:cubicBezTo>
                  <a:cubicBezTo>
                    <a:pt x="0" y="67"/>
                    <a:pt x="18" y="86"/>
                    <a:pt x="40" y="88"/>
                  </a:cubicBezTo>
                  <a:cubicBezTo>
                    <a:pt x="40" y="148"/>
                    <a:pt x="40" y="148"/>
                    <a:pt x="40" y="148"/>
                  </a:cubicBezTo>
                  <a:cubicBezTo>
                    <a:pt x="40" y="148"/>
                    <a:pt x="671" y="148"/>
                    <a:pt x="675" y="148"/>
                  </a:cubicBezTo>
                  <a:cubicBezTo>
                    <a:pt x="678" y="151"/>
                    <a:pt x="721" y="194"/>
                    <a:pt x="721" y="194"/>
                  </a:cubicBezTo>
                  <a:cubicBezTo>
                    <a:pt x="721" y="193"/>
                    <a:pt x="721" y="193"/>
                    <a:pt x="721" y="193"/>
                  </a:cubicBezTo>
                  <a:cubicBezTo>
                    <a:pt x="721" y="202"/>
                    <a:pt x="721" y="202"/>
                    <a:pt x="721" y="202"/>
                  </a:cubicBezTo>
                  <a:cubicBezTo>
                    <a:pt x="792" y="202"/>
                    <a:pt x="792" y="202"/>
                    <a:pt x="792" y="202"/>
                  </a:cubicBezTo>
                  <a:cubicBezTo>
                    <a:pt x="792" y="170"/>
                    <a:pt x="792" y="170"/>
                    <a:pt x="792" y="170"/>
                  </a:cubicBezTo>
                  <a:cubicBezTo>
                    <a:pt x="721" y="170"/>
                    <a:pt x="721" y="170"/>
                    <a:pt x="721" y="170"/>
                  </a:cubicBezTo>
                  <a:cubicBezTo>
                    <a:pt x="721" y="178"/>
                    <a:pt x="721" y="178"/>
                    <a:pt x="721" y="178"/>
                  </a:cubicBezTo>
                  <a:cubicBezTo>
                    <a:pt x="680" y="137"/>
                    <a:pt x="680" y="137"/>
                    <a:pt x="680" y="137"/>
                  </a:cubicBezTo>
                  <a:cubicBezTo>
                    <a:pt x="680" y="137"/>
                    <a:pt x="61" y="137"/>
                    <a:pt x="51" y="137"/>
                  </a:cubicBezTo>
                  <a:cubicBezTo>
                    <a:pt x="51" y="131"/>
                    <a:pt x="51" y="102"/>
                    <a:pt x="51" y="88"/>
                  </a:cubicBezTo>
                  <a:cubicBezTo>
                    <a:pt x="72" y="85"/>
                    <a:pt x="89" y="67"/>
                    <a:pt x="89" y="44"/>
                  </a:cubicBezTo>
                  <a:close/>
                  <a:moveTo>
                    <a:pt x="45" y="72"/>
                  </a:moveTo>
                  <a:cubicBezTo>
                    <a:pt x="29" y="72"/>
                    <a:pt x="17" y="59"/>
                    <a:pt x="17" y="44"/>
                  </a:cubicBezTo>
                  <a:cubicBezTo>
                    <a:pt x="17" y="29"/>
                    <a:pt x="29" y="16"/>
                    <a:pt x="45" y="16"/>
                  </a:cubicBezTo>
                  <a:cubicBezTo>
                    <a:pt x="60" y="16"/>
                    <a:pt x="72" y="29"/>
                    <a:pt x="72" y="44"/>
                  </a:cubicBezTo>
                  <a:cubicBezTo>
                    <a:pt x="72" y="59"/>
                    <a:pt x="60" y="72"/>
                    <a:pt x="45" y="72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491" name="Freeform 550"/>
            <p:cNvSpPr>
              <a:spLocks noEditPoints="1"/>
            </p:cNvSpPr>
            <p:nvPr/>
          </p:nvSpPr>
          <p:spPr bwMode="auto">
            <a:xfrm>
              <a:off x="9686252" y="5444993"/>
              <a:ext cx="917331" cy="482360"/>
            </a:xfrm>
            <a:custGeom>
              <a:avLst/>
              <a:gdLst>
                <a:gd name="T0" fmla="*/ 52 w 436"/>
                <a:gd name="T1" fmla="*/ 0 h 207"/>
                <a:gd name="T2" fmla="*/ 0 w 436"/>
                <a:gd name="T3" fmla="*/ 52 h 207"/>
                <a:gd name="T4" fmla="*/ 0 w 436"/>
                <a:gd name="T5" fmla="*/ 198 h 207"/>
                <a:gd name="T6" fmla="*/ 365 w 436"/>
                <a:gd name="T7" fmla="*/ 198 h 207"/>
                <a:gd name="T8" fmla="*/ 365 w 436"/>
                <a:gd name="T9" fmla="*/ 207 h 207"/>
                <a:gd name="T10" fmla="*/ 436 w 436"/>
                <a:gd name="T11" fmla="*/ 207 h 207"/>
                <a:gd name="T12" fmla="*/ 436 w 436"/>
                <a:gd name="T13" fmla="*/ 175 h 207"/>
                <a:gd name="T14" fmla="*/ 365 w 436"/>
                <a:gd name="T15" fmla="*/ 175 h 207"/>
                <a:gd name="T16" fmla="*/ 365 w 436"/>
                <a:gd name="T17" fmla="*/ 187 h 207"/>
                <a:gd name="T18" fmla="*/ 11 w 436"/>
                <a:gd name="T19" fmla="*/ 187 h 207"/>
                <a:gd name="T20" fmla="*/ 11 w 436"/>
                <a:gd name="T21" fmla="*/ 57 h 207"/>
                <a:gd name="T22" fmla="*/ 64 w 436"/>
                <a:gd name="T23" fmla="*/ 4 h 207"/>
                <a:gd name="T24" fmla="*/ 64 w 436"/>
                <a:gd name="T25" fmla="*/ 77 h 207"/>
                <a:gd name="T26" fmla="*/ 25 w 436"/>
                <a:gd name="T27" fmla="*/ 121 h 207"/>
                <a:gd name="T28" fmla="*/ 69 w 436"/>
                <a:gd name="T29" fmla="*/ 166 h 207"/>
                <a:gd name="T30" fmla="*/ 114 w 436"/>
                <a:gd name="T31" fmla="*/ 121 h 207"/>
                <a:gd name="T32" fmla="*/ 75 w 436"/>
                <a:gd name="T33" fmla="*/ 77 h 207"/>
                <a:gd name="T34" fmla="*/ 75 w 436"/>
                <a:gd name="T35" fmla="*/ 0 h 207"/>
                <a:gd name="T36" fmla="*/ 52 w 436"/>
                <a:gd name="T37" fmla="*/ 0 h 207"/>
                <a:gd name="T38" fmla="*/ 97 w 436"/>
                <a:gd name="T39" fmla="*/ 121 h 207"/>
                <a:gd name="T40" fmla="*/ 69 w 436"/>
                <a:gd name="T41" fmla="*/ 149 h 207"/>
                <a:gd name="T42" fmla="*/ 41 w 436"/>
                <a:gd name="T43" fmla="*/ 121 h 207"/>
                <a:gd name="T44" fmla="*/ 69 w 436"/>
                <a:gd name="T45" fmla="*/ 93 h 207"/>
                <a:gd name="T46" fmla="*/ 97 w 436"/>
                <a:gd name="T47" fmla="*/ 121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36" h="207">
                  <a:moveTo>
                    <a:pt x="52" y="0"/>
                  </a:moveTo>
                  <a:cubicBezTo>
                    <a:pt x="0" y="52"/>
                    <a:pt x="0" y="52"/>
                    <a:pt x="0" y="52"/>
                  </a:cubicBezTo>
                  <a:cubicBezTo>
                    <a:pt x="0" y="198"/>
                    <a:pt x="0" y="198"/>
                    <a:pt x="0" y="198"/>
                  </a:cubicBezTo>
                  <a:cubicBezTo>
                    <a:pt x="365" y="198"/>
                    <a:pt x="365" y="198"/>
                    <a:pt x="365" y="198"/>
                  </a:cubicBezTo>
                  <a:cubicBezTo>
                    <a:pt x="365" y="207"/>
                    <a:pt x="365" y="207"/>
                    <a:pt x="365" y="207"/>
                  </a:cubicBezTo>
                  <a:cubicBezTo>
                    <a:pt x="436" y="207"/>
                    <a:pt x="436" y="207"/>
                    <a:pt x="436" y="207"/>
                  </a:cubicBezTo>
                  <a:cubicBezTo>
                    <a:pt x="436" y="175"/>
                    <a:pt x="436" y="175"/>
                    <a:pt x="436" y="175"/>
                  </a:cubicBezTo>
                  <a:cubicBezTo>
                    <a:pt x="365" y="175"/>
                    <a:pt x="365" y="175"/>
                    <a:pt x="365" y="175"/>
                  </a:cubicBezTo>
                  <a:cubicBezTo>
                    <a:pt x="365" y="187"/>
                    <a:pt x="365" y="187"/>
                    <a:pt x="365" y="187"/>
                  </a:cubicBezTo>
                  <a:cubicBezTo>
                    <a:pt x="328" y="187"/>
                    <a:pt x="21" y="187"/>
                    <a:pt x="11" y="187"/>
                  </a:cubicBezTo>
                  <a:cubicBezTo>
                    <a:pt x="11" y="177"/>
                    <a:pt x="11" y="61"/>
                    <a:pt x="11" y="57"/>
                  </a:cubicBezTo>
                  <a:cubicBezTo>
                    <a:pt x="13" y="54"/>
                    <a:pt x="49" y="18"/>
                    <a:pt x="64" y="4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42" y="80"/>
                    <a:pt x="25" y="99"/>
                    <a:pt x="25" y="121"/>
                  </a:cubicBezTo>
                  <a:cubicBezTo>
                    <a:pt x="25" y="146"/>
                    <a:pt x="45" y="166"/>
                    <a:pt x="69" y="166"/>
                  </a:cubicBezTo>
                  <a:cubicBezTo>
                    <a:pt x="94" y="166"/>
                    <a:pt x="114" y="146"/>
                    <a:pt x="114" y="121"/>
                  </a:cubicBezTo>
                  <a:cubicBezTo>
                    <a:pt x="114" y="99"/>
                    <a:pt x="97" y="80"/>
                    <a:pt x="75" y="77"/>
                  </a:cubicBezTo>
                  <a:cubicBezTo>
                    <a:pt x="75" y="0"/>
                    <a:pt x="75" y="0"/>
                    <a:pt x="75" y="0"/>
                  </a:cubicBezTo>
                  <a:lnTo>
                    <a:pt x="52" y="0"/>
                  </a:lnTo>
                  <a:close/>
                  <a:moveTo>
                    <a:pt x="97" y="121"/>
                  </a:moveTo>
                  <a:cubicBezTo>
                    <a:pt x="97" y="136"/>
                    <a:pt x="84" y="149"/>
                    <a:pt x="69" y="149"/>
                  </a:cubicBezTo>
                  <a:cubicBezTo>
                    <a:pt x="54" y="149"/>
                    <a:pt x="41" y="136"/>
                    <a:pt x="41" y="121"/>
                  </a:cubicBezTo>
                  <a:cubicBezTo>
                    <a:pt x="41" y="106"/>
                    <a:pt x="54" y="93"/>
                    <a:pt x="69" y="93"/>
                  </a:cubicBezTo>
                  <a:cubicBezTo>
                    <a:pt x="84" y="93"/>
                    <a:pt x="97" y="106"/>
                    <a:pt x="97" y="121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492" name="Freeform 551"/>
            <p:cNvSpPr>
              <a:spLocks noEditPoints="1"/>
            </p:cNvSpPr>
            <p:nvPr/>
          </p:nvSpPr>
          <p:spPr bwMode="auto">
            <a:xfrm>
              <a:off x="10001222" y="5444993"/>
              <a:ext cx="187736" cy="386872"/>
            </a:xfrm>
            <a:custGeom>
              <a:avLst/>
              <a:gdLst>
                <a:gd name="T0" fmla="*/ 39 w 89"/>
                <a:gd name="T1" fmla="*/ 0 h 166"/>
                <a:gd name="T2" fmla="*/ 39 w 89"/>
                <a:gd name="T3" fmla="*/ 77 h 166"/>
                <a:gd name="T4" fmla="*/ 0 w 89"/>
                <a:gd name="T5" fmla="*/ 121 h 166"/>
                <a:gd name="T6" fmla="*/ 44 w 89"/>
                <a:gd name="T7" fmla="*/ 166 h 166"/>
                <a:gd name="T8" fmla="*/ 89 w 89"/>
                <a:gd name="T9" fmla="*/ 121 h 166"/>
                <a:gd name="T10" fmla="*/ 50 w 89"/>
                <a:gd name="T11" fmla="*/ 77 h 166"/>
                <a:gd name="T12" fmla="*/ 50 w 89"/>
                <a:gd name="T13" fmla="*/ 0 h 166"/>
                <a:gd name="T14" fmla="*/ 39 w 89"/>
                <a:gd name="T15" fmla="*/ 0 h 166"/>
                <a:gd name="T16" fmla="*/ 72 w 89"/>
                <a:gd name="T17" fmla="*/ 121 h 166"/>
                <a:gd name="T18" fmla="*/ 44 w 89"/>
                <a:gd name="T19" fmla="*/ 149 h 166"/>
                <a:gd name="T20" fmla="*/ 17 w 89"/>
                <a:gd name="T21" fmla="*/ 121 h 166"/>
                <a:gd name="T22" fmla="*/ 44 w 89"/>
                <a:gd name="T23" fmla="*/ 93 h 166"/>
                <a:gd name="T24" fmla="*/ 72 w 89"/>
                <a:gd name="T25" fmla="*/ 121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9" h="166">
                  <a:moveTo>
                    <a:pt x="39" y="0"/>
                  </a:moveTo>
                  <a:cubicBezTo>
                    <a:pt x="39" y="77"/>
                    <a:pt x="39" y="77"/>
                    <a:pt x="39" y="77"/>
                  </a:cubicBezTo>
                  <a:cubicBezTo>
                    <a:pt x="17" y="80"/>
                    <a:pt x="0" y="99"/>
                    <a:pt x="0" y="121"/>
                  </a:cubicBezTo>
                  <a:cubicBezTo>
                    <a:pt x="0" y="146"/>
                    <a:pt x="20" y="166"/>
                    <a:pt x="44" y="166"/>
                  </a:cubicBezTo>
                  <a:cubicBezTo>
                    <a:pt x="69" y="166"/>
                    <a:pt x="89" y="146"/>
                    <a:pt x="89" y="121"/>
                  </a:cubicBezTo>
                  <a:cubicBezTo>
                    <a:pt x="89" y="99"/>
                    <a:pt x="72" y="80"/>
                    <a:pt x="50" y="77"/>
                  </a:cubicBezTo>
                  <a:cubicBezTo>
                    <a:pt x="50" y="0"/>
                    <a:pt x="50" y="0"/>
                    <a:pt x="50" y="0"/>
                  </a:cubicBezTo>
                  <a:lnTo>
                    <a:pt x="39" y="0"/>
                  </a:lnTo>
                  <a:close/>
                  <a:moveTo>
                    <a:pt x="72" y="121"/>
                  </a:moveTo>
                  <a:cubicBezTo>
                    <a:pt x="72" y="136"/>
                    <a:pt x="60" y="149"/>
                    <a:pt x="44" y="149"/>
                  </a:cubicBezTo>
                  <a:cubicBezTo>
                    <a:pt x="29" y="149"/>
                    <a:pt x="17" y="136"/>
                    <a:pt x="17" y="121"/>
                  </a:cubicBezTo>
                  <a:cubicBezTo>
                    <a:pt x="17" y="106"/>
                    <a:pt x="29" y="93"/>
                    <a:pt x="44" y="93"/>
                  </a:cubicBezTo>
                  <a:cubicBezTo>
                    <a:pt x="60" y="93"/>
                    <a:pt x="72" y="106"/>
                    <a:pt x="72" y="121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493" name="Freeform 552"/>
            <p:cNvSpPr>
              <a:spLocks noEditPoints="1"/>
            </p:cNvSpPr>
            <p:nvPr/>
          </p:nvSpPr>
          <p:spPr bwMode="auto">
            <a:xfrm>
              <a:off x="6854181" y="5559184"/>
              <a:ext cx="681548" cy="347497"/>
            </a:xfrm>
            <a:custGeom>
              <a:avLst/>
              <a:gdLst>
                <a:gd name="T0" fmla="*/ 280 w 324"/>
                <a:gd name="T1" fmla="*/ 28 h 149"/>
                <a:gd name="T2" fmla="*/ 236 w 324"/>
                <a:gd name="T3" fmla="*/ 72 h 149"/>
                <a:gd name="T4" fmla="*/ 276 w 324"/>
                <a:gd name="T5" fmla="*/ 116 h 149"/>
                <a:gd name="T6" fmla="*/ 276 w 324"/>
                <a:gd name="T7" fmla="*/ 138 h 149"/>
                <a:gd name="T8" fmla="*/ 96 w 324"/>
                <a:gd name="T9" fmla="*/ 138 h 149"/>
                <a:gd name="T10" fmla="*/ 96 w 324"/>
                <a:gd name="T11" fmla="*/ 0 h 149"/>
                <a:gd name="T12" fmla="*/ 0 w 324"/>
                <a:gd name="T13" fmla="*/ 0 h 149"/>
                <a:gd name="T14" fmla="*/ 0 w 324"/>
                <a:gd name="T15" fmla="*/ 11 h 149"/>
                <a:gd name="T16" fmla="*/ 85 w 324"/>
                <a:gd name="T17" fmla="*/ 11 h 149"/>
                <a:gd name="T18" fmla="*/ 85 w 324"/>
                <a:gd name="T19" fmla="*/ 149 h 149"/>
                <a:gd name="T20" fmla="*/ 287 w 324"/>
                <a:gd name="T21" fmla="*/ 149 h 149"/>
                <a:gd name="T22" fmla="*/ 287 w 324"/>
                <a:gd name="T23" fmla="*/ 116 h 149"/>
                <a:gd name="T24" fmla="*/ 324 w 324"/>
                <a:gd name="T25" fmla="*/ 72 h 149"/>
                <a:gd name="T26" fmla="*/ 280 w 324"/>
                <a:gd name="T27" fmla="*/ 28 h 149"/>
                <a:gd name="T28" fmla="*/ 280 w 324"/>
                <a:gd name="T29" fmla="*/ 100 h 149"/>
                <a:gd name="T30" fmla="*/ 252 w 324"/>
                <a:gd name="T31" fmla="*/ 72 h 149"/>
                <a:gd name="T32" fmla="*/ 280 w 324"/>
                <a:gd name="T33" fmla="*/ 44 h 149"/>
                <a:gd name="T34" fmla="*/ 308 w 324"/>
                <a:gd name="T35" fmla="*/ 72 h 149"/>
                <a:gd name="T36" fmla="*/ 280 w 324"/>
                <a:gd name="T37" fmla="*/ 10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24" h="149">
                  <a:moveTo>
                    <a:pt x="280" y="28"/>
                  </a:moveTo>
                  <a:cubicBezTo>
                    <a:pt x="256" y="28"/>
                    <a:pt x="236" y="48"/>
                    <a:pt x="236" y="72"/>
                  </a:cubicBezTo>
                  <a:cubicBezTo>
                    <a:pt x="236" y="95"/>
                    <a:pt x="253" y="114"/>
                    <a:pt x="276" y="116"/>
                  </a:cubicBezTo>
                  <a:cubicBezTo>
                    <a:pt x="276" y="123"/>
                    <a:pt x="276" y="133"/>
                    <a:pt x="276" y="138"/>
                  </a:cubicBezTo>
                  <a:cubicBezTo>
                    <a:pt x="266" y="138"/>
                    <a:pt x="106" y="138"/>
                    <a:pt x="96" y="138"/>
                  </a:cubicBezTo>
                  <a:cubicBezTo>
                    <a:pt x="96" y="128"/>
                    <a:pt x="96" y="0"/>
                    <a:pt x="9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25" y="11"/>
                    <a:pt x="77" y="11"/>
                    <a:pt x="85" y="11"/>
                  </a:cubicBezTo>
                  <a:cubicBezTo>
                    <a:pt x="85" y="21"/>
                    <a:pt x="85" y="149"/>
                    <a:pt x="85" y="149"/>
                  </a:cubicBezTo>
                  <a:cubicBezTo>
                    <a:pt x="287" y="149"/>
                    <a:pt x="287" y="149"/>
                    <a:pt x="287" y="149"/>
                  </a:cubicBezTo>
                  <a:cubicBezTo>
                    <a:pt x="287" y="116"/>
                    <a:pt x="287" y="116"/>
                    <a:pt x="287" y="116"/>
                  </a:cubicBezTo>
                  <a:cubicBezTo>
                    <a:pt x="308" y="112"/>
                    <a:pt x="324" y="94"/>
                    <a:pt x="324" y="72"/>
                  </a:cubicBezTo>
                  <a:cubicBezTo>
                    <a:pt x="324" y="48"/>
                    <a:pt x="304" y="28"/>
                    <a:pt x="280" y="28"/>
                  </a:cubicBezTo>
                  <a:close/>
                  <a:moveTo>
                    <a:pt x="280" y="100"/>
                  </a:moveTo>
                  <a:cubicBezTo>
                    <a:pt x="265" y="100"/>
                    <a:pt x="252" y="87"/>
                    <a:pt x="252" y="72"/>
                  </a:cubicBezTo>
                  <a:cubicBezTo>
                    <a:pt x="252" y="57"/>
                    <a:pt x="265" y="44"/>
                    <a:pt x="280" y="44"/>
                  </a:cubicBezTo>
                  <a:cubicBezTo>
                    <a:pt x="295" y="44"/>
                    <a:pt x="308" y="57"/>
                    <a:pt x="308" y="72"/>
                  </a:cubicBezTo>
                  <a:cubicBezTo>
                    <a:pt x="308" y="87"/>
                    <a:pt x="295" y="100"/>
                    <a:pt x="280" y="100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494" name="Freeform 553"/>
            <p:cNvSpPr>
              <a:spLocks noEditPoints="1"/>
            </p:cNvSpPr>
            <p:nvPr/>
          </p:nvSpPr>
          <p:spPr bwMode="auto">
            <a:xfrm>
              <a:off x="6854181" y="5444993"/>
              <a:ext cx="1205609" cy="386872"/>
            </a:xfrm>
            <a:custGeom>
              <a:avLst/>
              <a:gdLst>
                <a:gd name="T0" fmla="*/ 529 w 573"/>
                <a:gd name="T1" fmla="*/ 77 h 166"/>
                <a:gd name="T2" fmla="*/ 484 w 573"/>
                <a:gd name="T3" fmla="*/ 117 h 166"/>
                <a:gd name="T4" fmla="*/ 410 w 573"/>
                <a:gd name="T5" fmla="*/ 117 h 166"/>
                <a:gd name="T6" fmla="*/ 410 w 573"/>
                <a:gd name="T7" fmla="*/ 10 h 166"/>
                <a:gd name="T8" fmla="*/ 158 w 573"/>
                <a:gd name="T9" fmla="*/ 10 h 166"/>
                <a:gd name="T10" fmla="*/ 158 w 573"/>
                <a:gd name="T11" fmla="*/ 0 h 166"/>
                <a:gd name="T12" fmla="*/ 147 w 573"/>
                <a:gd name="T13" fmla="*/ 0 h 166"/>
                <a:gd name="T14" fmla="*/ 147 w 573"/>
                <a:gd name="T15" fmla="*/ 10 h 166"/>
                <a:gd name="T16" fmla="*/ 0 w 573"/>
                <a:gd name="T17" fmla="*/ 10 h 166"/>
                <a:gd name="T18" fmla="*/ 0 w 573"/>
                <a:gd name="T19" fmla="*/ 21 h 166"/>
                <a:gd name="T20" fmla="*/ 147 w 573"/>
                <a:gd name="T21" fmla="*/ 21 h 166"/>
                <a:gd name="T22" fmla="*/ 147 w 573"/>
                <a:gd name="T23" fmla="*/ 77 h 166"/>
                <a:gd name="T24" fmla="*/ 108 w 573"/>
                <a:gd name="T25" fmla="*/ 121 h 166"/>
                <a:gd name="T26" fmla="*/ 153 w 573"/>
                <a:gd name="T27" fmla="*/ 166 h 166"/>
                <a:gd name="T28" fmla="*/ 197 w 573"/>
                <a:gd name="T29" fmla="*/ 121 h 166"/>
                <a:gd name="T30" fmla="*/ 158 w 573"/>
                <a:gd name="T31" fmla="*/ 77 h 166"/>
                <a:gd name="T32" fmla="*/ 158 w 573"/>
                <a:gd name="T33" fmla="*/ 21 h 166"/>
                <a:gd name="T34" fmla="*/ 400 w 573"/>
                <a:gd name="T35" fmla="*/ 21 h 166"/>
                <a:gd name="T36" fmla="*/ 400 w 573"/>
                <a:gd name="T37" fmla="*/ 128 h 166"/>
                <a:gd name="T38" fmla="*/ 485 w 573"/>
                <a:gd name="T39" fmla="*/ 128 h 166"/>
                <a:gd name="T40" fmla="*/ 529 w 573"/>
                <a:gd name="T41" fmla="*/ 166 h 166"/>
                <a:gd name="T42" fmla="*/ 573 w 573"/>
                <a:gd name="T43" fmla="*/ 121 h 166"/>
                <a:gd name="T44" fmla="*/ 529 w 573"/>
                <a:gd name="T45" fmla="*/ 77 h 166"/>
                <a:gd name="T46" fmla="*/ 181 w 573"/>
                <a:gd name="T47" fmla="*/ 121 h 166"/>
                <a:gd name="T48" fmla="*/ 153 w 573"/>
                <a:gd name="T49" fmla="*/ 149 h 166"/>
                <a:gd name="T50" fmla="*/ 125 w 573"/>
                <a:gd name="T51" fmla="*/ 121 h 166"/>
                <a:gd name="T52" fmla="*/ 153 w 573"/>
                <a:gd name="T53" fmla="*/ 93 h 166"/>
                <a:gd name="T54" fmla="*/ 181 w 573"/>
                <a:gd name="T55" fmla="*/ 121 h 166"/>
                <a:gd name="T56" fmla="*/ 529 w 573"/>
                <a:gd name="T57" fmla="*/ 149 h 166"/>
                <a:gd name="T58" fmla="*/ 501 w 573"/>
                <a:gd name="T59" fmla="*/ 121 h 166"/>
                <a:gd name="T60" fmla="*/ 529 w 573"/>
                <a:gd name="T61" fmla="*/ 93 h 166"/>
                <a:gd name="T62" fmla="*/ 556 w 573"/>
                <a:gd name="T63" fmla="*/ 121 h 166"/>
                <a:gd name="T64" fmla="*/ 529 w 573"/>
                <a:gd name="T65" fmla="*/ 149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3" h="166">
                  <a:moveTo>
                    <a:pt x="529" y="77"/>
                  </a:moveTo>
                  <a:cubicBezTo>
                    <a:pt x="506" y="77"/>
                    <a:pt x="487" y="95"/>
                    <a:pt x="484" y="117"/>
                  </a:cubicBezTo>
                  <a:cubicBezTo>
                    <a:pt x="465" y="117"/>
                    <a:pt x="418" y="117"/>
                    <a:pt x="410" y="117"/>
                  </a:cubicBezTo>
                  <a:cubicBezTo>
                    <a:pt x="410" y="107"/>
                    <a:pt x="410" y="10"/>
                    <a:pt x="410" y="10"/>
                  </a:cubicBezTo>
                  <a:cubicBezTo>
                    <a:pt x="158" y="10"/>
                    <a:pt x="158" y="10"/>
                    <a:pt x="158" y="1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47" y="0"/>
                    <a:pt x="147" y="0"/>
                    <a:pt x="147" y="0"/>
                  </a:cubicBezTo>
                  <a:cubicBezTo>
                    <a:pt x="147" y="10"/>
                    <a:pt x="147" y="10"/>
                    <a:pt x="147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27" y="21"/>
                    <a:pt x="85" y="21"/>
                    <a:pt x="147" y="21"/>
                  </a:cubicBezTo>
                  <a:cubicBezTo>
                    <a:pt x="147" y="77"/>
                    <a:pt x="147" y="77"/>
                    <a:pt x="147" y="77"/>
                  </a:cubicBezTo>
                  <a:cubicBezTo>
                    <a:pt x="125" y="80"/>
                    <a:pt x="108" y="99"/>
                    <a:pt x="108" y="121"/>
                  </a:cubicBezTo>
                  <a:cubicBezTo>
                    <a:pt x="108" y="146"/>
                    <a:pt x="128" y="166"/>
                    <a:pt x="153" y="166"/>
                  </a:cubicBezTo>
                  <a:cubicBezTo>
                    <a:pt x="177" y="166"/>
                    <a:pt x="197" y="146"/>
                    <a:pt x="197" y="121"/>
                  </a:cubicBezTo>
                  <a:cubicBezTo>
                    <a:pt x="197" y="99"/>
                    <a:pt x="180" y="80"/>
                    <a:pt x="158" y="77"/>
                  </a:cubicBezTo>
                  <a:cubicBezTo>
                    <a:pt x="158" y="21"/>
                    <a:pt x="158" y="21"/>
                    <a:pt x="158" y="21"/>
                  </a:cubicBezTo>
                  <a:cubicBezTo>
                    <a:pt x="270" y="21"/>
                    <a:pt x="394" y="21"/>
                    <a:pt x="400" y="21"/>
                  </a:cubicBezTo>
                  <a:cubicBezTo>
                    <a:pt x="400" y="31"/>
                    <a:pt x="400" y="128"/>
                    <a:pt x="400" y="128"/>
                  </a:cubicBezTo>
                  <a:cubicBezTo>
                    <a:pt x="485" y="128"/>
                    <a:pt x="485" y="128"/>
                    <a:pt x="485" y="128"/>
                  </a:cubicBezTo>
                  <a:cubicBezTo>
                    <a:pt x="488" y="149"/>
                    <a:pt x="507" y="166"/>
                    <a:pt x="529" y="166"/>
                  </a:cubicBezTo>
                  <a:cubicBezTo>
                    <a:pt x="553" y="166"/>
                    <a:pt x="573" y="146"/>
                    <a:pt x="573" y="121"/>
                  </a:cubicBezTo>
                  <a:cubicBezTo>
                    <a:pt x="573" y="97"/>
                    <a:pt x="553" y="77"/>
                    <a:pt x="529" y="77"/>
                  </a:cubicBezTo>
                  <a:close/>
                  <a:moveTo>
                    <a:pt x="181" y="121"/>
                  </a:moveTo>
                  <a:cubicBezTo>
                    <a:pt x="181" y="136"/>
                    <a:pt x="168" y="149"/>
                    <a:pt x="153" y="149"/>
                  </a:cubicBezTo>
                  <a:cubicBezTo>
                    <a:pt x="137" y="149"/>
                    <a:pt x="125" y="136"/>
                    <a:pt x="125" y="121"/>
                  </a:cubicBezTo>
                  <a:cubicBezTo>
                    <a:pt x="125" y="106"/>
                    <a:pt x="137" y="93"/>
                    <a:pt x="153" y="93"/>
                  </a:cubicBezTo>
                  <a:cubicBezTo>
                    <a:pt x="168" y="93"/>
                    <a:pt x="181" y="106"/>
                    <a:pt x="181" y="121"/>
                  </a:cubicBezTo>
                  <a:close/>
                  <a:moveTo>
                    <a:pt x="529" y="149"/>
                  </a:moveTo>
                  <a:cubicBezTo>
                    <a:pt x="513" y="149"/>
                    <a:pt x="501" y="136"/>
                    <a:pt x="501" y="121"/>
                  </a:cubicBezTo>
                  <a:cubicBezTo>
                    <a:pt x="501" y="106"/>
                    <a:pt x="513" y="93"/>
                    <a:pt x="529" y="93"/>
                  </a:cubicBezTo>
                  <a:cubicBezTo>
                    <a:pt x="544" y="93"/>
                    <a:pt x="556" y="106"/>
                    <a:pt x="556" y="121"/>
                  </a:cubicBezTo>
                  <a:cubicBezTo>
                    <a:pt x="556" y="136"/>
                    <a:pt x="544" y="149"/>
                    <a:pt x="529" y="149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495" name="Freeform 554"/>
            <p:cNvSpPr>
              <a:spLocks noEditPoints="1"/>
            </p:cNvSpPr>
            <p:nvPr/>
          </p:nvSpPr>
          <p:spPr bwMode="auto">
            <a:xfrm>
              <a:off x="7824007" y="5444993"/>
              <a:ext cx="766074" cy="386872"/>
            </a:xfrm>
            <a:custGeom>
              <a:avLst/>
              <a:gdLst>
                <a:gd name="T0" fmla="*/ 0 w 364"/>
                <a:gd name="T1" fmla="*/ 0 h 166"/>
                <a:gd name="T2" fmla="*/ 0 w 364"/>
                <a:gd name="T3" fmla="*/ 57 h 166"/>
                <a:gd name="T4" fmla="*/ 316 w 364"/>
                <a:gd name="T5" fmla="*/ 57 h 166"/>
                <a:gd name="T6" fmla="*/ 316 w 364"/>
                <a:gd name="T7" fmla="*/ 77 h 166"/>
                <a:gd name="T8" fmla="*/ 276 w 364"/>
                <a:gd name="T9" fmla="*/ 121 h 166"/>
                <a:gd name="T10" fmla="*/ 320 w 364"/>
                <a:gd name="T11" fmla="*/ 166 h 166"/>
                <a:gd name="T12" fmla="*/ 364 w 364"/>
                <a:gd name="T13" fmla="*/ 121 h 166"/>
                <a:gd name="T14" fmla="*/ 327 w 364"/>
                <a:gd name="T15" fmla="*/ 77 h 166"/>
                <a:gd name="T16" fmla="*/ 327 w 364"/>
                <a:gd name="T17" fmla="*/ 46 h 166"/>
                <a:gd name="T18" fmla="*/ 11 w 364"/>
                <a:gd name="T19" fmla="*/ 46 h 166"/>
                <a:gd name="T20" fmla="*/ 11 w 364"/>
                <a:gd name="T21" fmla="*/ 0 h 166"/>
                <a:gd name="T22" fmla="*/ 0 w 364"/>
                <a:gd name="T23" fmla="*/ 0 h 166"/>
                <a:gd name="T24" fmla="*/ 348 w 364"/>
                <a:gd name="T25" fmla="*/ 121 h 166"/>
                <a:gd name="T26" fmla="*/ 320 w 364"/>
                <a:gd name="T27" fmla="*/ 149 h 166"/>
                <a:gd name="T28" fmla="*/ 292 w 364"/>
                <a:gd name="T29" fmla="*/ 121 h 166"/>
                <a:gd name="T30" fmla="*/ 320 w 364"/>
                <a:gd name="T31" fmla="*/ 93 h 166"/>
                <a:gd name="T32" fmla="*/ 348 w 364"/>
                <a:gd name="T33" fmla="*/ 121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64" h="166">
                  <a:moveTo>
                    <a:pt x="0" y="0"/>
                  </a:moveTo>
                  <a:cubicBezTo>
                    <a:pt x="0" y="57"/>
                    <a:pt x="0" y="57"/>
                    <a:pt x="0" y="57"/>
                  </a:cubicBezTo>
                  <a:cubicBezTo>
                    <a:pt x="0" y="57"/>
                    <a:pt x="305" y="57"/>
                    <a:pt x="316" y="57"/>
                  </a:cubicBezTo>
                  <a:cubicBezTo>
                    <a:pt x="316" y="62"/>
                    <a:pt x="316" y="70"/>
                    <a:pt x="316" y="77"/>
                  </a:cubicBezTo>
                  <a:cubicBezTo>
                    <a:pt x="293" y="79"/>
                    <a:pt x="276" y="98"/>
                    <a:pt x="276" y="121"/>
                  </a:cubicBezTo>
                  <a:cubicBezTo>
                    <a:pt x="276" y="146"/>
                    <a:pt x="296" y="166"/>
                    <a:pt x="320" y="166"/>
                  </a:cubicBezTo>
                  <a:cubicBezTo>
                    <a:pt x="344" y="166"/>
                    <a:pt x="364" y="146"/>
                    <a:pt x="364" y="121"/>
                  </a:cubicBezTo>
                  <a:cubicBezTo>
                    <a:pt x="364" y="99"/>
                    <a:pt x="348" y="81"/>
                    <a:pt x="327" y="77"/>
                  </a:cubicBezTo>
                  <a:cubicBezTo>
                    <a:pt x="327" y="46"/>
                    <a:pt x="327" y="46"/>
                    <a:pt x="327" y="46"/>
                  </a:cubicBezTo>
                  <a:cubicBezTo>
                    <a:pt x="327" y="46"/>
                    <a:pt x="22" y="46"/>
                    <a:pt x="11" y="46"/>
                  </a:cubicBezTo>
                  <a:cubicBezTo>
                    <a:pt x="11" y="40"/>
                    <a:pt x="11" y="17"/>
                    <a:pt x="11" y="0"/>
                  </a:cubicBezTo>
                  <a:lnTo>
                    <a:pt x="0" y="0"/>
                  </a:lnTo>
                  <a:close/>
                  <a:moveTo>
                    <a:pt x="348" y="121"/>
                  </a:moveTo>
                  <a:cubicBezTo>
                    <a:pt x="348" y="136"/>
                    <a:pt x="335" y="149"/>
                    <a:pt x="320" y="149"/>
                  </a:cubicBezTo>
                  <a:cubicBezTo>
                    <a:pt x="305" y="149"/>
                    <a:pt x="292" y="136"/>
                    <a:pt x="292" y="121"/>
                  </a:cubicBezTo>
                  <a:cubicBezTo>
                    <a:pt x="292" y="106"/>
                    <a:pt x="305" y="93"/>
                    <a:pt x="320" y="93"/>
                  </a:cubicBezTo>
                  <a:cubicBezTo>
                    <a:pt x="335" y="93"/>
                    <a:pt x="348" y="106"/>
                    <a:pt x="348" y="121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496" name="Freeform 555"/>
            <p:cNvSpPr>
              <a:spLocks noEditPoints="1"/>
            </p:cNvSpPr>
            <p:nvPr/>
          </p:nvSpPr>
          <p:spPr bwMode="auto">
            <a:xfrm>
              <a:off x="6854181" y="5444993"/>
              <a:ext cx="2806269" cy="535519"/>
            </a:xfrm>
            <a:custGeom>
              <a:avLst/>
              <a:gdLst>
                <a:gd name="T0" fmla="*/ 1295 w 1334"/>
                <a:gd name="T1" fmla="*/ 77 h 230"/>
                <a:gd name="T2" fmla="*/ 1295 w 1334"/>
                <a:gd name="T3" fmla="*/ 0 h 230"/>
                <a:gd name="T4" fmla="*/ 1284 w 1334"/>
                <a:gd name="T5" fmla="*/ 0 h 230"/>
                <a:gd name="T6" fmla="*/ 1284 w 1334"/>
                <a:gd name="T7" fmla="*/ 77 h 230"/>
                <a:gd name="T8" fmla="*/ 1245 w 1334"/>
                <a:gd name="T9" fmla="*/ 121 h 230"/>
                <a:gd name="T10" fmla="*/ 1284 w 1334"/>
                <a:gd name="T11" fmla="*/ 165 h 230"/>
                <a:gd name="T12" fmla="*/ 1284 w 1334"/>
                <a:gd name="T13" fmla="*/ 190 h 230"/>
                <a:gd name="T14" fmla="*/ 1104 w 1334"/>
                <a:gd name="T15" fmla="*/ 190 h 230"/>
                <a:gd name="T16" fmla="*/ 1104 w 1334"/>
                <a:gd name="T17" fmla="*/ 51 h 230"/>
                <a:gd name="T18" fmla="*/ 836 w 1334"/>
                <a:gd name="T19" fmla="*/ 51 h 230"/>
                <a:gd name="T20" fmla="*/ 836 w 1334"/>
                <a:gd name="T21" fmla="*/ 219 h 230"/>
                <a:gd name="T22" fmla="*/ 661 w 1334"/>
                <a:gd name="T23" fmla="*/ 219 h 230"/>
                <a:gd name="T24" fmla="*/ 661 w 1334"/>
                <a:gd name="T25" fmla="*/ 165 h 230"/>
                <a:gd name="T26" fmla="*/ 701 w 1334"/>
                <a:gd name="T27" fmla="*/ 121 h 230"/>
                <a:gd name="T28" fmla="*/ 656 w 1334"/>
                <a:gd name="T29" fmla="*/ 77 h 230"/>
                <a:gd name="T30" fmla="*/ 612 w 1334"/>
                <a:gd name="T31" fmla="*/ 121 h 230"/>
                <a:gd name="T32" fmla="*/ 650 w 1334"/>
                <a:gd name="T33" fmla="*/ 165 h 230"/>
                <a:gd name="T34" fmla="*/ 650 w 1334"/>
                <a:gd name="T35" fmla="*/ 219 h 230"/>
                <a:gd name="T36" fmla="*/ 0 w 1334"/>
                <a:gd name="T37" fmla="*/ 219 h 230"/>
                <a:gd name="T38" fmla="*/ 0 w 1334"/>
                <a:gd name="T39" fmla="*/ 230 h 230"/>
                <a:gd name="T40" fmla="*/ 847 w 1334"/>
                <a:gd name="T41" fmla="*/ 230 h 230"/>
                <a:gd name="T42" fmla="*/ 847 w 1334"/>
                <a:gd name="T43" fmla="*/ 62 h 230"/>
                <a:gd name="T44" fmla="*/ 1093 w 1334"/>
                <a:gd name="T45" fmla="*/ 62 h 230"/>
                <a:gd name="T46" fmla="*/ 1093 w 1334"/>
                <a:gd name="T47" fmla="*/ 201 h 230"/>
                <a:gd name="T48" fmla="*/ 1295 w 1334"/>
                <a:gd name="T49" fmla="*/ 201 h 230"/>
                <a:gd name="T50" fmla="*/ 1295 w 1334"/>
                <a:gd name="T51" fmla="*/ 165 h 230"/>
                <a:gd name="T52" fmla="*/ 1334 w 1334"/>
                <a:gd name="T53" fmla="*/ 121 h 230"/>
                <a:gd name="T54" fmla="*/ 1295 w 1334"/>
                <a:gd name="T55" fmla="*/ 77 h 230"/>
                <a:gd name="T56" fmla="*/ 628 w 1334"/>
                <a:gd name="T57" fmla="*/ 121 h 230"/>
                <a:gd name="T58" fmla="*/ 656 w 1334"/>
                <a:gd name="T59" fmla="*/ 93 h 230"/>
                <a:gd name="T60" fmla="*/ 684 w 1334"/>
                <a:gd name="T61" fmla="*/ 121 h 230"/>
                <a:gd name="T62" fmla="*/ 656 w 1334"/>
                <a:gd name="T63" fmla="*/ 149 h 230"/>
                <a:gd name="T64" fmla="*/ 628 w 1334"/>
                <a:gd name="T65" fmla="*/ 121 h 230"/>
                <a:gd name="T66" fmla="*/ 1290 w 1334"/>
                <a:gd name="T67" fmla="*/ 149 h 230"/>
                <a:gd name="T68" fmla="*/ 1262 w 1334"/>
                <a:gd name="T69" fmla="*/ 121 h 230"/>
                <a:gd name="T70" fmla="*/ 1290 w 1334"/>
                <a:gd name="T71" fmla="*/ 93 h 230"/>
                <a:gd name="T72" fmla="*/ 1317 w 1334"/>
                <a:gd name="T73" fmla="*/ 121 h 230"/>
                <a:gd name="T74" fmla="*/ 1290 w 1334"/>
                <a:gd name="T75" fmla="*/ 149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334" h="230">
                  <a:moveTo>
                    <a:pt x="1295" y="77"/>
                  </a:moveTo>
                  <a:cubicBezTo>
                    <a:pt x="1295" y="0"/>
                    <a:pt x="1295" y="0"/>
                    <a:pt x="1295" y="0"/>
                  </a:cubicBezTo>
                  <a:cubicBezTo>
                    <a:pt x="1284" y="0"/>
                    <a:pt x="1284" y="0"/>
                    <a:pt x="1284" y="0"/>
                  </a:cubicBezTo>
                  <a:cubicBezTo>
                    <a:pt x="1284" y="77"/>
                    <a:pt x="1284" y="77"/>
                    <a:pt x="1284" y="77"/>
                  </a:cubicBezTo>
                  <a:cubicBezTo>
                    <a:pt x="1262" y="80"/>
                    <a:pt x="1245" y="99"/>
                    <a:pt x="1245" y="121"/>
                  </a:cubicBezTo>
                  <a:cubicBezTo>
                    <a:pt x="1245" y="144"/>
                    <a:pt x="1262" y="162"/>
                    <a:pt x="1284" y="165"/>
                  </a:cubicBezTo>
                  <a:cubicBezTo>
                    <a:pt x="1284" y="173"/>
                    <a:pt x="1284" y="185"/>
                    <a:pt x="1284" y="190"/>
                  </a:cubicBezTo>
                  <a:cubicBezTo>
                    <a:pt x="1274" y="190"/>
                    <a:pt x="1114" y="190"/>
                    <a:pt x="1104" y="190"/>
                  </a:cubicBezTo>
                  <a:cubicBezTo>
                    <a:pt x="1104" y="180"/>
                    <a:pt x="1104" y="51"/>
                    <a:pt x="1104" y="51"/>
                  </a:cubicBezTo>
                  <a:cubicBezTo>
                    <a:pt x="836" y="51"/>
                    <a:pt x="836" y="51"/>
                    <a:pt x="836" y="51"/>
                  </a:cubicBezTo>
                  <a:cubicBezTo>
                    <a:pt x="836" y="51"/>
                    <a:pt x="836" y="209"/>
                    <a:pt x="836" y="219"/>
                  </a:cubicBezTo>
                  <a:cubicBezTo>
                    <a:pt x="833" y="219"/>
                    <a:pt x="762" y="219"/>
                    <a:pt x="661" y="219"/>
                  </a:cubicBezTo>
                  <a:cubicBezTo>
                    <a:pt x="661" y="165"/>
                    <a:pt x="661" y="165"/>
                    <a:pt x="661" y="165"/>
                  </a:cubicBezTo>
                  <a:cubicBezTo>
                    <a:pt x="683" y="163"/>
                    <a:pt x="701" y="144"/>
                    <a:pt x="701" y="121"/>
                  </a:cubicBezTo>
                  <a:cubicBezTo>
                    <a:pt x="701" y="97"/>
                    <a:pt x="681" y="77"/>
                    <a:pt x="656" y="77"/>
                  </a:cubicBezTo>
                  <a:cubicBezTo>
                    <a:pt x="632" y="77"/>
                    <a:pt x="612" y="97"/>
                    <a:pt x="612" y="121"/>
                  </a:cubicBezTo>
                  <a:cubicBezTo>
                    <a:pt x="612" y="144"/>
                    <a:pt x="629" y="162"/>
                    <a:pt x="650" y="165"/>
                  </a:cubicBezTo>
                  <a:cubicBezTo>
                    <a:pt x="650" y="219"/>
                    <a:pt x="650" y="219"/>
                    <a:pt x="650" y="219"/>
                  </a:cubicBezTo>
                  <a:cubicBezTo>
                    <a:pt x="429" y="219"/>
                    <a:pt x="79" y="219"/>
                    <a:pt x="0" y="219"/>
                  </a:cubicBezTo>
                  <a:cubicBezTo>
                    <a:pt x="0" y="230"/>
                    <a:pt x="0" y="230"/>
                    <a:pt x="0" y="230"/>
                  </a:cubicBezTo>
                  <a:cubicBezTo>
                    <a:pt x="847" y="230"/>
                    <a:pt x="847" y="230"/>
                    <a:pt x="847" y="230"/>
                  </a:cubicBezTo>
                  <a:cubicBezTo>
                    <a:pt x="847" y="230"/>
                    <a:pt x="847" y="72"/>
                    <a:pt x="847" y="62"/>
                  </a:cubicBezTo>
                  <a:cubicBezTo>
                    <a:pt x="857" y="62"/>
                    <a:pt x="1083" y="62"/>
                    <a:pt x="1093" y="62"/>
                  </a:cubicBezTo>
                  <a:cubicBezTo>
                    <a:pt x="1093" y="72"/>
                    <a:pt x="1093" y="201"/>
                    <a:pt x="1093" y="201"/>
                  </a:cubicBezTo>
                  <a:cubicBezTo>
                    <a:pt x="1295" y="201"/>
                    <a:pt x="1295" y="201"/>
                    <a:pt x="1295" y="201"/>
                  </a:cubicBezTo>
                  <a:cubicBezTo>
                    <a:pt x="1295" y="165"/>
                    <a:pt x="1295" y="165"/>
                    <a:pt x="1295" y="165"/>
                  </a:cubicBezTo>
                  <a:cubicBezTo>
                    <a:pt x="1317" y="162"/>
                    <a:pt x="1334" y="144"/>
                    <a:pt x="1334" y="121"/>
                  </a:cubicBezTo>
                  <a:cubicBezTo>
                    <a:pt x="1334" y="99"/>
                    <a:pt x="1317" y="80"/>
                    <a:pt x="1295" y="77"/>
                  </a:cubicBezTo>
                  <a:close/>
                  <a:moveTo>
                    <a:pt x="628" y="121"/>
                  </a:moveTo>
                  <a:cubicBezTo>
                    <a:pt x="628" y="106"/>
                    <a:pt x="641" y="93"/>
                    <a:pt x="656" y="93"/>
                  </a:cubicBezTo>
                  <a:cubicBezTo>
                    <a:pt x="671" y="93"/>
                    <a:pt x="684" y="106"/>
                    <a:pt x="684" y="121"/>
                  </a:cubicBezTo>
                  <a:cubicBezTo>
                    <a:pt x="684" y="136"/>
                    <a:pt x="671" y="149"/>
                    <a:pt x="656" y="149"/>
                  </a:cubicBezTo>
                  <a:cubicBezTo>
                    <a:pt x="641" y="149"/>
                    <a:pt x="628" y="136"/>
                    <a:pt x="628" y="121"/>
                  </a:cubicBezTo>
                  <a:close/>
                  <a:moveTo>
                    <a:pt x="1290" y="149"/>
                  </a:moveTo>
                  <a:cubicBezTo>
                    <a:pt x="1274" y="149"/>
                    <a:pt x="1262" y="136"/>
                    <a:pt x="1262" y="121"/>
                  </a:cubicBezTo>
                  <a:cubicBezTo>
                    <a:pt x="1262" y="106"/>
                    <a:pt x="1274" y="93"/>
                    <a:pt x="1290" y="93"/>
                  </a:cubicBezTo>
                  <a:cubicBezTo>
                    <a:pt x="1305" y="93"/>
                    <a:pt x="1317" y="106"/>
                    <a:pt x="1317" y="121"/>
                  </a:cubicBezTo>
                  <a:cubicBezTo>
                    <a:pt x="1317" y="136"/>
                    <a:pt x="1305" y="149"/>
                    <a:pt x="1290" y="149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497" name="Rectangle 556"/>
            <p:cNvSpPr>
              <a:spLocks noChangeArrowheads="1"/>
            </p:cNvSpPr>
            <p:nvPr/>
          </p:nvSpPr>
          <p:spPr bwMode="auto">
            <a:xfrm>
              <a:off x="8897044" y="5685188"/>
              <a:ext cx="21355" cy="71862"/>
            </a:xfrm>
            <a:prstGeom prst="rect">
              <a:avLst/>
            </a:pr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498" name="Freeform 557"/>
            <p:cNvSpPr>
              <a:spLocks noEditPoints="1"/>
            </p:cNvSpPr>
            <p:nvPr/>
          </p:nvSpPr>
          <p:spPr bwMode="auto">
            <a:xfrm>
              <a:off x="9204008" y="5444993"/>
              <a:ext cx="185068" cy="386872"/>
            </a:xfrm>
            <a:custGeom>
              <a:avLst/>
              <a:gdLst>
                <a:gd name="T0" fmla="*/ 39 w 88"/>
                <a:gd name="T1" fmla="*/ 0 h 166"/>
                <a:gd name="T2" fmla="*/ 39 w 88"/>
                <a:gd name="T3" fmla="*/ 77 h 166"/>
                <a:gd name="T4" fmla="*/ 0 w 88"/>
                <a:gd name="T5" fmla="*/ 121 h 166"/>
                <a:gd name="T6" fmla="*/ 44 w 88"/>
                <a:gd name="T7" fmla="*/ 166 h 166"/>
                <a:gd name="T8" fmla="*/ 88 w 88"/>
                <a:gd name="T9" fmla="*/ 121 h 166"/>
                <a:gd name="T10" fmla="*/ 50 w 88"/>
                <a:gd name="T11" fmla="*/ 77 h 166"/>
                <a:gd name="T12" fmla="*/ 50 w 88"/>
                <a:gd name="T13" fmla="*/ 0 h 166"/>
                <a:gd name="T14" fmla="*/ 39 w 88"/>
                <a:gd name="T15" fmla="*/ 0 h 166"/>
                <a:gd name="T16" fmla="*/ 72 w 88"/>
                <a:gd name="T17" fmla="*/ 121 h 166"/>
                <a:gd name="T18" fmla="*/ 44 w 88"/>
                <a:gd name="T19" fmla="*/ 149 h 166"/>
                <a:gd name="T20" fmla="*/ 16 w 88"/>
                <a:gd name="T21" fmla="*/ 121 h 166"/>
                <a:gd name="T22" fmla="*/ 44 w 88"/>
                <a:gd name="T23" fmla="*/ 93 h 166"/>
                <a:gd name="T24" fmla="*/ 72 w 88"/>
                <a:gd name="T25" fmla="*/ 121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8" h="166">
                  <a:moveTo>
                    <a:pt x="39" y="0"/>
                  </a:moveTo>
                  <a:cubicBezTo>
                    <a:pt x="39" y="77"/>
                    <a:pt x="39" y="77"/>
                    <a:pt x="39" y="77"/>
                  </a:cubicBezTo>
                  <a:cubicBezTo>
                    <a:pt x="17" y="80"/>
                    <a:pt x="0" y="99"/>
                    <a:pt x="0" y="121"/>
                  </a:cubicBezTo>
                  <a:cubicBezTo>
                    <a:pt x="0" y="146"/>
                    <a:pt x="20" y="166"/>
                    <a:pt x="44" y="166"/>
                  </a:cubicBezTo>
                  <a:cubicBezTo>
                    <a:pt x="69" y="166"/>
                    <a:pt x="88" y="146"/>
                    <a:pt x="88" y="121"/>
                  </a:cubicBezTo>
                  <a:cubicBezTo>
                    <a:pt x="88" y="99"/>
                    <a:pt x="71" y="80"/>
                    <a:pt x="50" y="77"/>
                  </a:cubicBezTo>
                  <a:cubicBezTo>
                    <a:pt x="50" y="0"/>
                    <a:pt x="50" y="0"/>
                    <a:pt x="50" y="0"/>
                  </a:cubicBezTo>
                  <a:lnTo>
                    <a:pt x="39" y="0"/>
                  </a:lnTo>
                  <a:close/>
                  <a:moveTo>
                    <a:pt x="72" y="121"/>
                  </a:moveTo>
                  <a:cubicBezTo>
                    <a:pt x="72" y="136"/>
                    <a:pt x="59" y="149"/>
                    <a:pt x="44" y="149"/>
                  </a:cubicBezTo>
                  <a:cubicBezTo>
                    <a:pt x="29" y="149"/>
                    <a:pt x="16" y="136"/>
                    <a:pt x="16" y="121"/>
                  </a:cubicBezTo>
                  <a:cubicBezTo>
                    <a:pt x="16" y="106"/>
                    <a:pt x="29" y="93"/>
                    <a:pt x="44" y="93"/>
                  </a:cubicBezTo>
                  <a:cubicBezTo>
                    <a:pt x="59" y="93"/>
                    <a:pt x="72" y="106"/>
                    <a:pt x="72" y="121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499" name="Freeform 558"/>
            <p:cNvSpPr>
              <a:spLocks noEditPoints="1"/>
            </p:cNvSpPr>
            <p:nvPr/>
          </p:nvSpPr>
          <p:spPr bwMode="auto">
            <a:xfrm>
              <a:off x="10382035" y="5678298"/>
              <a:ext cx="823018" cy="416405"/>
            </a:xfrm>
            <a:custGeom>
              <a:avLst/>
              <a:gdLst>
                <a:gd name="T0" fmla="*/ 24 w 391"/>
                <a:gd name="T1" fmla="*/ 47 h 179"/>
                <a:gd name="T2" fmla="*/ 46 w 391"/>
                <a:gd name="T3" fmla="*/ 29 h 179"/>
                <a:gd name="T4" fmla="*/ 119 w 391"/>
                <a:gd name="T5" fmla="*/ 29 h 179"/>
                <a:gd name="T6" fmla="*/ 250 w 391"/>
                <a:gd name="T7" fmla="*/ 169 h 179"/>
                <a:gd name="T8" fmla="*/ 321 w 391"/>
                <a:gd name="T9" fmla="*/ 169 h 179"/>
                <a:gd name="T10" fmla="*/ 321 w 391"/>
                <a:gd name="T11" fmla="*/ 179 h 179"/>
                <a:gd name="T12" fmla="*/ 391 w 391"/>
                <a:gd name="T13" fmla="*/ 179 h 179"/>
                <a:gd name="T14" fmla="*/ 391 w 391"/>
                <a:gd name="T15" fmla="*/ 147 h 179"/>
                <a:gd name="T16" fmla="*/ 321 w 391"/>
                <a:gd name="T17" fmla="*/ 147 h 179"/>
                <a:gd name="T18" fmla="*/ 321 w 391"/>
                <a:gd name="T19" fmla="*/ 158 h 179"/>
                <a:gd name="T20" fmla="*/ 255 w 391"/>
                <a:gd name="T21" fmla="*/ 158 h 179"/>
                <a:gd name="T22" fmla="*/ 124 w 391"/>
                <a:gd name="T23" fmla="*/ 18 h 179"/>
                <a:gd name="T24" fmla="*/ 47 w 391"/>
                <a:gd name="T25" fmla="*/ 18 h 179"/>
                <a:gd name="T26" fmla="*/ 24 w 391"/>
                <a:gd name="T27" fmla="*/ 0 h 179"/>
                <a:gd name="T28" fmla="*/ 0 w 391"/>
                <a:gd name="T29" fmla="*/ 23 h 179"/>
                <a:gd name="T30" fmla="*/ 24 w 391"/>
                <a:gd name="T31" fmla="*/ 47 h 179"/>
                <a:gd name="T32" fmla="*/ 24 w 391"/>
                <a:gd name="T33" fmla="*/ 14 h 179"/>
                <a:gd name="T34" fmla="*/ 33 w 391"/>
                <a:gd name="T35" fmla="*/ 23 h 179"/>
                <a:gd name="T36" fmla="*/ 24 w 391"/>
                <a:gd name="T37" fmla="*/ 33 h 179"/>
                <a:gd name="T38" fmla="*/ 14 w 391"/>
                <a:gd name="T39" fmla="*/ 23 h 179"/>
                <a:gd name="T40" fmla="*/ 24 w 391"/>
                <a:gd name="T41" fmla="*/ 14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91" h="179">
                  <a:moveTo>
                    <a:pt x="24" y="47"/>
                  </a:moveTo>
                  <a:cubicBezTo>
                    <a:pt x="35" y="47"/>
                    <a:pt x="44" y="39"/>
                    <a:pt x="46" y="29"/>
                  </a:cubicBezTo>
                  <a:cubicBezTo>
                    <a:pt x="65" y="29"/>
                    <a:pt x="115" y="29"/>
                    <a:pt x="119" y="29"/>
                  </a:cubicBezTo>
                  <a:cubicBezTo>
                    <a:pt x="122" y="33"/>
                    <a:pt x="250" y="169"/>
                    <a:pt x="250" y="169"/>
                  </a:cubicBezTo>
                  <a:cubicBezTo>
                    <a:pt x="321" y="169"/>
                    <a:pt x="321" y="169"/>
                    <a:pt x="321" y="169"/>
                  </a:cubicBezTo>
                  <a:cubicBezTo>
                    <a:pt x="321" y="179"/>
                    <a:pt x="321" y="179"/>
                    <a:pt x="321" y="179"/>
                  </a:cubicBezTo>
                  <a:cubicBezTo>
                    <a:pt x="391" y="179"/>
                    <a:pt x="391" y="179"/>
                    <a:pt x="391" y="179"/>
                  </a:cubicBezTo>
                  <a:cubicBezTo>
                    <a:pt x="391" y="147"/>
                    <a:pt x="391" y="147"/>
                    <a:pt x="391" y="147"/>
                  </a:cubicBezTo>
                  <a:cubicBezTo>
                    <a:pt x="321" y="147"/>
                    <a:pt x="321" y="147"/>
                    <a:pt x="321" y="147"/>
                  </a:cubicBezTo>
                  <a:cubicBezTo>
                    <a:pt x="321" y="158"/>
                    <a:pt x="321" y="158"/>
                    <a:pt x="321" y="158"/>
                  </a:cubicBezTo>
                  <a:cubicBezTo>
                    <a:pt x="304" y="158"/>
                    <a:pt x="258" y="158"/>
                    <a:pt x="255" y="158"/>
                  </a:cubicBezTo>
                  <a:cubicBezTo>
                    <a:pt x="252" y="154"/>
                    <a:pt x="124" y="18"/>
                    <a:pt x="124" y="18"/>
                  </a:cubicBezTo>
                  <a:cubicBezTo>
                    <a:pt x="47" y="18"/>
                    <a:pt x="47" y="18"/>
                    <a:pt x="47" y="18"/>
                  </a:cubicBezTo>
                  <a:cubicBezTo>
                    <a:pt x="45" y="8"/>
                    <a:pt x="35" y="0"/>
                    <a:pt x="24" y="0"/>
                  </a:cubicBezTo>
                  <a:cubicBezTo>
                    <a:pt x="11" y="0"/>
                    <a:pt x="0" y="10"/>
                    <a:pt x="0" y="23"/>
                  </a:cubicBezTo>
                  <a:cubicBezTo>
                    <a:pt x="0" y="36"/>
                    <a:pt x="11" y="47"/>
                    <a:pt x="24" y="47"/>
                  </a:cubicBezTo>
                  <a:close/>
                  <a:moveTo>
                    <a:pt x="24" y="14"/>
                  </a:moveTo>
                  <a:cubicBezTo>
                    <a:pt x="29" y="14"/>
                    <a:pt x="33" y="18"/>
                    <a:pt x="33" y="23"/>
                  </a:cubicBezTo>
                  <a:cubicBezTo>
                    <a:pt x="33" y="29"/>
                    <a:pt x="29" y="33"/>
                    <a:pt x="24" y="33"/>
                  </a:cubicBezTo>
                  <a:cubicBezTo>
                    <a:pt x="18" y="33"/>
                    <a:pt x="14" y="29"/>
                    <a:pt x="14" y="23"/>
                  </a:cubicBezTo>
                  <a:cubicBezTo>
                    <a:pt x="14" y="18"/>
                    <a:pt x="18" y="14"/>
                    <a:pt x="24" y="14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500" name="Freeform 559"/>
            <p:cNvSpPr>
              <a:spLocks noEditPoints="1"/>
            </p:cNvSpPr>
            <p:nvPr/>
          </p:nvSpPr>
          <p:spPr bwMode="auto">
            <a:xfrm>
              <a:off x="10977276" y="5678298"/>
              <a:ext cx="1979691" cy="249055"/>
            </a:xfrm>
            <a:custGeom>
              <a:avLst/>
              <a:gdLst>
                <a:gd name="T0" fmla="*/ 23 w 941"/>
                <a:gd name="T1" fmla="*/ 47 h 107"/>
                <a:gd name="T2" fmla="*/ 46 w 941"/>
                <a:gd name="T3" fmla="*/ 31 h 107"/>
                <a:gd name="T4" fmla="*/ 49 w 941"/>
                <a:gd name="T5" fmla="*/ 31 h 107"/>
                <a:gd name="T6" fmla="*/ 49 w 941"/>
                <a:gd name="T7" fmla="*/ 75 h 107"/>
                <a:gd name="T8" fmla="*/ 38 w 941"/>
                <a:gd name="T9" fmla="*/ 75 h 107"/>
                <a:gd name="T10" fmla="*/ 38 w 941"/>
                <a:gd name="T11" fmla="*/ 107 h 107"/>
                <a:gd name="T12" fmla="*/ 108 w 941"/>
                <a:gd name="T13" fmla="*/ 107 h 107"/>
                <a:gd name="T14" fmla="*/ 108 w 941"/>
                <a:gd name="T15" fmla="*/ 75 h 107"/>
                <a:gd name="T16" fmla="*/ 60 w 941"/>
                <a:gd name="T17" fmla="*/ 75 h 107"/>
                <a:gd name="T18" fmla="*/ 60 w 941"/>
                <a:gd name="T19" fmla="*/ 31 h 107"/>
                <a:gd name="T20" fmla="*/ 588 w 941"/>
                <a:gd name="T21" fmla="*/ 31 h 107"/>
                <a:gd name="T22" fmla="*/ 626 w 941"/>
                <a:gd name="T23" fmla="*/ 70 h 107"/>
                <a:gd name="T24" fmla="*/ 765 w 941"/>
                <a:gd name="T25" fmla="*/ 70 h 107"/>
                <a:gd name="T26" fmla="*/ 785 w 941"/>
                <a:gd name="T27" fmla="*/ 89 h 107"/>
                <a:gd name="T28" fmla="*/ 829 w 941"/>
                <a:gd name="T29" fmla="*/ 45 h 107"/>
                <a:gd name="T30" fmla="*/ 894 w 941"/>
                <a:gd name="T31" fmla="*/ 45 h 107"/>
                <a:gd name="T32" fmla="*/ 917 w 941"/>
                <a:gd name="T33" fmla="*/ 64 h 107"/>
                <a:gd name="T34" fmla="*/ 941 w 941"/>
                <a:gd name="T35" fmla="*/ 41 h 107"/>
                <a:gd name="T36" fmla="*/ 917 w 941"/>
                <a:gd name="T37" fmla="*/ 17 h 107"/>
                <a:gd name="T38" fmla="*/ 894 w 941"/>
                <a:gd name="T39" fmla="*/ 34 h 107"/>
                <a:gd name="T40" fmla="*/ 824 w 941"/>
                <a:gd name="T41" fmla="*/ 34 h 107"/>
                <a:gd name="T42" fmla="*/ 785 w 941"/>
                <a:gd name="T43" fmla="*/ 74 h 107"/>
                <a:gd name="T44" fmla="*/ 770 w 941"/>
                <a:gd name="T45" fmla="*/ 59 h 107"/>
                <a:gd name="T46" fmla="*/ 630 w 941"/>
                <a:gd name="T47" fmla="*/ 59 h 107"/>
                <a:gd name="T48" fmla="*/ 592 w 941"/>
                <a:gd name="T49" fmla="*/ 21 h 107"/>
                <a:gd name="T50" fmla="*/ 47 w 941"/>
                <a:gd name="T51" fmla="*/ 21 h 107"/>
                <a:gd name="T52" fmla="*/ 23 w 941"/>
                <a:gd name="T53" fmla="*/ 0 h 107"/>
                <a:gd name="T54" fmla="*/ 0 w 941"/>
                <a:gd name="T55" fmla="*/ 23 h 107"/>
                <a:gd name="T56" fmla="*/ 23 w 941"/>
                <a:gd name="T57" fmla="*/ 47 h 107"/>
                <a:gd name="T58" fmla="*/ 917 w 941"/>
                <a:gd name="T59" fmla="*/ 31 h 107"/>
                <a:gd name="T60" fmla="*/ 927 w 941"/>
                <a:gd name="T61" fmla="*/ 41 h 107"/>
                <a:gd name="T62" fmla="*/ 917 w 941"/>
                <a:gd name="T63" fmla="*/ 50 h 107"/>
                <a:gd name="T64" fmla="*/ 907 w 941"/>
                <a:gd name="T65" fmla="*/ 41 h 107"/>
                <a:gd name="T66" fmla="*/ 917 w 941"/>
                <a:gd name="T67" fmla="*/ 31 h 107"/>
                <a:gd name="T68" fmla="*/ 23 w 941"/>
                <a:gd name="T69" fmla="*/ 14 h 107"/>
                <a:gd name="T70" fmla="*/ 33 w 941"/>
                <a:gd name="T71" fmla="*/ 23 h 107"/>
                <a:gd name="T72" fmla="*/ 23 w 941"/>
                <a:gd name="T73" fmla="*/ 33 h 107"/>
                <a:gd name="T74" fmla="*/ 14 w 941"/>
                <a:gd name="T75" fmla="*/ 23 h 107"/>
                <a:gd name="T76" fmla="*/ 23 w 941"/>
                <a:gd name="T77" fmla="*/ 1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941" h="107">
                  <a:moveTo>
                    <a:pt x="23" y="47"/>
                  </a:moveTo>
                  <a:cubicBezTo>
                    <a:pt x="34" y="47"/>
                    <a:pt x="42" y="40"/>
                    <a:pt x="46" y="31"/>
                  </a:cubicBezTo>
                  <a:cubicBezTo>
                    <a:pt x="47" y="31"/>
                    <a:pt x="48" y="31"/>
                    <a:pt x="49" y="31"/>
                  </a:cubicBezTo>
                  <a:cubicBezTo>
                    <a:pt x="49" y="75"/>
                    <a:pt x="49" y="75"/>
                    <a:pt x="49" y="75"/>
                  </a:cubicBezTo>
                  <a:cubicBezTo>
                    <a:pt x="38" y="75"/>
                    <a:pt x="38" y="75"/>
                    <a:pt x="38" y="75"/>
                  </a:cubicBezTo>
                  <a:cubicBezTo>
                    <a:pt x="38" y="107"/>
                    <a:pt x="38" y="107"/>
                    <a:pt x="38" y="107"/>
                  </a:cubicBezTo>
                  <a:cubicBezTo>
                    <a:pt x="108" y="107"/>
                    <a:pt x="108" y="107"/>
                    <a:pt x="108" y="107"/>
                  </a:cubicBezTo>
                  <a:cubicBezTo>
                    <a:pt x="108" y="75"/>
                    <a:pt x="108" y="75"/>
                    <a:pt x="108" y="75"/>
                  </a:cubicBezTo>
                  <a:cubicBezTo>
                    <a:pt x="60" y="75"/>
                    <a:pt x="60" y="75"/>
                    <a:pt x="60" y="75"/>
                  </a:cubicBezTo>
                  <a:cubicBezTo>
                    <a:pt x="60" y="31"/>
                    <a:pt x="60" y="31"/>
                    <a:pt x="60" y="31"/>
                  </a:cubicBezTo>
                  <a:cubicBezTo>
                    <a:pt x="154" y="31"/>
                    <a:pt x="584" y="31"/>
                    <a:pt x="588" y="31"/>
                  </a:cubicBezTo>
                  <a:cubicBezTo>
                    <a:pt x="591" y="34"/>
                    <a:pt x="626" y="70"/>
                    <a:pt x="626" y="70"/>
                  </a:cubicBezTo>
                  <a:cubicBezTo>
                    <a:pt x="626" y="70"/>
                    <a:pt x="761" y="70"/>
                    <a:pt x="765" y="70"/>
                  </a:cubicBezTo>
                  <a:cubicBezTo>
                    <a:pt x="768" y="72"/>
                    <a:pt x="785" y="89"/>
                    <a:pt x="785" y="89"/>
                  </a:cubicBezTo>
                  <a:cubicBezTo>
                    <a:pt x="785" y="89"/>
                    <a:pt x="826" y="48"/>
                    <a:pt x="829" y="45"/>
                  </a:cubicBezTo>
                  <a:cubicBezTo>
                    <a:pt x="832" y="45"/>
                    <a:pt x="881" y="45"/>
                    <a:pt x="894" y="45"/>
                  </a:cubicBezTo>
                  <a:cubicBezTo>
                    <a:pt x="896" y="56"/>
                    <a:pt x="906" y="64"/>
                    <a:pt x="917" y="64"/>
                  </a:cubicBezTo>
                  <a:cubicBezTo>
                    <a:pt x="930" y="64"/>
                    <a:pt x="941" y="54"/>
                    <a:pt x="941" y="41"/>
                  </a:cubicBezTo>
                  <a:cubicBezTo>
                    <a:pt x="941" y="28"/>
                    <a:pt x="930" y="17"/>
                    <a:pt x="917" y="17"/>
                  </a:cubicBezTo>
                  <a:cubicBezTo>
                    <a:pt x="906" y="17"/>
                    <a:pt x="897" y="24"/>
                    <a:pt x="894" y="34"/>
                  </a:cubicBezTo>
                  <a:cubicBezTo>
                    <a:pt x="824" y="34"/>
                    <a:pt x="824" y="34"/>
                    <a:pt x="824" y="34"/>
                  </a:cubicBezTo>
                  <a:cubicBezTo>
                    <a:pt x="824" y="34"/>
                    <a:pt x="791" y="67"/>
                    <a:pt x="785" y="74"/>
                  </a:cubicBezTo>
                  <a:cubicBezTo>
                    <a:pt x="780" y="69"/>
                    <a:pt x="770" y="59"/>
                    <a:pt x="770" y="59"/>
                  </a:cubicBezTo>
                  <a:cubicBezTo>
                    <a:pt x="770" y="59"/>
                    <a:pt x="635" y="59"/>
                    <a:pt x="630" y="59"/>
                  </a:cubicBezTo>
                  <a:cubicBezTo>
                    <a:pt x="627" y="56"/>
                    <a:pt x="592" y="21"/>
                    <a:pt x="592" y="21"/>
                  </a:cubicBezTo>
                  <a:cubicBezTo>
                    <a:pt x="47" y="21"/>
                    <a:pt x="47" y="21"/>
                    <a:pt x="47" y="21"/>
                  </a:cubicBezTo>
                  <a:cubicBezTo>
                    <a:pt x="45" y="9"/>
                    <a:pt x="36" y="0"/>
                    <a:pt x="23" y="0"/>
                  </a:cubicBezTo>
                  <a:cubicBezTo>
                    <a:pt x="11" y="0"/>
                    <a:pt x="0" y="10"/>
                    <a:pt x="0" y="23"/>
                  </a:cubicBezTo>
                  <a:cubicBezTo>
                    <a:pt x="0" y="36"/>
                    <a:pt x="11" y="47"/>
                    <a:pt x="23" y="47"/>
                  </a:cubicBezTo>
                  <a:close/>
                  <a:moveTo>
                    <a:pt x="917" y="31"/>
                  </a:moveTo>
                  <a:cubicBezTo>
                    <a:pt x="922" y="31"/>
                    <a:pt x="927" y="35"/>
                    <a:pt x="927" y="41"/>
                  </a:cubicBezTo>
                  <a:cubicBezTo>
                    <a:pt x="927" y="46"/>
                    <a:pt x="922" y="50"/>
                    <a:pt x="917" y="50"/>
                  </a:cubicBezTo>
                  <a:cubicBezTo>
                    <a:pt x="912" y="50"/>
                    <a:pt x="907" y="46"/>
                    <a:pt x="907" y="41"/>
                  </a:cubicBezTo>
                  <a:cubicBezTo>
                    <a:pt x="907" y="35"/>
                    <a:pt x="912" y="31"/>
                    <a:pt x="917" y="31"/>
                  </a:cubicBezTo>
                  <a:close/>
                  <a:moveTo>
                    <a:pt x="23" y="14"/>
                  </a:moveTo>
                  <a:cubicBezTo>
                    <a:pt x="29" y="14"/>
                    <a:pt x="33" y="18"/>
                    <a:pt x="33" y="23"/>
                  </a:cubicBezTo>
                  <a:cubicBezTo>
                    <a:pt x="33" y="29"/>
                    <a:pt x="29" y="33"/>
                    <a:pt x="23" y="33"/>
                  </a:cubicBezTo>
                  <a:cubicBezTo>
                    <a:pt x="18" y="33"/>
                    <a:pt x="14" y="29"/>
                    <a:pt x="14" y="23"/>
                  </a:cubicBezTo>
                  <a:cubicBezTo>
                    <a:pt x="14" y="18"/>
                    <a:pt x="18" y="14"/>
                    <a:pt x="23" y="14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501" name="Freeform 562"/>
            <p:cNvSpPr>
              <a:spLocks noEditPoints="1"/>
            </p:cNvSpPr>
            <p:nvPr/>
          </p:nvSpPr>
          <p:spPr bwMode="auto">
            <a:xfrm>
              <a:off x="11960449" y="5899790"/>
              <a:ext cx="239343" cy="451844"/>
            </a:xfrm>
            <a:custGeom>
              <a:avLst/>
              <a:gdLst>
                <a:gd name="T0" fmla="*/ 114 w 114"/>
                <a:gd name="T1" fmla="*/ 133 h 194"/>
                <a:gd name="T2" fmla="*/ 114 w 114"/>
                <a:gd name="T3" fmla="*/ 0 h 194"/>
                <a:gd name="T4" fmla="*/ 0 w 114"/>
                <a:gd name="T5" fmla="*/ 0 h 194"/>
                <a:gd name="T6" fmla="*/ 0 w 114"/>
                <a:gd name="T7" fmla="*/ 133 h 194"/>
                <a:gd name="T8" fmla="*/ 29 w 114"/>
                <a:gd name="T9" fmla="*/ 133 h 194"/>
                <a:gd name="T10" fmla="*/ 29 w 114"/>
                <a:gd name="T11" fmla="*/ 148 h 194"/>
                <a:gd name="T12" fmla="*/ 10 w 114"/>
                <a:gd name="T13" fmla="*/ 171 h 194"/>
                <a:gd name="T14" fmla="*/ 33 w 114"/>
                <a:gd name="T15" fmla="*/ 194 h 194"/>
                <a:gd name="T16" fmla="*/ 57 w 114"/>
                <a:gd name="T17" fmla="*/ 171 h 194"/>
                <a:gd name="T18" fmla="*/ 40 w 114"/>
                <a:gd name="T19" fmla="*/ 148 h 194"/>
                <a:gd name="T20" fmla="*/ 40 w 114"/>
                <a:gd name="T21" fmla="*/ 133 h 194"/>
                <a:gd name="T22" fmla="*/ 114 w 114"/>
                <a:gd name="T23" fmla="*/ 133 h 194"/>
                <a:gd name="T24" fmla="*/ 43 w 114"/>
                <a:gd name="T25" fmla="*/ 171 h 194"/>
                <a:gd name="T26" fmla="*/ 33 w 114"/>
                <a:gd name="T27" fmla="*/ 181 h 194"/>
                <a:gd name="T28" fmla="*/ 24 w 114"/>
                <a:gd name="T29" fmla="*/ 171 h 194"/>
                <a:gd name="T30" fmla="*/ 33 w 114"/>
                <a:gd name="T31" fmla="*/ 161 h 194"/>
                <a:gd name="T32" fmla="*/ 43 w 114"/>
                <a:gd name="T33" fmla="*/ 171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4" h="194">
                  <a:moveTo>
                    <a:pt x="114" y="133"/>
                  </a:moveTo>
                  <a:cubicBezTo>
                    <a:pt x="114" y="0"/>
                    <a:pt x="114" y="0"/>
                    <a:pt x="11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33"/>
                    <a:pt x="0" y="133"/>
                    <a:pt x="0" y="133"/>
                  </a:cubicBezTo>
                  <a:cubicBezTo>
                    <a:pt x="29" y="133"/>
                    <a:pt x="29" y="133"/>
                    <a:pt x="29" y="133"/>
                  </a:cubicBezTo>
                  <a:cubicBezTo>
                    <a:pt x="29" y="148"/>
                    <a:pt x="29" y="148"/>
                    <a:pt x="29" y="148"/>
                  </a:cubicBezTo>
                  <a:cubicBezTo>
                    <a:pt x="18" y="150"/>
                    <a:pt x="10" y="160"/>
                    <a:pt x="10" y="171"/>
                  </a:cubicBezTo>
                  <a:cubicBezTo>
                    <a:pt x="10" y="184"/>
                    <a:pt x="20" y="194"/>
                    <a:pt x="33" y="194"/>
                  </a:cubicBezTo>
                  <a:cubicBezTo>
                    <a:pt x="46" y="194"/>
                    <a:pt x="57" y="184"/>
                    <a:pt x="57" y="171"/>
                  </a:cubicBezTo>
                  <a:cubicBezTo>
                    <a:pt x="57" y="160"/>
                    <a:pt x="50" y="151"/>
                    <a:pt x="40" y="148"/>
                  </a:cubicBezTo>
                  <a:cubicBezTo>
                    <a:pt x="40" y="133"/>
                    <a:pt x="40" y="133"/>
                    <a:pt x="40" y="133"/>
                  </a:cubicBezTo>
                  <a:lnTo>
                    <a:pt x="114" y="133"/>
                  </a:lnTo>
                  <a:close/>
                  <a:moveTo>
                    <a:pt x="43" y="171"/>
                  </a:moveTo>
                  <a:cubicBezTo>
                    <a:pt x="43" y="176"/>
                    <a:pt x="39" y="181"/>
                    <a:pt x="33" y="181"/>
                  </a:cubicBezTo>
                  <a:cubicBezTo>
                    <a:pt x="28" y="181"/>
                    <a:pt x="24" y="176"/>
                    <a:pt x="24" y="171"/>
                  </a:cubicBezTo>
                  <a:cubicBezTo>
                    <a:pt x="24" y="166"/>
                    <a:pt x="28" y="161"/>
                    <a:pt x="33" y="161"/>
                  </a:cubicBezTo>
                  <a:cubicBezTo>
                    <a:pt x="39" y="161"/>
                    <a:pt x="43" y="166"/>
                    <a:pt x="43" y="171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502" name="Freeform 563"/>
            <p:cNvSpPr>
              <a:spLocks noEditPoints="1"/>
            </p:cNvSpPr>
            <p:nvPr/>
          </p:nvSpPr>
          <p:spPr bwMode="auto">
            <a:xfrm>
              <a:off x="11360759" y="5901759"/>
              <a:ext cx="447544" cy="310089"/>
            </a:xfrm>
            <a:custGeom>
              <a:avLst/>
              <a:gdLst>
                <a:gd name="T0" fmla="*/ 0 w 213"/>
                <a:gd name="T1" fmla="*/ 0 h 133"/>
                <a:gd name="T2" fmla="*/ 0 w 213"/>
                <a:gd name="T3" fmla="*/ 133 h 133"/>
                <a:gd name="T4" fmla="*/ 123 w 213"/>
                <a:gd name="T5" fmla="*/ 133 h 133"/>
                <a:gd name="T6" fmla="*/ 123 w 213"/>
                <a:gd name="T7" fmla="*/ 68 h 133"/>
                <a:gd name="T8" fmla="*/ 167 w 213"/>
                <a:gd name="T9" fmla="*/ 68 h 133"/>
                <a:gd name="T10" fmla="*/ 190 w 213"/>
                <a:gd name="T11" fmla="*/ 84 h 133"/>
                <a:gd name="T12" fmla="*/ 213 w 213"/>
                <a:gd name="T13" fmla="*/ 60 h 133"/>
                <a:gd name="T14" fmla="*/ 190 w 213"/>
                <a:gd name="T15" fmla="*/ 37 h 133"/>
                <a:gd name="T16" fmla="*/ 166 w 213"/>
                <a:gd name="T17" fmla="*/ 57 h 133"/>
                <a:gd name="T18" fmla="*/ 123 w 213"/>
                <a:gd name="T19" fmla="*/ 57 h 133"/>
                <a:gd name="T20" fmla="*/ 123 w 213"/>
                <a:gd name="T21" fmla="*/ 0 h 133"/>
                <a:gd name="T22" fmla="*/ 0 w 213"/>
                <a:gd name="T23" fmla="*/ 0 h 133"/>
                <a:gd name="T24" fmla="*/ 190 w 213"/>
                <a:gd name="T25" fmla="*/ 51 h 133"/>
                <a:gd name="T26" fmla="*/ 199 w 213"/>
                <a:gd name="T27" fmla="*/ 60 h 133"/>
                <a:gd name="T28" fmla="*/ 190 w 213"/>
                <a:gd name="T29" fmla="*/ 70 h 133"/>
                <a:gd name="T30" fmla="*/ 180 w 213"/>
                <a:gd name="T31" fmla="*/ 60 h 133"/>
                <a:gd name="T32" fmla="*/ 190 w 213"/>
                <a:gd name="T33" fmla="*/ 51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13" h="133">
                  <a:moveTo>
                    <a:pt x="0" y="0"/>
                  </a:moveTo>
                  <a:cubicBezTo>
                    <a:pt x="0" y="133"/>
                    <a:pt x="0" y="133"/>
                    <a:pt x="0" y="133"/>
                  </a:cubicBezTo>
                  <a:cubicBezTo>
                    <a:pt x="123" y="133"/>
                    <a:pt x="123" y="133"/>
                    <a:pt x="123" y="133"/>
                  </a:cubicBezTo>
                  <a:cubicBezTo>
                    <a:pt x="123" y="68"/>
                    <a:pt x="123" y="68"/>
                    <a:pt x="123" y="68"/>
                  </a:cubicBezTo>
                  <a:cubicBezTo>
                    <a:pt x="167" y="68"/>
                    <a:pt x="167" y="68"/>
                    <a:pt x="167" y="68"/>
                  </a:cubicBezTo>
                  <a:cubicBezTo>
                    <a:pt x="170" y="77"/>
                    <a:pt x="179" y="84"/>
                    <a:pt x="190" y="84"/>
                  </a:cubicBezTo>
                  <a:cubicBezTo>
                    <a:pt x="203" y="84"/>
                    <a:pt x="213" y="73"/>
                    <a:pt x="213" y="60"/>
                  </a:cubicBezTo>
                  <a:cubicBezTo>
                    <a:pt x="213" y="47"/>
                    <a:pt x="203" y="37"/>
                    <a:pt x="190" y="37"/>
                  </a:cubicBezTo>
                  <a:cubicBezTo>
                    <a:pt x="178" y="37"/>
                    <a:pt x="168" y="46"/>
                    <a:pt x="166" y="57"/>
                  </a:cubicBezTo>
                  <a:cubicBezTo>
                    <a:pt x="123" y="57"/>
                    <a:pt x="123" y="57"/>
                    <a:pt x="123" y="57"/>
                  </a:cubicBezTo>
                  <a:cubicBezTo>
                    <a:pt x="123" y="0"/>
                    <a:pt x="123" y="0"/>
                    <a:pt x="123" y="0"/>
                  </a:cubicBezTo>
                  <a:lnTo>
                    <a:pt x="0" y="0"/>
                  </a:lnTo>
                  <a:close/>
                  <a:moveTo>
                    <a:pt x="190" y="51"/>
                  </a:moveTo>
                  <a:cubicBezTo>
                    <a:pt x="195" y="51"/>
                    <a:pt x="199" y="55"/>
                    <a:pt x="199" y="60"/>
                  </a:cubicBezTo>
                  <a:cubicBezTo>
                    <a:pt x="199" y="66"/>
                    <a:pt x="195" y="70"/>
                    <a:pt x="190" y="70"/>
                  </a:cubicBezTo>
                  <a:cubicBezTo>
                    <a:pt x="184" y="70"/>
                    <a:pt x="180" y="66"/>
                    <a:pt x="180" y="60"/>
                  </a:cubicBezTo>
                  <a:cubicBezTo>
                    <a:pt x="180" y="55"/>
                    <a:pt x="184" y="51"/>
                    <a:pt x="190" y="51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503" name="Freeform 564"/>
            <p:cNvSpPr>
              <a:spLocks noEditPoints="1"/>
            </p:cNvSpPr>
            <p:nvPr/>
          </p:nvSpPr>
          <p:spPr bwMode="auto">
            <a:xfrm>
              <a:off x="10847373" y="6241380"/>
              <a:ext cx="694005" cy="340605"/>
            </a:xfrm>
            <a:custGeom>
              <a:avLst/>
              <a:gdLst>
                <a:gd name="T0" fmla="*/ 170 w 330"/>
                <a:gd name="T1" fmla="*/ 146 h 146"/>
                <a:gd name="T2" fmla="*/ 170 w 330"/>
                <a:gd name="T3" fmla="*/ 133 h 146"/>
                <a:gd name="T4" fmla="*/ 311 w 330"/>
                <a:gd name="T5" fmla="*/ 133 h 146"/>
                <a:gd name="T6" fmla="*/ 311 w 330"/>
                <a:gd name="T7" fmla="*/ 47 h 146"/>
                <a:gd name="T8" fmla="*/ 330 w 330"/>
                <a:gd name="T9" fmla="*/ 24 h 146"/>
                <a:gd name="T10" fmla="*/ 306 w 330"/>
                <a:gd name="T11" fmla="*/ 0 h 146"/>
                <a:gd name="T12" fmla="*/ 282 w 330"/>
                <a:gd name="T13" fmla="*/ 24 h 146"/>
                <a:gd name="T14" fmla="*/ 300 w 330"/>
                <a:gd name="T15" fmla="*/ 47 h 146"/>
                <a:gd name="T16" fmla="*/ 300 w 330"/>
                <a:gd name="T17" fmla="*/ 122 h 146"/>
                <a:gd name="T18" fmla="*/ 170 w 330"/>
                <a:gd name="T19" fmla="*/ 122 h 146"/>
                <a:gd name="T20" fmla="*/ 170 w 330"/>
                <a:gd name="T21" fmla="*/ 114 h 146"/>
                <a:gd name="T22" fmla="*/ 100 w 330"/>
                <a:gd name="T23" fmla="*/ 114 h 146"/>
                <a:gd name="T24" fmla="*/ 100 w 330"/>
                <a:gd name="T25" fmla="*/ 122 h 146"/>
                <a:gd name="T26" fmla="*/ 57 w 330"/>
                <a:gd name="T27" fmla="*/ 122 h 146"/>
                <a:gd name="T28" fmla="*/ 42 w 330"/>
                <a:gd name="T29" fmla="*/ 107 h 146"/>
                <a:gd name="T30" fmla="*/ 47 w 330"/>
                <a:gd name="T31" fmla="*/ 93 h 146"/>
                <a:gd name="T32" fmla="*/ 23 w 330"/>
                <a:gd name="T33" fmla="*/ 70 h 146"/>
                <a:gd name="T34" fmla="*/ 0 w 330"/>
                <a:gd name="T35" fmla="*/ 93 h 146"/>
                <a:gd name="T36" fmla="*/ 23 w 330"/>
                <a:gd name="T37" fmla="*/ 117 h 146"/>
                <a:gd name="T38" fmla="*/ 34 w 330"/>
                <a:gd name="T39" fmla="*/ 114 h 146"/>
                <a:gd name="T40" fmla="*/ 53 w 330"/>
                <a:gd name="T41" fmla="*/ 133 h 146"/>
                <a:gd name="T42" fmla="*/ 100 w 330"/>
                <a:gd name="T43" fmla="*/ 133 h 146"/>
                <a:gd name="T44" fmla="*/ 100 w 330"/>
                <a:gd name="T45" fmla="*/ 146 h 146"/>
                <a:gd name="T46" fmla="*/ 170 w 330"/>
                <a:gd name="T47" fmla="*/ 146 h 146"/>
                <a:gd name="T48" fmla="*/ 296 w 330"/>
                <a:gd name="T49" fmla="*/ 24 h 146"/>
                <a:gd name="T50" fmla="*/ 306 w 330"/>
                <a:gd name="T51" fmla="*/ 14 h 146"/>
                <a:gd name="T52" fmla="*/ 316 w 330"/>
                <a:gd name="T53" fmla="*/ 24 h 146"/>
                <a:gd name="T54" fmla="*/ 306 w 330"/>
                <a:gd name="T55" fmla="*/ 34 h 146"/>
                <a:gd name="T56" fmla="*/ 296 w 330"/>
                <a:gd name="T57" fmla="*/ 24 h 146"/>
                <a:gd name="T58" fmla="*/ 23 w 330"/>
                <a:gd name="T59" fmla="*/ 103 h 146"/>
                <a:gd name="T60" fmla="*/ 13 w 330"/>
                <a:gd name="T61" fmla="*/ 93 h 146"/>
                <a:gd name="T62" fmla="*/ 23 w 330"/>
                <a:gd name="T63" fmla="*/ 83 h 146"/>
                <a:gd name="T64" fmla="*/ 33 w 330"/>
                <a:gd name="T65" fmla="*/ 93 h 146"/>
                <a:gd name="T66" fmla="*/ 23 w 330"/>
                <a:gd name="T67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30" h="146">
                  <a:moveTo>
                    <a:pt x="170" y="146"/>
                  </a:moveTo>
                  <a:cubicBezTo>
                    <a:pt x="170" y="133"/>
                    <a:pt x="170" y="133"/>
                    <a:pt x="170" y="133"/>
                  </a:cubicBezTo>
                  <a:cubicBezTo>
                    <a:pt x="311" y="133"/>
                    <a:pt x="311" y="133"/>
                    <a:pt x="311" y="133"/>
                  </a:cubicBezTo>
                  <a:cubicBezTo>
                    <a:pt x="311" y="47"/>
                    <a:pt x="311" y="47"/>
                    <a:pt x="311" y="47"/>
                  </a:cubicBezTo>
                  <a:cubicBezTo>
                    <a:pt x="322" y="44"/>
                    <a:pt x="330" y="35"/>
                    <a:pt x="330" y="24"/>
                  </a:cubicBezTo>
                  <a:cubicBezTo>
                    <a:pt x="330" y="11"/>
                    <a:pt x="319" y="0"/>
                    <a:pt x="306" y="0"/>
                  </a:cubicBezTo>
                  <a:cubicBezTo>
                    <a:pt x="293" y="0"/>
                    <a:pt x="282" y="11"/>
                    <a:pt x="282" y="24"/>
                  </a:cubicBezTo>
                  <a:cubicBezTo>
                    <a:pt x="282" y="35"/>
                    <a:pt x="290" y="44"/>
                    <a:pt x="300" y="47"/>
                  </a:cubicBezTo>
                  <a:cubicBezTo>
                    <a:pt x="300" y="64"/>
                    <a:pt x="300" y="114"/>
                    <a:pt x="300" y="122"/>
                  </a:cubicBezTo>
                  <a:cubicBezTo>
                    <a:pt x="295" y="122"/>
                    <a:pt x="231" y="122"/>
                    <a:pt x="170" y="122"/>
                  </a:cubicBezTo>
                  <a:cubicBezTo>
                    <a:pt x="170" y="114"/>
                    <a:pt x="170" y="114"/>
                    <a:pt x="170" y="114"/>
                  </a:cubicBezTo>
                  <a:cubicBezTo>
                    <a:pt x="100" y="114"/>
                    <a:pt x="100" y="114"/>
                    <a:pt x="100" y="114"/>
                  </a:cubicBezTo>
                  <a:cubicBezTo>
                    <a:pt x="100" y="122"/>
                    <a:pt x="100" y="122"/>
                    <a:pt x="100" y="122"/>
                  </a:cubicBezTo>
                  <a:cubicBezTo>
                    <a:pt x="76" y="122"/>
                    <a:pt x="58" y="122"/>
                    <a:pt x="57" y="122"/>
                  </a:cubicBezTo>
                  <a:cubicBezTo>
                    <a:pt x="55" y="121"/>
                    <a:pt x="47" y="112"/>
                    <a:pt x="42" y="107"/>
                  </a:cubicBezTo>
                  <a:cubicBezTo>
                    <a:pt x="45" y="103"/>
                    <a:pt x="47" y="98"/>
                    <a:pt x="47" y="93"/>
                  </a:cubicBezTo>
                  <a:cubicBezTo>
                    <a:pt x="47" y="80"/>
                    <a:pt x="36" y="70"/>
                    <a:pt x="23" y="70"/>
                  </a:cubicBezTo>
                  <a:cubicBezTo>
                    <a:pt x="10" y="70"/>
                    <a:pt x="0" y="80"/>
                    <a:pt x="0" y="93"/>
                  </a:cubicBezTo>
                  <a:cubicBezTo>
                    <a:pt x="0" y="106"/>
                    <a:pt x="10" y="117"/>
                    <a:pt x="23" y="117"/>
                  </a:cubicBezTo>
                  <a:cubicBezTo>
                    <a:pt x="27" y="117"/>
                    <a:pt x="30" y="116"/>
                    <a:pt x="34" y="114"/>
                  </a:cubicBezTo>
                  <a:cubicBezTo>
                    <a:pt x="53" y="133"/>
                    <a:pt x="53" y="133"/>
                    <a:pt x="53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46"/>
                    <a:pt x="100" y="146"/>
                    <a:pt x="100" y="146"/>
                  </a:cubicBezTo>
                  <a:lnTo>
                    <a:pt x="170" y="146"/>
                  </a:lnTo>
                  <a:close/>
                  <a:moveTo>
                    <a:pt x="296" y="24"/>
                  </a:moveTo>
                  <a:cubicBezTo>
                    <a:pt x="296" y="19"/>
                    <a:pt x="301" y="14"/>
                    <a:pt x="306" y="14"/>
                  </a:cubicBezTo>
                  <a:cubicBezTo>
                    <a:pt x="311" y="14"/>
                    <a:pt x="316" y="19"/>
                    <a:pt x="316" y="24"/>
                  </a:cubicBezTo>
                  <a:cubicBezTo>
                    <a:pt x="316" y="29"/>
                    <a:pt x="311" y="34"/>
                    <a:pt x="306" y="34"/>
                  </a:cubicBezTo>
                  <a:cubicBezTo>
                    <a:pt x="301" y="34"/>
                    <a:pt x="296" y="29"/>
                    <a:pt x="296" y="24"/>
                  </a:cubicBezTo>
                  <a:close/>
                  <a:moveTo>
                    <a:pt x="23" y="103"/>
                  </a:moveTo>
                  <a:cubicBezTo>
                    <a:pt x="18" y="103"/>
                    <a:pt x="13" y="99"/>
                    <a:pt x="13" y="93"/>
                  </a:cubicBezTo>
                  <a:cubicBezTo>
                    <a:pt x="13" y="88"/>
                    <a:pt x="18" y="83"/>
                    <a:pt x="23" y="83"/>
                  </a:cubicBezTo>
                  <a:cubicBezTo>
                    <a:pt x="28" y="83"/>
                    <a:pt x="33" y="88"/>
                    <a:pt x="33" y="93"/>
                  </a:cubicBezTo>
                  <a:cubicBezTo>
                    <a:pt x="33" y="99"/>
                    <a:pt x="28" y="103"/>
                    <a:pt x="23" y="103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504" name="Freeform 565"/>
            <p:cNvSpPr>
              <a:spLocks noEditPoints="1"/>
            </p:cNvSpPr>
            <p:nvPr/>
          </p:nvSpPr>
          <p:spPr bwMode="auto">
            <a:xfrm>
              <a:off x="11057353" y="6190191"/>
              <a:ext cx="355899" cy="161443"/>
            </a:xfrm>
            <a:custGeom>
              <a:avLst/>
              <a:gdLst>
                <a:gd name="T0" fmla="*/ 0 w 169"/>
                <a:gd name="T1" fmla="*/ 0 h 69"/>
                <a:gd name="T2" fmla="*/ 0 w 169"/>
                <a:gd name="T3" fmla="*/ 32 h 69"/>
                <a:gd name="T4" fmla="*/ 70 w 169"/>
                <a:gd name="T5" fmla="*/ 32 h 69"/>
                <a:gd name="T6" fmla="*/ 70 w 169"/>
                <a:gd name="T7" fmla="*/ 20 h 69"/>
                <a:gd name="T8" fmla="*/ 110 w 169"/>
                <a:gd name="T9" fmla="*/ 20 h 69"/>
                <a:gd name="T10" fmla="*/ 124 w 169"/>
                <a:gd name="T11" fmla="*/ 34 h 69"/>
                <a:gd name="T12" fmla="*/ 121 w 169"/>
                <a:gd name="T13" fmla="*/ 46 h 69"/>
                <a:gd name="T14" fmla="*/ 145 w 169"/>
                <a:gd name="T15" fmla="*/ 69 h 69"/>
                <a:gd name="T16" fmla="*/ 169 w 169"/>
                <a:gd name="T17" fmla="*/ 46 h 69"/>
                <a:gd name="T18" fmla="*/ 145 w 169"/>
                <a:gd name="T19" fmla="*/ 22 h 69"/>
                <a:gd name="T20" fmla="*/ 132 w 169"/>
                <a:gd name="T21" fmla="*/ 26 h 69"/>
                <a:gd name="T22" fmla="*/ 115 w 169"/>
                <a:gd name="T23" fmla="*/ 9 h 69"/>
                <a:gd name="T24" fmla="*/ 70 w 169"/>
                <a:gd name="T25" fmla="*/ 9 h 69"/>
                <a:gd name="T26" fmla="*/ 70 w 169"/>
                <a:gd name="T27" fmla="*/ 0 h 69"/>
                <a:gd name="T28" fmla="*/ 0 w 169"/>
                <a:gd name="T29" fmla="*/ 0 h 69"/>
                <a:gd name="T30" fmla="*/ 145 w 169"/>
                <a:gd name="T31" fmla="*/ 36 h 69"/>
                <a:gd name="T32" fmla="*/ 155 w 169"/>
                <a:gd name="T33" fmla="*/ 46 h 69"/>
                <a:gd name="T34" fmla="*/ 145 w 169"/>
                <a:gd name="T35" fmla="*/ 56 h 69"/>
                <a:gd name="T36" fmla="*/ 135 w 169"/>
                <a:gd name="T37" fmla="*/ 46 h 69"/>
                <a:gd name="T38" fmla="*/ 145 w 169"/>
                <a:gd name="T39" fmla="*/ 36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69" h="69">
                  <a:moveTo>
                    <a:pt x="0" y="0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70" y="32"/>
                    <a:pt x="70" y="32"/>
                    <a:pt x="70" y="32"/>
                  </a:cubicBezTo>
                  <a:cubicBezTo>
                    <a:pt x="70" y="20"/>
                    <a:pt x="70" y="20"/>
                    <a:pt x="70" y="20"/>
                  </a:cubicBezTo>
                  <a:cubicBezTo>
                    <a:pt x="83" y="20"/>
                    <a:pt x="107" y="20"/>
                    <a:pt x="110" y="20"/>
                  </a:cubicBezTo>
                  <a:cubicBezTo>
                    <a:pt x="112" y="22"/>
                    <a:pt x="119" y="29"/>
                    <a:pt x="124" y="34"/>
                  </a:cubicBezTo>
                  <a:cubicBezTo>
                    <a:pt x="123" y="38"/>
                    <a:pt x="121" y="42"/>
                    <a:pt x="121" y="46"/>
                  </a:cubicBezTo>
                  <a:cubicBezTo>
                    <a:pt x="121" y="59"/>
                    <a:pt x="132" y="69"/>
                    <a:pt x="145" y="69"/>
                  </a:cubicBezTo>
                  <a:cubicBezTo>
                    <a:pt x="158" y="69"/>
                    <a:pt x="169" y="59"/>
                    <a:pt x="169" y="46"/>
                  </a:cubicBezTo>
                  <a:cubicBezTo>
                    <a:pt x="169" y="33"/>
                    <a:pt x="158" y="22"/>
                    <a:pt x="145" y="22"/>
                  </a:cubicBezTo>
                  <a:cubicBezTo>
                    <a:pt x="140" y="22"/>
                    <a:pt x="136" y="24"/>
                    <a:pt x="132" y="26"/>
                  </a:cubicBezTo>
                  <a:cubicBezTo>
                    <a:pt x="115" y="9"/>
                    <a:pt x="115" y="9"/>
                    <a:pt x="115" y="9"/>
                  </a:cubicBezTo>
                  <a:cubicBezTo>
                    <a:pt x="70" y="9"/>
                    <a:pt x="70" y="9"/>
                    <a:pt x="70" y="9"/>
                  </a:cubicBezTo>
                  <a:cubicBezTo>
                    <a:pt x="70" y="0"/>
                    <a:pt x="70" y="0"/>
                    <a:pt x="70" y="0"/>
                  </a:cubicBezTo>
                  <a:lnTo>
                    <a:pt x="0" y="0"/>
                  </a:lnTo>
                  <a:close/>
                  <a:moveTo>
                    <a:pt x="145" y="36"/>
                  </a:moveTo>
                  <a:cubicBezTo>
                    <a:pt x="150" y="36"/>
                    <a:pt x="155" y="41"/>
                    <a:pt x="155" y="46"/>
                  </a:cubicBezTo>
                  <a:cubicBezTo>
                    <a:pt x="155" y="51"/>
                    <a:pt x="150" y="56"/>
                    <a:pt x="145" y="56"/>
                  </a:cubicBezTo>
                  <a:cubicBezTo>
                    <a:pt x="140" y="56"/>
                    <a:pt x="135" y="51"/>
                    <a:pt x="135" y="46"/>
                  </a:cubicBezTo>
                  <a:cubicBezTo>
                    <a:pt x="135" y="41"/>
                    <a:pt x="140" y="36"/>
                    <a:pt x="145" y="36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509" name="Freeform 589"/>
            <p:cNvSpPr>
              <a:spLocks noEditPoints="1"/>
            </p:cNvSpPr>
            <p:nvPr/>
          </p:nvSpPr>
          <p:spPr bwMode="auto">
            <a:xfrm>
              <a:off x="6854181" y="6474685"/>
              <a:ext cx="1165571" cy="228383"/>
            </a:xfrm>
            <a:custGeom>
              <a:avLst/>
              <a:gdLst>
                <a:gd name="T0" fmla="*/ 530 w 554"/>
                <a:gd name="T1" fmla="*/ 0 h 98"/>
                <a:gd name="T2" fmla="*/ 507 w 554"/>
                <a:gd name="T3" fmla="*/ 21 h 98"/>
                <a:gd name="T4" fmla="*/ 184 w 554"/>
                <a:gd name="T5" fmla="*/ 21 h 98"/>
                <a:gd name="T6" fmla="*/ 124 w 554"/>
                <a:gd name="T7" fmla="*/ 87 h 98"/>
                <a:gd name="T8" fmla="*/ 0 w 554"/>
                <a:gd name="T9" fmla="*/ 87 h 98"/>
                <a:gd name="T10" fmla="*/ 0 w 554"/>
                <a:gd name="T11" fmla="*/ 98 h 98"/>
                <a:gd name="T12" fmla="*/ 129 w 554"/>
                <a:gd name="T13" fmla="*/ 98 h 98"/>
                <a:gd name="T14" fmla="*/ 189 w 554"/>
                <a:gd name="T15" fmla="*/ 32 h 98"/>
                <a:gd name="T16" fmla="*/ 508 w 554"/>
                <a:gd name="T17" fmla="*/ 32 h 98"/>
                <a:gd name="T18" fmla="*/ 530 w 554"/>
                <a:gd name="T19" fmla="*/ 47 h 98"/>
                <a:gd name="T20" fmla="*/ 554 w 554"/>
                <a:gd name="T21" fmla="*/ 24 h 98"/>
                <a:gd name="T22" fmla="*/ 530 w 554"/>
                <a:gd name="T23" fmla="*/ 0 h 98"/>
                <a:gd name="T24" fmla="*/ 530 w 554"/>
                <a:gd name="T25" fmla="*/ 33 h 98"/>
                <a:gd name="T26" fmla="*/ 521 w 554"/>
                <a:gd name="T27" fmla="*/ 24 h 98"/>
                <a:gd name="T28" fmla="*/ 530 w 554"/>
                <a:gd name="T29" fmla="*/ 14 h 98"/>
                <a:gd name="T30" fmla="*/ 540 w 554"/>
                <a:gd name="T31" fmla="*/ 24 h 98"/>
                <a:gd name="T32" fmla="*/ 530 w 554"/>
                <a:gd name="T33" fmla="*/ 33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54" h="98">
                  <a:moveTo>
                    <a:pt x="530" y="0"/>
                  </a:moveTo>
                  <a:cubicBezTo>
                    <a:pt x="518" y="0"/>
                    <a:pt x="509" y="9"/>
                    <a:pt x="507" y="21"/>
                  </a:cubicBezTo>
                  <a:cubicBezTo>
                    <a:pt x="184" y="21"/>
                    <a:pt x="184" y="21"/>
                    <a:pt x="184" y="21"/>
                  </a:cubicBezTo>
                  <a:cubicBezTo>
                    <a:pt x="184" y="21"/>
                    <a:pt x="127" y="84"/>
                    <a:pt x="124" y="87"/>
                  </a:cubicBezTo>
                  <a:cubicBezTo>
                    <a:pt x="120" y="87"/>
                    <a:pt x="36" y="87"/>
                    <a:pt x="0" y="87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129" y="98"/>
                    <a:pt x="129" y="98"/>
                    <a:pt x="129" y="98"/>
                  </a:cubicBezTo>
                  <a:cubicBezTo>
                    <a:pt x="129" y="98"/>
                    <a:pt x="186" y="35"/>
                    <a:pt x="189" y="32"/>
                  </a:cubicBezTo>
                  <a:cubicBezTo>
                    <a:pt x="193" y="32"/>
                    <a:pt x="466" y="32"/>
                    <a:pt x="508" y="32"/>
                  </a:cubicBezTo>
                  <a:cubicBezTo>
                    <a:pt x="512" y="41"/>
                    <a:pt x="520" y="47"/>
                    <a:pt x="530" y="47"/>
                  </a:cubicBezTo>
                  <a:cubicBezTo>
                    <a:pt x="543" y="47"/>
                    <a:pt x="554" y="37"/>
                    <a:pt x="554" y="24"/>
                  </a:cubicBezTo>
                  <a:cubicBezTo>
                    <a:pt x="554" y="11"/>
                    <a:pt x="543" y="0"/>
                    <a:pt x="530" y="0"/>
                  </a:cubicBezTo>
                  <a:close/>
                  <a:moveTo>
                    <a:pt x="530" y="33"/>
                  </a:moveTo>
                  <a:cubicBezTo>
                    <a:pt x="525" y="33"/>
                    <a:pt x="521" y="29"/>
                    <a:pt x="521" y="24"/>
                  </a:cubicBezTo>
                  <a:cubicBezTo>
                    <a:pt x="521" y="18"/>
                    <a:pt x="525" y="14"/>
                    <a:pt x="530" y="14"/>
                  </a:cubicBezTo>
                  <a:cubicBezTo>
                    <a:pt x="536" y="14"/>
                    <a:pt x="540" y="18"/>
                    <a:pt x="540" y="24"/>
                  </a:cubicBezTo>
                  <a:cubicBezTo>
                    <a:pt x="540" y="29"/>
                    <a:pt x="536" y="33"/>
                    <a:pt x="530" y="33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510" name="Freeform 590"/>
            <p:cNvSpPr>
              <a:spLocks noEditPoints="1"/>
            </p:cNvSpPr>
            <p:nvPr/>
          </p:nvSpPr>
          <p:spPr bwMode="auto">
            <a:xfrm>
              <a:off x="6854181" y="6425464"/>
              <a:ext cx="2034856" cy="202789"/>
            </a:xfrm>
            <a:custGeom>
              <a:avLst/>
              <a:gdLst>
                <a:gd name="T0" fmla="*/ 944 w 967"/>
                <a:gd name="T1" fmla="*/ 24 h 87"/>
                <a:gd name="T2" fmla="*/ 920 w 967"/>
                <a:gd name="T3" fmla="*/ 47 h 87"/>
                <a:gd name="T4" fmla="*/ 923 w 967"/>
                <a:gd name="T5" fmla="*/ 59 h 87"/>
                <a:gd name="T6" fmla="*/ 906 w 967"/>
                <a:gd name="T7" fmla="*/ 76 h 87"/>
                <a:gd name="T8" fmla="*/ 632 w 967"/>
                <a:gd name="T9" fmla="*/ 76 h 87"/>
                <a:gd name="T10" fmla="*/ 556 w 967"/>
                <a:gd name="T11" fmla="*/ 0 h 87"/>
                <a:gd name="T12" fmla="*/ 156 w 967"/>
                <a:gd name="T13" fmla="*/ 0 h 87"/>
                <a:gd name="T14" fmla="*/ 114 w 967"/>
                <a:gd name="T15" fmla="*/ 42 h 87"/>
                <a:gd name="T16" fmla="*/ 0 w 967"/>
                <a:gd name="T17" fmla="*/ 42 h 87"/>
                <a:gd name="T18" fmla="*/ 0 w 967"/>
                <a:gd name="T19" fmla="*/ 53 h 87"/>
                <a:gd name="T20" fmla="*/ 119 w 967"/>
                <a:gd name="T21" fmla="*/ 53 h 87"/>
                <a:gd name="T22" fmla="*/ 160 w 967"/>
                <a:gd name="T23" fmla="*/ 11 h 87"/>
                <a:gd name="T24" fmla="*/ 551 w 967"/>
                <a:gd name="T25" fmla="*/ 11 h 87"/>
                <a:gd name="T26" fmla="*/ 628 w 967"/>
                <a:gd name="T27" fmla="*/ 87 h 87"/>
                <a:gd name="T28" fmla="*/ 911 w 967"/>
                <a:gd name="T29" fmla="*/ 87 h 87"/>
                <a:gd name="T30" fmla="*/ 931 w 967"/>
                <a:gd name="T31" fmla="*/ 67 h 87"/>
                <a:gd name="T32" fmla="*/ 944 w 967"/>
                <a:gd name="T33" fmla="*/ 71 h 87"/>
                <a:gd name="T34" fmla="*/ 967 w 967"/>
                <a:gd name="T35" fmla="*/ 47 h 87"/>
                <a:gd name="T36" fmla="*/ 944 w 967"/>
                <a:gd name="T37" fmla="*/ 24 h 87"/>
                <a:gd name="T38" fmla="*/ 944 w 967"/>
                <a:gd name="T39" fmla="*/ 57 h 87"/>
                <a:gd name="T40" fmla="*/ 934 w 967"/>
                <a:gd name="T41" fmla="*/ 47 h 87"/>
                <a:gd name="T42" fmla="*/ 944 w 967"/>
                <a:gd name="T43" fmla="*/ 38 h 87"/>
                <a:gd name="T44" fmla="*/ 953 w 967"/>
                <a:gd name="T45" fmla="*/ 47 h 87"/>
                <a:gd name="T46" fmla="*/ 944 w 967"/>
                <a:gd name="T47" fmla="*/ 5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967" h="87">
                  <a:moveTo>
                    <a:pt x="944" y="24"/>
                  </a:moveTo>
                  <a:cubicBezTo>
                    <a:pt x="931" y="24"/>
                    <a:pt x="920" y="34"/>
                    <a:pt x="920" y="47"/>
                  </a:cubicBezTo>
                  <a:cubicBezTo>
                    <a:pt x="920" y="52"/>
                    <a:pt x="921" y="56"/>
                    <a:pt x="923" y="59"/>
                  </a:cubicBezTo>
                  <a:cubicBezTo>
                    <a:pt x="918" y="65"/>
                    <a:pt x="908" y="74"/>
                    <a:pt x="906" y="76"/>
                  </a:cubicBezTo>
                  <a:cubicBezTo>
                    <a:pt x="902" y="76"/>
                    <a:pt x="637" y="76"/>
                    <a:pt x="632" y="76"/>
                  </a:cubicBezTo>
                  <a:cubicBezTo>
                    <a:pt x="629" y="73"/>
                    <a:pt x="556" y="0"/>
                    <a:pt x="5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56" y="0"/>
                    <a:pt x="117" y="39"/>
                    <a:pt x="114" y="42"/>
                  </a:cubicBezTo>
                  <a:cubicBezTo>
                    <a:pt x="111" y="42"/>
                    <a:pt x="32" y="42"/>
                    <a:pt x="0" y="42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119" y="53"/>
                    <a:pt x="119" y="53"/>
                    <a:pt x="119" y="53"/>
                  </a:cubicBezTo>
                  <a:cubicBezTo>
                    <a:pt x="119" y="53"/>
                    <a:pt x="157" y="14"/>
                    <a:pt x="160" y="11"/>
                  </a:cubicBezTo>
                  <a:cubicBezTo>
                    <a:pt x="165" y="11"/>
                    <a:pt x="547" y="11"/>
                    <a:pt x="551" y="11"/>
                  </a:cubicBezTo>
                  <a:cubicBezTo>
                    <a:pt x="554" y="14"/>
                    <a:pt x="628" y="87"/>
                    <a:pt x="628" y="87"/>
                  </a:cubicBezTo>
                  <a:cubicBezTo>
                    <a:pt x="911" y="87"/>
                    <a:pt x="911" y="87"/>
                    <a:pt x="911" y="87"/>
                  </a:cubicBezTo>
                  <a:cubicBezTo>
                    <a:pt x="931" y="67"/>
                    <a:pt x="931" y="67"/>
                    <a:pt x="931" y="67"/>
                  </a:cubicBezTo>
                  <a:cubicBezTo>
                    <a:pt x="935" y="70"/>
                    <a:pt x="939" y="71"/>
                    <a:pt x="944" y="71"/>
                  </a:cubicBezTo>
                  <a:cubicBezTo>
                    <a:pt x="957" y="71"/>
                    <a:pt x="967" y="60"/>
                    <a:pt x="967" y="47"/>
                  </a:cubicBezTo>
                  <a:cubicBezTo>
                    <a:pt x="967" y="34"/>
                    <a:pt x="957" y="24"/>
                    <a:pt x="944" y="24"/>
                  </a:cubicBezTo>
                  <a:close/>
                  <a:moveTo>
                    <a:pt x="944" y="57"/>
                  </a:moveTo>
                  <a:cubicBezTo>
                    <a:pt x="938" y="57"/>
                    <a:pt x="934" y="53"/>
                    <a:pt x="934" y="47"/>
                  </a:cubicBezTo>
                  <a:cubicBezTo>
                    <a:pt x="934" y="42"/>
                    <a:pt x="938" y="38"/>
                    <a:pt x="944" y="38"/>
                  </a:cubicBezTo>
                  <a:cubicBezTo>
                    <a:pt x="949" y="38"/>
                    <a:pt x="953" y="42"/>
                    <a:pt x="953" y="47"/>
                  </a:cubicBezTo>
                  <a:cubicBezTo>
                    <a:pt x="953" y="53"/>
                    <a:pt x="949" y="57"/>
                    <a:pt x="944" y="57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516" name="Freeform 596"/>
            <p:cNvSpPr>
              <a:spLocks noEditPoints="1"/>
            </p:cNvSpPr>
            <p:nvPr/>
          </p:nvSpPr>
          <p:spPr bwMode="auto">
            <a:xfrm>
              <a:off x="9048301" y="6472716"/>
              <a:ext cx="2762670" cy="656601"/>
            </a:xfrm>
            <a:custGeom>
              <a:avLst/>
              <a:gdLst>
                <a:gd name="T0" fmla="*/ 367 w 1313"/>
                <a:gd name="T1" fmla="*/ 282 h 282"/>
                <a:gd name="T2" fmla="*/ 1085 w 1313"/>
                <a:gd name="T3" fmla="*/ 282 h 282"/>
                <a:gd name="T4" fmla="*/ 1159 w 1313"/>
                <a:gd name="T5" fmla="*/ 207 h 282"/>
                <a:gd name="T6" fmla="*/ 1267 w 1313"/>
                <a:gd name="T7" fmla="*/ 207 h 282"/>
                <a:gd name="T8" fmla="*/ 1290 w 1313"/>
                <a:gd name="T9" fmla="*/ 226 h 282"/>
                <a:gd name="T10" fmla="*/ 1313 w 1313"/>
                <a:gd name="T11" fmla="*/ 202 h 282"/>
                <a:gd name="T12" fmla="*/ 1290 w 1313"/>
                <a:gd name="T13" fmla="*/ 179 h 282"/>
                <a:gd name="T14" fmla="*/ 1267 w 1313"/>
                <a:gd name="T15" fmla="*/ 196 h 282"/>
                <a:gd name="T16" fmla="*/ 1155 w 1313"/>
                <a:gd name="T17" fmla="*/ 196 h 282"/>
                <a:gd name="T18" fmla="*/ 1080 w 1313"/>
                <a:gd name="T19" fmla="*/ 271 h 282"/>
                <a:gd name="T20" fmla="*/ 770 w 1313"/>
                <a:gd name="T21" fmla="*/ 271 h 282"/>
                <a:gd name="T22" fmla="*/ 770 w 1313"/>
                <a:gd name="T23" fmla="*/ 227 h 282"/>
                <a:gd name="T24" fmla="*/ 739 w 1313"/>
                <a:gd name="T25" fmla="*/ 227 h 282"/>
                <a:gd name="T26" fmla="*/ 739 w 1313"/>
                <a:gd name="T27" fmla="*/ 218 h 282"/>
                <a:gd name="T28" fmla="*/ 668 w 1313"/>
                <a:gd name="T29" fmla="*/ 218 h 282"/>
                <a:gd name="T30" fmla="*/ 668 w 1313"/>
                <a:gd name="T31" fmla="*/ 249 h 282"/>
                <a:gd name="T32" fmla="*/ 739 w 1313"/>
                <a:gd name="T33" fmla="*/ 249 h 282"/>
                <a:gd name="T34" fmla="*/ 739 w 1313"/>
                <a:gd name="T35" fmla="*/ 238 h 282"/>
                <a:gd name="T36" fmla="*/ 759 w 1313"/>
                <a:gd name="T37" fmla="*/ 238 h 282"/>
                <a:gd name="T38" fmla="*/ 759 w 1313"/>
                <a:gd name="T39" fmla="*/ 271 h 282"/>
                <a:gd name="T40" fmla="*/ 372 w 1313"/>
                <a:gd name="T41" fmla="*/ 271 h 282"/>
                <a:gd name="T42" fmla="*/ 337 w 1313"/>
                <a:gd name="T43" fmla="*/ 236 h 282"/>
                <a:gd name="T44" fmla="*/ 216 w 1313"/>
                <a:gd name="T45" fmla="*/ 236 h 282"/>
                <a:gd name="T46" fmla="*/ 216 w 1313"/>
                <a:gd name="T47" fmla="*/ 97 h 282"/>
                <a:gd name="T48" fmla="*/ 110 w 1313"/>
                <a:gd name="T49" fmla="*/ 97 h 282"/>
                <a:gd name="T50" fmla="*/ 86 w 1313"/>
                <a:gd name="T51" fmla="*/ 75 h 282"/>
                <a:gd name="T52" fmla="*/ 64 w 1313"/>
                <a:gd name="T53" fmla="*/ 93 h 282"/>
                <a:gd name="T54" fmla="*/ 33 w 1313"/>
                <a:gd name="T55" fmla="*/ 93 h 282"/>
                <a:gd name="T56" fmla="*/ 33 w 1313"/>
                <a:gd name="T57" fmla="*/ 74 h 282"/>
                <a:gd name="T58" fmla="*/ 63 w 1313"/>
                <a:gd name="T59" fmla="*/ 74 h 282"/>
                <a:gd name="T60" fmla="*/ 63 w 1313"/>
                <a:gd name="T61" fmla="*/ 0 h 282"/>
                <a:gd name="T62" fmla="*/ 0 w 1313"/>
                <a:gd name="T63" fmla="*/ 0 h 282"/>
                <a:gd name="T64" fmla="*/ 0 w 1313"/>
                <a:gd name="T65" fmla="*/ 74 h 282"/>
                <a:gd name="T66" fmla="*/ 22 w 1313"/>
                <a:gd name="T67" fmla="*/ 74 h 282"/>
                <a:gd name="T68" fmla="*/ 22 w 1313"/>
                <a:gd name="T69" fmla="*/ 104 h 282"/>
                <a:gd name="T70" fmla="*/ 64 w 1313"/>
                <a:gd name="T71" fmla="*/ 104 h 282"/>
                <a:gd name="T72" fmla="*/ 86 w 1313"/>
                <a:gd name="T73" fmla="*/ 122 h 282"/>
                <a:gd name="T74" fmla="*/ 108 w 1313"/>
                <a:gd name="T75" fmla="*/ 108 h 282"/>
                <a:gd name="T76" fmla="*/ 205 w 1313"/>
                <a:gd name="T77" fmla="*/ 108 h 282"/>
                <a:gd name="T78" fmla="*/ 205 w 1313"/>
                <a:gd name="T79" fmla="*/ 247 h 282"/>
                <a:gd name="T80" fmla="*/ 333 w 1313"/>
                <a:gd name="T81" fmla="*/ 247 h 282"/>
                <a:gd name="T82" fmla="*/ 367 w 1313"/>
                <a:gd name="T83" fmla="*/ 282 h 282"/>
                <a:gd name="T84" fmla="*/ 1290 w 1313"/>
                <a:gd name="T85" fmla="*/ 192 h 282"/>
                <a:gd name="T86" fmla="*/ 1300 w 1313"/>
                <a:gd name="T87" fmla="*/ 202 h 282"/>
                <a:gd name="T88" fmla="*/ 1290 w 1313"/>
                <a:gd name="T89" fmla="*/ 212 h 282"/>
                <a:gd name="T90" fmla="*/ 1280 w 1313"/>
                <a:gd name="T91" fmla="*/ 202 h 282"/>
                <a:gd name="T92" fmla="*/ 1290 w 1313"/>
                <a:gd name="T93" fmla="*/ 192 h 282"/>
                <a:gd name="T94" fmla="*/ 86 w 1313"/>
                <a:gd name="T95" fmla="*/ 108 h 282"/>
                <a:gd name="T96" fmla="*/ 77 w 1313"/>
                <a:gd name="T97" fmla="*/ 98 h 282"/>
                <a:gd name="T98" fmla="*/ 86 w 1313"/>
                <a:gd name="T99" fmla="*/ 88 h 282"/>
                <a:gd name="T100" fmla="*/ 96 w 1313"/>
                <a:gd name="T101" fmla="*/ 98 h 282"/>
                <a:gd name="T102" fmla="*/ 86 w 1313"/>
                <a:gd name="T103" fmla="*/ 108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313" h="282">
                  <a:moveTo>
                    <a:pt x="367" y="282"/>
                  </a:moveTo>
                  <a:cubicBezTo>
                    <a:pt x="1085" y="282"/>
                    <a:pt x="1085" y="282"/>
                    <a:pt x="1085" y="282"/>
                  </a:cubicBezTo>
                  <a:cubicBezTo>
                    <a:pt x="1085" y="282"/>
                    <a:pt x="1156" y="210"/>
                    <a:pt x="1159" y="207"/>
                  </a:cubicBezTo>
                  <a:cubicBezTo>
                    <a:pt x="1163" y="207"/>
                    <a:pt x="1249" y="207"/>
                    <a:pt x="1267" y="207"/>
                  </a:cubicBezTo>
                  <a:cubicBezTo>
                    <a:pt x="1269" y="218"/>
                    <a:pt x="1279" y="226"/>
                    <a:pt x="1290" y="226"/>
                  </a:cubicBezTo>
                  <a:cubicBezTo>
                    <a:pt x="1303" y="226"/>
                    <a:pt x="1313" y="215"/>
                    <a:pt x="1313" y="202"/>
                  </a:cubicBezTo>
                  <a:cubicBezTo>
                    <a:pt x="1313" y="189"/>
                    <a:pt x="1303" y="179"/>
                    <a:pt x="1290" y="179"/>
                  </a:cubicBezTo>
                  <a:cubicBezTo>
                    <a:pt x="1279" y="179"/>
                    <a:pt x="1270" y="186"/>
                    <a:pt x="1267" y="196"/>
                  </a:cubicBezTo>
                  <a:cubicBezTo>
                    <a:pt x="1155" y="196"/>
                    <a:pt x="1155" y="196"/>
                    <a:pt x="1155" y="196"/>
                  </a:cubicBezTo>
                  <a:cubicBezTo>
                    <a:pt x="1155" y="196"/>
                    <a:pt x="1083" y="268"/>
                    <a:pt x="1080" y="271"/>
                  </a:cubicBezTo>
                  <a:cubicBezTo>
                    <a:pt x="1078" y="271"/>
                    <a:pt x="930" y="271"/>
                    <a:pt x="770" y="271"/>
                  </a:cubicBezTo>
                  <a:cubicBezTo>
                    <a:pt x="770" y="227"/>
                    <a:pt x="770" y="227"/>
                    <a:pt x="770" y="227"/>
                  </a:cubicBezTo>
                  <a:cubicBezTo>
                    <a:pt x="739" y="227"/>
                    <a:pt x="739" y="227"/>
                    <a:pt x="739" y="227"/>
                  </a:cubicBezTo>
                  <a:cubicBezTo>
                    <a:pt x="739" y="218"/>
                    <a:pt x="739" y="218"/>
                    <a:pt x="739" y="218"/>
                  </a:cubicBezTo>
                  <a:cubicBezTo>
                    <a:pt x="668" y="218"/>
                    <a:pt x="668" y="218"/>
                    <a:pt x="668" y="218"/>
                  </a:cubicBezTo>
                  <a:cubicBezTo>
                    <a:pt x="668" y="249"/>
                    <a:pt x="668" y="249"/>
                    <a:pt x="668" y="249"/>
                  </a:cubicBezTo>
                  <a:cubicBezTo>
                    <a:pt x="739" y="249"/>
                    <a:pt x="739" y="249"/>
                    <a:pt x="739" y="249"/>
                  </a:cubicBezTo>
                  <a:cubicBezTo>
                    <a:pt x="739" y="238"/>
                    <a:pt x="739" y="238"/>
                    <a:pt x="739" y="238"/>
                  </a:cubicBezTo>
                  <a:cubicBezTo>
                    <a:pt x="745" y="238"/>
                    <a:pt x="755" y="238"/>
                    <a:pt x="759" y="238"/>
                  </a:cubicBezTo>
                  <a:cubicBezTo>
                    <a:pt x="759" y="244"/>
                    <a:pt x="759" y="262"/>
                    <a:pt x="759" y="271"/>
                  </a:cubicBezTo>
                  <a:cubicBezTo>
                    <a:pt x="573" y="271"/>
                    <a:pt x="374" y="271"/>
                    <a:pt x="372" y="271"/>
                  </a:cubicBezTo>
                  <a:cubicBezTo>
                    <a:pt x="369" y="268"/>
                    <a:pt x="337" y="236"/>
                    <a:pt x="337" y="236"/>
                  </a:cubicBezTo>
                  <a:cubicBezTo>
                    <a:pt x="337" y="236"/>
                    <a:pt x="226" y="236"/>
                    <a:pt x="216" y="236"/>
                  </a:cubicBezTo>
                  <a:cubicBezTo>
                    <a:pt x="216" y="226"/>
                    <a:pt x="216" y="97"/>
                    <a:pt x="216" y="97"/>
                  </a:cubicBezTo>
                  <a:cubicBezTo>
                    <a:pt x="110" y="97"/>
                    <a:pt x="110" y="97"/>
                    <a:pt x="110" y="97"/>
                  </a:cubicBezTo>
                  <a:cubicBezTo>
                    <a:pt x="109" y="84"/>
                    <a:pt x="99" y="75"/>
                    <a:pt x="86" y="75"/>
                  </a:cubicBezTo>
                  <a:cubicBezTo>
                    <a:pt x="75" y="75"/>
                    <a:pt x="66" y="82"/>
                    <a:pt x="64" y="93"/>
                  </a:cubicBezTo>
                  <a:cubicBezTo>
                    <a:pt x="55" y="93"/>
                    <a:pt x="39" y="93"/>
                    <a:pt x="33" y="93"/>
                  </a:cubicBezTo>
                  <a:cubicBezTo>
                    <a:pt x="33" y="89"/>
                    <a:pt x="33" y="81"/>
                    <a:pt x="33" y="74"/>
                  </a:cubicBezTo>
                  <a:cubicBezTo>
                    <a:pt x="63" y="74"/>
                    <a:pt x="63" y="74"/>
                    <a:pt x="63" y="74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22" y="74"/>
                    <a:pt x="22" y="74"/>
                    <a:pt x="22" y="7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64" y="104"/>
                    <a:pt x="64" y="104"/>
                    <a:pt x="64" y="104"/>
                  </a:cubicBezTo>
                  <a:cubicBezTo>
                    <a:pt x="66" y="114"/>
                    <a:pt x="75" y="122"/>
                    <a:pt x="86" y="122"/>
                  </a:cubicBezTo>
                  <a:cubicBezTo>
                    <a:pt x="96" y="122"/>
                    <a:pt x="104" y="116"/>
                    <a:pt x="108" y="108"/>
                  </a:cubicBezTo>
                  <a:cubicBezTo>
                    <a:pt x="127" y="108"/>
                    <a:pt x="196" y="108"/>
                    <a:pt x="205" y="108"/>
                  </a:cubicBezTo>
                  <a:cubicBezTo>
                    <a:pt x="205" y="118"/>
                    <a:pt x="205" y="247"/>
                    <a:pt x="205" y="247"/>
                  </a:cubicBezTo>
                  <a:cubicBezTo>
                    <a:pt x="205" y="247"/>
                    <a:pt x="328" y="247"/>
                    <a:pt x="333" y="247"/>
                  </a:cubicBezTo>
                  <a:cubicBezTo>
                    <a:pt x="336" y="250"/>
                    <a:pt x="367" y="282"/>
                    <a:pt x="367" y="282"/>
                  </a:cubicBezTo>
                  <a:close/>
                  <a:moveTo>
                    <a:pt x="1290" y="192"/>
                  </a:moveTo>
                  <a:cubicBezTo>
                    <a:pt x="1295" y="192"/>
                    <a:pt x="1300" y="197"/>
                    <a:pt x="1300" y="202"/>
                  </a:cubicBezTo>
                  <a:cubicBezTo>
                    <a:pt x="1300" y="208"/>
                    <a:pt x="1295" y="212"/>
                    <a:pt x="1290" y="212"/>
                  </a:cubicBezTo>
                  <a:cubicBezTo>
                    <a:pt x="1285" y="212"/>
                    <a:pt x="1280" y="208"/>
                    <a:pt x="1280" y="202"/>
                  </a:cubicBezTo>
                  <a:cubicBezTo>
                    <a:pt x="1280" y="197"/>
                    <a:pt x="1285" y="192"/>
                    <a:pt x="1290" y="192"/>
                  </a:cubicBezTo>
                  <a:close/>
                  <a:moveTo>
                    <a:pt x="86" y="108"/>
                  </a:moveTo>
                  <a:cubicBezTo>
                    <a:pt x="81" y="108"/>
                    <a:pt x="77" y="104"/>
                    <a:pt x="77" y="98"/>
                  </a:cubicBezTo>
                  <a:cubicBezTo>
                    <a:pt x="77" y="93"/>
                    <a:pt x="81" y="88"/>
                    <a:pt x="86" y="88"/>
                  </a:cubicBezTo>
                  <a:cubicBezTo>
                    <a:pt x="92" y="88"/>
                    <a:pt x="96" y="93"/>
                    <a:pt x="96" y="98"/>
                  </a:cubicBezTo>
                  <a:cubicBezTo>
                    <a:pt x="96" y="104"/>
                    <a:pt x="92" y="108"/>
                    <a:pt x="86" y="108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</p:grpSp>
    </p:spTree>
    <p:extLst>
      <p:ext uri="{BB962C8B-B14F-4D97-AF65-F5344CB8AC3E}">
        <p14:creationId xmlns:p14="http://schemas.microsoft.com/office/powerpoint/2010/main" xmlns="" val="170430779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4613868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CCFDCC-ED00-4642-B430-E02F68FA70F9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DD16BF-75AE-4ECB-A568-C8C2DF442D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296763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94" r:id="rId2"/>
    <p:sldLayoutId id="2147483696" r:id="rId3"/>
    <p:sldLayoutId id="2147483695" r:id="rId4"/>
    <p:sldLayoutId id="2147483685" r:id="rId5"/>
    <p:sldLayoutId id="2147483686" r:id="rId6"/>
    <p:sldLayoutId id="2147483692" r:id="rId7"/>
    <p:sldLayoutId id="2147483693" r:id="rId8"/>
    <p:sldLayoutId id="2147483689" r:id="rId9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9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1252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19200" y="0"/>
            <a:ext cx="10972800" cy="6858000"/>
          </a:xfrm>
          <a:prstGeom prst="rect">
            <a:avLst/>
          </a:prstGeom>
          <a:solidFill>
            <a:srgbClr val="C12529"/>
          </a:solidFill>
        </p:spPr>
      </p:pic>
      <p:sp>
        <p:nvSpPr>
          <p:cNvPr id="4" name="文本框 3"/>
          <p:cNvSpPr txBox="1"/>
          <p:nvPr/>
        </p:nvSpPr>
        <p:spPr>
          <a:xfrm>
            <a:off x="613829" y="2484391"/>
            <a:ext cx="5546711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b="1" dirty="0" smtClean="0">
                <a:solidFill>
                  <a:schemeClr val="bg1"/>
                </a:solidFill>
                <a:latin typeface="Big Hero 6 " pitchFamily="2" charset="0"/>
                <a:ea typeface="+mj-ea"/>
              </a:rPr>
              <a:t>BAYMAX</a:t>
            </a:r>
            <a:endParaRPr lang="zh-CN" altLang="en-US" sz="8000" b="1" dirty="0">
              <a:solidFill>
                <a:schemeClr val="bg1"/>
              </a:solidFill>
              <a:latin typeface="Big Hero 6 " pitchFamily="2" charset="0"/>
              <a:ea typeface="+mj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13829" y="2161225"/>
            <a:ext cx="337464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chemeClr val="bg1"/>
                </a:solidFill>
                <a:latin typeface="Big Hero 6 " pitchFamily="2" charset="0"/>
                <a:ea typeface="+mj-ea"/>
              </a:rPr>
              <a:t>HELLO I AM</a:t>
            </a:r>
            <a:endParaRPr lang="zh-CN" altLang="en-US" sz="3600" b="1" dirty="0">
              <a:solidFill>
                <a:schemeClr val="bg1"/>
              </a:solidFill>
              <a:latin typeface="Big Hero 6 " pitchFamily="2" charset="0"/>
              <a:ea typeface="+mj-ea"/>
            </a:endParaRPr>
          </a:p>
        </p:txBody>
      </p:sp>
      <p:grpSp>
        <p:nvGrpSpPr>
          <p:cNvPr id="5" name="Group 4"/>
          <p:cNvGrpSpPr>
            <a:grpSpLocks noChangeAspect="1"/>
          </p:cNvGrpSpPr>
          <p:nvPr/>
        </p:nvGrpSpPr>
        <p:grpSpPr bwMode="auto">
          <a:xfrm>
            <a:off x="301648" y="182880"/>
            <a:ext cx="463020" cy="770021"/>
            <a:chOff x="1500" y="-1760"/>
            <a:chExt cx="4689" cy="7798"/>
          </a:xfrm>
        </p:grpSpPr>
        <p:sp>
          <p:nvSpPr>
            <p:cNvPr id="9" name="Freeform 5"/>
            <p:cNvSpPr>
              <a:spLocks noEditPoints="1"/>
            </p:cNvSpPr>
            <p:nvPr/>
          </p:nvSpPr>
          <p:spPr bwMode="auto">
            <a:xfrm>
              <a:off x="2745" y="-1760"/>
              <a:ext cx="825" cy="707"/>
            </a:xfrm>
            <a:custGeom>
              <a:avLst/>
              <a:gdLst>
                <a:gd name="T0" fmla="*/ 17 w 349"/>
                <a:gd name="T1" fmla="*/ 26 h 299"/>
                <a:gd name="T2" fmla="*/ 268 w 349"/>
                <a:gd name="T3" fmla="*/ 80 h 299"/>
                <a:gd name="T4" fmla="*/ 339 w 349"/>
                <a:gd name="T5" fmla="*/ 169 h 299"/>
                <a:gd name="T6" fmla="*/ 310 w 349"/>
                <a:gd name="T7" fmla="*/ 255 h 299"/>
                <a:gd name="T8" fmla="*/ 162 w 349"/>
                <a:gd name="T9" fmla="*/ 278 h 299"/>
                <a:gd name="T10" fmla="*/ 148 w 349"/>
                <a:gd name="T11" fmla="*/ 296 h 299"/>
                <a:gd name="T12" fmla="*/ 129 w 349"/>
                <a:gd name="T13" fmla="*/ 266 h 299"/>
                <a:gd name="T14" fmla="*/ 54 w 349"/>
                <a:gd name="T15" fmla="*/ 203 h 299"/>
                <a:gd name="T16" fmla="*/ 59 w 349"/>
                <a:gd name="T17" fmla="*/ 179 h 299"/>
                <a:gd name="T18" fmla="*/ 132 w 349"/>
                <a:gd name="T19" fmla="*/ 151 h 299"/>
                <a:gd name="T20" fmla="*/ 142 w 349"/>
                <a:gd name="T21" fmla="*/ 88 h 299"/>
                <a:gd name="T22" fmla="*/ 160 w 349"/>
                <a:gd name="T23" fmla="*/ 148 h 299"/>
                <a:gd name="T24" fmla="*/ 250 w 349"/>
                <a:gd name="T25" fmla="*/ 166 h 299"/>
                <a:gd name="T26" fmla="*/ 262 w 349"/>
                <a:gd name="T27" fmla="*/ 198 h 299"/>
                <a:gd name="T28" fmla="*/ 224 w 349"/>
                <a:gd name="T29" fmla="*/ 210 h 299"/>
                <a:gd name="T30" fmla="*/ 239 w 349"/>
                <a:gd name="T31" fmla="*/ 191 h 299"/>
                <a:gd name="T32" fmla="*/ 161 w 349"/>
                <a:gd name="T33" fmla="*/ 175 h 299"/>
                <a:gd name="T34" fmla="*/ 162 w 349"/>
                <a:gd name="T35" fmla="*/ 255 h 299"/>
                <a:gd name="T36" fmla="*/ 287 w 349"/>
                <a:gd name="T37" fmla="*/ 236 h 299"/>
                <a:gd name="T38" fmla="*/ 305 w 349"/>
                <a:gd name="T39" fmla="*/ 166 h 299"/>
                <a:gd name="T40" fmla="*/ 237 w 349"/>
                <a:gd name="T41" fmla="*/ 91 h 299"/>
                <a:gd name="T42" fmla="*/ 55 w 349"/>
                <a:gd name="T43" fmla="*/ 37 h 299"/>
                <a:gd name="T44" fmla="*/ 14 w 349"/>
                <a:gd name="T45" fmla="*/ 44 h 299"/>
                <a:gd name="T46" fmla="*/ 32 w 349"/>
                <a:gd name="T47" fmla="*/ 51 h 299"/>
                <a:gd name="T48" fmla="*/ 0 w 349"/>
                <a:gd name="T49" fmla="*/ 50 h 299"/>
                <a:gd name="T50" fmla="*/ 17 w 349"/>
                <a:gd name="T51" fmla="*/ 26 h 299"/>
                <a:gd name="T52" fmla="*/ 59 w 349"/>
                <a:gd name="T53" fmla="*/ 193 h 299"/>
                <a:gd name="T54" fmla="*/ 128 w 349"/>
                <a:gd name="T55" fmla="*/ 245 h 299"/>
                <a:gd name="T56" fmla="*/ 131 w 349"/>
                <a:gd name="T57" fmla="*/ 177 h 299"/>
                <a:gd name="T58" fmla="*/ 59 w 349"/>
                <a:gd name="T59" fmla="*/ 193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49" h="299">
                  <a:moveTo>
                    <a:pt x="17" y="26"/>
                  </a:moveTo>
                  <a:cubicBezTo>
                    <a:pt x="103" y="0"/>
                    <a:pt x="196" y="30"/>
                    <a:pt x="268" y="80"/>
                  </a:cubicBezTo>
                  <a:cubicBezTo>
                    <a:pt x="299" y="103"/>
                    <a:pt x="328" y="132"/>
                    <a:pt x="339" y="169"/>
                  </a:cubicBezTo>
                  <a:cubicBezTo>
                    <a:pt x="349" y="200"/>
                    <a:pt x="336" y="236"/>
                    <a:pt x="310" y="255"/>
                  </a:cubicBezTo>
                  <a:cubicBezTo>
                    <a:pt x="268" y="286"/>
                    <a:pt x="211" y="292"/>
                    <a:pt x="162" y="278"/>
                  </a:cubicBezTo>
                  <a:cubicBezTo>
                    <a:pt x="161" y="286"/>
                    <a:pt x="159" y="297"/>
                    <a:pt x="148" y="296"/>
                  </a:cubicBezTo>
                  <a:cubicBezTo>
                    <a:pt x="131" y="299"/>
                    <a:pt x="132" y="277"/>
                    <a:pt x="129" y="266"/>
                  </a:cubicBezTo>
                  <a:cubicBezTo>
                    <a:pt x="100" y="251"/>
                    <a:pt x="71" y="232"/>
                    <a:pt x="54" y="203"/>
                  </a:cubicBezTo>
                  <a:cubicBezTo>
                    <a:pt x="48" y="196"/>
                    <a:pt x="51" y="185"/>
                    <a:pt x="59" y="179"/>
                  </a:cubicBezTo>
                  <a:cubicBezTo>
                    <a:pt x="79" y="162"/>
                    <a:pt x="106" y="156"/>
                    <a:pt x="132" y="151"/>
                  </a:cubicBezTo>
                  <a:cubicBezTo>
                    <a:pt x="133" y="130"/>
                    <a:pt x="135" y="108"/>
                    <a:pt x="142" y="88"/>
                  </a:cubicBezTo>
                  <a:cubicBezTo>
                    <a:pt x="165" y="98"/>
                    <a:pt x="158" y="128"/>
                    <a:pt x="160" y="148"/>
                  </a:cubicBezTo>
                  <a:cubicBezTo>
                    <a:pt x="190" y="148"/>
                    <a:pt x="224" y="148"/>
                    <a:pt x="250" y="166"/>
                  </a:cubicBezTo>
                  <a:cubicBezTo>
                    <a:pt x="260" y="173"/>
                    <a:pt x="267" y="187"/>
                    <a:pt x="262" y="198"/>
                  </a:cubicBezTo>
                  <a:cubicBezTo>
                    <a:pt x="255" y="211"/>
                    <a:pt x="237" y="219"/>
                    <a:pt x="224" y="210"/>
                  </a:cubicBezTo>
                  <a:cubicBezTo>
                    <a:pt x="229" y="204"/>
                    <a:pt x="241" y="200"/>
                    <a:pt x="239" y="191"/>
                  </a:cubicBezTo>
                  <a:cubicBezTo>
                    <a:pt x="214" y="179"/>
                    <a:pt x="187" y="177"/>
                    <a:pt x="161" y="175"/>
                  </a:cubicBezTo>
                  <a:cubicBezTo>
                    <a:pt x="160" y="202"/>
                    <a:pt x="161" y="228"/>
                    <a:pt x="162" y="255"/>
                  </a:cubicBezTo>
                  <a:cubicBezTo>
                    <a:pt x="204" y="262"/>
                    <a:pt x="251" y="261"/>
                    <a:pt x="287" y="236"/>
                  </a:cubicBezTo>
                  <a:cubicBezTo>
                    <a:pt x="309" y="221"/>
                    <a:pt x="315" y="190"/>
                    <a:pt x="305" y="166"/>
                  </a:cubicBezTo>
                  <a:cubicBezTo>
                    <a:pt x="292" y="135"/>
                    <a:pt x="265" y="110"/>
                    <a:pt x="237" y="91"/>
                  </a:cubicBezTo>
                  <a:cubicBezTo>
                    <a:pt x="183" y="58"/>
                    <a:pt x="120" y="36"/>
                    <a:pt x="55" y="37"/>
                  </a:cubicBezTo>
                  <a:cubicBezTo>
                    <a:pt x="41" y="38"/>
                    <a:pt x="27" y="38"/>
                    <a:pt x="14" y="44"/>
                  </a:cubicBezTo>
                  <a:cubicBezTo>
                    <a:pt x="20" y="46"/>
                    <a:pt x="26" y="48"/>
                    <a:pt x="32" y="51"/>
                  </a:cubicBezTo>
                  <a:cubicBezTo>
                    <a:pt x="24" y="59"/>
                    <a:pt x="9" y="56"/>
                    <a:pt x="0" y="50"/>
                  </a:cubicBezTo>
                  <a:cubicBezTo>
                    <a:pt x="4" y="42"/>
                    <a:pt x="6" y="29"/>
                    <a:pt x="17" y="26"/>
                  </a:cubicBezTo>
                  <a:close/>
                  <a:moveTo>
                    <a:pt x="59" y="193"/>
                  </a:moveTo>
                  <a:cubicBezTo>
                    <a:pt x="72" y="220"/>
                    <a:pt x="102" y="234"/>
                    <a:pt x="128" y="245"/>
                  </a:cubicBezTo>
                  <a:cubicBezTo>
                    <a:pt x="129" y="222"/>
                    <a:pt x="130" y="200"/>
                    <a:pt x="131" y="177"/>
                  </a:cubicBezTo>
                  <a:cubicBezTo>
                    <a:pt x="106" y="180"/>
                    <a:pt x="81" y="181"/>
                    <a:pt x="59" y="19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6"/>
            <p:cNvSpPr>
              <a:spLocks noEditPoints="1"/>
            </p:cNvSpPr>
            <p:nvPr/>
          </p:nvSpPr>
          <p:spPr bwMode="auto">
            <a:xfrm>
              <a:off x="3518" y="-1687"/>
              <a:ext cx="284" cy="244"/>
            </a:xfrm>
            <a:custGeom>
              <a:avLst/>
              <a:gdLst>
                <a:gd name="T0" fmla="*/ 44 w 120"/>
                <a:gd name="T1" fmla="*/ 9 h 103"/>
                <a:gd name="T2" fmla="*/ 98 w 120"/>
                <a:gd name="T3" fmla="*/ 15 h 103"/>
                <a:gd name="T4" fmla="*/ 118 w 120"/>
                <a:gd name="T5" fmla="*/ 37 h 103"/>
                <a:gd name="T6" fmla="*/ 74 w 120"/>
                <a:gd name="T7" fmla="*/ 87 h 103"/>
                <a:gd name="T8" fmla="*/ 29 w 120"/>
                <a:gd name="T9" fmla="*/ 90 h 103"/>
                <a:gd name="T10" fmla="*/ 17 w 120"/>
                <a:gd name="T11" fmla="*/ 100 h 103"/>
                <a:gd name="T12" fmla="*/ 7 w 120"/>
                <a:gd name="T13" fmla="*/ 75 h 103"/>
                <a:gd name="T14" fmla="*/ 3 w 120"/>
                <a:gd name="T15" fmla="*/ 48 h 103"/>
                <a:gd name="T16" fmla="*/ 44 w 120"/>
                <a:gd name="T17" fmla="*/ 9 h 103"/>
                <a:gd name="T18" fmla="*/ 17 w 120"/>
                <a:gd name="T19" fmla="*/ 58 h 103"/>
                <a:gd name="T20" fmla="*/ 54 w 120"/>
                <a:gd name="T21" fmla="*/ 27 h 103"/>
                <a:gd name="T22" fmla="*/ 17 w 120"/>
                <a:gd name="T23" fmla="*/ 58 h 103"/>
                <a:gd name="T24" fmla="*/ 40 w 120"/>
                <a:gd name="T25" fmla="*/ 72 h 103"/>
                <a:gd name="T26" fmla="*/ 99 w 120"/>
                <a:gd name="T27" fmla="*/ 49 h 103"/>
                <a:gd name="T28" fmla="*/ 93 w 120"/>
                <a:gd name="T29" fmla="*/ 31 h 103"/>
                <a:gd name="T30" fmla="*/ 40 w 120"/>
                <a:gd name="T31" fmla="*/ 72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0" h="103">
                  <a:moveTo>
                    <a:pt x="44" y="9"/>
                  </a:moveTo>
                  <a:cubicBezTo>
                    <a:pt x="61" y="2"/>
                    <a:pt x="84" y="0"/>
                    <a:pt x="98" y="15"/>
                  </a:cubicBezTo>
                  <a:cubicBezTo>
                    <a:pt x="109" y="17"/>
                    <a:pt x="120" y="25"/>
                    <a:pt x="118" y="37"/>
                  </a:cubicBezTo>
                  <a:cubicBezTo>
                    <a:pt x="115" y="61"/>
                    <a:pt x="94" y="77"/>
                    <a:pt x="74" y="87"/>
                  </a:cubicBezTo>
                  <a:cubicBezTo>
                    <a:pt x="60" y="95"/>
                    <a:pt x="44" y="94"/>
                    <a:pt x="29" y="90"/>
                  </a:cubicBezTo>
                  <a:cubicBezTo>
                    <a:pt x="25" y="93"/>
                    <a:pt x="23" y="103"/>
                    <a:pt x="17" y="100"/>
                  </a:cubicBezTo>
                  <a:cubicBezTo>
                    <a:pt x="10" y="93"/>
                    <a:pt x="12" y="82"/>
                    <a:pt x="7" y="75"/>
                  </a:cubicBezTo>
                  <a:cubicBezTo>
                    <a:pt x="3" y="67"/>
                    <a:pt x="0" y="57"/>
                    <a:pt x="3" y="48"/>
                  </a:cubicBezTo>
                  <a:cubicBezTo>
                    <a:pt x="10" y="29"/>
                    <a:pt x="27" y="17"/>
                    <a:pt x="44" y="9"/>
                  </a:cubicBezTo>
                  <a:close/>
                  <a:moveTo>
                    <a:pt x="17" y="58"/>
                  </a:moveTo>
                  <a:cubicBezTo>
                    <a:pt x="31" y="51"/>
                    <a:pt x="41" y="37"/>
                    <a:pt x="54" y="27"/>
                  </a:cubicBezTo>
                  <a:cubicBezTo>
                    <a:pt x="36" y="29"/>
                    <a:pt x="21" y="42"/>
                    <a:pt x="17" y="58"/>
                  </a:cubicBezTo>
                  <a:close/>
                  <a:moveTo>
                    <a:pt x="40" y="72"/>
                  </a:moveTo>
                  <a:cubicBezTo>
                    <a:pt x="62" y="73"/>
                    <a:pt x="87" y="68"/>
                    <a:pt x="99" y="49"/>
                  </a:cubicBezTo>
                  <a:cubicBezTo>
                    <a:pt x="104" y="42"/>
                    <a:pt x="103" y="29"/>
                    <a:pt x="93" y="31"/>
                  </a:cubicBezTo>
                  <a:cubicBezTo>
                    <a:pt x="70" y="34"/>
                    <a:pt x="53" y="53"/>
                    <a:pt x="40" y="7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7"/>
            <p:cNvSpPr>
              <a:spLocks/>
            </p:cNvSpPr>
            <p:nvPr/>
          </p:nvSpPr>
          <p:spPr bwMode="auto">
            <a:xfrm>
              <a:off x="3984" y="-1469"/>
              <a:ext cx="261" cy="340"/>
            </a:xfrm>
            <a:custGeom>
              <a:avLst/>
              <a:gdLst>
                <a:gd name="T0" fmla="*/ 64 w 110"/>
                <a:gd name="T1" fmla="*/ 0 h 144"/>
                <a:gd name="T2" fmla="*/ 83 w 110"/>
                <a:gd name="T3" fmla="*/ 14 h 144"/>
                <a:gd name="T4" fmla="*/ 103 w 110"/>
                <a:gd name="T5" fmla="*/ 106 h 144"/>
                <a:gd name="T6" fmla="*/ 76 w 110"/>
                <a:gd name="T7" fmla="*/ 130 h 144"/>
                <a:gd name="T8" fmla="*/ 30 w 110"/>
                <a:gd name="T9" fmla="*/ 62 h 144"/>
                <a:gd name="T10" fmla="*/ 25 w 110"/>
                <a:gd name="T11" fmla="*/ 132 h 144"/>
                <a:gd name="T12" fmla="*/ 4 w 110"/>
                <a:gd name="T13" fmla="*/ 125 h 144"/>
                <a:gd name="T14" fmla="*/ 10 w 110"/>
                <a:gd name="T15" fmla="*/ 55 h 144"/>
                <a:gd name="T16" fmla="*/ 27 w 110"/>
                <a:gd name="T17" fmla="*/ 26 h 144"/>
                <a:gd name="T18" fmla="*/ 80 w 110"/>
                <a:gd name="T19" fmla="*/ 97 h 144"/>
                <a:gd name="T20" fmla="*/ 64 w 110"/>
                <a:gd name="T21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0" h="144">
                  <a:moveTo>
                    <a:pt x="64" y="0"/>
                  </a:moveTo>
                  <a:cubicBezTo>
                    <a:pt x="72" y="0"/>
                    <a:pt x="79" y="7"/>
                    <a:pt x="83" y="14"/>
                  </a:cubicBezTo>
                  <a:cubicBezTo>
                    <a:pt x="101" y="40"/>
                    <a:pt x="110" y="74"/>
                    <a:pt x="103" y="106"/>
                  </a:cubicBezTo>
                  <a:cubicBezTo>
                    <a:pt x="101" y="118"/>
                    <a:pt x="90" y="133"/>
                    <a:pt x="76" y="130"/>
                  </a:cubicBezTo>
                  <a:cubicBezTo>
                    <a:pt x="53" y="113"/>
                    <a:pt x="45" y="84"/>
                    <a:pt x="30" y="62"/>
                  </a:cubicBezTo>
                  <a:cubicBezTo>
                    <a:pt x="28" y="85"/>
                    <a:pt x="29" y="109"/>
                    <a:pt x="25" y="132"/>
                  </a:cubicBezTo>
                  <a:cubicBezTo>
                    <a:pt x="20" y="144"/>
                    <a:pt x="5" y="135"/>
                    <a:pt x="4" y="125"/>
                  </a:cubicBezTo>
                  <a:cubicBezTo>
                    <a:pt x="0" y="102"/>
                    <a:pt x="5" y="78"/>
                    <a:pt x="10" y="55"/>
                  </a:cubicBezTo>
                  <a:cubicBezTo>
                    <a:pt x="14" y="44"/>
                    <a:pt x="15" y="30"/>
                    <a:pt x="27" y="26"/>
                  </a:cubicBezTo>
                  <a:cubicBezTo>
                    <a:pt x="49" y="46"/>
                    <a:pt x="61" y="74"/>
                    <a:pt x="80" y="97"/>
                  </a:cubicBezTo>
                  <a:cubicBezTo>
                    <a:pt x="83" y="64"/>
                    <a:pt x="67" y="33"/>
                    <a:pt x="6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8"/>
            <p:cNvSpPr>
              <a:spLocks noEditPoints="1"/>
            </p:cNvSpPr>
            <p:nvPr/>
          </p:nvSpPr>
          <p:spPr bwMode="auto">
            <a:xfrm>
              <a:off x="3672" y="-1427"/>
              <a:ext cx="308" cy="298"/>
            </a:xfrm>
            <a:custGeom>
              <a:avLst/>
              <a:gdLst>
                <a:gd name="T0" fmla="*/ 17 w 130"/>
                <a:gd name="T1" fmla="*/ 16 h 126"/>
                <a:gd name="T2" fmla="*/ 84 w 130"/>
                <a:gd name="T3" fmla="*/ 0 h 126"/>
                <a:gd name="T4" fmla="*/ 128 w 130"/>
                <a:gd name="T5" fmla="*/ 11 h 126"/>
                <a:gd name="T6" fmla="*/ 114 w 130"/>
                <a:gd name="T7" fmla="*/ 21 h 126"/>
                <a:gd name="T8" fmla="*/ 26 w 130"/>
                <a:gd name="T9" fmla="*/ 34 h 126"/>
                <a:gd name="T10" fmla="*/ 108 w 130"/>
                <a:gd name="T11" fmla="*/ 52 h 126"/>
                <a:gd name="T12" fmla="*/ 103 w 130"/>
                <a:gd name="T13" fmla="*/ 111 h 126"/>
                <a:gd name="T14" fmla="*/ 13 w 130"/>
                <a:gd name="T15" fmla="*/ 90 h 126"/>
                <a:gd name="T16" fmla="*/ 43 w 130"/>
                <a:gd name="T17" fmla="*/ 63 h 126"/>
                <a:gd name="T18" fmla="*/ 14 w 130"/>
                <a:gd name="T19" fmla="*/ 53 h 126"/>
                <a:gd name="T20" fmla="*/ 17 w 130"/>
                <a:gd name="T21" fmla="*/ 16 h 126"/>
                <a:gd name="T22" fmla="*/ 47 w 130"/>
                <a:gd name="T23" fmla="*/ 65 h 126"/>
                <a:gd name="T24" fmla="*/ 93 w 130"/>
                <a:gd name="T25" fmla="*/ 75 h 126"/>
                <a:gd name="T26" fmla="*/ 75 w 130"/>
                <a:gd name="T27" fmla="*/ 85 h 126"/>
                <a:gd name="T28" fmla="*/ 31 w 130"/>
                <a:gd name="T29" fmla="*/ 76 h 126"/>
                <a:gd name="T30" fmla="*/ 25 w 130"/>
                <a:gd name="T31" fmla="*/ 90 h 126"/>
                <a:gd name="T32" fmla="*/ 90 w 130"/>
                <a:gd name="T33" fmla="*/ 86 h 126"/>
                <a:gd name="T34" fmla="*/ 99 w 130"/>
                <a:gd name="T35" fmla="*/ 68 h 126"/>
                <a:gd name="T36" fmla="*/ 46 w 130"/>
                <a:gd name="T37" fmla="*/ 57 h 126"/>
                <a:gd name="T38" fmla="*/ 47 w 130"/>
                <a:gd name="T39" fmla="*/ 65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0" h="126">
                  <a:moveTo>
                    <a:pt x="17" y="16"/>
                  </a:moveTo>
                  <a:cubicBezTo>
                    <a:pt x="37" y="4"/>
                    <a:pt x="61" y="0"/>
                    <a:pt x="84" y="0"/>
                  </a:cubicBezTo>
                  <a:cubicBezTo>
                    <a:pt x="99" y="1"/>
                    <a:pt x="115" y="2"/>
                    <a:pt x="128" y="11"/>
                  </a:cubicBezTo>
                  <a:cubicBezTo>
                    <a:pt x="124" y="15"/>
                    <a:pt x="120" y="21"/>
                    <a:pt x="114" y="21"/>
                  </a:cubicBezTo>
                  <a:cubicBezTo>
                    <a:pt x="85" y="27"/>
                    <a:pt x="54" y="24"/>
                    <a:pt x="26" y="34"/>
                  </a:cubicBezTo>
                  <a:cubicBezTo>
                    <a:pt x="51" y="49"/>
                    <a:pt x="83" y="37"/>
                    <a:pt x="108" y="52"/>
                  </a:cubicBezTo>
                  <a:cubicBezTo>
                    <a:pt x="130" y="64"/>
                    <a:pt x="126" y="102"/>
                    <a:pt x="103" y="111"/>
                  </a:cubicBezTo>
                  <a:cubicBezTo>
                    <a:pt x="74" y="126"/>
                    <a:pt x="30" y="122"/>
                    <a:pt x="13" y="90"/>
                  </a:cubicBezTo>
                  <a:cubicBezTo>
                    <a:pt x="7" y="73"/>
                    <a:pt x="27" y="60"/>
                    <a:pt x="43" y="63"/>
                  </a:cubicBezTo>
                  <a:cubicBezTo>
                    <a:pt x="35" y="55"/>
                    <a:pt x="24" y="55"/>
                    <a:pt x="14" y="53"/>
                  </a:cubicBezTo>
                  <a:cubicBezTo>
                    <a:pt x="0" y="45"/>
                    <a:pt x="5" y="24"/>
                    <a:pt x="17" y="16"/>
                  </a:cubicBezTo>
                  <a:close/>
                  <a:moveTo>
                    <a:pt x="47" y="65"/>
                  </a:moveTo>
                  <a:cubicBezTo>
                    <a:pt x="63" y="62"/>
                    <a:pt x="79" y="68"/>
                    <a:pt x="93" y="75"/>
                  </a:cubicBezTo>
                  <a:cubicBezTo>
                    <a:pt x="88" y="80"/>
                    <a:pt x="83" y="85"/>
                    <a:pt x="75" y="85"/>
                  </a:cubicBezTo>
                  <a:cubicBezTo>
                    <a:pt x="60" y="89"/>
                    <a:pt x="47" y="77"/>
                    <a:pt x="31" y="76"/>
                  </a:cubicBezTo>
                  <a:cubicBezTo>
                    <a:pt x="24" y="76"/>
                    <a:pt x="17" y="86"/>
                    <a:pt x="25" y="90"/>
                  </a:cubicBezTo>
                  <a:cubicBezTo>
                    <a:pt x="46" y="98"/>
                    <a:pt x="70" y="93"/>
                    <a:pt x="90" y="86"/>
                  </a:cubicBezTo>
                  <a:cubicBezTo>
                    <a:pt x="97" y="84"/>
                    <a:pt x="109" y="75"/>
                    <a:pt x="99" y="68"/>
                  </a:cubicBezTo>
                  <a:cubicBezTo>
                    <a:pt x="83" y="59"/>
                    <a:pt x="64" y="59"/>
                    <a:pt x="46" y="57"/>
                  </a:cubicBezTo>
                  <a:cubicBezTo>
                    <a:pt x="46" y="59"/>
                    <a:pt x="47" y="63"/>
                    <a:pt x="47" y="6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9"/>
            <p:cNvSpPr>
              <a:spLocks noEditPoints="1"/>
            </p:cNvSpPr>
            <p:nvPr/>
          </p:nvSpPr>
          <p:spPr bwMode="auto">
            <a:xfrm>
              <a:off x="4455" y="-1439"/>
              <a:ext cx="334" cy="542"/>
            </a:xfrm>
            <a:custGeom>
              <a:avLst/>
              <a:gdLst>
                <a:gd name="T0" fmla="*/ 27 w 141"/>
                <a:gd name="T1" fmla="*/ 109 h 229"/>
                <a:gd name="T2" fmla="*/ 63 w 141"/>
                <a:gd name="T3" fmla="*/ 0 h 229"/>
                <a:gd name="T4" fmla="*/ 40 w 141"/>
                <a:gd name="T5" fmla="*/ 83 h 229"/>
                <a:gd name="T6" fmla="*/ 104 w 141"/>
                <a:gd name="T7" fmla="*/ 16 h 229"/>
                <a:gd name="T8" fmla="*/ 128 w 141"/>
                <a:gd name="T9" fmla="*/ 26 h 229"/>
                <a:gd name="T10" fmla="*/ 121 w 141"/>
                <a:gd name="T11" fmla="*/ 93 h 229"/>
                <a:gd name="T12" fmla="*/ 54 w 141"/>
                <a:gd name="T13" fmla="*/ 128 h 229"/>
                <a:gd name="T14" fmla="*/ 27 w 141"/>
                <a:gd name="T15" fmla="*/ 229 h 229"/>
                <a:gd name="T16" fmla="*/ 3 w 141"/>
                <a:gd name="T17" fmla="*/ 197 h 229"/>
                <a:gd name="T18" fmla="*/ 27 w 141"/>
                <a:gd name="T19" fmla="*/ 109 h 229"/>
                <a:gd name="T20" fmla="*/ 94 w 141"/>
                <a:gd name="T21" fmla="*/ 58 h 229"/>
                <a:gd name="T22" fmla="*/ 69 w 141"/>
                <a:gd name="T23" fmla="*/ 99 h 229"/>
                <a:gd name="T24" fmla="*/ 114 w 141"/>
                <a:gd name="T25" fmla="*/ 69 h 229"/>
                <a:gd name="T26" fmla="*/ 116 w 141"/>
                <a:gd name="T27" fmla="*/ 36 h 229"/>
                <a:gd name="T28" fmla="*/ 94 w 141"/>
                <a:gd name="T29" fmla="*/ 58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1" h="229">
                  <a:moveTo>
                    <a:pt x="27" y="109"/>
                  </a:moveTo>
                  <a:cubicBezTo>
                    <a:pt x="9" y="70"/>
                    <a:pt x="34" y="26"/>
                    <a:pt x="63" y="0"/>
                  </a:cubicBezTo>
                  <a:cubicBezTo>
                    <a:pt x="71" y="31"/>
                    <a:pt x="31" y="52"/>
                    <a:pt x="40" y="83"/>
                  </a:cubicBezTo>
                  <a:cubicBezTo>
                    <a:pt x="58" y="58"/>
                    <a:pt x="76" y="31"/>
                    <a:pt x="104" y="16"/>
                  </a:cubicBezTo>
                  <a:cubicBezTo>
                    <a:pt x="113" y="10"/>
                    <a:pt x="124" y="17"/>
                    <a:pt x="128" y="26"/>
                  </a:cubicBezTo>
                  <a:cubicBezTo>
                    <a:pt x="141" y="47"/>
                    <a:pt x="135" y="74"/>
                    <a:pt x="121" y="93"/>
                  </a:cubicBezTo>
                  <a:cubicBezTo>
                    <a:pt x="105" y="113"/>
                    <a:pt x="81" y="131"/>
                    <a:pt x="54" y="128"/>
                  </a:cubicBezTo>
                  <a:cubicBezTo>
                    <a:pt x="41" y="160"/>
                    <a:pt x="33" y="195"/>
                    <a:pt x="27" y="229"/>
                  </a:cubicBezTo>
                  <a:cubicBezTo>
                    <a:pt x="13" y="226"/>
                    <a:pt x="0" y="212"/>
                    <a:pt x="3" y="197"/>
                  </a:cubicBezTo>
                  <a:cubicBezTo>
                    <a:pt x="6" y="167"/>
                    <a:pt x="15" y="137"/>
                    <a:pt x="27" y="109"/>
                  </a:cubicBezTo>
                  <a:close/>
                  <a:moveTo>
                    <a:pt x="94" y="58"/>
                  </a:moveTo>
                  <a:cubicBezTo>
                    <a:pt x="84" y="70"/>
                    <a:pt x="75" y="84"/>
                    <a:pt x="69" y="99"/>
                  </a:cubicBezTo>
                  <a:cubicBezTo>
                    <a:pt x="87" y="95"/>
                    <a:pt x="105" y="86"/>
                    <a:pt x="114" y="69"/>
                  </a:cubicBezTo>
                  <a:cubicBezTo>
                    <a:pt x="119" y="59"/>
                    <a:pt x="118" y="47"/>
                    <a:pt x="116" y="36"/>
                  </a:cubicBezTo>
                  <a:cubicBezTo>
                    <a:pt x="106" y="40"/>
                    <a:pt x="100" y="49"/>
                    <a:pt x="94" y="5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0"/>
            <p:cNvSpPr>
              <a:spLocks/>
            </p:cNvSpPr>
            <p:nvPr/>
          </p:nvSpPr>
          <p:spPr bwMode="auto">
            <a:xfrm>
              <a:off x="3589" y="-1431"/>
              <a:ext cx="66" cy="295"/>
            </a:xfrm>
            <a:custGeom>
              <a:avLst/>
              <a:gdLst>
                <a:gd name="T0" fmla="*/ 6 w 28"/>
                <a:gd name="T1" fmla="*/ 14 h 125"/>
                <a:gd name="T2" fmla="*/ 17 w 28"/>
                <a:gd name="T3" fmla="*/ 6 h 125"/>
                <a:gd name="T4" fmla="*/ 25 w 28"/>
                <a:gd name="T5" fmla="*/ 25 h 125"/>
                <a:gd name="T6" fmla="*/ 28 w 28"/>
                <a:gd name="T7" fmla="*/ 119 h 125"/>
                <a:gd name="T8" fmla="*/ 11 w 28"/>
                <a:gd name="T9" fmla="*/ 123 h 125"/>
                <a:gd name="T10" fmla="*/ 1 w 28"/>
                <a:gd name="T11" fmla="*/ 102 h 125"/>
                <a:gd name="T12" fmla="*/ 6 w 28"/>
                <a:gd name="T13" fmla="*/ 14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125">
                  <a:moveTo>
                    <a:pt x="6" y="14"/>
                  </a:moveTo>
                  <a:cubicBezTo>
                    <a:pt x="5" y="8"/>
                    <a:pt x="13" y="0"/>
                    <a:pt x="17" y="6"/>
                  </a:cubicBezTo>
                  <a:cubicBezTo>
                    <a:pt x="23" y="11"/>
                    <a:pt x="24" y="19"/>
                    <a:pt x="25" y="25"/>
                  </a:cubicBezTo>
                  <a:cubicBezTo>
                    <a:pt x="28" y="57"/>
                    <a:pt x="28" y="88"/>
                    <a:pt x="28" y="119"/>
                  </a:cubicBezTo>
                  <a:cubicBezTo>
                    <a:pt x="23" y="122"/>
                    <a:pt x="17" y="125"/>
                    <a:pt x="11" y="123"/>
                  </a:cubicBezTo>
                  <a:cubicBezTo>
                    <a:pt x="1" y="121"/>
                    <a:pt x="1" y="109"/>
                    <a:pt x="1" y="102"/>
                  </a:cubicBezTo>
                  <a:cubicBezTo>
                    <a:pt x="0" y="72"/>
                    <a:pt x="1" y="43"/>
                    <a:pt x="6" y="1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1"/>
            <p:cNvSpPr>
              <a:spLocks/>
            </p:cNvSpPr>
            <p:nvPr/>
          </p:nvSpPr>
          <p:spPr bwMode="auto">
            <a:xfrm>
              <a:off x="4247" y="-1427"/>
              <a:ext cx="258" cy="303"/>
            </a:xfrm>
            <a:custGeom>
              <a:avLst/>
              <a:gdLst>
                <a:gd name="T0" fmla="*/ 9 w 109"/>
                <a:gd name="T1" fmla="*/ 10 h 128"/>
                <a:gd name="T2" fmla="*/ 84 w 109"/>
                <a:gd name="T3" fmla="*/ 1 h 128"/>
                <a:gd name="T4" fmla="*/ 106 w 109"/>
                <a:gd name="T5" fmla="*/ 24 h 128"/>
                <a:gd name="T6" fmla="*/ 54 w 109"/>
                <a:gd name="T7" fmla="*/ 30 h 128"/>
                <a:gd name="T8" fmla="*/ 49 w 109"/>
                <a:gd name="T9" fmla="*/ 46 h 128"/>
                <a:gd name="T10" fmla="*/ 86 w 109"/>
                <a:gd name="T11" fmla="*/ 48 h 128"/>
                <a:gd name="T12" fmla="*/ 86 w 109"/>
                <a:gd name="T13" fmla="*/ 64 h 128"/>
                <a:gd name="T14" fmla="*/ 42 w 109"/>
                <a:gd name="T15" fmla="*/ 67 h 128"/>
                <a:gd name="T16" fmla="*/ 34 w 109"/>
                <a:gd name="T17" fmla="*/ 92 h 128"/>
                <a:gd name="T18" fmla="*/ 86 w 109"/>
                <a:gd name="T19" fmla="*/ 86 h 128"/>
                <a:gd name="T20" fmla="*/ 92 w 109"/>
                <a:gd name="T21" fmla="*/ 100 h 128"/>
                <a:gd name="T22" fmla="*/ 29 w 109"/>
                <a:gd name="T23" fmla="*/ 126 h 128"/>
                <a:gd name="T24" fmla="*/ 8 w 109"/>
                <a:gd name="T25" fmla="*/ 107 h 128"/>
                <a:gd name="T26" fmla="*/ 13 w 109"/>
                <a:gd name="T27" fmla="*/ 51 h 128"/>
                <a:gd name="T28" fmla="*/ 25 w 109"/>
                <a:gd name="T29" fmla="*/ 48 h 128"/>
                <a:gd name="T30" fmla="*/ 31 w 109"/>
                <a:gd name="T31" fmla="*/ 28 h 128"/>
                <a:gd name="T32" fmla="*/ 9 w 109"/>
                <a:gd name="T33" fmla="*/ 1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9" h="128">
                  <a:moveTo>
                    <a:pt x="9" y="10"/>
                  </a:moveTo>
                  <a:cubicBezTo>
                    <a:pt x="34" y="5"/>
                    <a:pt x="59" y="1"/>
                    <a:pt x="84" y="1"/>
                  </a:cubicBezTo>
                  <a:cubicBezTo>
                    <a:pt x="96" y="0"/>
                    <a:pt x="109" y="13"/>
                    <a:pt x="106" y="24"/>
                  </a:cubicBezTo>
                  <a:cubicBezTo>
                    <a:pt x="90" y="31"/>
                    <a:pt x="71" y="28"/>
                    <a:pt x="54" y="30"/>
                  </a:cubicBezTo>
                  <a:cubicBezTo>
                    <a:pt x="53" y="35"/>
                    <a:pt x="51" y="41"/>
                    <a:pt x="49" y="46"/>
                  </a:cubicBezTo>
                  <a:cubicBezTo>
                    <a:pt x="61" y="46"/>
                    <a:pt x="74" y="46"/>
                    <a:pt x="86" y="48"/>
                  </a:cubicBezTo>
                  <a:cubicBezTo>
                    <a:pt x="86" y="53"/>
                    <a:pt x="86" y="59"/>
                    <a:pt x="86" y="64"/>
                  </a:cubicBezTo>
                  <a:cubicBezTo>
                    <a:pt x="72" y="68"/>
                    <a:pt x="57" y="67"/>
                    <a:pt x="42" y="67"/>
                  </a:cubicBezTo>
                  <a:cubicBezTo>
                    <a:pt x="39" y="75"/>
                    <a:pt x="36" y="84"/>
                    <a:pt x="34" y="92"/>
                  </a:cubicBezTo>
                  <a:cubicBezTo>
                    <a:pt x="51" y="90"/>
                    <a:pt x="68" y="85"/>
                    <a:pt x="86" y="86"/>
                  </a:cubicBezTo>
                  <a:cubicBezTo>
                    <a:pt x="88" y="90"/>
                    <a:pt x="90" y="95"/>
                    <a:pt x="92" y="100"/>
                  </a:cubicBezTo>
                  <a:cubicBezTo>
                    <a:pt x="74" y="114"/>
                    <a:pt x="53" y="128"/>
                    <a:pt x="29" y="126"/>
                  </a:cubicBezTo>
                  <a:cubicBezTo>
                    <a:pt x="19" y="126"/>
                    <a:pt x="12" y="116"/>
                    <a:pt x="8" y="107"/>
                  </a:cubicBezTo>
                  <a:cubicBezTo>
                    <a:pt x="0" y="88"/>
                    <a:pt x="21" y="71"/>
                    <a:pt x="13" y="51"/>
                  </a:cubicBezTo>
                  <a:cubicBezTo>
                    <a:pt x="17" y="50"/>
                    <a:pt x="21" y="49"/>
                    <a:pt x="25" y="48"/>
                  </a:cubicBezTo>
                  <a:cubicBezTo>
                    <a:pt x="27" y="41"/>
                    <a:pt x="29" y="35"/>
                    <a:pt x="31" y="28"/>
                  </a:cubicBezTo>
                  <a:cubicBezTo>
                    <a:pt x="21" y="25"/>
                    <a:pt x="12" y="21"/>
                    <a:pt x="9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2"/>
            <p:cNvSpPr>
              <a:spLocks noEditPoints="1"/>
            </p:cNvSpPr>
            <p:nvPr/>
          </p:nvSpPr>
          <p:spPr bwMode="auto">
            <a:xfrm>
              <a:off x="1505" y="-717"/>
              <a:ext cx="1971" cy="1943"/>
            </a:xfrm>
            <a:custGeom>
              <a:avLst/>
              <a:gdLst>
                <a:gd name="T0" fmla="*/ 0 w 833"/>
                <a:gd name="T1" fmla="*/ 0 h 822"/>
                <a:gd name="T2" fmla="*/ 827 w 833"/>
                <a:gd name="T3" fmla="*/ 0 h 822"/>
                <a:gd name="T4" fmla="*/ 761 w 833"/>
                <a:gd name="T5" fmla="*/ 234 h 822"/>
                <a:gd name="T6" fmla="*/ 608 w 833"/>
                <a:gd name="T7" fmla="*/ 335 h 822"/>
                <a:gd name="T8" fmla="*/ 533 w 833"/>
                <a:gd name="T9" fmla="*/ 350 h 822"/>
                <a:gd name="T10" fmla="*/ 825 w 833"/>
                <a:gd name="T11" fmla="*/ 349 h 822"/>
                <a:gd name="T12" fmla="*/ 777 w 833"/>
                <a:gd name="T13" fmla="*/ 593 h 822"/>
                <a:gd name="T14" fmla="*/ 634 w 833"/>
                <a:gd name="T15" fmla="*/ 738 h 822"/>
                <a:gd name="T16" fmla="*/ 400 w 833"/>
                <a:gd name="T17" fmla="*/ 811 h 822"/>
                <a:gd name="T18" fmla="*/ 148 w 833"/>
                <a:gd name="T19" fmla="*/ 819 h 822"/>
                <a:gd name="T20" fmla="*/ 0 w 833"/>
                <a:gd name="T21" fmla="*/ 819 h 822"/>
                <a:gd name="T22" fmla="*/ 0 w 833"/>
                <a:gd name="T23" fmla="*/ 0 h 822"/>
                <a:gd name="T24" fmla="*/ 288 w 833"/>
                <a:gd name="T25" fmla="*/ 199 h 822"/>
                <a:gd name="T26" fmla="*/ 288 w 833"/>
                <a:gd name="T27" fmla="*/ 723 h 822"/>
                <a:gd name="T28" fmla="*/ 504 w 833"/>
                <a:gd name="T29" fmla="*/ 657 h 822"/>
                <a:gd name="T30" fmla="*/ 555 w 833"/>
                <a:gd name="T31" fmla="*/ 549 h 822"/>
                <a:gd name="T32" fmla="*/ 323 w 833"/>
                <a:gd name="T33" fmla="*/ 549 h 822"/>
                <a:gd name="T34" fmla="*/ 323 w 833"/>
                <a:gd name="T35" fmla="*/ 350 h 822"/>
                <a:gd name="T36" fmla="*/ 467 w 833"/>
                <a:gd name="T37" fmla="*/ 307 h 822"/>
                <a:gd name="T38" fmla="*/ 566 w 833"/>
                <a:gd name="T39" fmla="*/ 200 h 822"/>
                <a:gd name="T40" fmla="*/ 288 w 833"/>
                <a:gd name="T41" fmla="*/ 199 h 8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33" h="822">
                  <a:moveTo>
                    <a:pt x="0" y="0"/>
                  </a:moveTo>
                  <a:cubicBezTo>
                    <a:pt x="276" y="0"/>
                    <a:pt x="551" y="0"/>
                    <a:pt x="827" y="0"/>
                  </a:cubicBezTo>
                  <a:cubicBezTo>
                    <a:pt x="830" y="82"/>
                    <a:pt x="811" y="167"/>
                    <a:pt x="761" y="234"/>
                  </a:cubicBezTo>
                  <a:cubicBezTo>
                    <a:pt x="724" y="284"/>
                    <a:pt x="668" y="318"/>
                    <a:pt x="608" y="335"/>
                  </a:cubicBezTo>
                  <a:cubicBezTo>
                    <a:pt x="583" y="342"/>
                    <a:pt x="558" y="345"/>
                    <a:pt x="533" y="350"/>
                  </a:cubicBezTo>
                  <a:cubicBezTo>
                    <a:pt x="630" y="348"/>
                    <a:pt x="728" y="349"/>
                    <a:pt x="825" y="349"/>
                  </a:cubicBezTo>
                  <a:cubicBezTo>
                    <a:pt x="833" y="433"/>
                    <a:pt x="818" y="519"/>
                    <a:pt x="777" y="593"/>
                  </a:cubicBezTo>
                  <a:cubicBezTo>
                    <a:pt x="744" y="654"/>
                    <a:pt x="694" y="704"/>
                    <a:pt x="634" y="738"/>
                  </a:cubicBezTo>
                  <a:cubicBezTo>
                    <a:pt x="563" y="780"/>
                    <a:pt x="481" y="801"/>
                    <a:pt x="400" y="811"/>
                  </a:cubicBezTo>
                  <a:cubicBezTo>
                    <a:pt x="316" y="822"/>
                    <a:pt x="232" y="818"/>
                    <a:pt x="148" y="819"/>
                  </a:cubicBezTo>
                  <a:cubicBezTo>
                    <a:pt x="98" y="819"/>
                    <a:pt x="49" y="819"/>
                    <a:pt x="0" y="819"/>
                  </a:cubicBezTo>
                  <a:cubicBezTo>
                    <a:pt x="0" y="546"/>
                    <a:pt x="0" y="273"/>
                    <a:pt x="0" y="0"/>
                  </a:cubicBezTo>
                  <a:close/>
                  <a:moveTo>
                    <a:pt x="288" y="199"/>
                  </a:moveTo>
                  <a:cubicBezTo>
                    <a:pt x="288" y="374"/>
                    <a:pt x="288" y="548"/>
                    <a:pt x="288" y="723"/>
                  </a:cubicBezTo>
                  <a:cubicBezTo>
                    <a:pt x="364" y="725"/>
                    <a:pt x="448" y="713"/>
                    <a:pt x="504" y="657"/>
                  </a:cubicBezTo>
                  <a:cubicBezTo>
                    <a:pt x="533" y="628"/>
                    <a:pt x="549" y="589"/>
                    <a:pt x="555" y="549"/>
                  </a:cubicBezTo>
                  <a:cubicBezTo>
                    <a:pt x="477" y="549"/>
                    <a:pt x="400" y="549"/>
                    <a:pt x="323" y="549"/>
                  </a:cubicBezTo>
                  <a:cubicBezTo>
                    <a:pt x="323" y="483"/>
                    <a:pt x="323" y="416"/>
                    <a:pt x="323" y="350"/>
                  </a:cubicBezTo>
                  <a:cubicBezTo>
                    <a:pt x="373" y="343"/>
                    <a:pt x="422" y="331"/>
                    <a:pt x="467" y="307"/>
                  </a:cubicBezTo>
                  <a:cubicBezTo>
                    <a:pt x="511" y="284"/>
                    <a:pt x="550" y="248"/>
                    <a:pt x="566" y="200"/>
                  </a:cubicBezTo>
                  <a:cubicBezTo>
                    <a:pt x="473" y="199"/>
                    <a:pt x="381" y="199"/>
                    <a:pt x="288" y="19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3"/>
            <p:cNvSpPr>
              <a:spLocks/>
            </p:cNvSpPr>
            <p:nvPr/>
          </p:nvSpPr>
          <p:spPr bwMode="auto">
            <a:xfrm>
              <a:off x="3540" y="-715"/>
              <a:ext cx="681" cy="1936"/>
            </a:xfrm>
            <a:custGeom>
              <a:avLst/>
              <a:gdLst>
                <a:gd name="T0" fmla="*/ 0 w 288"/>
                <a:gd name="T1" fmla="*/ 0 h 819"/>
                <a:gd name="T2" fmla="*/ 288 w 288"/>
                <a:gd name="T3" fmla="*/ 0 h 819"/>
                <a:gd name="T4" fmla="*/ 288 w 288"/>
                <a:gd name="T5" fmla="*/ 819 h 819"/>
                <a:gd name="T6" fmla="*/ 0 w 288"/>
                <a:gd name="T7" fmla="*/ 819 h 819"/>
                <a:gd name="T8" fmla="*/ 0 w 288"/>
                <a:gd name="T9" fmla="*/ 0 h 8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8" h="819">
                  <a:moveTo>
                    <a:pt x="0" y="0"/>
                  </a:moveTo>
                  <a:cubicBezTo>
                    <a:pt x="96" y="0"/>
                    <a:pt x="192" y="0"/>
                    <a:pt x="288" y="0"/>
                  </a:cubicBezTo>
                  <a:cubicBezTo>
                    <a:pt x="288" y="273"/>
                    <a:pt x="288" y="546"/>
                    <a:pt x="288" y="819"/>
                  </a:cubicBezTo>
                  <a:cubicBezTo>
                    <a:pt x="192" y="819"/>
                    <a:pt x="96" y="819"/>
                    <a:pt x="0" y="819"/>
                  </a:cubicBezTo>
                  <a:cubicBezTo>
                    <a:pt x="0" y="546"/>
                    <a:pt x="0" y="273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4"/>
            <p:cNvSpPr>
              <a:spLocks/>
            </p:cNvSpPr>
            <p:nvPr/>
          </p:nvSpPr>
          <p:spPr bwMode="auto">
            <a:xfrm>
              <a:off x="4287" y="-715"/>
              <a:ext cx="1843" cy="1936"/>
            </a:xfrm>
            <a:custGeom>
              <a:avLst/>
              <a:gdLst>
                <a:gd name="T0" fmla="*/ 13 w 779"/>
                <a:gd name="T1" fmla="*/ 0 h 819"/>
                <a:gd name="T2" fmla="*/ 779 w 779"/>
                <a:gd name="T3" fmla="*/ 0 h 819"/>
                <a:gd name="T4" fmla="*/ 779 w 779"/>
                <a:gd name="T5" fmla="*/ 197 h 819"/>
                <a:gd name="T6" fmla="*/ 330 w 779"/>
                <a:gd name="T7" fmla="*/ 198 h 819"/>
                <a:gd name="T8" fmla="*/ 355 w 779"/>
                <a:gd name="T9" fmla="*/ 493 h 819"/>
                <a:gd name="T10" fmla="*/ 414 w 779"/>
                <a:gd name="T11" fmla="*/ 652 h 819"/>
                <a:gd name="T12" fmla="*/ 491 w 779"/>
                <a:gd name="T13" fmla="*/ 724 h 819"/>
                <a:gd name="T14" fmla="*/ 492 w 779"/>
                <a:gd name="T15" fmla="*/ 522 h 819"/>
                <a:gd name="T16" fmla="*/ 442 w 779"/>
                <a:gd name="T17" fmla="*/ 522 h 819"/>
                <a:gd name="T18" fmla="*/ 443 w 779"/>
                <a:gd name="T19" fmla="*/ 307 h 819"/>
                <a:gd name="T20" fmla="*/ 779 w 779"/>
                <a:gd name="T21" fmla="*/ 307 h 819"/>
                <a:gd name="T22" fmla="*/ 779 w 779"/>
                <a:gd name="T23" fmla="*/ 819 h 819"/>
                <a:gd name="T24" fmla="*/ 476 w 779"/>
                <a:gd name="T25" fmla="*/ 819 h 819"/>
                <a:gd name="T26" fmla="*/ 244 w 779"/>
                <a:gd name="T27" fmla="*/ 754 h 819"/>
                <a:gd name="T28" fmla="*/ 102 w 779"/>
                <a:gd name="T29" fmla="*/ 597 h 819"/>
                <a:gd name="T30" fmla="*/ 26 w 779"/>
                <a:gd name="T31" fmla="*/ 374 h 819"/>
                <a:gd name="T32" fmla="*/ 13 w 779"/>
                <a:gd name="T33" fmla="*/ 0 h 8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79" h="819">
                  <a:moveTo>
                    <a:pt x="13" y="0"/>
                  </a:moveTo>
                  <a:cubicBezTo>
                    <a:pt x="268" y="0"/>
                    <a:pt x="523" y="0"/>
                    <a:pt x="779" y="0"/>
                  </a:cubicBezTo>
                  <a:cubicBezTo>
                    <a:pt x="779" y="66"/>
                    <a:pt x="779" y="132"/>
                    <a:pt x="779" y="197"/>
                  </a:cubicBezTo>
                  <a:cubicBezTo>
                    <a:pt x="629" y="198"/>
                    <a:pt x="480" y="198"/>
                    <a:pt x="330" y="198"/>
                  </a:cubicBezTo>
                  <a:cubicBezTo>
                    <a:pt x="330" y="297"/>
                    <a:pt x="334" y="396"/>
                    <a:pt x="355" y="493"/>
                  </a:cubicBezTo>
                  <a:cubicBezTo>
                    <a:pt x="367" y="548"/>
                    <a:pt x="384" y="604"/>
                    <a:pt x="414" y="652"/>
                  </a:cubicBezTo>
                  <a:cubicBezTo>
                    <a:pt x="433" y="682"/>
                    <a:pt x="457" y="711"/>
                    <a:pt x="491" y="724"/>
                  </a:cubicBezTo>
                  <a:cubicBezTo>
                    <a:pt x="492" y="656"/>
                    <a:pt x="492" y="589"/>
                    <a:pt x="492" y="522"/>
                  </a:cubicBezTo>
                  <a:cubicBezTo>
                    <a:pt x="475" y="522"/>
                    <a:pt x="459" y="522"/>
                    <a:pt x="442" y="522"/>
                  </a:cubicBezTo>
                  <a:cubicBezTo>
                    <a:pt x="442" y="450"/>
                    <a:pt x="443" y="378"/>
                    <a:pt x="443" y="307"/>
                  </a:cubicBezTo>
                  <a:cubicBezTo>
                    <a:pt x="555" y="306"/>
                    <a:pt x="667" y="307"/>
                    <a:pt x="779" y="307"/>
                  </a:cubicBezTo>
                  <a:cubicBezTo>
                    <a:pt x="779" y="478"/>
                    <a:pt x="779" y="648"/>
                    <a:pt x="779" y="819"/>
                  </a:cubicBezTo>
                  <a:cubicBezTo>
                    <a:pt x="678" y="819"/>
                    <a:pt x="577" y="819"/>
                    <a:pt x="476" y="819"/>
                  </a:cubicBezTo>
                  <a:cubicBezTo>
                    <a:pt x="395" y="818"/>
                    <a:pt x="312" y="798"/>
                    <a:pt x="244" y="754"/>
                  </a:cubicBezTo>
                  <a:cubicBezTo>
                    <a:pt x="183" y="716"/>
                    <a:pt x="136" y="660"/>
                    <a:pt x="102" y="597"/>
                  </a:cubicBezTo>
                  <a:cubicBezTo>
                    <a:pt x="64" y="528"/>
                    <a:pt x="40" y="452"/>
                    <a:pt x="26" y="374"/>
                  </a:cubicBezTo>
                  <a:cubicBezTo>
                    <a:pt x="3" y="251"/>
                    <a:pt x="0" y="124"/>
                    <a:pt x="1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5"/>
            <p:cNvSpPr>
              <a:spLocks noEditPoints="1"/>
            </p:cNvSpPr>
            <p:nvPr/>
          </p:nvSpPr>
          <p:spPr bwMode="auto">
            <a:xfrm>
              <a:off x="4919" y="1337"/>
              <a:ext cx="1270" cy="1305"/>
            </a:xfrm>
            <a:custGeom>
              <a:avLst/>
              <a:gdLst>
                <a:gd name="T0" fmla="*/ 219 w 537"/>
                <a:gd name="T1" fmla="*/ 10 h 552"/>
                <a:gd name="T2" fmla="*/ 367 w 537"/>
                <a:gd name="T3" fmla="*/ 25 h 552"/>
                <a:gd name="T4" fmla="*/ 508 w 537"/>
                <a:gd name="T5" fmla="*/ 163 h 552"/>
                <a:gd name="T6" fmla="*/ 517 w 537"/>
                <a:gd name="T7" fmla="*/ 351 h 552"/>
                <a:gd name="T8" fmla="*/ 404 w 537"/>
                <a:gd name="T9" fmla="*/ 494 h 552"/>
                <a:gd name="T10" fmla="*/ 103 w 537"/>
                <a:gd name="T11" fmla="*/ 473 h 552"/>
                <a:gd name="T12" fmla="*/ 9 w 537"/>
                <a:gd name="T13" fmla="*/ 307 h 552"/>
                <a:gd name="T14" fmla="*/ 46 w 537"/>
                <a:gd name="T15" fmla="*/ 128 h 552"/>
                <a:gd name="T16" fmla="*/ 219 w 537"/>
                <a:gd name="T17" fmla="*/ 10 h 552"/>
                <a:gd name="T18" fmla="*/ 186 w 537"/>
                <a:gd name="T19" fmla="*/ 188 h 552"/>
                <a:gd name="T20" fmla="*/ 187 w 537"/>
                <a:gd name="T21" fmla="*/ 349 h 552"/>
                <a:gd name="T22" fmla="*/ 348 w 537"/>
                <a:gd name="T23" fmla="*/ 349 h 552"/>
                <a:gd name="T24" fmla="*/ 348 w 537"/>
                <a:gd name="T25" fmla="*/ 188 h 552"/>
                <a:gd name="T26" fmla="*/ 186 w 537"/>
                <a:gd name="T27" fmla="*/ 188 h 5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37" h="552">
                  <a:moveTo>
                    <a:pt x="219" y="10"/>
                  </a:moveTo>
                  <a:cubicBezTo>
                    <a:pt x="268" y="0"/>
                    <a:pt x="321" y="5"/>
                    <a:pt x="367" y="25"/>
                  </a:cubicBezTo>
                  <a:cubicBezTo>
                    <a:pt x="430" y="50"/>
                    <a:pt x="481" y="101"/>
                    <a:pt x="508" y="163"/>
                  </a:cubicBezTo>
                  <a:cubicBezTo>
                    <a:pt x="534" y="222"/>
                    <a:pt x="537" y="290"/>
                    <a:pt x="517" y="351"/>
                  </a:cubicBezTo>
                  <a:cubicBezTo>
                    <a:pt x="497" y="410"/>
                    <a:pt x="457" y="461"/>
                    <a:pt x="404" y="494"/>
                  </a:cubicBezTo>
                  <a:cubicBezTo>
                    <a:pt x="312" y="552"/>
                    <a:pt x="185" y="543"/>
                    <a:pt x="103" y="473"/>
                  </a:cubicBezTo>
                  <a:cubicBezTo>
                    <a:pt x="52" y="432"/>
                    <a:pt x="18" y="371"/>
                    <a:pt x="9" y="307"/>
                  </a:cubicBezTo>
                  <a:cubicBezTo>
                    <a:pt x="0" y="245"/>
                    <a:pt x="13" y="181"/>
                    <a:pt x="46" y="128"/>
                  </a:cubicBezTo>
                  <a:cubicBezTo>
                    <a:pt x="84" y="67"/>
                    <a:pt x="148" y="23"/>
                    <a:pt x="219" y="10"/>
                  </a:cubicBezTo>
                  <a:close/>
                  <a:moveTo>
                    <a:pt x="186" y="188"/>
                  </a:moveTo>
                  <a:cubicBezTo>
                    <a:pt x="187" y="242"/>
                    <a:pt x="187" y="296"/>
                    <a:pt x="187" y="349"/>
                  </a:cubicBezTo>
                  <a:cubicBezTo>
                    <a:pt x="240" y="350"/>
                    <a:pt x="294" y="350"/>
                    <a:pt x="348" y="349"/>
                  </a:cubicBezTo>
                  <a:cubicBezTo>
                    <a:pt x="348" y="295"/>
                    <a:pt x="348" y="241"/>
                    <a:pt x="348" y="188"/>
                  </a:cubicBezTo>
                  <a:cubicBezTo>
                    <a:pt x="294" y="188"/>
                    <a:pt x="240" y="187"/>
                    <a:pt x="186" y="18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6"/>
            <p:cNvSpPr>
              <a:spLocks/>
            </p:cNvSpPr>
            <p:nvPr/>
          </p:nvSpPr>
          <p:spPr bwMode="auto">
            <a:xfrm>
              <a:off x="1505" y="1377"/>
              <a:ext cx="1093" cy="1187"/>
            </a:xfrm>
            <a:custGeom>
              <a:avLst/>
              <a:gdLst>
                <a:gd name="T0" fmla="*/ 0 w 462"/>
                <a:gd name="T1" fmla="*/ 1 h 502"/>
                <a:gd name="T2" fmla="*/ 169 w 462"/>
                <a:gd name="T3" fmla="*/ 1 h 502"/>
                <a:gd name="T4" fmla="*/ 169 w 462"/>
                <a:gd name="T5" fmla="*/ 192 h 502"/>
                <a:gd name="T6" fmla="*/ 293 w 462"/>
                <a:gd name="T7" fmla="*/ 192 h 502"/>
                <a:gd name="T8" fmla="*/ 293 w 462"/>
                <a:gd name="T9" fmla="*/ 0 h 502"/>
                <a:gd name="T10" fmla="*/ 462 w 462"/>
                <a:gd name="T11" fmla="*/ 0 h 502"/>
                <a:gd name="T12" fmla="*/ 462 w 462"/>
                <a:gd name="T13" fmla="*/ 501 h 502"/>
                <a:gd name="T14" fmla="*/ 293 w 462"/>
                <a:gd name="T15" fmla="*/ 502 h 502"/>
                <a:gd name="T16" fmla="*/ 293 w 462"/>
                <a:gd name="T17" fmla="*/ 304 h 502"/>
                <a:gd name="T18" fmla="*/ 169 w 462"/>
                <a:gd name="T19" fmla="*/ 304 h 502"/>
                <a:gd name="T20" fmla="*/ 169 w 462"/>
                <a:gd name="T21" fmla="*/ 502 h 502"/>
                <a:gd name="T22" fmla="*/ 0 w 462"/>
                <a:gd name="T23" fmla="*/ 502 h 502"/>
                <a:gd name="T24" fmla="*/ 0 w 462"/>
                <a:gd name="T25" fmla="*/ 1 h 5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2" h="502">
                  <a:moveTo>
                    <a:pt x="0" y="1"/>
                  </a:moveTo>
                  <a:cubicBezTo>
                    <a:pt x="57" y="1"/>
                    <a:pt x="113" y="1"/>
                    <a:pt x="169" y="1"/>
                  </a:cubicBezTo>
                  <a:cubicBezTo>
                    <a:pt x="169" y="65"/>
                    <a:pt x="169" y="128"/>
                    <a:pt x="169" y="192"/>
                  </a:cubicBezTo>
                  <a:cubicBezTo>
                    <a:pt x="211" y="192"/>
                    <a:pt x="252" y="192"/>
                    <a:pt x="293" y="192"/>
                  </a:cubicBezTo>
                  <a:cubicBezTo>
                    <a:pt x="293" y="128"/>
                    <a:pt x="292" y="64"/>
                    <a:pt x="293" y="0"/>
                  </a:cubicBezTo>
                  <a:cubicBezTo>
                    <a:pt x="349" y="1"/>
                    <a:pt x="405" y="1"/>
                    <a:pt x="462" y="0"/>
                  </a:cubicBezTo>
                  <a:cubicBezTo>
                    <a:pt x="462" y="167"/>
                    <a:pt x="461" y="334"/>
                    <a:pt x="462" y="501"/>
                  </a:cubicBezTo>
                  <a:cubicBezTo>
                    <a:pt x="406" y="502"/>
                    <a:pt x="349" y="502"/>
                    <a:pt x="293" y="502"/>
                  </a:cubicBezTo>
                  <a:cubicBezTo>
                    <a:pt x="293" y="436"/>
                    <a:pt x="293" y="370"/>
                    <a:pt x="293" y="304"/>
                  </a:cubicBezTo>
                  <a:cubicBezTo>
                    <a:pt x="252" y="304"/>
                    <a:pt x="210" y="304"/>
                    <a:pt x="169" y="304"/>
                  </a:cubicBezTo>
                  <a:cubicBezTo>
                    <a:pt x="169" y="370"/>
                    <a:pt x="169" y="436"/>
                    <a:pt x="169" y="502"/>
                  </a:cubicBezTo>
                  <a:cubicBezTo>
                    <a:pt x="113" y="502"/>
                    <a:pt x="57" y="502"/>
                    <a:pt x="0" y="502"/>
                  </a:cubicBezTo>
                  <a:cubicBezTo>
                    <a:pt x="0" y="335"/>
                    <a:pt x="0" y="168"/>
                    <a:pt x="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7"/>
            <p:cNvSpPr>
              <a:spLocks/>
            </p:cNvSpPr>
            <p:nvPr/>
          </p:nvSpPr>
          <p:spPr bwMode="auto">
            <a:xfrm>
              <a:off x="2645" y="1380"/>
              <a:ext cx="1048" cy="1208"/>
            </a:xfrm>
            <a:custGeom>
              <a:avLst/>
              <a:gdLst>
                <a:gd name="T0" fmla="*/ 55 w 443"/>
                <a:gd name="T1" fmla="*/ 315 h 511"/>
                <a:gd name="T2" fmla="*/ 12 w 443"/>
                <a:gd name="T3" fmla="*/ 0 h 511"/>
                <a:gd name="T4" fmla="*/ 443 w 443"/>
                <a:gd name="T5" fmla="*/ 0 h 511"/>
                <a:gd name="T6" fmla="*/ 443 w 443"/>
                <a:gd name="T7" fmla="*/ 146 h 511"/>
                <a:gd name="T8" fmla="*/ 200 w 443"/>
                <a:gd name="T9" fmla="*/ 146 h 511"/>
                <a:gd name="T10" fmla="*/ 247 w 443"/>
                <a:gd name="T11" fmla="*/ 332 h 511"/>
                <a:gd name="T12" fmla="*/ 443 w 443"/>
                <a:gd name="T13" fmla="*/ 420 h 511"/>
                <a:gd name="T14" fmla="*/ 443 w 443"/>
                <a:gd name="T15" fmla="*/ 504 h 511"/>
                <a:gd name="T16" fmla="*/ 195 w 443"/>
                <a:gd name="T17" fmla="*/ 464 h 511"/>
                <a:gd name="T18" fmla="*/ 55 w 443"/>
                <a:gd name="T19" fmla="*/ 315 h 5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3" h="511">
                  <a:moveTo>
                    <a:pt x="55" y="315"/>
                  </a:moveTo>
                  <a:cubicBezTo>
                    <a:pt x="10" y="217"/>
                    <a:pt x="0" y="106"/>
                    <a:pt x="12" y="0"/>
                  </a:cubicBezTo>
                  <a:cubicBezTo>
                    <a:pt x="156" y="0"/>
                    <a:pt x="299" y="0"/>
                    <a:pt x="443" y="0"/>
                  </a:cubicBezTo>
                  <a:cubicBezTo>
                    <a:pt x="443" y="48"/>
                    <a:pt x="443" y="97"/>
                    <a:pt x="443" y="146"/>
                  </a:cubicBezTo>
                  <a:cubicBezTo>
                    <a:pt x="362" y="146"/>
                    <a:pt x="281" y="145"/>
                    <a:pt x="200" y="146"/>
                  </a:cubicBezTo>
                  <a:cubicBezTo>
                    <a:pt x="197" y="211"/>
                    <a:pt x="207" y="279"/>
                    <a:pt x="247" y="332"/>
                  </a:cubicBezTo>
                  <a:cubicBezTo>
                    <a:pt x="292" y="392"/>
                    <a:pt x="370" y="420"/>
                    <a:pt x="443" y="420"/>
                  </a:cubicBezTo>
                  <a:cubicBezTo>
                    <a:pt x="443" y="448"/>
                    <a:pt x="443" y="476"/>
                    <a:pt x="443" y="504"/>
                  </a:cubicBezTo>
                  <a:cubicBezTo>
                    <a:pt x="359" y="511"/>
                    <a:pt x="271" y="504"/>
                    <a:pt x="195" y="464"/>
                  </a:cubicBezTo>
                  <a:cubicBezTo>
                    <a:pt x="133" y="432"/>
                    <a:pt x="84" y="378"/>
                    <a:pt x="55" y="31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8"/>
            <p:cNvSpPr>
              <a:spLocks noEditPoints="1"/>
            </p:cNvSpPr>
            <p:nvPr/>
          </p:nvSpPr>
          <p:spPr bwMode="auto">
            <a:xfrm>
              <a:off x="3767" y="1380"/>
              <a:ext cx="1251" cy="1184"/>
            </a:xfrm>
            <a:custGeom>
              <a:avLst/>
              <a:gdLst>
                <a:gd name="T0" fmla="*/ 1 w 529"/>
                <a:gd name="T1" fmla="*/ 0 h 501"/>
                <a:gd name="T2" fmla="*/ 529 w 529"/>
                <a:gd name="T3" fmla="*/ 0 h 501"/>
                <a:gd name="T4" fmla="*/ 470 w 529"/>
                <a:gd name="T5" fmla="*/ 171 h 501"/>
                <a:gd name="T6" fmla="*/ 368 w 529"/>
                <a:gd name="T7" fmla="*/ 238 h 501"/>
                <a:gd name="T8" fmla="*/ 500 w 529"/>
                <a:gd name="T9" fmla="*/ 384 h 501"/>
                <a:gd name="T10" fmla="*/ 519 w 529"/>
                <a:gd name="T11" fmla="*/ 501 h 501"/>
                <a:gd name="T12" fmla="*/ 343 w 529"/>
                <a:gd name="T13" fmla="*/ 501 h 501"/>
                <a:gd name="T14" fmla="*/ 282 w 529"/>
                <a:gd name="T15" fmla="*/ 334 h 501"/>
                <a:gd name="T16" fmla="*/ 170 w 529"/>
                <a:gd name="T17" fmla="*/ 278 h 501"/>
                <a:gd name="T18" fmla="*/ 170 w 529"/>
                <a:gd name="T19" fmla="*/ 501 h 501"/>
                <a:gd name="T20" fmla="*/ 1 w 529"/>
                <a:gd name="T21" fmla="*/ 501 h 501"/>
                <a:gd name="T22" fmla="*/ 1 w 529"/>
                <a:gd name="T23" fmla="*/ 0 h 501"/>
                <a:gd name="T24" fmla="*/ 170 w 529"/>
                <a:gd name="T25" fmla="*/ 133 h 501"/>
                <a:gd name="T26" fmla="*/ 170 w 529"/>
                <a:gd name="T27" fmla="*/ 213 h 501"/>
                <a:gd name="T28" fmla="*/ 281 w 529"/>
                <a:gd name="T29" fmla="*/ 190 h 501"/>
                <a:gd name="T30" fmla="*/ 335 w 529"/>
                <a:gd name="T31" fmla="*/ 133 h 501"/>
                <a:gd name="T32" fmla="*/ 170 w 529"/>
                <a:gd name="T33" fmla="*/ 133 h 5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29" h="501">
                  <a:moveTo>
                    <a:pt x="1" y="0"/>
                  </a:moveTo>
                  <a:cubicBezTo>
                    <a:pt x="177" y="0"/>
                    <a:pt x="353" y="0"/>
                    <a:pt x="529" y="0"/>
                  </a:cubicBezTo>
                  <a:cubicBezTo>
                    <a:pt x="526" y="60"/>
                    <a:pt x="509" y="123"/>
                    <a:pt x="470" y="171"/>
                  </a:cubicBezTo>
                  <a:cubicBezTo>
                    <a:pt x="444" y="203"/>
                    <a:pt x="408" y="227"/>
                    <a:pt x="368" y="238"/>
                  </a:cubicBezTo>
                  <a:cubicBezTo>
                    <a:pt x="425" y="272"/>
                    <a:pt x="474" y="322"/>
                    <a:pt x="500" y="384"/>
                  </a:cubicBezTo>
                  <a:cubicBezTo>
                    <a:pt x="516" y="421"/>
                    <a:pt x="521" y="461"/>
                    <a:pt x="519" y="501"/>
                  </a:cubicBezTo>
                  <a:cubicBezTo>
                    <a:pt x="460" y="501"/>
                    <a:pt x="402" y="501"/>
                    <a:pt x="343" y="501"/>
                  </a:cubicBezTo>
                  <a:cubicBezTo>
                    <a:pt x="338" y="441"/>
                    <a:pt x="322" y="380"/>
                    <a:pt x="282" y="334"/>
                  </a:cubicBezTo>
                  <a:cubicBezTo>
                    <a:pt x="254" y="301"/>
                    <a:pt x="213" y="281"/>
                    <a:pt x="170" y="278"/>
                  </a:cubicBezTo>
                  <a:cubicBezTo>
                    <a:pt x="170" y="352"/>
                    <a:pt x="170" y="426"/>
                    <a:pt x="170" y="501"/>
                  </a:cubicBezTo>
                  <a:cubicBezTo>
                    <a:pt x="114" y="501"/>
                    <a:pt x="57" y="501"/>
                    <a:pt x="1" y="501"/>
                  </a:cubicBezTo>
                  <a:cubicBezTo>
                    <a:pt x="0" y="334"/>
                    <a:pt x="1" y="167"/>
                    <a:pt x="1" y="0"/>
                  </a:cubicBezTo>
                  <a:close/>
                  <a:moveTo>
                    <a:pt x="170" y="133"/>
                  </a:moveTo>
                  <a:cubicBezTo>
                    <a:pt x="170" y="159"/>
                    <a:pt x="170" y="186"/>
                    <a:pt x="170" y="213"/>
                  </a:cubicBezTo>
                  <a:cubicBezTo>
                    <a:pt x="208" y="212"/>
                    <a:pt x="247" y="207"/>
                    <a:pt x="281" y="190"/>
                  </a:cubicBezTo>
                  <a:cubicBezTo>
                    <a:pt x="306" y="179"/>
                    <a:pt x="326" y="159"/>
                    <a:pt x="335" y="133"/>
                  </a:cubicBezTo>
                  <a:cubicBezTo>
                    <a:pt x="280" y="132"/>
                    <a:pt x="225" y="133"/>
                    <a:pt x="170" y="13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9"/>
            <p:cNvSpPr>
              <a:spLocks/>
            </p:cNvSpPr>
            <p:nvPr/>
          </p:nvSpPr>
          <p:spPr bwMode="auto">
            <a:xfrm>
              <a:off x="3196" y="1831"/>
              <a:ext cx="497" cy="265"/>
            </a:xfrm>
            <a:custGeom>
              <a:avLst/>
              <a:gdLst>
                <a:gd name="T0" fmla="*/ 0 w 210"/>
                <a:gd name="T1" fmla="*/ 0 h 112"/>
                <a:gd name="T2" fmla="*/ 210 w 210"/>
                <a:gd name="T3" fmla="*/ 0 h 112"/>
                <a:gd name="T4" fmla="*/ 210 w 210"/>
                <a:gd name="T5" fmla="*/ 112 h 112"/>
                <a:gd name="T6" fmla="*/ 0 w 210"/>
                <a:gd name="T7" fmla="*/ 112 h 112"/>
                <a:gd name="T8" fmla="*/ 0 w 210"/>
                <a:gd name="T9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112">
                  <a:moveTo>
                    <a:pt x="0" y="0"/>
                  </a:moveTo>
                  <a:cubicBezTo>
                    <a:pt x="70" y="0"/>
                    <a:pt x="140" y="0"/>
                    <a:pt x="210" y="0"/>
                  </a:cubicBezTo>
                  <a:cubicBezTo>
                    <a:pt x="210" y="37"/>
                    <a:pt x="210" y="74"/>
                    <a:pt x="210" y="112"/>
                  </a:cubicBezTo>
                  <a:cubicBezTo>
                    <a:pt x="140" y="112"/>
                    <a:pt x="70" y="112"/>
                    <a:pt x="0" y="112"/>
                  </a:cubicBezTo>
                  <a:cubicBezTo>
                    <a:pt x="0" y="74"/>
                    <a:pt x="0" y="37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0"/>
            <p:cNvSpPr>
              <a:spLocks noEditPoints="1"/>
            </p:cNvSpPr>
            <p:nvPr/>
          </p:nvSpPr>
          <p:spPr bwMode="auto">
            <a:xfrm>
              <a:off x="1500" y="2758"/>
              <a:ext cx="4630" cy="3280"/>
            </a:xfrm>
            <a:custGeom>
              <a:avLst/>
              <a:gdLst>
                <a:gd name="T0" fmla="*/ 32 w 1957"/>
                <a:gd name="T1" fmla="*/ 72 h 1387"/>
                <a:gd name="T2" fmla="*/ 193 w 1957"/>
                <a:gd name="T3" fmla="*/ 0 h 1387"/>
                <a:gd name="T4" fmla="*/ 1957 w 1957"/>
                <a:gd name="T5" fmla="*/ 0 h 1387"/>
                <a:gd name="T6" fmla="*/ 1957 w 1957"/>
                <a:gd name="T7" fmla="*/ 321 h 1387"/>
                <a:gd name="T8" fmla="*/ 502 w 1957"/>
                <a:gd name="T9" fmla="*/ 320 h 1387"/>
                <a:gd name="T10" fmla="*/ 433 w 1957"/>
                <a:gd name="T11" fmla="*/ 334 h 1387"/>
                <a:gd name="T12" fmla="*/ 416 w 1957"/>
                <a:gd name="T13" fmla="*/ 382 h 1387"/>
                <a:gd name="T14" fmla="*/ 416 w 1957"/>
                <a:gd name="T15" fmla="*/ 497 h 1387"/>
                <a:gd name="T16" fmla="*/ 1777 w 1957"/>
                <a:gd name="T17" fmla="*/ 497 h 1387"/>
                <a:gd name="T18" fmla="*/ 1920 w 1957"/>
                <a:gd name="T19" fmla="*/ 559 h 1387"/>
                <a:gd name="T20" fmla="*/ 1957 w 1957"/>
                <a:gd name="T21" fmla="*/ 682 h 1387"/>
                <a:gd name="T22" fmla="*/ 1957 w 1957"/>
                <a:gd name="T23" fmla="*/ 1214 h 1387"/>
                <a:gd name="T24" fmla="*/ 1915 w 1957"/>
                <a:gd name="T25" fmla="*/ 1331 h 1387"/>
                <a:gd name="T26" fmla="*/ 1774 w 1957"/>
                <a:gd name="T27" fmla="*/ 1387 h 1387"/>
                <a:gd name="T28" fmla="*/ 186 w 1957"/>
                <a:gd name="T29" fmla="*/ 1387 h 1387"/>
                <a:gd name="T30" fmla="*/ 56 w 1957"/>
                <a:gd name="T31" fmla="*/ 1343 h 1387"/>
                <a:gd name="T32" fmla="*/ 6 w 1957"/>
                <a:gd name="T33" fmla="*/ 1252 h 1387"/>
                <a:gd name="T34" fmla="*/ 3 w 1957"/>
                <a:gd name="T35" fmla="*/ 1150 h 1387"/>
                <a:gd name="T36" fmla="*/ 3 w 1957"/>
                <a:gd name="T37" fmla="*/ 190 h 1387"/>
                <a:gd name="T38" fmla="*/ 32 w 1957"/>
                <a:gd name="T39" fmla="*/ 72 h 1387"/>
                <a:gd name="T40" fmla="*/ 415 w 1957"/>
                <a:gd name="T41" fmla="*/ 1031 h 1387"/>
                <a:gd name="T42" fmla="*/ 454 w 1957"/>
                <a:gd name="T43" fmla="*/ 1031 h 1387"/>
                <a:gd name="T44" fmla="*/ 1546 w 1957"/>
                <a:gd name="T45" fmla="*/ 1031 h 1387"/>
                <a:gd name="T46" fmla="*/ 1546 w 1957"/>
                <a:gd name="T47" fmla="*/ 852 h 1387"/>
                <a:gd name="T48" fmla="*/ 415 w 1957"/>
                <a:gd name="T49" fmla="*/ 852 h 1387"/>
                <a:gd name="T50" fmla="*/ 415 w 1957"/>
                <a:gd name="T51" fmla="*/ 1031 h 13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957" h="1387">
                  <a:moveTo>
                    <a:pt x="32" y="72"/>
                  </a:moveTo>
                  <a:cubicBezTo>
                    <a:pt x="67" y="20"/>
                    <a:pt x="133" y="0"/>
                    <a:pt x="193" y="0"/>
                  </a:cubicBezTo>
                  <a:cubicBezTo>
                    <a:pt x="781" y="0"/>
                    <a:pt x="1369" y="0"/>
                    <a:pt x="1957" y="0"/>
                  </a:cubicBezTo>
                  <a:cubicBezTo>
                    <a:pt x="1956" y="107"/>
                    <a:pt x="1957" y="214"/>
                    <a:pt x="1957" y="321"/>
                  </a:cubicBezTo>
                  <a:cubicBezTo>
                    <a:pt x="1472" y="320"/>
                    <a:pt x="987" y="320"/>
                    <a:pt x="502" y="320"/>
                  </a:cubicBezTo>
                  <a:cubicBezTo>
                    <a:pt x="479" y="321"/>
                    <a:pt x="454" y="321"/>
                    <a:pt x="433" y="334"/>
                  </a:cubicBezTo>
                  <a:cubicBezTo>
                    <a:pt x="417" y="344"/>
                    <a:pt x="416" y="364"/>
                    <a:pt x="416" y="382"/>
                  </a:cubicBezTo>
                  <a:cubicBezTo>
                    <a:pt x="416" y="420"/>
                    <a:pt x="416" y="459"/>
                    <a:pt x="416" y="497"/>
                  </a:cubicBezTo>
                  <a:cubicBezTo>
                    <a:pt x="870" y="498"/>
                    <a:pt x="1324" y="497"/>
                    <a:pt x="1777" y="497"/>
                  </a:cubicBezTo>
                  <a:cubicBezTo>
                    <a:pt x="1830" y="499"/>
                    <a:pt x="1886" y="517"/>
                    <a:pt x="1920" y="559"/>
                  </a:cubicBezTo>
                  <a:cubicBezTo>
                    <a:pt x="1949" y="593"/>
                    <a:pt x="1957" y="638"/>
                    <a:pt x="1957" y="682"/>
                  </a:cubicBezTo>
                  <a:cubicBezTo>
                    <a:pt x="1957" y="859"/>
                    <a:pt x="1957" y="1036"/>
                    <a:pt x="1957" y="1214"/>
                  </a:cubicBezTo>
                  <a:cubicBezTo>
                    <a:pt x="1956" y="1256"/>
                    <a:pt x="1944" y="1300"/>
                    <a:pt x="1915" y="1331"/>
                  </a:cubicBezTo>
                  <a:cubicBezTo>
                    <a:pt x="1879" y="1370"/>
                    <a:pt x="1825" y="1386"/>
                    <a:pt x="1774" y="1387"/>
                  </a:cubicBezTo>
                  <a:cubicBezTo>
                    <a:pt x="1244" y="1387"/>
                    <a:pt x="715" y="1387"/>
                    <a:pt x="186" y="1387"/>
                  </a:cubicBezTo>
                  <a:cubicBezTo>
                    <a:pt x="140" y="1386"/>
                    <a:pt x="92" y="1373"/>
                    <a:pt x="56" y="1343"/>
                  </a:cubicBezTo>
                  <a:cubicBezTo>
                    <a:pt x="29" y="1320"/>
                    <a:pt x="13" y="1286"/>
                    <a:pt x="6" y="1252"/>
                  </a:cubicBezTo>
                  <a:cubicBezTo>
                    <a:pt x="0" y="1218"/>
                    <a:pt x="3" y="1184"/>
                    <a:pt x="3" y="1150"/>
                  </a:cubicBezTo>
                  <a:cubicBezTo>
                    <a:pt x="4" y="830"/>
                    <a:pt x="3" y="510"/>
                    <a:pt x="3" y="190"/>
                  </a:cubicBezTo>
                  <a:cubicBezTo>
                    <a:pt x="2" y="149"/>
                    <a:pt x="8" y="106"/>
                    <a:pt x="32" y="72"/>
                  </a:cubicBezTo>
                  <a:close/>
                  <a:moveTo>
                    <a:pt x="415" y="1031"/>
                  </a:moveTo>
                  <a:cubicBezTo>
                    <a:pt x="428" y="1031"/>
                    <a:pt x="441" y="1031"/>
                    <a:pt x="454" y="1031"/>
                  </a:cubicBezTo>
                  <a:cubicBezTo>
                    <a:pt x="818" y="1031"/>
                    <a:pt x="1182" y="1031"/>
                    <a:pt x="1546" y="1031"/>
                  </a:cubicBezTo>
                  <a:cubicBezTo>
                    <a:pt x="1546" y="971"/>
                    <a:pt x="1546" y="912"/>
                    <a:pt x="1546" y="852"/>
                  </a:cubicBezTo>
                  <a:cubicBezTo>
                    <a:pt x="1169" y="852"/>
                    <a:pt x="792" y="853"/>
                    <a:pt x="415" y="852"/>
                  </a:cubicBezTo>
                  <a:cubicBezTo>
                    <a:pt x="414" y="912"/>
                    <a:pt x="414" y="972"/>
                    <a:pt x="415" y="103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" name="矩形 2"/>
          <p:cNvSpPr/>
          <p:nvPr/>
        </p:nvSpPr>
        <p:spPr>
          <a:xfrm>
            <a:off x="667847" y="3911600"/>
            <a:ext cx="1494608" cy="43962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dirty="0" smtClean="0">
                <a:solidFill>
                  <a:schemeClr val="bg2">
                    <a:lumMod val="10000"/>
                  </a:schemeClr>
                </a:solidFill>
              </a:rPr>
              <a:t>SIMON PPT</a:t>
            </a:r>
            <a:endParaRPr lang="zh-CN" altLang="en-US" sz="2000" b="1" dirty="0">
              <a:solidFill>
                <a:schemeClr val="bg2">
                  <a:lumMod val="1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96453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图表 6"/>
          <p:cNvGraphicFramePr/>
          <p:nvPr>
            <p:extLst>
              <p:ext uri="{D42A27DB-BD31-4B8C-83A1-F6EECF244321}">
                <p14:modId xmlns:p14="http://schemas.microsoft.com/office/powerpoint/2010/main" xmlns="" val="2220191477"/>
              </p:ext>
            </p:extLst>
          </p:nvPr>
        </p:nvGraphicFramePr>
        <p:xfrm>
          <a:off x="3523916" y="1114302"/>
          <a:ext cx="5235073" cy="49881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47" name="组合 46"/>
          <p:cNvGrpSpPr/>
          <p:nvPr/>
        </p:nvGrpSpPr>
        <p:grpSpPr>
          <a:xfrm rot="20809945">
            <a:off x="5253408" y="957920"/>
            <a:ext cx="525366" cy="820935"/>
            <a:chOff x="5346542" y="924054"/>
            <a:chExt cx="525366" cy="820935"/>
          </a:xfrm>
        </p:grpSpPr>
        <p:sp>
          <p:nvSpPr>
            <p:cNvPr id="46" name="等腰三角形 45"/>
            <p:cNvSpPr/>
            <p:nvPr/>
          </p:nvSpPr>
          <p:spPr>
            <a:xfrm rot="10800000">
              <a:off x="5440146" y="1089582"/>
              <a:ext cx="338157" cy="655407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8" name="组合 37"/>
            <p:cNvGrpSpPr/>
            <p:nvPr/>
          </p:nvGrpSpPr>
          <p:grpSpPr>
            <a:xfrm>
              <a:off x="5346542" y="924054"/>
              <a:ext cx="525366" cy="525366"/>
              <a:chOff x="3271935" y="1661474"/>
              <a:chExt cx="525366" cy="525366"/>
            </a:xfrm>
          </p:grpSpPr>
          <p:sp>
            <p:nvSpPr>
              <p:cNvPr id="39" name="椭圆 38"/>
              <p:cNvSpPr/>
              <p:nvPr/>
            </p:nvSpPr>
            <p:spPr>
              <a:xfrm>
                <a:off x="3271935" y="1661474"/>
                <a:ext cx="525366" cy="525366"/>
              </a:xfrm>
              <a:prstGeom prst="ellipse">
                <a:avLst/>
              </a:prstGeom>
              <a:gradFill flip="none" rotWithShape="1">
                <a:gsLst>
                  <a:gs pos="0">
                    <a:srgbClr val="BFBFBF"/>
                  </a:gs>
                  <a:gs pos="54000">
                    <a:srgbClr val="FFFFFF"/>
                  </a:gs>
                  <a:gs pos="100000">
                    <a:schemeClr val="bg1">
                      <a:tint val="0"/>
                    </a:schemeClr>
                  </a:gs>
                </a:gsLst>
                <a:lin ang="13500000" scaled="1"/>
                <a:tileRect/>
              </a:gradFill>
              <a:ln w="28575">
                <a:noFill/>
              </a:ln>
              <a:effectLst>
                <a:outerShdw blurRad="88900" dir="5100000" sx="103000" sy="103000" rotWithShape="0">
                  <a:scrgbClr r="0" g="0" b="0">
                    <a:alpha val="15000"/>
                  </a:sc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grpSp>
            <p:nvGrpSpPr>
              <p:cNvPr id="40" name="组合 39"/>
              <p:cNvGrpSpPr/>
              <p:nvPr/>
            </p:nvGrpSpPr>
            <p:grpSpPr>
              <a:xfrm>
                <a:off x="3279523" y="1827002"/>
                <a:ext cx="517777" cy="68774"/>
                <a:chOff x="2555818" y="3410981"/>
                <a:chExt cx="1542580" cy="266788"/>
              </a:xfrm>
            </p:grpSpPr>
            <p:cxnSp>
              <p:nvCxnSpPr>
                <p:cNvPr id="41" name="直接连接符 40"/>
                <p:cNvCxnSpPr>
                  <a:stCxn id="39" idx="2"/>
                </p:cNvCxnSpPr>
                <p:nvPr/>
              </p:nvCxnSpPr>
              <p:spPr>
                <a:xfrm>
                  <a:off x="2555818" y="3677769"/>
                  <a:ext cx="337665" cy="0"/>
                </a:xfrm>
                <a:prstGeom prst="line">
                  <a:avLst/>
                </a:prstGeom>
                <a:ln w="9525" cap="rnd">
                  <a:solidFill>
                    <a:schemeClr val="bg1">
                      <a:lumMod val="75000"/>
                    </a:schemeClr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2" name="直接连接符 41"/>
                <p:cNvCxnSpPr/>
                <p:nvPr/>
              </p:nvCxnSpPr>
              <p:spPr>
                <a:xfrm flipV="1">
                  <a:off x="2893483" y="3410981"/>
                  <a:ext cx="158460" cy="266788"/>
                </a:xfrm>
                <a:prstGeom prst="line">
                  <a:avLst/>
                </a:prstGeom>
                <a:ln w="9525" cap="rnd">
                  <a:solidFill>
                    <a:schemeClr val="bg1">
                      <a:lumMod val="75000"/>
                    </a:schemeClr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3" name="直接连接符 42"/>
                <p:cNvCxnSpPr/>
                <p:nvPr/>
              </p:nvCxnSpPr>
              <p:spPr>
                <a:xfrm flipH="1">
                  <a:off x="3760733" y="3677769"/>
                  <a:ext cx="337665" cy="0"/>
                </a:xfrm>
                <a:prstGeom prst="line">
                  <a:avLst/>
                </a:prstGeom>
                <a:ln w="9525" cap="rnd">
                  <a:solidFill>
                    <a:schemeClr val="bg1">
                      <a:lumMod val="75000"/>
                    </a:schemeClr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4" name="直接连接符 43"/>
                <p:cNvCxnSpPr/>
                <p:nvPr/>
              </p:nvCxnSpPr>
              <p:spPr>
                <a:xfrm flipH="1" flipV="1">
                  <a:off x="3602273" y="3410981"/>
                  <a:ext cx="158460" cy="266788"/>
                </a:xfrm>
                <a:prstGeom prst="line">
                  <a:avLst/>
                </a:prstGeom>
                <a:ln w="9525" cap="rnd">
                  <a:solidFill>
                    <a:schemeClr val="bg1">
                      <a:lumMod val="75000"/>
                    </a:schemeClr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5" name="直接连接符 44"/>
                <p:cNvCxnSpPr/>
                <p:nvPr/>
              </p:nvCxnSpPr>
              <p:spPr>
                <a:xfrm>
                  <a:off x="3051943" y="3410981"/>
                  <a:ext cx="550330" cy="0"/>
                </a:xfrm>
                <a:prstGeom prst="line">
                  <a:avLst/>
                </a:prstGeom>
                <a:ln w="9525" cap="rnd">
                  <a:solidFill>
                    <a:schemeClr val="bg1">
                      <a:lumMod val="75000"/>
                    </a:schemeClr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grpSp>
        <p:nvGrpSpPr>
          <p:cNvPr id="48" name="组合 47"/>
          <p:cNvGrpSpPr/>
          <p:nvPr/>
        </p:nvGrpSpPr>
        <p:grpSpPr>
          <a:xfrm rot="18639878">
            <a:off x="3821588" y="1421743"/>
            <a:ext cx="525366" cy="1063976"/>
            <a:chOff x="5346542" y="924054"/>
            <a:chExt cx="525366" cy="1063976"/>
          </a:xfrm>
        </p:grpSpPr>
        <p:sp>
          <p:nvSpPr>
            <p:cNvPr id="49" name="等腰三角形 48"/>
            <p:cNvSpPr/>
            <p:nvPr/>
          </p:nvSpPr>
          <p:spPr>
            <a:xfrm rot="10800000">
              <a:off x="5439584" y="1332623"/>
              <a:ext cx="338157" cy="655407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0" name="组合 49"/>
            <p:cNvGrpSpPr/>
            <p:nvPr/>
          </p:nvGrpSpPr>
          <p:grpSpPr>
            <a:xfrm>
              <a:off x="5346542" y="924054"/>
              <a:ext cx="525366" cy="525366"/>
              <a:chOff x="3271935" y="1661474"/>
              <a:chExt cx="525366" cy="525366"/>
            </a:xfrm>
          </p:grpSpPr>
          <p:sp>
            <p:nvSpPr>
              <p:cNvPr id="51" name="椭圆 50"/>
              <p:cNvSpPr/>
              <p:nvPr/>
            </p:nvSpPr>
            <p:spPr>
              <a:xfrm>
                <a:off x="3271935" y="1661474"/>
                <a:ext cx="525366" cy="525366"/>
              </a:xfrm>
              <a:prstGeom prst="ellipse">
                <a:avLst/>
              </a:prstGeom>
              <a:gradFill flip="none" rotWithShape="1">
                <a:gsLst>
                  <a:gs pos="0">
                    <a:srgbClr val="BFBFBF"/>
                  </a:gs>
                  <a:gs pos="54000">
                    <a:srgbClr val="FFFFFF"/>
                  </a:gs>
                  <a:gs pos="100000">
                    <a:schemeClr val="bg1">
                      <a:tint val="0"/>
                    </a:schemeClr>
                  </a:gs>
                </a:gsLst>
                <a:lin ang="13500000" scaled="1"/>
                <a:tileRect/>
              </a:gradFill>
              <a:ln w="28575">
                <a:noFill/>
              </a:ln>
              <a:effectLst>
                <a:outerShdw blurRad="88900" dir="5100000" sx="103000" sy="103000" rotWithShape="0">
                  <a:scrgbClr r="0" g="0" b="0">
                    <a:alpha val="15000"/>
                  </a:sc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grpSp>
            <p:nvGrpSpPr>
              <p:cNvPr id="52" name="组合 51"/>
              <p:cNvGrpSpPr/>
              <p:nvPr/>
            </p:nvGrpSpPr>
            <p:grpSpPr>
              <a:xfrm>
                <a:off x="3279523" y="1827002"/>
                <a:ext cx="517777" cy="68774"/>
                <a:chOff x="2555818" y="3410981"/>
                <a:chExt cx="1542580" cy="266788"/>
              </a:xfrm>
            </p:grpSpPr>
            <p:cxnSp>
              <p:nvCxnSpPr>
                <p:cNvPr id="53" name="直接连接符 52"/>
                <p:cNvCxnSpPr>
                  <a:stCxn id="51" idx="2"/>
                </p:cNvCxnSpPr>
                <p:nvPr/>
              </p:nvCxnSpPr>
              <p:spPr>
                <a:xfrm>
                  <a:off x="2555818" y="3677769"/>
                  <a:ext cx="337665" cy="0"/>
                </a:xfrm>
                <a:prstGeom prst="line">
                  <a:avLst/>
                </a:prstGeom>
                <a:ln w="9525" cap="rnd">
                  <a:solidFill>
                    <a:schemeClr val="bg1">
                      <a:lumMod val="75000"/>
                    </a:schemeClr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4" name="直接连接符 53"/>
                <p:cNvCxnSpPr/>
                <p:nvPr/>
              </p:nvCxnSpPr>
              <p:spPr>
                <a:xfrm flipV="1">
                  <a:off x="2893483" y="3410981"/>
                  <a:ext cx="158460" cy="266788"/>
                </a:xfrm>
                <a:prstGeom prst="line">
                  <a:avLst/>
                </a:prstGeom>
                <a:ln w="9525" cap="rnd">
                  <a:solidFill>
                    <a:schemeClr val="bg1">
                      <a:lumMod val="75000"/>
                    </a:schemeClr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5" name="直接连接符 54"/>
                <p:cNvCxnSpPr/>
                <p:nvPr/>
              </p:nvCxnSpPr>
              <p:spPr>
                <a:xfrm flipH="1">
                  <a:off x="3760733" y="3677769"/>
                  <a:ext cx="337665" cy="0"/>
                </a:xfrm>
                <a:prstGeom prst="line">
                  <a:avLst/>
                </a:prstGeom>
                <a:ln w="9525" cap="rnd">
                  <a:solidFill>
                    <a:schemeClr val="bg1">
                      <a:lumMod val="75000"/>
                    </a:schemeClr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6" name="直接连接符 55"/>
                <p:cNvCxnSpPr/>
                <p:nvPr/>
              </p:nvCxnSpPr>
              <p:spPr>
                <a:xfrm flipH="1" flipV="1">
                  <a:off x="3602273" y="3410981"/>
                  <a:ext cx="158460" cy="266788"/>
                </a:xfrm>
                <a:prstGeom prst="line">
                  <a:avLst/>
                </a:prstGeom>
                <a:ln w="9525" cap="rnd">
                  <a:solidFill>
                    <a:schemeClr val="bg1">
                      <a:lumMod val="75000"/>
                    </a:schemeClr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7" name="直接连接符 56"/>
                <p:cNvCxnSpPr/>
                <p:nvPr/>
              </p:nvCxnSpPr>
              <p:spPr>
                <a:xfrm>
                  <a:off x="3051943" y="3410981"/>
                  <a:ext cx="550330" cy="0"/>
                </a:xfrm>
                <a:prstGeom prst="line">
                  <a:avLst/>
                </a:prstGeom>
                <a:ln w="9525" cap="rnd">
                  <a:solidFill>
                    <a:schemeClr val="bg1">
                      <a:lumMod val="75000"/>
                    </a:schemeClr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grpSp>
        <p:nvGrpSpPr>
          <p:cNvPr id="58" name="组合 57"/>
          <p:cNvGrpSpPr/>
          <p:nvPr/>
        </p:nvGrpSpPr>
        <p:grpSpPr>
          <a:xfrm rot="6902936">
            <a:off x="8308921" y="3995609"/>
            <a:ext cx="525366" cy="1063976"/>
            <a:chOff x="5346542" y="924054"/>
            <a:chExt cx="525366" cy="1063976"/>
          </a:xfrm>
        </p:grpSpPr>
        <p:sp>
          <p:nvSpPr>
            <p:cNvPr id="59" name="等腰三角形 58"/>
            <p:cNvSpPr/>
            <p:nvPr/>
          </p:nvSpPr>
          <p:spPr>
            <a:xfrm rot="10800000">
              <a:off x="5439584" y="1332623"/>
              <a:ext cx="338157" cy="655407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0" name="组合 59"/>
            <p:cNvGrpSpPr/>
            <p:nvPr/>
          </p:nvGrpSpPr>
          <p:grpSpPr>
            <a:xfrm>
              <a:off x="5346542" y="924054"/>
              <a:ext cx="525366" cy="525366"/>
              <a:chOff x="3271935" y="1661474"/>
              <a:chExt cx="525366" cy="525366"/>
            </a:xfrm>
          </p:grpSpPr>
          <p:sp>
            <p:nvSpPr>
              <p:cNvPr id="61" name="椭圆 60"/>
              <p:cNvSpPr/>
              <p:nvPr/>
            </p:nvSpPr>
            <p:spPr>
              <a:xfrm>
                <a:off x="3271935" y="1661474"/>
                <a:ext cx="525366" cy="525366"/>
              </a:xfrm>
              <a:prstGeom prst="ellipse">
                <a:avLst/>
              </a:prstGeom>
              <a:gradFill flip="none" rotWithShape="1">
                <a:gsLst>
                  <a:gs pos="0">
                    <a:srgbClr val="BFBFBF"/>
                  </a:gs>
                  <a:gs pos="54000">
                    <a:srgbClr val="FFFFFF"/>
                  </a:gs>
                  <a:gs pos="100000">
                    <a:schemeClr val="bg1">
                      <a:tint val="0"/>
                    </a:schemeClr>
                  </a:gs>
                </a:gsLst>
                <a:lin ang="13500000" scaled="1"/>
                <a:tileRect/>
              </a:gradFill>
              <a:ln w="28575">
                <a:noFill/>
              </a:ln>
              <a:effectLst>
                <a:outerShdw blurRad="88900" dir="5100000" sx="103000" sy="103000" rotWithShape="0">
                  <a:scrgbClr r="0" g="0" b="0">
                    <a:alpha val="15000"/>
                  </a:sc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grpSp>
            <p:nvGrpSpPr>
              <p:cNvPr id="62" name="组合 61"/>
              <p:cNvGrpSpPr/>
              <p:nvPr/>
            </p:nvGrpSpPr>
            <p:grpSpPr>
              <a:xfrm>
                <a:off x="3279523" y="1827002"/>
                <a:ext cx="517777" cy="68774"/>
                <a:chOff x="2555818" y="3410981"/>
                <a:chExt cx="1542580" cy="266788"/>
              </a:xfrm>
            </p:grpSpPr>
            <p:cxnSp>
              <p:nvCxnSpPr>
                <p:cNvPr id="63" name="直接连接符 62"/>
                <p:cNvCxnSpPr>
                  <a:stCxn id="61" idx="2"/>
                </p:cNvCxnSpPr>
                <p:nvPr/>
              </p:nvCxnSpPr>
              <p:spPr>
                <a:xfrm>
                  <a:off x="2555818" y="3677769"/>
                  <a:ext cx="337665" cy="0"/>
                </a:xfrm>
                <a:prstGeom prst="line">
                  <a:avLst/>
                </a:prstGeom>
                <a:ln w="9525" cap="rnd">
                  <a:solidFill>
                    <a:schemeClr val="bg1">
                      <a:lumMod val="75000"/>
                    </a:schemeClr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4" name="直接连接符 63"/>
                <p:cNvCxnSpPr/>
                <p:nvPr/>
              </p:nvCxnSpPr>
              <p:spPr>
                <a:xfrm flipV="1">
                  <a:off x="2893483" y="3410981"/>
                  <a:ext cx="158460" cy="266788"/>
                </a:xfrm>
                <a:prstGeom prst="line">
                  <a:avLst/>
                </a:prstGeom>
                <a:ln w="9525" cap="rnd">
                  <a:solidFill>
                    <a:schemeClr val="bg1">
                      <a:lumMod val="75000"/>
                    </a:schemeClr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5" name="直接连接符 64"/>
                <p:cNvCxnSpPr/>
                <p:nvPr/>
              </p:nvCxnSpPr>
              <p:spPr>
                <a:xfrm flipH="1">
                  <a:off x="3760733" y="3677769"/>
                  <a:ext cx="337665" cy="0"/>
                </a:xfrm>
                <a:prstGeom prst="line">
                  <a:avLst/>
                </a:prstGeom>
                <a:ln w="9525" cap="rnd">
                  <a:solidFill>
                    <a:schemeClr val="bg1">
                      <a:lumMod val="75000"/>
                    </a:schemeClr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6" name="直接连接符 65"/>
                <p:cNvCxnSpPr/>
                <p:nvPr/>
              </p:nvCxnSpPr>
              <p:spPr>
                <a:xfrm flipH="1" flipV="1">
                  <a:off x="3602273" y="3410981"/>
                  <a:ext cx="158460" cy="266788"/>
                </a:xfrm>
                <a:prstGeom prst="line">
                  <a:avLst/>
                </a:prstGeom>
                <a:ln w="9525" cap="rnd">
                  <a:solidFill>
                    <a:schemeClr val="bg1">
                      <a:lumMod val="75000"/>
                    </a:schemeClr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" name="直接连接符 66"/>
                <p:cNvCxnSpPr/>
                <p:nvPr/>
              </p:nvCxnSpPr>
              <p:spPr>
                <a:xfrm>
                  <a:off x="3051943" y="3410981"/>
                  <a:ext cx="550330" cy="0"/>
                </a:xfrm>
                <a:prstGeom prst="line">
                  <a:avLst/>
                </a:prstGeom>
                <a:ln w="9525" cap="rnd">
                  <a:solidFill>
                    <a:schemeClr val="bg1">
                      <a:lumMod val="75000"/>
                    </a:schemeClr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grpSp>
        <p:nvGrpSpPr>
          <p:cNvPr id="68" name="组合 67"/>
          <p:cNvGrpSpPr/>
          <p:nvPr/>
        </p:nvGrpSpPr>
        <p:grpSpPr>
          <a:xfrm rot="14421351">
            <a:off x="3538070" y="4070527"/>
            <a:ext cx="525366" cy="1063976"/>
            <a:chOff x="5346542" y="924054"/>
            <a:chExt cx="525366" cy="1063976"/>
          </a:xfrm>
        </p:grpSpPr>
        <p:sp>
          <p:nvSpPr>
            <p:cNvPr id="69" name="等腰三角形 68"/>
            <p:cNvSpPr/>
            <p:nvPr/>
          </p:nvSpPr>
          <p:spPr>
            <a:xfrm rot="10800000">
              <a:off x="5439584" y="1332623"/>
              <a:ext cx="338157" cy="655407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0" name="组合 69"/>
            <p:cNvGrpSpPr/>
            <p:nvPr/>
          </p:nvGrpSpPr>
          <p:grpSpPr>
            <a:xfrm>
              <a:off x="5346542" y="924054"/>
              <a:ext cx="525366" cy="525366"/>
              <a:chOff x="3271935" y="1661474"/>
              <a:chExt cx="525366" cy="525366"/>
            </a:xfrm>
          </p:grpSpPr>
          <p:sp>
            <p:nvSpPr>
              <p:cNvPr id="71" name="椭圆 70"/>
              <p:cNvSpPr/>
              <p:nvPr/>
            </p:nvSpPr>
            <p:spPr>
              <a:xfrm>
                <a:off x="3271935" y="1661474"/>
                <a:ext cx="525366" cy="525366"/>
              </a:xfrm>
              <a:prstGeom prst="ellipse">
                <a:avLst/>
              </a:prstGeom>
              <a:gradFill flip="none" rotWithShape="1">
                <a:gsLst>
                  <a:gs pos="0">
                    <a:srgbClr val="BFBFBF"/>
                  </a:gs>
                  <a:gs pos="54000">
                    <a:srgbClr val="FFFFFF"/>
                  </a:gs>
                  <a:gs pos="100000">
                    <a:schemeClr val="bg1">
                      <a:tint val="0"/>
                    </a:schemeClr>
                  </a:gs>
                </a:gsLst>
                <a:lin ang="13500000" scaled="1"/>
                <a:tileRect/>
              </a:gradFill>
              <a:ln w="28575">
                <a:noFill/>
              </a:ln>
              <a:effectLst>
                <a:outerShdw blurRad="88900" dir="5100000" sx="103000" sy="103000" rotWithShape="0">
                  <a:scrgbClr r="0" g="0" b="0">
                    <a:alpha val="15000"/>
                  </a:sc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grpSp>
            <p:nvGrpSpPr>
              <p:cNvPr id="72" name="组合 71"/>
              <p:cNvGrpSpPr/>
              <p:nvPr/>
            </p:nvGrpSpPr>
            <p:grpSpPr>
              <a:xfrm>
                <a:off x="3279523" y="1827002"/>
                <a:ext cx="517777" cy="68774"/>
                <a:chOff x="2555818" y="3410981"/>
                <a:chExt cx="1542580" cy="266788"/>
              </a:xfrm>
            </p:grpSpPr>
            <p:cxnSp>
              <p:nvCxnSpPr>
                <p:cNvPr id="73" name="直接连接符 72"/>
                <p:cNvCxnSpPr>
                  <a:stCxn id="71" idx="2"/>
                </p:cNvCxnSpPr>
                <p:nvPr/>
              </p:nvCxnSpPr>
              <p:spPr>
                <a:xfrm>
                  <a:off x="2555818" y="3677769"/>
                  <a:ext cx="337665" cy="0"/>
                </a:xfrm>
                <a:prstGeom prst="line">
                  <a:avLst/>
                </a:prstGeom>
                <a:ln w="9525" cap="rnd">
                  <a:solidFill>
                    <a:schemeClr val="bg1">
                      <a:lumMod val="75000"/>
                    </a:schemeClr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4" name="直接连接符 73"/>
                <p:cNvCxnSpPr/>
                <p:nvPr/>
              </p:nvCxnSpPr>
              <p:spPr>
                <a:xfrm flipV="1">
                  <a:off x="2893483" y="3410981"/>
                  <a:ext cx="158460" cy="266788"/>
                </a:xfrm>
                <a:prstGeom prst="line">
                  <a:avLst/>
                </a:prstGeom>
                <a:ln w="9525" cap="rnd">
                  <a:solidFill>
                    <a:schemeClr val="bg1">
                      <a:lumMod val="75000"/>
                    </a:schemeClr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5" name="直接连接符 74"/>
                <p:cNvCxnSpPr/>
                <p:nvPr/>
              </p:nvCxnSpPr>
              <p:spPr>
                <a:xfrm flipH="1">
                  <a:off x="3760733" y="3677769"/>
                  <a:ext cx="337665" cy="0"/>
                </a:xfrm>
                <a:prstGeom prst="line">
                  <a:avLst/>
                </a:prstGeom>
                <a:ln w="9525" cap="rnd">
                  <a:solidFill>
                    <a:schemeClr val="bg1">
                      <a:lumMod val="75000"/>
                    </a:schemeClr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6" name="直接连接符 75"/>
                <p:cNvCxnSpPr/>
                <p:nvPr/>
              </p:nvCxnSpPr>
              <p:spPr>
                <a:xfrm flipH="1" flipV="1">
                  <a:off x="3602273" y="3410981"/>
                  <a:ext cx="158460" cy="266788"/>
                </a:xfrm>
                <a:prstGeom prst="line">
                  <a:avLst/>
                </a:prstGeom>
                <a:ln w="9525" cap="rnd">
                  <a:solidFill>
                    <a:schemeClr val="bg1">
                      <a:lumMod val="75000"/>
                    </a:schemeClr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7" name="直接连接符 76"/>
                <p:cNvCxnSpPr/>
                <p:nvPr/>
              </p:nvCxnSpPr>
              <p:spPr>
                <a:xfrm>
                  <a:off x="3051943" y="3410981"/>
                  <a:ext cx="550330" cy="0"/>
                </a:xfrm>
                <a:prstGeom prst="line">
                  <a:avLst/>
                </a:prstGeom>
                <a:ln w="9525" cap="rnd">
                  <a:solidFill>
                    <a:schemeClr val="bg1">
                      <a:lumMod val="75000"/>
                    </a:schemeClr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sp>
        <p:nvSpPr>
          <p:cNvPr id="78" name="文本框 77"/>
          <p:cNvSpPr txBox="1"/>
          <p:nvPr/>
        </p:nvSpPr>
        <p:spPr>
          <a:xfrm>
            <a:off x="4774164" y="5579743"/>
            <a:ext cx="264367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chemeClr val="bg1"/>
                </a:solidFill>
                <a:latin typeface="Big Hero 6 " pitchFamily="2" charset="0"/>
                <a:ea typeface="+mj-ea"/>
              </a:rPr>
              <a:t>PIE CHARTS</a:t>
            </a:r>
          </a:p>
        </p:txBody>
      </p:sp>
      <p:sp>
        <p:nvSpPr>
          <p:cNvPr id="80" name="文本框 79"/>
          <p:cNvSpPr txBox="1"/>
          <p:nvPr/>
        </p:nvSpPr>
        <p:spPr>
          <a:xfrm>
            <a:off x="9337597" y="4098390"/>
            <a:ext cx="8691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ea typeface="+mj-ea"/>
              </a:rPr>
              <a:t>58</a:t>
            </a:r>
            <a:r>
              <a:rPr lang="en-US" altLang="zh-CN" dirty="0" smtClean="0">
                <a:solidFill>
                  <a:schemeClr val="bg1"/>
                </a:solidFill>
                <a:ea typeface="+mj-ea"/>
              </a:rPr>
              <a:t>%</a:t>
            </a:r>
            <a:endParaRPr lang="zh-CN" altLang="en-US" dirty="0">
              <a:solidFill>
                <a:schemeClr val="bg1"/>
              </a:solidFill>
              <a:ea typeface="+mj-ea"/>
            </a:endParaRPr>
          </a:p>
        </p:txBody>
      </p:sp>
      <p:sp>
        <p:nvSpPr>
          <p:cNvPr id="81" name="文本框 80"/>
          <p:cNvSpPr txBox="1"/>
          <p:nvPr/>
        </p:nvSpPr>
        <p:spPr>
          <a:xfrm>
            <a:off x="5876437" y="832219"/>
            <a:ext cx="6094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ea typeface="+mj-ea"/>
              </a:rPr>
              <a:t>9</a:t>
            </a:r>
            <a:r>
              <a:rPr lang="en-US" altLang="zh-CN" dirty="0" smtClean="0">
                <a:solidFill>
                  <a:schemeClr val="bg1"/>
                </a:solidFill>
                <a:ea typeface="+mj-ea"/>
              </a:rPr>
              <a:t>%</a:t>
            </a:r>
            <a:endParaRPr lang="zh-CN" altLang="en-US" dirty="0">
              <a:solidFill>
                <a:schemeClr val="bg1"/>
              </a:solidFill>
              <a:ea typeface="+mj-ea"/>
            </a:endParaRPr>
          </a:p>
        </p:txBody>
      </p:sp>
      <p:sp>
        <p:nvSpPr>
          <p:cNvPr id="83" name="文本框 82"/>
          <p:cNvSpPr txBox="1"/>
          <p:nvPr/>
        </p:nvSpPr>
        <p:spPr>
          <a:xfrm>
            <a:off x="2113873" y="4434988"/>
            <a:ext cx="8691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ea typeface="+mj-ea"/>
              </a:rPr>
              <a:t>23</a:t>
            </a:r>
            <a:r>
              <a:rPr lang="en-US" altLang="zh-CN" dirty="0" smtClean="0">
                <a:solidFill>
                  <a:schemeClr val="bg1"/>
                </a:solidFill>
                <a:ea typeface="+mj-ea"/>
              </a:rPr>
              <a:t>%</a:t>
            </a:r>
            <a:endParaRPr lang="zh-CN" altLang="en-US" dirty="0">
              <a:solidFill>
                <a:schemeClr val="bg1"/>
              </a:solidFill>
              <a:ea typeface="+mj-ea"/>
            </a:endParaRPr>
          </a:p>
        </p:txBody>
      </p:sp>
      <p:sp>
        <p:nvSpPr>
          <p:cNvPr id="84" name="矩形 83"/>
          <p:cNvSpPr/>
          <p:nvPr/>
        </p:nvSpPr>
        <p:spPr>
          <a:xfrm>
            <a:off x="6522693" y="965549"/>
            <a:ext cx="217749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</a:rPr>
              <a:t>On </a:t>
            </a:r>
            <a:r>
              <a:rPr lang="en-US" altLang="zh-CN" sz="1200" dirty="0">
                <a:solidFill>
                  <a:schemeClr val="bg1"/>
                </a:solidFill>
              </a:rPr>
              <a:t>a scale from 1, to 10, How Would You rate your Pain?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cxnSp>
        <p:nvCxnSpPr>
          <p:cNvPr id="86" name="直接连接符 85"/>
          <p:cNvCxnSpPr/>
          <p:nvPr/>
        </p:nvCxnSpPr>
        <p:spPr>
          <a:xfrm>
            <a:off x="6485899" y="1016588"/>
            <a:ext cx="0" cy="35394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" name="矩形 86"/>
          <p:cNvSpPr/>
          <p:nvPr/>
        </p:nvSpPr>
        <p:spPr>
          <a:xfrm>
            <a:off x="9350078" y="4672960"/>
            <a:ext cx="217749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</a:rPr>
              <a:t>On </a:t>
            </a:r>
            <a:r>
              <a:rPr lang="en-US" altLang="zh-CN" sz="1200" dirty="0">
                <a:solidFill>
                  <a:schemeClr val="bg1"/>
                </a:solidFill>
              </a:rPr>
              <a:t>a scale from 1, to 10, How Would You rate your Pain?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cxnSp>
        <p:nvCxnSpPr>
          <p:cNvPr id="88" name="直接连接符 87"/>
          <p:cNvCxnSpPr/>
          <p:nvPr/>
        </p:nvCxnSpPr>
        <p:spPr>
          <a:xfrm>
            <a:off x="9330704" y="4309702"/>
            <a:ext cx="0" cy="7709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矩形 89"/>
          <p:cNvSpPr/>
          <p:nvPr/>
        </p:nvSpPr>
        <p:spPr>
          <a:xfrm>
            <a:off x="924025" y="4979711"/>
            <a:ext cx="205476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1200" dirty="0" smtClean="0">
                <a:solidFill>
                  <a:schemeClr val="bg1"/>
                </a:solidFill>
              </a:rPr>
              <a:t>On </a:t>
            </a:r>
            <a:r>
              <a:rPr lang="en-US" altLang="zh-CN" sz="1200" dirty="0">
                <a:solidFill>
                  <a:schemeClr val="bg1"/>
                </a:solidFill>
              </a:rPr>
              <a:t>a scale from 1, to 10, How Would You rate your Pain?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cxnSp>
        <p:nvCxnSpPr>
          <p:cNvPr id="91" name="直接连接符 90"/>
          <p:cNvCxnSpPr/>
          <p:nvPr/>
        </p:nvCxnSpPr>
        <p:spPr>
          <a:xfrm>
            <a:off x="3007667" y="4616453"/>
            <a:ext cx="0" cy="7709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" name="文本框 91"/>
          <p:cNvSpPr txBox="1"/>
          <p:nvPr/>
        </p:nvSpPr>
        <p:spPr>
          <a:xfrm>
            <a:off x="2565345" y="1150063"/>
            <a:ext cx="8691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ea typeface="+mj-ea"/>
              </a:rPr>
              <a:t>10</a:t>
            </a:r>
            <a:r>
              <a:rPr lang="en-US" altLang="zh-CN" dirty="0" smtClean="0">
                <a:solidFill>
                  <a:schemeClr val="bg1"/>
                </a:solidFill>
                <a:ea typeface="+mj-ea"/>
              </a:rPr>
              <a:t>%</a:t>
            </a:r>
            <a:endParaRPr lang="zh-CN" altLang="en-US" dirty="0">
              <a:solidFill>
                <a:schemeClr val="bg1"/>
              </a:solidFill>
              <a:ea typeface="+mj-ea"/>
            </a:endParaRPr>
          </a:p>
        </p:txBody>
      </p:sp>
      <p:sp>
        <p:nvSpPr>
          <p:cNvPr id="93" name="矩形 92"/>
          <p:cNvSpPr/>
          <p:nvPr/>
        </p:nvSpPr>
        <p:spPr>
          <a:xfrm>
            <a:off x="1375497" y="1694786"/>
            <a:ext cx="205476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1200" dirty="0" smtClean="0">
                <a:solidFill>
                  <a:schemeClr val="bg1"/>
                </a:solidFill>
              </a:rPr>
              <a:t>On </a:t>
            </a:r>
            <a:r>
              <a:rPr lang="en-US" altLang="zh-CN" sz="1200" dirty="0">
                <a:solidFill>
                  <a:schemeClr val="bg1"/>
                </a:solidFill>
              </a:rPr>
              <a:t>a scale from 1, to 10, How Would You rate your Pain?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cxnSp>
        <p:nvCxnSpPr>
          <p:cNvPr id="94" name="直接连接符 93"/>
          <p:cNvCxnSpPr/>
          <p:nvPr/>
        </p:nvCxnSpPr>
        <p:spPr>
          <a:xfrm>
            <a:off x="3459139" y="1331528"/>
            <a:ext cx="0" cy="7709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87258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3628375"/>
            <a:ext cx="12192000" cy="154236"/>
          </a:xfrm>
          <a:prstGeom prst="rect">
            <a:avLst/>
          </a:prstGeom>
          <a:solidFill>
            <a:srgbClr val="C125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76" name="组合 75"/>
          <p:cNvGrpSpPr/>
          <p:nvPr/>
        </p:nvGrpSpPr>
        <p:grpSpPr>
          <a:xfrm>
            <a:off x="771004" y="3196574"/>
            <a:ext cx="1016000" cy="1016000"/>
            <a:chOff x="771004" y="2929874"/>
            <a:chExt cx="1016000" cy="1016000"/>
          </a:xfrm>
        </p:grpSpPr>
        <p:sp>
          <p:nvSpPr>
            <p:cNvPr id="2" name="椭圆 1"/>
            <p:cNvSpPr/>
            <p:nvPr/>
          </p:nvSpPr>
          <p:spPr>
            <a:xfrm>
              <a:off x="771004" y="2929874"/>
              <a:ext cx="1016000" cy="1016000"/>
            </a:xfrm>
            <a:prstGeom prst="ellipse">
              <a:avLst/>
            </a:prstGeom>
            <a:solidFill>
              <a:srgbClr val="C125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>
              <a:off x="894310" y="3053180"/>
              <a:ext cx="769389" cy="769389"/>
            </a:xfrm>
            <a:prstGeom prst="ellipse">
              <a:avLst/>
            </a:prstGeom>
            <a:gradFill flip="none" rotWithShape="1">
              <a:gsLst>
                <a:gs pos="0">
                  <a:srgbClr val="BFBFBF"/>
                </a:gs>
                <a:gs pos="54000">
                  <a:srgbClr val="FFFFFF"/>
                </a:gs>
                <a:gs pos="100000">
                  <a:schemeClr val="bg1">
                    <a:tint val="0"/>
                  </a:schemeClr>
                </a:gs>
              </a:gsLst>
              <a:lin ang="13500000" scaled="1"/>
              <a:tileRect/>
            </a:gradFill>
            <a:ln w="28575">
              <a:noFill/>
            </a:ln>
            <a:effectLst>
              <a:outerShdw blurRad="88900" dir="5100000" sx="103000" sy="103000" rotWithShape="0">
                <a:scrgbClr r="0" g="0" b="0">
                  <a:alpha val="15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000000"/>
                </a:solidFill>
              </a:endParaRPr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905422" y="3318880"/>
              <a:ext cx="751928" cy="100719"/>
              <a:chOff x="2555818" y="3410981"/>
              <a:chExt cx="1542580" cy="266788"/>
            </a:xfrm>
          </p:grpSpPr>
          <p:cxnSp>
            <p:nvCxnSpPr>
              <p:cNvPr id="19" name="直接连接符 18"/>
              <p:cNvCxnSpPr>
                <a:stCxn id="17" idx="2"/>
              </p:cNvCxnSpPr>
              <p:nvPr/>
            </p:nvCxnSpPr>
            <p:spPr>
              <a:xfrm>
                <a:off x="2555818" y="3677769"/>
                <a:ext cx="337665" cy="0"/>
              </a:xfrm>
              <a:prstGeom prst="line">
                <a:avLst/>
              </a:prstGeom>
              <a:ln w="9525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直接连接符 19"/>
              <p:cNvCxnSpPr/>
              <p:nvPr/>
            </p:nvCxnSpPr>
            <p:spPr>
              <a:xfrm flipV="1">
                <a:off x="2893483" y="3410981"/>
                <a:ext cx="158460" cy="266788"/>
              </a:xfrm>
              <a:prstGeom prst="line">
                <a:avLst/>
              </a:prstGeom>
              <a:ln w="9525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/>
              <p:cNvCxnSpPr/>
              <p:nvPr/>
            </p:nvCxnSpPr>
            <p:spPr>
              <a:xfrm flipH="1">
                <a:off x="3760733" y="3677769"/>
                <a:ext cx="337665" cy="0"/>
              </a:xfrm>
              <a:prstGeom prst="line">
                <a:avLst/>
              </a:prstGeom>
              <a:ln w="9525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接连接符 21"/>
              <p:cNvCxnSpPr/>
              <p:nvPr/>
            </p:nvCxnSpPr>
            <p:spPr>
              <a:xfrm flipH="1" flipV="1">
                <a:off x="3602273" y="3410981"/>
                <a:ext cx="158460" cy="266788"/>
              </a:xfrm>
              <a:prstGeom prst="line">
                <a:avLst/>
              </a:prstGeom>
              <a:ln w="9525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/>
              <p:nvPr/>
            </p:nvCxnSpPr>
            <p:spPr>
              <a:xfrm>
                <a:off x="3051943" y="3410981"/>
                <a:ext cx="550330" cy="0"/>
              </a:xfrm>
              <a:prstGeom prst="line">
                <a:avLst/>
              </a:prstGeom>
              <a:ln w="9525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77" name="组合 76"/>
          <p:cNvGrpSpPr/>
          <p:nvPr/>
        </p:nvGrpSpPr>
        <p:grpSpPr>
          <a:xfrm>
            <a:off x="3179502" y="3196574"/>
            <a:ext cx="1016000" cy="1016000"/>
            <a:chOff x="771004" y="2929874"/>
            <a:chExt cx="1016000" cy="1016000"/>
          </a:xfrm>
        </p:grpSpPr>
        <p:sp>
          <p:nvSpPr>
            <p:cNvPr id="78" name="椭圆 77"/>
            <p:cNvSpPr/>
            <p:nvPr/>
          </p:nvSpPr>
          <p:spPr>
            <a:xfrm>
              <a:off x="771004" y="2929874"/>
              <a:ext cx="1016000" cy="1016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椭圆 78"/>
            <p:cNvSpPr/>
            <p:nvPr/>
          </p:nvSpPr>
          <p:spPr>
            <a:xfrm>
              <a:off x="894310" y="3053180"/>
              <a:ext cx="769389" cy="769389"/>
            </a:xfrm>
            <a:prstGeom prst="ellipse">
              <a:avLst/>
            </a:prstGeom>
            <a:gradFill flip="none" rotWithShape="1">
              <a:gsLst>
                <a:gs pos="0">
                  <a:srgbClr val="BFBFBF"/>
                </a:gs>
                <a:gs pos="54000">
                  <a:srgbClr val="FFFFFF"/>
                </a:gs>
                <a:gs pos="100000">
                  <a:schemeClr val="bg1">
                    <a:tint val="0"/>
                  </a:schemeClr>
                </a:gs>
              </a:gsLst>
              <a:lin ang="13500000" scaled="1"/>
              <a:tileRect/>
            </a:gradFill>
            <a:ln w="28575">
              <a:noFill/>
            </a:ln>
            <a:effectLst>
              <a:outerShdw blurRad="88900" dir="5100000" sx="103000" sy="103000" rotWithShape="0">
                <a:scrgbClr r="0" g="0" b="0">
                  <a:alpha val="15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000000"/>
                </a:solidFill>
              </a:endParaRPr>
            </a:p>
          </p:txBody>
        </p:sp>
        <p:grpSp>
          <p:nvGrpSpPr>
            <p:cNvPr id="80" name="组合 79"/>
            <p:cNvGrpSpPr/>
            <p:nvPr/>
          </p:nvGrpSpPr>
          <p:grpSpPr>
            <a:xfrm>
              <a:off x="905422" y="3318880"/>
              <a:ext cx="751928" cy="100719"/>
              <a:chOff x="2555818" y="3410981"/>
              <a:chExt cx="1542580" cy="266788"/>
            </a:xfrm>
          </p:grpSpPr>
          <p:cxnSp>
            <p:nvCxnSpPr>
              <p:cNvPr id="81" name="直接连接符 80"/>
              <p:cNvCxnSpPr>
                <a:stCxn id="79" idx="2"/>
              </p:cNvCxnSpPr>
              <p:nvPr/>
            </p:nvCxnSpPr>
            <p:spPr>
              <a:xfrm>
                <a:off x="2555818" y="3677769"/>
                <a:ext cx="337665" cy="0"/>
              </a:xfrm>
              <a:prstGeom prst="line">
                <a:avLst/>
              </a:prstGeom>
              <a:ln w="9525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" name="直接连接符 81"/>
              <p:cNvCxnSpPr/>
              <p:nvPr/>
            </p:nvCxnSpPr>
            <p:spPr>
              <a:xfrm flipV="1">
                <a:off x="2893483" y="3410981"/>
                <a:ext cx="158460" cy="266788"/>
              </a:xfrm>
              <a:prstGeom prst="line">
                <a:avLst/>
              </a:prstGeom>
              <a:ln w="9525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3" name="直接连接符 82"/>
              <p:cNvCxnSpPr/>
              <p:nvPr/>
            </p:nvCxnSpPr>
            <p:spPr>
              <a:xfrm flipH="1">
                <a:off x="3760733" y="3677769"/>
                <a:ext cx="337665" cy="0"/>
              </a:xfrm>
              <a:prstGeom prst="line">
                <a:avLst/>
              </a:prstGeom>
              <a:ln w="9525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4" name="直接连接符 83"/>
              <p:cNvCxnSpPr/>
              <p:nvPr/>
            </p:nvCxnSpPr>
            <p:spPr>
              <a:xfrm flipH="1" flipV="1">
                <a:off x="3602273" y="3410981"/>
                <a:ext cx="158460" cy="266788"/>
              </a:xfrm>
              <a:prstGeom prst="line">
                <a:avLst/>
              </a:prstGeom>
              <a:ln w="9525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5" name="直接连接符 84"/>
              <p:cNvCxnSpPr/>
              <p:nvPr/>
            </p:nvCxnSpPr>
            <p:spPr>
              <a:xfrm>
                <a:off x="3051943" y="3410981"/>
                <a:ext cx="550330" cy="0"/>
              </a:xfrm>
              <a:prstGeom prst="line">
                <a:avLst/>
              </a:prstGeom>
              <a:ln w="9525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86" name="组合 85"/>
          <p:cNvGrpSpPr/>
          <p:nvPr/>
        </p:nvGrpSpPr>
        <p:grpSpPr>
          <a:xfrm>
            <a:off x="5588000" y="3196574"/>
            <a:ext cx="1016000" cy="1016000"/>
            <a:chOff x="771004" y="2929874"/>
            <a:chExt cx="1016000" cy="1016000"/>
          </a:xfrm>
        </p:grpSpPr>
        <p:sp>
          <p:nvSpPr>
            <p:cNvPr id="87" name="椭圆 86"/>
            <p:cNvSpPr/>
            <p:nvPr/>
          </p:nvSpPr>
          <p:spPr>
            <a:xfrm>
              <a:off x="771004" y="2929874"/>
              <a:ext cx="1016000" cy="1016000"/>
            </a:xfrm>
            <a:prstGeom prst="ellipse">
              <a:avLst/>
            </a:prstGeom>
            <a:solidFill>
              <a:srgbClr val="C125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椭圆 87"/>
            <p:cNvSpPr/>
            <p:nvPr/>
          </p:nvSpPr>
          <p:spPr>
            <a:xfrm>
              <a:off x="894310" y="3053180"/>
              <a:ext cx="769389" cy="769389"/>
            </a:xfrm>
            <a:prstGeom prst="ellipse">
              <a:avLst/>
            </a:prstGeom>
            <a:gradFill flip="none" rotWithShape="1">
              <a:gsLst>
                <a:gs pos="0">
                  <a:srgbClr val="BFBFBF"/>
                </a:gs>
                <a:gs pos="54000">
                  <a:srgbClr val="FFFFFF"/>
                </a:gs>
                <a:gs pos="100000">
                  <a:schemeClr val="bg1">
                    <a:tint val="0"/>
                  </a:schemeClr>
                </a:gs>
              </a:gsLst>
              <a:lin ang="13500000" scaled="1"/>
              <a:tileRect/>
            </a:gradFill>
            <a:ln w="28575">
              <a:noFill/>
            </a:ln>
            <a:effectLst>
              <a:outerShdw blurRad="88900" dir="5100000" sx="103000" sy="103000" rotWithShape="0">
                <a:scrgbClr r="0" g="0" b="0">
                  <a:alpha val="15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000000"/>
                </a:solidFill>
              </a:endParaRPr>
            </a:p>
          </p:txBody>
        </p:sp>
        <p:grpSp>
          <p:nvGrpSpPr>
            <p:cNvPr id="89" name="组合 88"/>
            <p:cNvGrpSpPr/>
            <p:nvPr/>
          </p:nvGrpSpPr>
          <p:grpSpPr>
            <a:xfrm>
              <a:off x="905422" y="3318880"/>
              <a:ext cx="751928" cy="100719"/>
              <a:chOff x="2555818" y="3410981"/>
              <a:chExt cx="1542580" cy="266788"/>
            </a:xfrm>
          </p:grpSpPr>
          <p:cxnSp>
            <p:nvCxnSpPr>
              <p:cNvPr id="90" name="直接连接符 89"/>
              <p:cNvCxnSpPr>
                <a:stCxn id="88" idx="2"/>
              </p:cNvCxnSpPr>
              <p:nvPr/>
            </p:nvCxnSpPr>
            <p:spPr>
              <a:xfrm>
                <a:off x="2555818" y="3677769"/>
                <a:ext cx="337665" cy="0"/>
              </a:xfrm>
              <a:prstGeom prst="line">
                <a:avLst/>
              </a:prstGeom>
              <a:ln w="9525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1" name="直接连接符 90"/>
              <p:cNvCxnSpPr/>
              <p:nvPr/>
            </p:nvCxnSpPr>
            <p:spPr>
              <a:xfrm flipV="1">
                <a:off x="2893483" y="3410981"/>
                <a:ext cx="158460" cy="266788"/>
              </a:xfrm>
              <a:prstGeom prst="line">
                <a:avLst/>
              </a:prstGeom>
              <a:ln w="9525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2" name="直接连接符 91"/>
              <p:cNvCxnSpPr/>
              <p:nvPr/>
            </p:nvCxnSpPr>
            <p:spPr>
              <a:xfrm flipH="1">
                <a:off x="3760733" y="3677769"/>
                <a:ext cx="337665" cy="0"/>
              </a:xfrm>
              <a:prstGeom prst="line">
                <a:avLst/>
              </a:prstGeom>
              <a:ln w="9525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3" name="直接连接符 92"/>
              <p:cNvCxnSpPr/>
              <p:nvPr/>
            </p:nvCxnSpPr>
            <p:spPr>
              <a:xfrm flipH="1" flipV="1">
                <a:off x="3602273" y="3410981"/>
                <a:ext cx="158460" cy="266788"/>
              </a:xfrm>
              <a:prstGeom prst="line">
                <a:avLst/>
              </a:prstGeom>
              <a:ln w="9525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4" name="直接连接符 93"/>
              <p:cNvCxnSpPr/>
              <p:nvPr/>
            </p:nvCxnSpPr>
            <p:spPr>
              <a:xfrm>
                <a:off x="3051943" y="3410981"/>
                <a:ext cx="550330" cy="0"/>
              </a:xfrm>
              <a:prstGeom prst="line">
                <a:avLst/>
              </a:prstGeom>
              <a:ln w="9525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95" name="组合 94"/>
          <p:cNvGrpSpPr/>
          <p:nvPr/>
        </p:nvGrpSpPr>
        <p:grpSpPr>
          <a:xfrm>
            <a:off x="7996498" y="3196574"/>
            <a:ext cx="1016000" cy="1016000"/>
            <a:chOff x="771004" y="2929874"/>
            <a:chExt cx="1016000" cy="1016000"/>
          </a:xfrm>
        </p:grpSpPr>
        <p:sp>
          <p:nvSpPr>
            <p:cNvPr id="96" name="椭圆 95"/>
            <p:cNvSpPr/>
            <p:nvPr/>
          </p:nvSpPr>
          <p:spPr>
            <a:xfrm>
              <a:off x="771004" y="2929874"/>
              <a:ext cx="1016000" cy="1016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椭圆 96"/>
            <p:cNvSpPr/>
            <p:nvPr/>
          </p:nvSpPr>
          <p:spPr>
            <a:xfrm>
              <a:off x="894310" y="3053180"/>
              <a:ext cx="769389" cy="769389"/>
            </a:xfrm>
            <a:prstGeom prst="ellipse">
              <a:avLst/>
            </a:prstGeom>
            <a:gradFill flip="none" rotWithShape="1">
              <a:gsLst>
                <a:gs pos="0">
                  <a:srgbClr val="BFBFBF"/>
                </a:gs>
                <a:gs pos="54000">
                  <a:srgbClr val="FFFFFF"/>
                </a:gs>
                <a:gs pos="100000">
                  <a:schemeClr val="bg1">
                    <a:tint val="0"/>
                  </a:schemeClr>
                </a:gs>
              </a:gsLst>
              <a:lin ang="13500000" scaled="1"/>
              <a:tileRect/>
            </a:gradFill>
            <a:ln w="28575">
              <a:noFill/>
            </a:ln>
            <a:effectLst>
              <a:outerShdw blurRad="88900" dir="5100000" sx="103000" sy="103000" rotWithShape="0">
                <a:scrgbClr r="0" g="0" b="0">
                  <a:alpha val="15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000000"/>
                </a:solidFill>
              </a:endParaRPr>
            </a:p>
          </p:txBody>
        </p:sp>
        <p:grpSp>
          <p:nvGrpSpPr>
            <p:cNvPr id="98" name="组合 97"/>
            <p:cNvGrpSpPr/>
            <p:nvPr/>
          </p:nvGrpSpPr>
          <p:grpSpPr>
            <a:xfrm>
              <a:off x="905422" y="3318880"/>
              <a:ext cx="751928" cy="100719"/>
              <a:chOff x="2555818" y="3410981"/>
              <a:chExt cx="1542580" cy="266788"/>
            </a:xfrm>
          </p:grpSpPr>
          <p:cxnSp>
            <p:nvCxnSpPr>
              <p:cNvPr id="99" name="直接连接符 98"/>
              <p:cNvCxnSpPr>
                <a:stCxn id="97" idx="2"/>
              </p:cNvCxnSpPr>
              <p:nvPr/>
            </p:nvCxnSpPr>
            <p:spPr>
              <a:xfrm>
                <a:off x="2555818" y="3677769"/>
                <a:ext cx="337665" cy="0"/>
              </a:xfrm>
              <a:prstGeom prst="line">
                <a:avLst/>
              </a:prstGeom>
              <a:ln w="9525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0" name="直接连接符 99"/>
              <p:cNvCxnSpPr/>
              <p:nvPr/>
            </p:nvCxnSpPr>
            <p:spPr>
              <a:xfrm flipV="1">
                <a:off x="2893483" y="3410981"/>
                <a:ext cx="158460" cy="266788"/>
              </a:xfrm>
              <a:prstGeom prst="line">
                <a:avLst/>
              </a:prstGeom>
              <a:ln w="9525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1" name="直接连接符 100"/>
              <p:cNvCxnSpPr/>
              <p:nvPr/>
            </p:nvCxnSpPr>
            <p:spPr>
              <a:xfrm flipH="1">
                <a:off x="3760733" y="3677769"/>
                <a:ext cx="337665" cy="0"/>
              </a:xfrm>
              <a:prstGeom prst="line">
                <a:avLst/>
              </a:prstGeom>
              <a:ln w="9525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2" name="直接连接符 101"/>
              <p:cNvCxnSpPr/>
              <p:nvPr/>
            </p:nvCxnSpPr>
            <p:spPr>
              <a:xfrm flipH="1" flipV="1">
                <a:off x="3602273" y="3410981"/>
                <a:ext cx="158460" cy="266788"/>
              </a:xfrm>
              <a:prstGeom prst="line">
                <a:avLst/>
              </a:prstGeom>
              <a:ln w="9525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3" name="直接连接符 102"/>
              <p:cNvCxnSpPr/>
              <p:nvPr/>
            </p:nvCxnSpPr>
            <p:spPr>
              <a:xfrm>
                <a:off x="3051943" y="3410981"/>
                <a:ext cx="550330" cy="0"/>
              </a:xfrm>
              <a:prstGeom prst="line">
                <a:avLst/>
              </a:prstGeom>
              <a:ln w="9525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04" name="组合 103"/>
          <p:cNvGrpSpPr/>
          <p:nvPr/>
        </p:nvGrpSpPr>
        <p:grpSpPr>
          <a:xfrm>
            <a:off x="10404996" y="3196574"/>
            <a:ext cx="1016000" cy="1016000"/>
            <a:chOff x="771004" y="2929874"/>
            <a:chExt cx="1016000" cy="1016000"/>
          </a:xfrm>
        </p:grpSpPr>
        <p:sp>
          <p:nvSpPr>
            <p:cNvPr id="105" name="椭圆 104"/>
            <p:cNvSpPr/>
            <p:nvPr/>
          </p:nvSpPr>
          <p:spPr>
            <a:xfrm>
              <a:off x="771004" y="2929874"/>
              <a:ext cx="1016000" cy="1016000"/>
            </a:xfrm>
            <a:prstGeom prst="ellipse">
              <a:avLst/>
            </a:prstGeom>
            <a:solidFill>
              <a:srgbClr val="C125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6" name="椭圆 105"/>
            <p:cNvSpPr/>
            <p:nvPr/>
          </p:nvSpPr>
          <p:spPr>
            <a:xfrm>
              <a:off x="894310" y="3053180"/>
              <a:ext cx="769389" cy="769389"/>
            </a:xfrm>
            <a:prstGeom prst="ellipse">
              <a:avLst/>
            </a:prstGeom>
            <a:gradFill flip="none" rotWithShape="1">
              <a:gsLst>
                <a:gs pos="0">
                  <a:srgbClr val="BFBFBF"/>
                </a:gs>
                <a:gs pos="54000">
                  <a:srgbClr val="FFFFFF"/>
                </a:gs>
                <a:gs pos="100000">
                  <a:schemeClr val="bg1">
                    <a:tint val="0"/>
                  </a:schemeClr>
                </a:gs>
              </a:gsLst>
              <a:lin ang="13500000" scaled="1"/>
              <a:tileRect/>
            </a:gradFill>
            <a:ln w="28575">
              <a:noFill/>
            </a:ln>
            <a:effectLst>
              <a:outerShdw blurRad="88900" dir="5100000" sx="103000" sy="103000" rotWithShape="0">
                <a:scrgbClr r="0" g="0" b="0">
                  <a:alpha val="15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000000"/>
                </a:solidFill>
              </a:endParaRPr>
            </a:p>
          </p:txBody>
        </p:sp>
        <p:grpSp>
          <p:nvGrpSpPr>
            <p:cNvPr id="107" name="组合 106"/>
            <p:cNvGrpSpPr/>
            <p:nvPr/>
          </p:nvGrpSpPr>
          <p:grpSpPr>
            <a:xfrm>
              <a:off x="905422" y="3318880"/>
              <a:ext cx="751928" cy="100719"/>
              <a:chOff x="2555818" y="3410981"/>
              <a:chExt cx="1542580" cy="266788"/>
            </a:xfrm>
          </p:grpSpPr>
          <p:cxnSp>
            <p:nvCxnSpPr>
              <p:cNvPr id="108" name="直接连接符 107"/>
              <p:cNvCxnSpPr>
                <a:stCxn id="106" idx="2"/>
              </p:cNvCxnSpPr>
              <p:nvPr/>
            </p:nvCxnSpPr>
            <p:spPr>
              <a:xfrm>
                <a:off x="2555818" y="3677769"/>
                <a:ext cx="337665" cy="0"/>
              </a:xfrm>
              <a:prstGeom prst="line">
                <a:avLst/>
              </a:prstGeom>
              <a:ln w="9525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9" name="直接连接符 108"/>
              <p:cNvCxnSpPr/>
              <p:nvPr/>
            </p:nvCxnSpPr>
            <p:spPr>
              <a:xfrm flipV="1">
                <a:off x="2893483" y="3410981"/>
                <a:ext cx="158460" cy="266788"/>
              </a:xfrm>
              <a:prstGeom prst="line">
                <a:avLst/>
              </a:prstGeom>
              <a:ln w="9525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0" name="直接连接符 109"/>
              <p:cNvCxnSpPr/>
              <p:nvPr/>
            </p:nvCxnSpPr>
            <p:spPr>
              <a:xfrm flipH="1">
                <a:off x="3760733" y="3677769"/>
                <a:ext cx="337665" cy="0"/>
              </a:xfrm>
              <a:prstGeom prst="line">
                <a:avLst/>
              </a:prstGeom>
              <a:ln w="9525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1" name="直接连接符 110"/>
              <p:cNvCxnSpPr/>
              <p:nvPr/>
            </p:nvCxnSpPr>
            <p:spPr>
              <a:xfrm flipH="1" flipV="1">
                <a:off x="3602273" y="3410981"/>
                <a:ext cx="158460" cy="266788"/>
              </a:xfrm>
              <a:prstGeom prst="line">
                <a:avLst/>
              </a:prstGeom>
              <a:ln w="9525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2" name="直接连接符 111"/>
              <p:cNvCxnSpPr/>
              <p:nvPr/>
            </p:nvCxnSpPr>
            <p:spPr>
              <a:xfrm>
                <a:off x="3051943" y="3410981"/>
                <a:ext cx="550330" cy="0"/>
              </a:xfrm>
              <a:prstGeom prst="line">
                <a:avLst/>
              </a:prstGeom>
              <a:ln w="9525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13" name="文本框 112"/>
          <p:cNvSpPr txBox="1"/>
          <p:nvPr/>
        </p:nvSpPr>
        <p:spPr>
          <a:xfrm>
            <a:off x="1025222" y="3635939"/>
            <a:ext cx="49885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2011</a:t>
            </a:r>
            <a:endParaRPr lang="zh-CN" altLang="en-US" sz="11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4" name="文本框 113"/>
          <p:cNvSpPr txBox="1"/>
          <p:nvPr/>
        </p:nvSpPr>
        <p:spPr>
          <a:xfrm>
            <a:off x="3437569" y="3635939"/>
            <a:ext cx="49885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2012</a:t>
            </a:r>
            <a:endParaRPr lang="zh-CN" altLang="en-US" sz="11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5" name="文本框 114"/>
          <p:cNvSpPr txBox="1"/>
          <p:nvPr/>
        </p:nvSpPr>
        <p:spPr>
          <a:xfrm>
            <a:off x="5834977" y="3635939"/>
            <a:ext cx="49885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2013</a:t>
            </a:r>
            <a:endParaRPr lang="zh-CN" altLang="en-US" sz="11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6" name="文本框 115"/>
          <p:cNvSpPr txBox="1"/>
          <p:nvPr/>
        </p:nvSpPr>
        <p:spPr>
          <a:xfrm>
            <a:off x="8250503" y="3635939"/>
            <a:ext cx="49885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2014</a:t>
            </a:r>
            <a:endParaRPr lang="zh-CN" altLang="en-US" sz="11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7" name="文本框 116"/>
          <p:cNvSpPr txBox="1"/>
          <p:nvPr/>
        </p:nvSpPr>
        <p:spPr>
          <a:xfrm>
            <a:off x="10662444" y="3635939"/>
            <a:ext cx="49885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2015</a:t>
            </a:r>
            <a:endParaRPr lang="zh-CN" altLang="en-US" sz="11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19" name="直接连接符 118"/>
          <p:cNvCxnSpPr/>
          <p:nvPr/>
        </p:nvCxnSpPr>
        <p:spPr>
          <a:xfrm>
            <a:off x="1274649" y="2343362"/>
            <a:ext cx="0" cy="736309"/>
          </a:xfrm>
          <a:prstGeom prst="line">
            <a:avLst/>
          </a:prstGeom>
          <a:ln w="57150">
            <a:solidFill>
              <a:srgbClr val="C12529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2" name="直接连接符 121"/>
          <p:cNvCxnSpPr/>
          <p:nvPr/>
        </p:nvCxnSpPr>
        <p:spPr>
          <a:xfrm>
            <a:off x="6096000" y="2343362"/>
            <a:ext cx="0" cy="736309"/>
          </a:xfrm>
          <a:prstGeom prst="line">
            <a:avLst/>
          </a:prstGeom>
          <a:ln w="57150">
            <a:solidFill>
              <a:srgbClr val="C12529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直接连接符 122"/>
          <p:cNvCxnSpPr/>
          <p:nvPr/>
        </p:nvCxnSpPr>
        <p:spPr>
          <a:xfrm>
            <a:off x="10911872" y="2343362"/>
            <a:ext cx="0" cy="736309"/>
          </a:xfrm>
          <a:prstGeom prst="line">
            <a:avLst/>
          </a:prstGeom>
          <a:ln w="57150">
            <a:solidFill>
              <a:srgbClr val="C12529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" name="直接连接符 123"/>
          <p:cNvCxnSpPr/>
          <p:nvPr/>
        </p:nvCxnSpPr>
        <p:spPr>
          <a:xfrm>
            <a:off x="3686996" y="4297291"/>
            <a:ext cx="0" cy="736309"/>
          </a:xfrm>
          <a:prstGeom prst="line">
            <a:avLst/>
          </a:prstGeom>
          <a:ln w="57150">
            <a:solidFill>
              <a:srgbClr val="C12529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5" name="直接连接符 124"/>
          <p:cNvCxnSpPr/>
          <p:nvPr/>
        </p:nvCxnSpPr>
        <p:spPr>
          <a:xfrm>
            <a:off x="8506879" y="4297291"/>
            <a:ext cx="0" cy="736309"/>
          </a:xfrm>
          <a:prstGeom prst="line">
            <a:avLst/>
          </a:prstGeom>
          <a:ln w="57150">
            <a:solidFill>
              <a:srgbClr val="C12529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6" name="等腰三角形 125"/>
          <p:cNvSpPr/>
          <p:nvPr/>
        </p:nvSpPr>
        <p:spPr>
          <a:xfrm rot="10800000">
            <a:off x="5449627" y="0"/>
            <a:ext cx="1292746" cy="787400"/>
          </a:xfrm>
          <a:prstGeom prst="triangle">
            <a:avLst/>
          </a:prstGeom>
          <a:solidFill>
            <a:srgbClr val="C125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7" name="矩形 126"/>
          <p:cNvSpPr/>
          <p:nvPr/>
        </p:nvSpPr>
        <p:spPr>
          <a:xfrm>
            <a:off x="474251" y="1970248"/>
            <a:ext cx="203700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rgbClr val="000000"/>
                </a:solidFill>
              </a:rPr>
              <a:t>I will always be with you.</a:t>
            </a:r>
          </a:p>
        </p:txBody>
      </p:sp>
      <p:sp>
        <p:nvSpPr>
          <p:cNvPr id="128" name="矩形 127"/>
          <p:cNvSpPr/>
          <p:nvPr/>
        </p:nvSpPr>
        <p:spPr>
          <a:xfrm>
            <a:off x="2443861" y="5977377"/>
            <a:ext cx="2486268" cy="4855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 smtClean="0">
                <a:solidFill>
                  <a:srgbClr val="000000"/>
                </a:solidFill>
              </a:rPr>
              <a:t>On </a:t>
            </a:r>
            <a:r>
              <a:rPr lang="en-US" altLang="zh-CN" sz="1200" dirty="0">
                <a:solidFill>
                  <a:srgbClr val="000000"/>
                </a:solidFill>
              </a:rPr>
              <a:t>a scale from 1, to 10, </a:t>
            </a:r>
            <a:endParaRPr lang="en-US" altLang="zh-CN" sz="1200" dirty="0" smtClean="0">
              <a:solidFill>
                <a:srgbClr val="000000"/>
              </a:solidFill>
            </a:endParaRPr>
          </a:p>
          <a:p>
            <a:pPr algn="ctr"/>
            <a:r>
              <a:rPr lang="en-US" altLang="zh-CN" sz="1200" dirty="0" smtClean="0">
                <a:solidFill>
                  <a:srgbClr val="000000"/>
                </a:solidFill>
              </a:rPr>
              <a:t>How </a:t>
            </a:r>
            <a:r>
              <a:rPr lang="en-US" altLang="zh-CN" sz="1200" dirty="0">
                <a:solidFill>
                  <a:srgbClr val="000000"/>
                </a:solidFill>
              </a:rPr>
              <a:t>Would You rate your Pain?</a:t>
            </a:r>
            <a:endParaRPr lang="zh-CN" altLang="en-US" sz="1200" dirty="0">
              <a:solidFill>
                <a:srgbClr val="000000"/>
              </a:solidFill>
            </a:endParaRPr>
          </a:p>
        </p:txBody>
      </p:sp>
      <p:sp>
        <p:nvSpPr>
          <p:cNvPr id="130" name="矩形 129"/>
          <p:cNvSpPr/>
          <p:nvPr/>
        </p:nvSpPr>
        <p:spPr>
          <a:xfrm>
            <a:off x="7256796" y="5977377"/>
            <a:ext cx="2486268" cy="4855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 smtClean="0">
                <a:solidFill>
                  <a:srgbClr val="000000"/>
                </a:solidFill>
              </a:rPr>
              <a:t>On </a:t>
            </a:r>
            <a:r>
              <a:rPr lang="en-US" altLang="zh-CN" sz="1200" dirty="0">
                <a:solidFill>
                  <a:srgbClr val="000000"/>
                </a:solidFill>
              </a:rPr>
              <a:t>a scale from 1, to 10, </a:t>
            </a:r>
            <a:endParaRPr lang="en-US" altLang="zh-CN" sz="1200" dirty="0" smtClean="0">
              <a:solidFill>
                <a:srgbClr val="000000"/>
              </a:solidFill>
            </a:endParaRPr>
          </a:p>
          <a:p>
            <a:pPr algn="ctr"/>
            <a:r>
              <a:rPr lang="en-US" altLang="zh-CN" sz="1200" dirty="0" smtClean="0">
                <a:solidFill>
                  <a:srgbClr val="000000"/>
                </a:solidFill>
              </a:rPr>
              <a:t>How </a:t>
            </a:r>
            <a:r>
              <a:rPr lang="en-US" altLang="zh-CN" sz="1200" dirty="0">
                <a:solidFill>
                  <a:srgbClr val="000000"/>
                </a:solidFill>
              </a:rPr>
              <a:t>Would You rate your Pain?</a:t>
            </a:r>
            <a:endParaRPr lang="zh-CN" altLang="en-US" sz="1200" dirty="0">
              <a:solidFill>
                <a:srgbClr val="000000"/>
              </a:solidFill>
            </a:endParaRPr>
          </a:p>
        </p:txBody>
      </p:sp>
      <p:sp>
        <p:nvSpPr>
          <p:cNvPr id="131" name="矩形 130"/>
          <p:cNvSpPr/>
          <p:nvPr/>
        </p:nvSpPr>
        <p:spPr>
          <a:xfrm>
            <a:off x="9545994" y="1877915"/>
            <a:ext cx="273175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 smtClean="0">
                <a:solidFill>
                  <a:srgbClr val="000000"/>
                </a:solidFill>
              </a:rPr>
              <a:t>On </a:t>
            </a:r>
            <a:r>
              <a:rPr lang="en-US" altLang="zh-CN" sz="1200" dirty="0">
                <a:solidFill>
                  <a:srgbClr val="000000"/>
                </a:solidFill>
              </a:rPr>
              <a:t>a scale from 1, to 10, </a:t>
            </a:r>
            <a:endParaRPr lang="en-US" altLang="zh-CN" sz="1200" dirty="0" smtClean="0">
              <a:solidFill>
                <a:srgbClr val="000000"/>
              </a:solidFill>
            </a:endParaRPr>
          </a:p>
          <a:p>
            <a:pPr algn="ctr"/>
            <a:r>
              <a:rPr lang="en-US" altLang="zh-CN" sz="1200" dirty="0" smtClean="0">
                <a:solidFill>
                  <a:srgbClr val="000000"/>
                </a:solidFill>
              </a:rPr>
              <a:t>How </a:t>
            </a:r>
            <a:r>
              <a:rPr lang="en-US" altLang="zh-CN" sz="1200" dirty="0">
                <a:solidFill>
                  <a:srgbClr val="000000"/>
                </a:solidFill>
              </a:rPr>
              <a:t>Would You rate your Pain?</a:t>
            </a:r>
            <a:endParaRPr lang="zh-CN" altLang="en-US" sz="1200" dirty="0">
              <a:solidFill>
                <a:srgbClr val="000000"/>
              </a:solidFill>
            </a:endParaRPr>
          </a:p>
        </p:txBody>
      </p:sp>
      <p:sp>
        <p:nvSpPr>
          <p:cNvPr id="135" name="Freeform 5"/>
          <p:cNvSpPr>
            <a:spLocks noEditPoints="1"/>
          </p:cNvSpPr>
          <p:nvPr/>
        </p:nvSpPr>
        <p:spPr bwMode="auto">
          <a:xfrm>
            <a:off x="3437569" y="5180780"/>
            <a:ext cx="476565" cy="685442"/>
          </a:xfrm>
          <a:custGeom>
            <a:avLst/>
            <a:gdLst>
              <a:gd name="T0" fmla="*/ 72 w 196"/>
              <a:gd name="T1" fmla="*/ 253 h 283"/>
              <a:gd name="T2" fmla="*/ 60 w 196"/>
              <a:gd name="T3" fmla="*/ 281 h 283"/>
              <a:gd name="T4" fmla="*/ 52 w 196"/>
              <a:gd name="T5" fmla="*/ 283 h 283"/>
              <a:gd name="T6" fmla="*/ 32 w 196"/>
              <a:gd name="T7" fmla="*/ 269 h 283"/>
              <a:gd name="T8" fmla="*/ 27 w 196"/>
              <a:gd name="T9" fmla="*/ 238 h 283"/>
              <a:gd name="T10" fmla="*/ 45 w 196"/>
              <a:gd name="T11" fmla="*/ 191 h 283"/>
              <a:gd name="T12" fmla="*/ 71 w 196"/>
              <a:gd name="T13" fmla="*/ 230 h 283"/>
              <a:gd name="T14" fmla="*/ 70 w 196"/>
              <a:gd name="T15" fmla="*/ 238 h 283"/>
              <a:gd name="T16" fmla="*/ 72 w 196"/>
              <a:gd name="T17" fmla="*/ 253 h 283"/>
              <a:gd name="T18" fmla="*/ 99 w 196"/>
              <a:gd name="T19" fmla="*/ 104 h 283"/>
              <a:gd name="T20" fmla="*/ 152 w 196"/>
              <a:gd name="T21" fmla="*/ 52 h 283"/>
              <a:gd name="T22" fmla="*/ 99 w 196"/>
              <a:gd name="T23" fmla="*/ 0 h 283"/>
              <a:gd name="T24" fmla="*/ 47 w 196"/>
              <a:gd name="T25" fmla="*/ 52 h 283"/>
              <a:gd name="T26" fmla="*/ 99 w 196"/>
              <a:gd name="T27" fmla="*/ 104 h 283"/>
              <a:gd name="T28" fmla="*/ 129 w 196"/>
              <a:gd name="T29" fmla="*/ 229 h 283"/>
              <a:gd name="T30" fmla="*/ 131 w 196"/>
              <a:gd name="T31" fmla="*/ 238 h 283"/>
              <a:gd name="T32" fmla="*/ 128 w 196"/>
              <a:gd name="T33" fmla="*/ 253 h 283"/>
              <a:gd name="T34" fmla="*/ 141 w 196"/>
              <a:gd name="T35" fmla="*/ 281 h 283"/>
              <a:gd name="T36" fmla="*/ 149 w 196"/>
              <a:gd name="T37" fmla="*/ 283 h 283"/>
              <a:gd name="T38" fmla="*/ 169 w 196"/>
              <a:gd name="T39" fmla="*/ 269 h 283"/>
              <a:gd name="T40" fmla="*/ 174 w 196"/>
              <a:gd name="T41" fmla="*/ 238 h 283"/>
              <a:gd name="T42" fmla="*/ 153 w 196"/>
              <a:gd name="T43" fmla="*/ 189 h 283"/>
              <a:gd name="T44" fmla="*/ 129 w 196"/>
              <a:gd name="T45" fmla="*/ 229 h 283"/>
              <a:gd name="T46" fmla="*/ 184 w 196"/>
              <a:gd name="T47" fmla="*/ 88 h 283"/>
              <a:gd name="T48" fmla="*/ 154 w 196"/>
              <a:gd name="T49" fmla="*/ 93 h 283"/>
              <a:gd name="T50" fmla="*/ 99 w 196"/>
              <a:gd name="T51" fmla="*/ 121 h 283"/>
              <a:gd name="T52" fmla="*/ 43 w 196"/>
              <a:gd name="T53" fmla="*/ 91 h 283"/>
              <a:gd name="T54" fmla="*/ 13 w 196"/>
              <a:gd name="T55" fmla="*/ 84 h 283"/>
              <a:gd name="T56" fmla="*/ 7 w 196"/>
              <a:gd name="T57" fmla="*/ 114 h 283"/>
              <a:gd name="T58" fmla="*/ 54 w 196"/>
              <a:gd name="T59" fmla="*/ 155 h 283"/>
              <a:gd name="T60" fmla="*/ 144 w 196"/>
              <a:gd name="T61" fmla="*/ 155 h 283"/>
              <a:gd name="T62" fmla="*/ 189 w 196"/>
              <a:gd name="T63" fmla="*/ 118 h 283"/>
              <a:gd name="T64" fmla="*/ 184 w 196"/>
              <a:gd name="T65" fmla="*/ 88 h 283"/>
              <a:gd name="T66" fmla="*/ 56 w 196"/>
              <a:gd name="T67" fmla="*/ 183 h 283"/>
              <a:gd name="T68" fmla="*/ 56 w 196"/>
              <a:gd name="T69" fmla="*/ 166 h 283"/>
              <a:gd name="T70" fmla="*/ 143 w 196"/>
              <a:gd name="T71" fmla="*/ 166 h 283"/>
              <a:gd name="T72" fmla="*/ 143 w 196"/>
              <a:gd name="T73" fmla="*/ 183 h 283"/>
              <a:gd name="T74" fmla="*/ 99 w 196"/>
              <a:gd name="T75" fmla="*/ 226 h 283"/>
              <a:gd name="T76" fmla="*/ 99 w 196"/>
              <a:gd name="T77" fmla="*/ 226 h 283"/>
              <a:gd name="T78" fmla="*/ 56 w 196"/>
              <a:gd name="T79" fmla="*/ 183 h 2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96" h="283">
                <a:moveTo>
                  <a:pt x="72" y="253"/>
                </a:moveTo>
                <a:cubicBezTo>
                  <a:pt x="77" y="264"/>
                  <a:pt x="71" y="277"/>
                  <a:pt x="60" y="281"/>
                </a:cubicBezTo>
                <a:cubicBezTo>
                  <a:pt x="58" y="282"/>
                  <a:pt x="55" y="283"/>
                  <a:pt x="52" y="283"/>
                </a:cubicBezTo>
                <a:cubicBezTo>
                  <a:pt x="44" y="283"/>
                  <a:pt x="36" y="277"/>
                  <a:pt x="32" y="269"/>
                </a:cubicBezTo>
                <a:cubicBezTo>
                  <a:pt x="32" y="268"/>
                  <a:pt x="27" y="255"/>
                  <a:pt x="27" y="238"/>
                </a:cubicBezTo>
                <a:cubicBezTo>
                  <a:pt x="27" y="220"/>
                  <a:pt x="34" y="204"/>
                  <a:pt x="45" y="191"/>
                </a:cubicBezTo>
                <a:cubicBezTo>
                  <a:pt x="48" y="208"/>
                  <a:pt x="58" y="222"/>
                  <a:pt x="71" y="230"/>
                </a:cubicBezTo>
                <a:cubicBezTo>
                  <a:pt x="70" y="233"/>
                  <a:pt x="70" y="235"/>
                  <a:pt x="70" y="238"/>
                </a:cubicBezTo>
                <a:cubicBezTo>
                  <a:pt x="70" y="246"/>
                  <a:pt x="72" y="253"/>
                  <a:pt x="72" y="253"/>
                </a:cubicBezTo>
                <a:close/>
                <a:moveTo>
                  <a:pt x="99" y="104"/>
                </a:moveTo>
                <a:cubicBezTo>
                  <a:pt x="128" y="104"/>
                  <a:pt x="152" y="81"/>
                  <a:pt x="152" y="52"/>
                </a:cubicBezTo>
                <a:cubicBezTo>
                  <a:pt x="152" y="23"/>
                  <a:pt x="128" y="0"/>
                  <a:pt x="99" y="0"/>
                </a:cubicBezTo>
                <a:cubicBezTo>
                  <a:pt x="70" y="0"/>
                  <a:pt x="47" y="23"/>
                  <a:pt x="47" y="52"/>
                </a:cubicBezTo>
                <a:cubicBezTo>
                  <a:pt x="47" y="81"/>
                  <a:pt x="70" y="104"/>
                  <a:pt x="99" y="104"/>
                </a:cubicBezTo>
                <a:close/>
                <a:moveTo>
                  <a:pt x="129" y="229"/>
                </a:moveTo>
                <a:cubicBezTo>
                  <a:pt x="130" y="232"/>
                  <a:pt x="131" y="235"/>
                  <a:pt x="131" y="238"/>
                </a:cubicBezTo>
                <a:cubicBezTo>
                  <a:pt x="131" y="246"/>
                  <a:pt x="129" y="253"/>
                  <a:pt x="128" y="253"/>
                </a:cubicBezTo>
                <a:cubicBezTo>
                  <a:pt x="124" y="264"/>
                  <a:pt x="130" y="277"/>
                  <a:pt x="141" y="281"/>
                </a:cubicBezTo>
                <a:cubicBezTo>
                  <a:pt x="143" y="282"/>
                  <a:pt x="146" y="283"/>
                  <a:pt x="149" y="283"/>
                </a:cubicBezTo>
                <a:cubicBezTo>
                  <a:pt x="157" y="283"/>
                  <a:pt x="165" y="277"/>
                  <a:pt x="169" y="269"/>
                </a:cubicBezTo>
                <a:cubicBezTo>
                  <a:pt x="169" y="268"/>
                  <a:pt x="174" y="255"/>
                  <a:pt x="174" y="238"/>
                </a:cubicBezTo>
                <a:cubicBezTo>
                  <a:pt x="174" y="219"/>
                  <a:pt x="166" y="202"/>
                  <a:pt x="153" y="189"/>
                </a:cubicBezTo>
                <a:cubicBezTo>
                  <a:pt x="152" y="206"/>
                  <a:pt x="142" y="220"/>
                  <a:pt x="129" y="229"/>
                </a:cubicBezTo>
                <a:close/>
                <a:moveTo>
                  <a:pt x="184" y="88"/>
                </a:moveTo>
                <a:cubicBezTo>
                  <a:pt x="175" y="81"/>
                  <a:pt x="161" y="83"/>
                  <a:pt x="154" y="93"/>
                </a:cubicBezTo>
                <a:cubicBezTo>
                  <a:pt x="141" y="111"/>
                  <a:pt x="121" y="121"/>
                  <a:pt x="99" y="121"/>
                </a:cubicBezTo>
                <a:cubicBezTo>
                  <a:pt x="77" y="121"/>
                  <a:pt x="55" y="110"/>
                  <a:pt x="43" y="91"/>
                </a:cubicBezTo>
                <a:cubicBezTo>
                  <a:pt x="36" y="81"/>
                  <a:pt x="23" y="78"/>
                  <a:pt x="13" y="84"/>
                </a:cubicBezTo>
                <a:cubicBezTo>
                  <a:pt x="3" y="91"/>
                  <a:pt x="0" y="104"/>
                  <a:pt x="7" y="114"/>
                </a:cubicBezTo>
                <a:cubicBezTo>
                  <a:pt x="19" y="132"/>
                  <a:pt x="35" y="146"/>
                  <a:pt x="54" y="155"/>
                </a:cubicBezTo>
                <a:cubicBezTo>
                  <a:pt x="144" y="155"/>
                  <a:pt x="144" y="155"/>
                  <a:pt x="144" y="155"/>
                </a:cubicBezTo>
                <a:cubicBezTo>
                  <a:pt x="162" y="147"/>
                  <a:pt x="178" y="134"/>
                  <a:pt x="189" y="118"/>
                </a:cubicBezTo>
                <a:cubicBezTo>
                  <a:pt x="196" y="108"/>
                  <a:pt x="194" y="95"/>
                  <a:pt x="184" y="88"/>
                </a:cubicBezTo>
                <a:close/>
                <a:moveTo>
                  <a:pt x="56" y="183"/>
                </a:moveTo>
                <a:cubicBezTo>
                  <a:pt x="56" y="166"/>
                  <a:pt x="56" y="166"/>
                  <a:pt x="56" y="166"/>
                </a:cubicBezTo>
                <a:cubicBezTo>
                  <a:pt x="143" y="166"/>
                  <a:pt x="143" y="166"/>
                  <a:pt x="143" y="166"/>
                </a:cubicBezTo>
                <a:cubicBezTo>
                  <a:pt x="143" y="183"/>
                  <a:pt x="143" y="183"/>
                  <a:pt x="143" y="183"/>
                </a:cubicBezTo>
                <a:cubicBezTo>
                  <a:pt x="143" y="207"/>
                  <a:pt x="123" y="226"/>
                  <a:pt x="99" y="226"/>
                </a:cubicBezTo>
                <a:cubicBezTo>
                  <a:pt x="99" y="226"/>
                  <a:pt x="99" y="226"/>
                  <a:pt x="99" y="226"/>
                </a:cubicBezTo>
                <a:cubicBezTo>
                  <a:pt x="75" y="226"/>
                  <a:pt x="56" y="207"/>
                  <a:pt x="56" y="183"/>
                </a:cubicBezTo>
                <a:close/>
              </a:path>
            </a:pathLst>
          </a:custGeom>
          <a:solidFill>
            <a:srgbClr val="C1252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9" name="Freeform 9"/>
          <p:cNvSpPr>
            <a:spLocks noEditPoints="1"/>
          </p:cNvSpPr>
          <p:nvPr/>
        </p:nvSpPr>
        <p:spPr bwMode="auto">
          <a:xfrm>
            <a:off x="8156799" y="5180780"/>
            <a:ext cx="700159" cy="685441"/>
          </a:xfrm>
          <a:custGeom>
            <a:avLst/>
            <a:gdLst>
              <a:gd name="T0" fmla="*/ 261 w 279"/>
              <a:gd name="T1" fmla="*/ 149 h 273"/>
              <a:gd name="T2" fmla="*/ 259 w 279"/>
              <a:gd name="T3" fmla="*/ 135 h 273"/>
              <a:gd name="T4" fmla="*/ 253 w 279"/>
              <a:gd name="T5" fmla="*/ 115 h 273"/>
              <a:gd name="T6" fmla="*/ 252 w 279"/>
              <a:gd name="T7" fmla="*/ 105 h 273"/>
              <a:gd name="T8" fmla="*/ 250 w 279"/>
              <a:gd name="T9" fmla="*/ 97 h 273"/>
              <a:gd name="T10" fmla="*/ 264 w 279"/>
              <a:gd name="T11" fmla="*/ 98 h 273"/>
              <a:gd name="T12" fmla="*/ 261 w 279"/>
              <a:gd name="T13" fmla="*/ 149 h 273"/>
              <a:gd name="T14" fmla="*/ 232 w 279"/>
              <a:gd name="T15" fmla="*/ 212 h 273"/>
              <a:gd name="T16" fmla="*/ 232 w 279"/>
              <a:gd name="T17" fmla="*/ 212 h 273"/>
              <a:gd name="T18" fmla="*/ 232 w 279"/>
              <a:gd name="T19" fmla="*/ 212 h 273"/>
              <a:gd name="T20" fmla="*/ 222 w 279"/>
              <a:gd name="T21" fmla="*/ 225 h 273"/>
              <a:gd name="T22" fmla="*/ 189 w 279"/>
              <a:gd name="T23" fmla="*/ 273 h 273"/>
              <a:gd name="T24" fmla="*/ 158 w 279"/>
              <a:gd name="T25" fmla="*/ 273 h 273"/>
              <a:gd name="T26" fmla="*/ 159 w 279"/>
              <a:gd name="T27" fmla="*/ 261 h 273"/>
              <a:gd name="T28" fmla="*/ 154 w 279"/>
              <a:gd name="T29" fmla="*/ 262 h 273"/>
              <a:gd name="T30" fmla="*/ 109 w 279"/>
              <a:gd name="T31" fmla="*/ 263 h 273"/>
              <a:gd name="T32" fmla="*/ 102 w 279"/>
              <a:gd name="T33" fmla="*/ 273 h 273"/>
              <a:gd name="T34" fmla="*/ 71 w 279"/>
              <a:gd name="T35" fmla="*/ 273 h 273"/>
              <a:gd name="T36" fmla="*/ 70 w 279"/>
              <a:gd name="T37" fmla="*/ 262 h 273"/>
              <a:gd name="T38" fmla="*/ 50 w 279"/>
              <a:gd name="T39" fmla="*/ 235 h 273"/>
              <a:gd name="T40" fmla="*/ 32 w 279"/>
              <a:gd name="T41" fmla="*/ 214 h 273"/>
              <a:gd name="T42" fmla="*/ 32 w 279"/>
              <a:gd name="T43" fmla="*/ 214 h 273"/>
              <a:gd name="T44" fmla="*/ 0 w 279"/>
              <a:gd name="T45" fmla="*/ 181 h 273"/>
              <a:gd name="T46" fmla="*/ 0 w 279"/>
              <a:gd name="T47" fmla="*/ 149 h 273"/>
              <a:gd name="T48" fmla="*/ 28 w 279"/>
              <a:gd name="T49" fmla="*/ 120 h 273"/>
              <a:gd name="T50" fmla="*/ 29 w 279"/>
              <a:gd name="T51" fmla="*/ 119 h 273"/>
              <a:gd name="T52" fmla="*/ 50 w 279"/>
              <a:gd name="T53" fmla="*/ 90 h 273"/>
              <a:gd name="T54" fmla="*/ 29 w 279"/>
              <a:gd name="T55" fmla="*/ 59 h 273"/>
              <a:gd name="T56" fmla="*/ 47 w 279"/>
              <a:gd name="T57" fmla="*/ 43 h 273"/>
              <a:gd name="T58" fmla="*/ 100 w 279"/>
              <a:gd name="T59" fmla="*/ 73 h 273"/>
              <a:gd name="T60" fmla="*/ 107 w 279"/>
              <a:gd name="T61" fmla="*/ 31 h 273"/>
              <a:gd name="T62" fmla="*/ 162 w 279"/>
              <a:gd name="T63" fmla="*/ 0 h 273"/>
              <a:gd name="T64" fmla="*/ 193 w 279"/>
              <a:gd name="T65" fmla="*/ 8 h 273"/>
              <a:gd name="T66" fmla="*/ 220 w 279"/>
              <a:gd name="T67" fmla="*/ 86 h 273"/>
              <a:gd name="T68" fmla="*/ 248 w 279"/>
              <a:gd name="T69" fmla="*/ 137 h 273"/>
              <a:gd name="T70" fmla="*/ 232 w 279"/>
              <a:gd name="T71" fmla="*/ 212 h 273"/>
              <a:gd name="T72" fmla="*/ 113 w 279"/>
              <a:gd name="T73" fmla="*/ 73 h 273"/>
              <a:gd name="T74" fmla="*/ 117 w 279"/>
              <a:gd name="T75" fmla="*/ 72 h 273"/>
              <a:gd name="T76" fmla="*/ 150 w 279"/>
              <a:gd name="T77" fmla="*/ 71 h 273"/>
              <a:gd name="T78" fmla="*/ 165 w 279"/>
              <a:gd name="T79" fmla="*/ 46 h 273"/>
              <a:gd name="T80" fmla="*/ 154 w 279"/>
              <a:gd name="T81" fmla="*/ 49 h 273"/>
              <a:gd name="T82" fmla="*/ 151 w 279"/>
              <a:gd name="T83" fmla="*/ 34 h 273"/>
              <a:gd name="T84" fmla="*/ 175 w 279"/>
              <a:gd name="T85" fmla="*/ 29 h 273"/>
              <a:gd name="T86" fmla="*/ 188 w 279"/>
              <a:gd name="T87" fmla="*/ 37 h 273"/>
              <a:gd name="T88" fmla="*/ 188 w 279"/>
              <a:gd name="T89" fmla="*/ 37 h 273"/>
              <a:gd name="T90" fmla="*/ 167 w 279"/>
              <a:gd name="T91" fmla="*/ 74 h 273"/>
              <a:gd name="T92" fmla="*/ 202 w 279"/>
              <a:gd name="T93" fmla="*/ 92 h 273"/>
              <a:gd name="T94" fmla="*/ 204 w 279"/>
              <a:gd name="T95" fmla="*/ 88 h 273"/>
              <a:gd name="T96" fmla="*/ 187 w 279"/>
              <a:gd name="T97" fmla="*/ 20 h 273"/>
              <a:gd name="T98" fmla="*/ 162 w 279"/>
              <a:gd name="T99" fmla="*/ 13 h 273"/>
              <a:gd name="T100" fmla="*/ 119 w 279"/>
              <a:gd name="T101" fmla="*/ 37 h 273"/>
              <a:gd name="T102" fmla="*/ 113 w 279"/>
              <a:gd name="T103" fmla="*/ 73 h 2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79" h="273">
                <a:moveTo>
                  <a:pt x="261" y="149"/>
                </a:moveTo>
                <a:cubicBezTo>
                  <a:pt x="261" y="144"/>
                  <a:pt x="260" y="139"/>
                  <a:pt x="259" y="135"/>
                </a:cubicBezTo>
                <a:cubicBezTo>
                  <a:pt x="258" y="128"/>
                  <a:pt x="256" y="121"/>
                  <a:pt x="253" y="115"/>
                </a:cubicBezTo>
                <a:cubicBezTo>
                  <a:pt x="259" y="113"/>
                  <a:pt x="258" y="105"/>
                  <a:pt x="252" y="105"/>
                </a:cubicBezTo>
                <a:cubicBezTo>
                  <a:pt x="247" y="106"/>
                  <a:pt x="245" y="99"/>
                  <a:pt x="250" y="97"/>
                </a:cubicBezTo>
                <a:cubicBezTo>
                  <a:pt x="255" y="94"/>
                  <a:pt x="261" y="96"/>
                  <a:pt x="264" y="98"/>
                </a:cubicBezTo>
                <a:cubicBezTo>
                  <a:pt x="279" y="109"/>
                  <a:pt x="270" y="132"/>
                  <a:pt x="261" y="149"/>
                </a:cubicBezTo>
                <a:close/>
                <a:moveTo>
                  <a:pt x="232" y="212"/>
                </a:moveTo>
                <a:cubicBezTo>
                  <a:pt x="232" y="212"/>
                  <a:pt x="232" y="212"/>
                  <a:pt x="232" y="212"/>
                </a:cubicBezTo>
                <a:cubicBezTo>
                  <a:pt x="232" y="212"/>
                  <a:pt x="232" y="212"/>
                  <a:pt x="232" y="212"/>
                </a:cubicBezTo>
                <a:cubicBezTo>
                  <a:pt x="229" y="216"/>
                  <a:pt x="226" y="221"/>
                  <a:pt x="222" y="225"/>
                </a:cubicBezTo>
                <a:cubicBezTo>
                  <a:pt x="201" y="253"/>
                  <a:pt x="201" y="266"/>
                  <a:pt x="189" y="273"/>
                </a:cubicBezTo>
                <a:cubicBezTo>
                  <a:pt x="180" y="273"/>
                  <a:pt x="158" y="273"/>
                  <a:pt x="158" y="273"/>
                </a:cubicBezTo>
                <a:cubicBezTo>
                  <a:pt x="158" y="273"/>
                  <a:pt x="160" y="268"/>
                  <a:pt x="159" y="261"/>
                </a:cubicBezTo>
                <a:cubicBezTo>
                  <a:pt x="157" y="261"/>
                  <a:pt x="156" y="262"/>
                  <a:pt x="154" y="262"/>
                </a:cubicBezTo>
                <a:cubicBezTo>
                  <a:pt x="139" y="265"/>
                  <a:pt x="124" y="265"/>
                  <a:pt x="109" y="263"/>
                </a:cubicBezTo>
                <a:cubicBezTo>
                  <a:pt x="107" y="267"/>
                  <a:pt x="105" y="270"/>
                  <a:pt x="102" y="273"/>
                </a:cubicBezTo>
                <a:cubicBezTo>
                  <a:pt x="71" y="273"/>
                  <a:pt x="71" y="273"/>
                  <a:pt x="71" y="273"/>
                </a:cubicBezTo>
                <a:cubicBezTo>
                  <a:pt x="71" y="269"/>
                  <a:pt x="71" y="266"/>
                  <a:pt x="70" y="262"/>
                </a:cubicBezTo>
                <a:cubicBezTo>
                  <a:pt x="68" y="255"/>
                  <a:pt x="58" y="243"/>
                  <a:pt x="50" y="235"/>
                </a:cubicBezTo>
                <a:cubicBezTo>
                  <a:pt x="43" y="229"/>
                  <a:pt x="37" y="222"/>
                  <a:pt x="32" y="214"/>
                </a:cubicBezTo>
                <a:cubicBezTo>
                  <a:pt x="32" y="214"/>
                  <a:pt x="32" y="214"/>
                  <a:pt x="32" y="214"/>
                </a:cubicBezTo>
                <a:cubicBezTo>
                  <a:pt x="25" y="201"/>
                  <a:pt x="0" y="200"/>
                  <a:pt x="0" y="181"/>
                </a:cubicBezTo>
                <a:cubicBezTo>
                  <a:pt x="0" y="167"/>
                  <a:pt x="0" y="162"/>
                  <a:pt x="0" y="149"/>
                </a:cubicBezTo>
                <a:cubicBezTo>
                  <a:pt x="0" y="130"/>
                  <a:pt x="18" y="134"/>
                  <a:pt x="28" y="120"/>
                </a:cubicBezTo>
                <a:cubicBezTo>
                  <a:pt x="28" y="119"/>
                  <a:pt x="28" y="119"/>
                  <a:pt x="29" y="119"/>
                </a:cubicBezTo>
                <a:cubicBezTo>
                  <a:pt x="34" y="109"/>
                  <a:pt x="41" y="99"/>
                  <a:pt x="50" y="90"/>
                </a:cubicBezTo>
                <a:cubicBezTo>
                  <a:pt x="45" y="79"/>
                  <a:pt x="36" y="68"/>
                  <a:pt x="29" y="59"/>
                </a:cubicBezTo>
                <a:cubicBezTo>
                  <a:pt x="22" y="50"/>
                  <a:pt x="36" y="43"/>
                  <a:pt x="47" y="43"/>
                </a:cubicBezTo>
                <a:cubicBezTo>
                  <a:pt x="68" y="42"/>
                  <a:pt x="87" y="53"/>
                  <a:pt x="100" y="73"/>
                </a:cubicBezTo>
                <a:cubicBezTo>
                  <a:pt x="97" y="59"/>
                  <a:pt x="100" y="44"/>
                  <a:pt x="107" y="31"/>
                </a:cubicBezTo>
                <a:cubicBezTo>
                  <a:pt x="119" y="12"/>
                  <a:pt x="139" y="0"/>
                  <a:pt x="162" y="0"/>
                </a:cubicBezTo>
                <a:cubicBezTo>
                  <a:pt x="173" y="0"/>
                  <a:pt x="184" y="3"/>
                  <a:pt x="193" y="8"/>
                </a:cubicBezTo>
                <a:cubicBezTo>
                  <a:pt x="220" y="24"/>
                  <a:pt x="231" y="57"/>
                  <a:pt x="220" y="86"/>
                </a:cubicBezTo>
                <a:cubicBezTo>
                  <a:pt x="234" y="99"/>
                  <a:pt x="244" y="117"/>
                  <a:pt x="248" y="137"/>
                </a:cubicBezTo>
                <a:cubicBezTo>
                  <a:pt x="254" y="163"/>
                  <a:pt x="247" y="190"/>
                  <a:pt x="232" y="212"/>
                </a:cubicBezTo>
                <a:close/>
                <a:moveTo>
                  <a:pt x="113" y="73"/>
                </a:moveTo>
                <a:cubicBezTo>
                  <a:pt x="114" y="73"/>
                  <a:pt x="115" y="72"/>
                  <a:pt x="117" y="72"/>
                </a:cubicBezTo>
                <a:cubicBezTo>
                  <a:pt x="128" y="70"/>
                  <a:pt x="139" y="69"/>
                  <a:pt x="150" y="71"/>
                </a:cubicBezTo>
                <a:cubicBezTo>
                  <a:pt x="165" y="46"/>
                  <a:pt x="165" y="46"/>
                  <a:pt x="165" y="46"/>
                </a:cubicBezTo>
                <a:cubicBezTo>
                  <a:pt x="154" y="49"/>
                  <a:pt x="154" y="49"/>
                  <a:pt x="154" y="49"/>
                </a:cubicBezTo>
                <a:cubicBezTo>
                  <a:pt x="151" y="34"/>
                  <a:pt x="151" y="34"/>
                  <a:pt x="151" y="34"/>
                </a:cubicBezTo>
                <a:cubicBezTo>
                  <a:pt x="175" y="29"/>
                  <a:pt x="175" y="29"/>
                  <a:pt x="175" y="29"/>
                </a:cubicBezTo>
                <a:cubicBezTo>
                  <a:pt x="188" y="37"/>
                  <a:pt x="188" y="37"/>
                  <a:pt x="188" y="37"/>
                </a:cubicBezTo>
                <a:cubicBezTo>
                  <a:pt x="188" y="37"/>
                  <a:pt x="188" y="37"/>
                  <a:pt x="188" y="37"/>
                </a:cubicBezTo>
                <a:cubicBezTo>
                  <a:pt x="167" y="74"/>
                  <a:pt x="167" y="74"/>
                  <a:pt x="167" y="74"/>
                </a:cubicBezTo>
                <a:cubicBezTo>
                  <a:pt x="180" y="77"/>
                  <a:pt x="192" y="83"/>
                  <a:pt x="202" y="92"/>
                </a:cubicBezTo>
                <a:cubicBezTo>
                  <a:pt x="203" y="90"/>
                  <a:pt x="203" y="89"/>
                  <a:pt x="204" y="88"/>
                </a:cubicBezTo>
                <a:cubicBezTo>
                  <a:pt x="218" y="64"/>
                  <a:pt x="210" y="34"/>
                  <a:pt x="187" y="20"/>
                </a:cubicBezTo>
                <a:cubicBezTo>
                  <a:pt x="179" y="15"/>
                  <a:pt x="170" y="13"/>
                  <a:pt x="162" y="13"/>
                </a:cubicBezTo>
                <a:cubicBezTo>
                  <a:pt x="144" y="13"/>
                  <a:pt x="128" y="22"/>
                  <a:pt x="119" y="37"/>
                </a:cubicBezTo>
                <a:cubicBezTo>
                  <a:pt x="112" y="49"/>
                  <a:pt x="110" y="61"/>
                  <a:pt x="113" y="73"/>
                </a:cubicBezTo>
                <a:close/>
              </a:path>
            </a:pathLst>
          </a:custGeom>
          <a:solidFill>
            <a:srgbClr val="C1252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3" name="Freeform 13"/>
          <p:cNvSpPr>
            <a:spLocks noEditPoints="1"/>
          </p:cNvSpPr>
          <p:nvPr/>
        </p:nvSpPr>
        <p:spPr bwMode="auto">
          <a:xfrm>
            <a:off x="866169" y="1001808"/>
            <a:ext cx="816959" cy="924060"/>
          </a:xfrm>
          <a:custGeom>
            <a:avLst/>
            <a:gdLst>
              <a:gd name="T0" fmla="*/ 127 w 275"/>
              <a:gd name="T1" fmla="*/ 53 h 311"/>
              <a:gd name="T2" fmla="*/ 132 w 275"/>
              <a:gd name="T3" fmla="*/ 37 h 311"/>
              <a:gd name="T4" fmla="*/ 138 w 275"/>
              <a:gd name="T5" fmla="*/ 0 h 311"/>
              <a:gd name="T6" fmla="*/ 143 w 275"/>
              <a:gd name="T7" fmla="*/ 37 h 311"/>
              <a:gd name="T8" fmla="*/ 148 w 275"/>
              <a:gd name="T9" fmla="*/ 53 h 311"/>
              <a:gd name="T10" fmla="*/ 3 w 275"/>
              <a:gd name="T11" fmla="*/ 77 h 311"/>
              <a:gd name="T12" fmla="*/ 38 w 275"/>
              <a:gd name="T13" fmla="*/ 91 h 311"/>
              <a:gd name="T14" fmla="*/ 55 w 275"/>
              <a:gd name="T15" fmla="*/ 95 h 311"/>
              <a:gd name="T16" fmla="*/ 44 w 275"/>
              <a:gd name="T17" fmla="*/ 113 h 311"/>
              <a:gd name="T18" fmla="*/ 32 w 275"/>
              <a:gd name="T19" fmla="*/ 101 h 311"/>
              <a:gd name="T20" fmla="*/ 3 w 275"/>
              <a:gd name="T21" fmla="*/ 77 h 311"/>
              <a:gd name="T22" fmla="*/ 221 w 275"/>
              <a:gd name="T23" fmla="*/ 95 h 311"/>
              <a:gd name="T24" fmla="*/ 237 w 275"/>
              <a:gd name="T25" fmla="*/ 91 h 311"/>
              <a:gd name="T26" fmla="*/ 272 w 275"/>
              <a:gd name="T27" fmla="*/ 78 h 311"/>
              <a:gd name="T28" fmla="*/ 243 w 275"/>
              <a:gd name="T29" fmla="*/ 101 h 311"/>
              <a:gd name="T30" fmla="*/ 231 w 275"/>
              <a:gd name="T31" fmla="*/ 113 h 311"/>
              <a:gd name="T32" fmla="*/ 55 w 275"/>
              <a:gd name="T33" fmla="*/ 215 h 311"/>
              <a:gd name="T34" fmla="*/ 38 w 275"/>
              <a:gd name="T35" fmla="*/ 219 h 311"/>
              <a:gd name="T36" fmla="*/ 3 w 275"/>
              <a:gd name="T37" fmla="*/ 233 h 311"/>
              <a:gd name="T38" fmla="*/ 32 w 275"/>
              <a:gd name="T39" fmla="*/ 209 h 311"/>
              <a:gd name="T40" fmla="*/ 44 w 275"/>
              <a:gd name="T41" fmla="*/ 197 h 311"/>
              <a:gd name="T42" fmla="*/ 186 w 275"/>
              <a:gd name="T43" fmla="*/ 139 h 311"/>
              <a:gd name="T44" fmla="*/ 161 w 275"/>
              <a:gd name="T45" fmla="*/ 130 h 311"/>
              <a:gd name="T46" fmla="*/ 148 w 275"/>
              <a:gd name="T47" fmla="*/ 122 h 311"/>
              <a:gd name="T48" fmla="*/ 138 w 275"/>
              <a:gd name="T49" fmla="*/ 104 h 311"/>
              <a:gd name="T50" fmla="*/ 127 w 275"/>
              <a:gd name="T51" fmla="*/ 122 h 311"/>
              <a:gd name="T52" fmla="*/ 99 w 275"/>
              <a:gd name="T53" fmla="*/ 121 h 311"/>
              <a:gd name="T54" fmla="*/ 89 w 275"/>
              <a:gd name="T55" fmla="*/ 139 h 311"/>
              <a:gd name="T56" fmla="*/ 104 w 275"/>
              <a:gd name="T57" fmla="*/ 163 h 311"/>
              <a:gd name="T58" fmla="*/ 99 w 275"/>
              <a:gd name="T59" fmla="*/ 189 h 311"/>
              <a:gd name="T60" fmla="*/ 119 w 275"/>
              <a:gd name="T61" fmla="*/ 185 h 311"/>
              <a:gd name="T62" fmla="*/ 127 w 275"/>
              <a:gd name="T63" fmla="*/ 206 h 311"/>
              <a:gd name="T64" fmla="*/ 148 w 275"/>
              <a:gd name="T65" fmla="*/ 205 h 311"/>
              <a:gd name="T66" fmla="*/ 161 w 275"/>
              <a:gd name="T67" fmla="*/ 181 h 311"/>
              <a:gd name="T68" fmla="*/ 181 w 275"/>
              <a:gd name="T69" fmla="*/ 183 h 311"/>
              <a:gd name="T70" fmla="*/ 172 w 275"/>
              <a:gd name="T71" fmla="*/ 163 h 311"/>
              <a:gd name="T72" fmla="*/ 156 w 275"/>
              <a:gd name="T73" fmla="*/ 167 h 311"/>
              <a:gd name="T74" fmla="*/ 126 w 275"/>
              <a:gd name="T75" fmla="*/ 174 h 311"/>
              <a:gd name="T76" fmla="*/ 119 w 275"/>
              <a:gd name="T77" fmla="*/ 144 h 311"/>
              <a:gd name="T78" fmla="*/ 149 w 275"/>
              <a:gd name="T79" fmla="*/ 137 h 311"/>
              <a:gd name="T80" fmla="*/ 156 w 275"/>
              <a:gd name="T81" fmla="*/ 167 h 311"/>
              <a:gd name="T82" fmla="*/ 148 w 275"/>
              <a:gd name="T83" fmla="*/ 257 h 311"/>
              <a:gd name="T84" fmla="*/ 143 w 275"/>
              <a:gd name="T85" fmla="*/ 274 h 311"/>
              <a:gd name="T86" fmla="*/ 137 w 275"/>
              <a:gd name="T87" fmla="*/ 311 h 311"/>
              <a:gd name="T88" fmla="*/ 132 w 275"/>
              <a:gd name="T89" fmla="*/ 274 h 311"/>
              <a:gd name="T90" fmla="*/ 127 w 275"/>
              <a:gd name="T91" fmla="*/ 257 h 311"/>
              <a:gd name="T92" fmla="*/ 272 w 275"/>
              <a:gd name="T93" fmla="*/ 233 h 311"/>
              <a:gd name="T94" fmla="*/ 237 w 275"/>
              <a:gd name="T95" fmla="*/ 219 h 311"/>
              <a:gd name="T96" fmla="*/ 221 w 275"/>
              <a:gd name="T97" fmla="*/ 215 h 311"/>
              <a:gd name="T98" fmla="*/ 231 w 275"/>
              <a:gd name="T99" fmla="*/ 197 h 311"/>
              <a:gd name="T100" fmla="*/ 243 w 275"/>
              <a:gd name="T101" fmla="*/ 209 h 311"/>
              <a:gd name="T102" fmla="*/ 272 w 275"/>
              <a:gd name="T103" fmla="*/ 233 h 311"/>
              <a:gd name="T104" fmla="*/ 61 w 275"/>
              <a:gd name="T105" fmla="*/ 107 h 311"/>
              <a:gd name="T106" fmla="*/ 215 w 275"/>
              <a:gd name="T107" fmla="*/ 204 h 311"/>
              <a:gd name="T108" fmla="*/ 191 w 275"/>
              <a:gd name="T109" fmla="*/ 189 h 311"/>
              <a:gd name="T110" fmla="*/ 104 w 275"/>
              <a:gd name="T111" fmla="*/ 208 h 311"/>
              <a:gd name="T112" fmla="*/ 85 w 275"/>
              <a:gd name="T113" fmla="*/ 122 h 311"/>
              <a:gd name="T114" fmla="*/ 171 w 275"/>
              <a:gd name="T115" fmla="*/ 102 h 311"/>
              <a:gd name="T116" fmla="*/ 146 w 275"/>
              <a:gd name="T117" fmla="*/ 161 h 311"/>
              <a:gd name="T118" fmla="*/ 129 w 275"/>
              <a:gd name="T119" fmla="*/ 150 h 311"/>
              <a:gd name="T120" fmla="*/ 146 w 275"/>
              <a:gd name="T121" fmla="*/ 161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75" h="311">
                <a:moveTo>
                  <a:pt x="138" y="53"/>
                </a:moveTo>
                <a:cubicBezTo>
                  <a:pt x="134" y="53"/>
                  <a:pt x="131" y="53"/>
                  <a:pt x="127" y="53"/>
                </a:cubicBezTo>
                <a:cubicBezTo>
                  <a:pt x="127" y="46"/>
                  <a:pt x="127" y="46"/>
                  <a:pt x="127" y="46"/>
                </a:cubicBezTo>
                <a:cubicBezTo>
                  <a:pt x="127" y="42"/>
                  <a:pt x="129" y="39"/>
                  <a:pt x="132" y="37"/>
                </a:cubicBezTo>
                <a:cubicBezTo>
                  <a:pt x="130" y="24"/>
                  <a:pt x="128" y="14"/>
                  <a:pt x="128" y="9"/>
                </a:cubicBezTo>
                <a:cubicBezTo>
                  <a:pt x="128" y="4"/>
                  <a:pt x="132" y="0"/>
                  <a:pt x="138" y="0"/>
                </a:cubicBezTo>
                <a:cubicBezTo>
                  <a:pt x="143" y="0"/>
                  <a:pt x="147" y="4"/>
                  <a:pt x="147" y="9"/>
                </a:cubicBezTo>
                <a:cubicBezTo>
                  <a:pt x="147" y="14"/>
                  <a:pt x="145" y="23"/>
                  <a:pt x="143" y="37"/>
                </a:cubicBezTo>
                <a:cubicBezTo>
                  <a:pt x="146" y="39"/>
                  <a:pt x="148" y="42"/>
                  <a:pt x="148" y="46"/>
                </a:cubicBezTo>
                <a:cubicBezTo>
                  <a:pt x="148" y="53"/>
                  <a:pt x="148" y="53"/>
                  <a:pt x="148" y="53"/>
                </a:cubicBezTo>
                <a:cubicBezTo>
                  <a:pt x="145" y="53"/>
                  <a:pt x="141" y="53"/>
                  <a:pt x="138" y="53"/>
                </a:cubicBezTo>
                <a:close/>
                <a:moveTo>
                  <a:pt x="3" y="77"/>
                </a:moveTo>
                <a:cubicBezTo>
                  <a:pt x="6" y="73"/>
                  <a:pt x="11" y="71"/>
                  <a:pt x="16" y="74"/>
                </a:cubicBezTo>
                <a:cubicBezTo>
                  <a:pt x="20" y="76"/>
                  <a:pt x="27" y="82"/>
                  <a:pt x="38" y="91"/>
                </a:cubicBezTo>
                <a:cubicBezTo>
                  <a:pt x="41" y="90"/>
                  <a:pt x="45" y="90"/>
                  <a:pt x="48" y="91"/>
                </a:cubicBezTo>
                <a:cubicBezTo>
                  <a:pt x="55" y="95"/>
                  <a:pt x="55" y="95"/>
                  <a:pt x="55" y="95"/>
                </a:cubicBezTo>
                <a:cubicBezTo>
                  <a:pt x="53" y="97"/>
                  <a:pt x="52" y="99"/>
                  <a:pt x="51" y="101"/>
                </a:cubicBezTo>
                <a:cubicBezTo>
                  <a:pt x="48" y="105"/>
                  <a:pt x="46" y="109"/>
                  <a:pt x="44" y="113"/>
                </a:cubicBezTo>
                <a:cubicBezTo>
                  <a:pt x="37" y="110"/>
                  <a:pt x="37" y="110"/>
                  <a:pt x="37" y="110"/>
                </a:cubicBezTo>
                <a:cubicBezTo>
                  <a:pt x="34" y="108"/>
                  <a:pt x="32" y="105"/>
                  <a:pt x="32" y="101"/>
                </a:cubicBezTo>
                <a:cubicBezTo>
                  <a:pt x="20" y="96"/>
                  <a:pt x="10" y="93"/>
                  <a:pt x="6" y="90"/>
                </a:cubicBezTo>
                <a:cubicBezTo>
                  <a:pt x="2" y="88"/>
                  <a:pt x="0" y="82"/>
                  <a:pt x="3" y="77"/>
                </a:cubicBezTo>
                <a:close/>
                <a:moveTo>
                  <a:pt x="231" y="113"/>
                </a:moveTo>
                <a:cubicBezTo>
                  <a:pt x="228" y="107"/>
                  <a:pt x="225" y="101"/>
                  <a:pt x="221" y="95"/>
                </a:cubicBezTo>
                <a:cubicBezTo>
                  <a:pt x="227" y="91"/>
                  <a:pt x="227" y="91"/>
                  <a:pt x="227" y="91"/>
                </a:cubicBezTo>
                <a:cubicBezTo>
                  <a:pt x="230" y="90"/>
                  <a:pt x="234" y="90"/>
                  <a:pt x="237" y="91"/>
                </a:cubicBezTo>
                <a:cubicBezTo>
                  <a:pt x="248" y="83"/>
                  <a:pt x="256" y="76"/>
                  <a:pt x="259" y="74"/>
                </a:cubicBezTo>
                <a:cubicBezTo>
                  <a:pt x="264" y="72"/>
                  <a:pt x="270" y="73"/>
                  <a:pt x="272" y="78"/>
                </a:cubicBezTo>
                <a:cubicBezTo>
                  <a:pt x="275" y="82"/>
                  <a:pt x="273" y="88"/>
                  <a:pt x="269" y="91"/>
                </a:cubicBezTo>
                <a:cubicBezTo>
                  <a:pt x="265" y="93"/>
                  <a:pt x="256" y="96"/>
                  <a:pt x="243" y="101"/>
                </a:cubicBezTo>
                <a:cubicBezTo>
                  <a:pt x="243" y="105"/>
                  <a:pt x="241" y="108"/>
                  <a:pt x="238" y="110"/>
                </a:cubicBezTo>
                <a:lnTo>
                  <a:pt x="231" y="113"/>
                </a:lnTo>
                <a:close/>
                <a:moveTo>
                  <a:pt x="44" y="197"/>
                </a:moveTo>
                <a:cubicBezTo>
                  <a:pt x="47" y="204"/>
                  <a:pt x="51" y="210"/>
                  <a:pt x="55" y="215"/>
                </a:cubicBezTo>
                <a:cubicBezTo>
                  <a:pt x="48" y="219"/>
                  <a:pt x="48" y="219"/>
                  <a:pt x="48" y="219"/>
                </a:cubicBezTo>
                <a:cubicBezTo>
                  <a:pt x="45" y="221"/>
                  <a:pt x="41" y="221"/>
                  <a:pt x="38" y="219"/>
                </a:cubicBezTo>
                <a:cubicBezTo>
                  <a:pt x="27" y="228"/>
                  <a:pt x="20" y="234"/>
                  <a:pt x="16" y="236"/>
                </a:cubicBezTo>
                <a:cubicBezTo>
                  <a:pt x="11" y="239"/>
                  <a:pt x="5" y="237"/>
                  <a:pt x="3" y="233"/>
                </a:cubicBezTo>
                <a:cubicBezTo>
                  <a:pt x="0" y="228"/>
                  <a:pt x="2" y="223"/>
                  <a:pt x="6" y="220"/>
                </a:cubicBezTo>
                <a:cubicBezTo>
                  <a:pt x="10" y="218"/>
                  <a:pt x="19" y="215"/>
                  <a:pt x="32" y="209"/>
                </a:cubicBezTo>
                <a:cubicBezTo>
                  <a:pt x="32" y="206"/>
                  <a:pt x="34" y="203"/>
                  <a:pt x="37" y="201"/>
                </a:cubicBezTo>
                <a:lnTo>
                  <a:pt x="44" y="197"/>
                </a:lnTo>
                <a:close/>
                <a:moveTo>
                  <a:pt x="172" y="148"/>
                </a:moveTo>
                <a:cubicBezTo>
                  <a:pt x="186" y="139"/>
                  <a:pt x="186" y="139"/>
                  <a:pt x="186" y="139"/>
                </a:cubicBezTo>
                <a:cubicBezTo>
                  <a:pt x="184" y="132"/>
                  <a:pt x="181" y="126"/>
                  <a:pt x="176" y="121"/>
                </a:cubicBezTo>
                <a:cubicBezTo>
                  <a:pt x="161" y="130"/>
                  <a:pt x="161" y="130"/>
                  <a:pt x="161" y="130"/>
                </a:cubicBezTo>
                <a:cubicBezTo>
                  <a:pt x="160" y="128"/>
                  <a:pt x="158" y="127"/>
                  <a:pt x="156" y="126"/>
                </a:cubicBezTo>
                <a:cubicBezTo>
                  <a:pt x="154" y="124"/>
                  <a:pt x="151" y="123"/>
                  <a:pt x="148" y="122"/>
                </a:cubicBezTo>
                <a:cubicBezTo>
                  <a:pt x="148" y="105"/>
                  <a:pt x="148" y="105"/>
                  <a:pt x="148" y="105"/>
                </a:cubicBezTo>
                <a:cubicBezTo>
                  <a:pt x="145" y="104"/>
                  <a:pt x="141" y="104"/>
                  <a:pt x="138" y="104"/>
                </a:cubicBezTo>
                <a:cubicBezTo>
                  <a:pt x="134" y="104"/>
                  <a:pt x="131" y="104"/>
                  <a:pt x="127" y="105"/>
                </a:cubicBezTo>
                <a:cubicBezTo>
                  <a:pt x="127" y="122"/>
                  <a:pt x="127" y="122"/>
                  <a:pt x="127" y="122"/>
                </a:cubicBezTo>
                <a:cubicBezTo>
                  <a:pt x="122" y="124"/>
                  <a:pt x="118" y="126"/>
                  <a:pt x="114" y="130"/>
                </a:cubicBezTo>
                <a:cubicBezTo>
                  <a:pt x="99" y="121"/>
                  <a:pt x="99" y="121"/>
                  <a:pt x="99" y="121"/>
                </a:cubicBezTo>
                <a:cubicBezTo>
                  <a:pt x="98" y="123"/>
                  <a:pt x="96" y="125"/>
                  <a:pt x="94" y="128"/>
                </a:cubicBezTo>
                <a:cubicBezTo>
                  <a:pt x="92" y="132"/>
                  <a:pt x="90" y="135"/>
                  <a:pt x="89" y="139"/>
                </a:cubicBezTo>
                <a:cubicBezTo>
                  <a:pt x="104" y="148"/>
                  <a:pt x="104" y="148"/>
                  <a:pt x="104" y="148"/>
                </a:cubicBezTo>
                <a:cubicBezTo>
                  <a:pt x="103" y="153"/>
                  <a:pt x="103" y="158"/>
                  <a:pt x="104" y="163"/>
                </a:cubicBezTo>
                <a:cubicBezTo>
                  <a:pt x="89" y="171"/>
                  <a:pt x="89" y="171"/>
                  <a:pt x="89" y="171"/>
                </a:cubicBezTo>
                <a:cubicBezTo>
                  <a:pt x="91" y="178"/>
                  <a:pt x="95" y="184"/>
                  <a:pt x="99" y="189"/>
                </a:cubicBezTo>
                <a:cubicBezTo>
                  <a:pt x="114" y="181"/>
                  <a:pt x="114" y="181"/>
                  <a:pt x="114" y="181"/>
                </a:cubicBezTo>
                <a:cubicBezTo>
                  <a:pt x="116" y="182"/>
                  <a:pt x="117" y="184"/>
                  <a:pt x="119" y="185"/>
                </a:cubicBezTo>
                <a:cubicBezTo>
                  <a:pt x="122" y="186"/>
                  <a:pt x="124" y="188"/>
                  <a:pt x="127" y="188"/>
                </a:cubicBezTo>
                <a:cubicBezTo>
                  <a:pt x="127" y="206"/>
                  <a:pt x="127" y="206"/>
                  <a:pt x="127" y="206"/>
                </a:cubicBezTo>
                <a:cubicBezTo>
                  <a:pt x="130" y="206"/>
                  <a:pt x="134" y="207"/>
                  <a:pt x="138" y="207"/>
                </a:cubicBezTo>
                <a:cubicBezTo>
                  <a:pt x="141" y="207"/>
                  <a:pt x="145" y="206"/>
                  <a:pt x="148" y="205"/>
                </a:cubicBezTo>
                <a:cubicBezTo>
                  <a:pt x="148" y="189"/>
                  <a:pt x="148" y="189"/>
                  <a:pt x="148" y="189"/>
                </a:cubicBezTo>
                <a:cubicBezTo>
                  <a:pt x="153" y="187"/>
                  <a:pt x="157" y="184"/>
                  <a:pt x="161" y="181"/>
                </a:cubicBezTo>
                <a:cubicBezTo>
                  <a:pt x="176" y="189"/>
                  <a:pt x="176" y="189"/>
                  <a:pt x="176" y="189"/>
                </a:cubicBezTo>
                <a:cubicBezTo>
                  <a:pt x="178" y="187"/>
                  <a:pt x="180" y="185"/>
                  <a:pt x="181" y="183"/>
                </a:cubicBezTo>
                <a:cubicBezTo>
                  <a:pt x="183" y="179"/>
                  <a:pt x="185" y="175"/>
                  <a:pt x="186" y="171"/>
                </a:cubicBezTo>
                <a:cubicBezTo>
                  <a:pt x="172" y="163"/>
                  <a:pt x="172" y="163"/>
                  <a:pt x="172" y="163"/>
                </a:cubicBezTo>
                <a:cubicBezTo>
                  <a:pt x="173" y="158"/>
                  <a:pt x="173" y="153"/>
                  <a:pt x="172" y="148"/>
                </a:cubicBezTo>
                <a:close/>
                <a:moveTo>
                  <a:pt x="156" y="167"/>
                </a:moveTo>
                <a:cubicBezTo>
                  <a:pt x="152" y="173"/>
                  <a:pt x="145" y="177"/>
                  <a:pt x="138" y="177"/>
                </a:cubicBezTo>
                <a:cubicBezTo>
                  <a:pt x="133" y="177"/>
                  <a:pt x="129" y="176"/>
                  <a:pt x="126" y="174"/>
                </a:cubicBezTo>
                <a:cubicBezTo>
                  <a:pt x="121" y="171"/>
                  <a:pt x="118" y="166"/>
                  <a:pt x="116" y="160"/>
                </a:cubicBezTo>
                <a:cubicBezTo>
                  <a:pt x="115" y="154"/>
                  <a:pt x="116" y="149"/>
                  <a:pt x="119" y="144"/>
                </a:cubicBezTo>
                <a:cubicBezTo>
                  <a:pt x="123" y="137"/>
                  <a:pt x="130" y="134"/>
                  <a:pt x="138" y="134"/>
                </a:cubicBezTo>
                <a:cubicBezTo>
                  <a:pt x="142" y="134"/>
                  <a:pt x="146" y="135"/>
                  <a:pt x="149" y="137"/>
                </a:cubicBezTo>
                <a:cubicBezTo>
                  <a:pt x="154" y="140"/>
                  <a:pt x="157" y="145"/>
                  <a:pt x="159" y="150"/>
                </a:cubicBezTo>
                <a:cubicBezTo>
                  <a:pt x="160" y="156"/>
                  <a:pt x="159" y="162"/>
                  <a:pt x="156" y="167"/>
                </a:cubicBezTo>
                <a:close/>
                <a:moveTo>
                  <a:pt x="138" y="258"/>
                </a:moveTo>
                <a:cubicBezTo>
                  <a:pt x="141" y="258"/>
                  <a:pt x="145" y="257"/>
                  <a:pt x="148" y="257"/>
                </a:cubicBezTo>
                <a:cubicBezTo>
                  <a:pt x="148" y="265"/>
                  <a:pt x="148" y="265"/>
                  <a:pt x="148" y="265"/>
                </a:cubicBezTo>
                <a:cubicBezTo>
                  <a:pt x="148" y="268"/>
                  <a:pt x="146" y="272"/>
                  <a:pt x="143" y="274"/>
                </a:cubicBezTo>
                <a:cubicBezTo>
                  <a:pt x="145" y="287"/>
                  <a:pt x="147" y="297"/>
                  <a:pt x="147" y="301"/>
                </a:cubicBezTo>
                <a:cubicBezTo>
                  <a:pt x="147" y="307"/>
                  <a:pt x="143" y="311"/>
                  <a:pt x="137" y="311"/>
                </a:cubicBezTo>
                <a:cubicBezTo>
                  <a:pt x="132" y="311"/>
                  <a:pt x="128" y="307"/>
                  <a:pt x="128" y="301"/>
                </a:cubicBezTo>
                <a:cubicBezTo>
                  <a:pt x="128" y="297"/>
                  <a:pt x="130" y="287"/>
                  <a:pt x="132" y="274"/>
                </a:cubicBezTo>
                <a:cubicBezTo>
                  <a:pt x="129" y="272"/>
                  <a:pt x="127" y="268"/>
                  <a:pt x="127" y="265"/>
                </a:cubicBezTo>
                <a:cubicBezTo>
                  <a:pt x="127" y="257"/>
                  <a:pt x="127" y="257"/>
                  <a:pt x="127" y="257"/>
                </a:cubicBezTo>
                <a:cubicBezTo>
                  <a:pt x="131" y="257"/>
                  <a:pt x="134" y="258"/>
                  <a:pt x="138" y="258"/>
                </a:cubicBezTo>
                <a:close/>
                <a:moveTo>
                  <a:pt x="272" y="233"/>
                </a:moveTo>
                <a:cubicBezTo>
                  <a:pt x="270" y="238"/>
                  <a:pt x="264" y="239"/>
                  <a:pt x="259" y="237"/>
                </a:cubicBezTo>
                <a:cubicBezTo>
                  <a:pt x="255" y="235"/>
                  <a:pt x="248" y="228"/>
                  <a:pt x="237" y="219"/>
                </a:cubicBezTo>
                <a:cubicBezTo>
                  <a:pt x="234" y="221"/>
                  <a:pt x="230" y="221"/>
                  <a:pt x="227" y="219"/>
                </a:cubicBezTo>
                <a:cubicBezTo>
                  <a:pt x="221" y="215"/>
                  <a:pt x="221" y="215"/>
                  <a:pt x="221" y="215"/>
                </a:cubicBezTo>
                <a:cubicBezTo>
                  <a:pt x="222" y="214"/>
                  <a:pt x="223" y="212"/>
                  <a:pt x="224" y="210"/>
                </a:cubicBezTo>
                <a:cubicBezTo>
                  <a:pt x="227" y="206"/>
                  <a:pt x="229" y="202"/>
                  <a:pt x="231" y="197"/>
                </a:cubicBezTo>
                <a:cubicBezTo>
                  <a:pt x="238" y="201"/>
                  <a:pt x="238" y="201"/>
                  <a:pt x="238" y="201"/>
                </a:cubicBezTo>
                <a:cubicBezTo>
                  <a:pt x="241" y="203"/>
                  <a:pt x="243" y="206"/>
                  <a:pt x="243" y="209"/>
                </a:cubicBezTo>
                <a:cubicBezTo>
                  <a:pt x="255" y="215"/>
                  <a:pt x="265" y="218"/>
                  <a:pt x="269" y="220"/>
                </a:cubicBezTo>
                <a:cubicBezTo>
                  <a:pt x="273" y="223"/>
                  <a:pt x="275" y="229"/>
                  <a:pt x="272" y="233"/>
                </a:cubicBezTo>
                <a:close/>
                <a:moveTo>
                  <a:pt x="186" y="78"/>
                </a:moveTo>
                <a:cubicBezTo>
                  <a:pt x="144" y="51"/>
                  <a:pt x="87" y="64"/>
                  <a:pt x="61" y="107"/>
                </a:cubicBezTo>
                <a:cubicBezTo>
                  <a:pt x="34" y="149"/>
                  <a:pt x="47" y="205"/>
                  <a:pt x="89" y="232"/>
                </a:cubicBezTo>
                <a:cubicBezTo>
                  <a:pt x="132" y="259"/>
                  <a:pt x="188" y="246"/>
                  <a:pt x="215" y="204"/>
                </a:cubicBezTo>
                <a:cubicBezTo>
                  <a:pt x="241" y="161"/>
                  <a:pt x="229" y="105"/>
                  <a:pt x="186" y="78"/>
                </a:cubicBezTo>
                <a:close/>
                <a:moveTo>
                  <a:pt x="191" y="189"/>
                </a:moveTo>
                <a:cubicBezTo>
                  <a:pt x="179" y="207"/>
                  <a:pt x="159" y="218"/>
                  <a:pt x="138" y="218"/>
                </a:cubicBezTo>
                <a:cubicBezTo>
                  <a:pt x="126" y="218"/>
                  <a:pt x="114" y="215"/>
                  <a:pt x="104" y="208"/>
                </a:cubicBezTo>
                <a:cubicBezTo>
                  <a:pt x="90" y="199"/>
                  <a:pt x="80" y="185"/>
                  <a:pt x="76" y="169"/>
                </a:cubicBezTo>
                <a:cubicBezTo>
                  <a:pt x="73" y="153"/>
                  <a:pt x="76" y="136"/>
                  <a:pt x="85" y="122"/>
                </a:cubicBezTo>
                <a:cubicBezTo>
                  <a:pt x="96" y="104"/>
                  <a:pt x="116" y="93"/>
                  <a:pt x="138" y="93"/>
                </a:cubicBezTo>
                <a:cubicBezTo>
                  <a:pt x="150" y="93"/>
                  <a:pt x="161" y="96"/>
                  <a:pt x="171" y="102"/>
                </a:cubicBezTo>
                <a:cubicBezTo>
                  <a:pt x="200" y="121"/>
                  <a:pt x="209" y="159"/>
                  <a:pt x="191" y="189"/>
                </a:cubicBezTo>
                <a:close/>
                <a:moveTo>
                  <a:pt x="146" y="161"/>
                </a:moveTo>
                <a:cubicBezTo>
                  <a:pt x="143" y="166"/>
                  <a:pt x="137" y="167"/>
                  <a:pt x="132" y="164"/>
                </a:cubicBezTo>
                <a:cubicBezTo>
                  <a:pt x="127" y="161"/>
                  <a:pt x="126" y="155"/>
                  <a:pt x="129" y="150"/>
                </a:cubicBezTo>
                <a:cubicBezTo>
                  <a:pt x="132" y="145"/>
                  <a:pt x="138" y="143"/>
                  <a:pt x="143" y="147"/>
                </a:cubicBezTo>
                <a:cubicBezTo>
                  <a:pt x="148" y="150"/>
                  <a:pt x="149" y="156"/>
                  <a:pt x="146" y="161"/>
                </a:cubicBezTo>
                <a:close/>
              </a:path>
            </a:pathLst>
          </a:custGeom>
          <a:solidFill>
            <a:srgbClr val="C1252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7" name="Freeform 17"/>
          <p:cNvSpPr>
            <a:spLocks noEditPoints="1"/>
          </p:cNvSpPr>
          <p:nvPr/>
        </p:nvSpPr>
        <p:spPr bwMode="auto">
          <a:xfrm>
            <a:off x="5784309" y="1092991"/>
            <a:ext cx="775783" cy="826508"/>
          </a:xfrm>
          <a:custGeom>
            <a:avLst/>
            <a:gdLst>
              <a:gd name="T0" fmla="*/ 198 w 217"/>
              <a:gd name="T1" fmla="*/ 4 h 232"/>
              <a:gd name="T2" fmla="*/ 1 w 217"/>
              <a:gd name="T3" fmla="*/ 58 h 232"/>
              <a:gd name="T4" fmla="*/ 147 w 217"/>
              <a:gd name="T5" fmla="*/ 151 h 232"/>
              <a:gd name="T6" fmla="*/ 152 w 217"/>
              <a:gd name="T7" fmla="*/ 175 h 232"/>
              <a:gd name="T8" fmla="*/ 3 w 217"/>
              <a:gd name="T9" fmla="*/ 188 h 232"/>
              <a:gd name="T10" fmla="*/ 15 w 217"/>
              <a:gd name="T11" fmla="*/ 198 h 232"/>
              <a:gd name="T12" fmla="*/ 37 w 217"/>
              <a:gd name="T13" fmla="*/ 194 h 232"/>
              <a:gd name="T14" fmla="*/ 62 w 217"/>
              <a:gd name="T15" fmla="*/ 213 h 232"/>
              <a:gd name="T16" fmla="*/ 130 w 217"/>
              <a:gd name="T17" fmla="*/ 191 h 232"/>
              <a:gd name="T18" fmla="*/ 135 w 217"/>
              <a:gd name="T19" fmla="*/ 232 h 232"/>
              <a:gd name="T20" fmla="*/ 141 w 217"/>
              <a:gd name="T21" fmla="*/ 191 h 232"/>
              <a:gd name="T22" fmla="*/ 170 w 217"/>
              <a:gd name="T23" fmla="*/ 163 h 232"/>
              <a:gd name="T24" fmla="*/ 203 w 217"/>
              <a:gd name="T25" fmla="*/ 19 h 232"/>
              <a:gd name="T26" fmla="*/ 51 w 217"/>
              <a:gd name="T27" fmla="*/ 213 h 232"/>
              <a:gd name="T28" fmla="*/ 37 w 217"/>
              <a:gd name="T29" fmla="*/ 207 h 232"/>
              <a:gd name="T30" fmla="*/ 48 w 217"/>
              <a:gd name="T31" fmla="*/ 208 h 232"/>
              <a:gd name="T32" fmla="*/ 143 w 217"/>
              <a:gd name="T33" fmla="*/ 213 h 232"/>
              <a:gd name="T34" fmla="*/ 130 w 217"/>
              <a:gd name="T35" fmla="*/ 207 h 232"/>
              <a:gd name="T36" fmla="*/ 141 w 217"/>
              <a:gd name="T37" fmla="*/ 208 h 232"/>
              <a:gd name="T38" fmla="*/ 146 w 217"/>
              <a:gd name="T39" fmla="*/ 135 h 232"/>
              <a:gd name="T40" fmla="*/ 150 w 217"/>
              <a:gd name="T41" fmla="*/ 121 h 232"/>
              <a:gd name="T42" fmla="*/ 93 w 217"/>
              <a:gd name="T43" fmla="*/ 77 h 232"/>
              <a:gd name="T44" fmla="*/ 92 w 217"/>
              <a:gd name="T45" fmla="*/ 91 h 232"/>
              <a:gd name="T46" fmla="*/ 90 w 217"/>
              <a:gd name="T47" fmla="*/ 114 h 232"/>
              <a:gd name="T48" fmla="*/ 94 w 217"/>
              <a:gd name="T49" fmla="*/ 68 h 232"/>
              <a:gd name="T50" fmla="*/ 126 w 217"/>
              <a:gd name="T51" fmla="*/ 65 h 232"/>
              <a:gd name="T52" fmla="*/ 53 w 217"/>
              <a:gd name="T53" fmla="*/ 72 h 232"/>
              <a:gd name="T54" fmla="*/ 85 w 217"/>
              <a:gd name="T55" fmla="*/ 69 h 232"/>
              <a:gd name="T56" fmla="*/ 53 w 217"/>
              <a:gd name="T57" fmla="*/ 93 h 232"/>
              <a:gd name="T58" fmla="*/ 44 w 217"/>
              <a:gd name="T59" fmla="*/ 94 h 232"/>
              <a:gd name="T60" fmla="*/ 44 w 217"/>
              <a:gd name="T61" fmla="*/ 82 h 232"/>
              <a:gd name="T62" fmla="*/ 45 w 217"/>
              <a:gd name="T63" fmla="*/ 115 h 232"/>
              <a:gd name="T64" fmla="*/ 44 w 217"/>
              <a:gd name="T65" fmla="*/ 103 h 232"/>
              <a:gd name="T66" fmla="*/ 81 w 217"/>
              <a:gd name="T67" fmla="*/ 114 h 232"/>
              <a:gd name="T68" fmla="*/ 80 w 217"/>
              <a:gd name="T69" fmla="*/ 123 h 232"/>
              <a:gd name="T70" fmla="*/ 54 w 217"/>
              <a:gd name="T71" fmla="*/ 123 h 232"/>
              <a:gd name="T72" fmla="*/ 116 w 217"/>
              <a:gd name="T73" fmla="*/ 122 h 232"/>
              <a:gd name="T74" fmla="*/ 89 w 217"/>
              <a:gd name="T75" fmla="*/ 122 h 232"/>
              <a:gd name="T76" fmla="*/ 129 w 217"/>
              <a:gd name="T77" fmla="*/ 98 h 232"/>
              <a:gd name="T78" fmla="*/ 159 w 217"/>
              <a:gd name="T79" fmla="*/ 87 h 232"/>
              <a:gd name="T80" fmla="*/ 164 w 217"/>
              <a:gd name="T81" fmla="*/ 71 h 232"/>
              <a:gd name="T82" fmla="*/ 135 w 217"/>
              <a:gd name="T83" fmla="*/ 64 h 232"/>
              <a:gd name="T84" fmla="*/ 167 w 217"/>
              <a:gd name="T85" fmla="*/ 62 h 232"/>
              <a:gd name="T86" fmla="*/ 18 w 217"/>
              <a:gd name="T87" fmla="*/ 75 h 232"/>
              <a:gd name="T88" fmla="*/ 24 w 217"/>
              <a:gd name="T89" fmla="*/ 124 h 232"/>
              <a:gd name="T90" fmla="*/ 25 w 217"/>
              <a:gd name="T91" fmla="*/ 135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17" h="232">
                <a:moveTo>
                  <a:pt x="216" y="6"/>
                </a:moveTo>
                <a:cubicBezTo>
                  <a:pt x="215" y="2"/>
                  <a:pt x="210" y="0"/>
                  <a:pt x="206" y="1"/>
                </a:cubicBezTo>
                <a:cubicBezTo>
                  <a:pt x="198" y="4"/>
                  <a:pt x="198" y="4"/>
                  <a:pt x="198" y="4"/>
                </a:cubicBezTo>
                <a:cubicBezTo>
                  <a:pt x="188" y="8"/>
                  <a:pt x="181" y="14"/>
                  <a:pt x="176" y="29"/>
                </a:cubicBezTo>
                <a:cubicBezTo>
                  <a:pt x="8" y="49"/>
                  <a:pt x="8" y="49"/>
                  <a:pt x="8" y="49"/>
                </a:cubicBezTo>
                <a:cubicBezTo>
                  <a:pt x="4" y="50"/>
                  <a:pt x="1" y="54"/>
                  <a:pt x="1" y="58"/>
                </a:cubicBezTo>
                <a:cubicBezTo>
                  <a:pt x="10" y="144"/>
                  <a:pt x="10" y="144"/>
                  <a:pt x="10" y="144"/>
                </a:cubicBezTo>
                <a:cubicBezTo>
                  <a:pt x="10" y="148"/>
                  <a:pt x="14" y="151"/>
                  <a:pt x="18" y="151"/>
                </a:cubicBezTo>
                <a:cubicBezTo>
                  <a:pt x="147" y="151"/>
                  <a:pt x="147" y="151"/>
                  <a:pt x="147" y="151"/>
                </a:cubicBezTo>
                <a:cubicBezTo>
                  <a:pt x="156" y="169"/>
                  <a:pt x="156" y="169"/>
                  <a:pt x="156" y="169"/>
                </a:cubicBezTo>
                <a:cubicBezTo>
                  <a:pt x="157" y="172"/>
                  <a:pt x="157" y="174"/>
                  <a:pt x="157" y="174"/>
                </a:cubicBezTo>
                <a:cubicBezTo>
                  <a:pt x="156" y="174"/>
                  <a:pt x="155" y="175"/>
                  <a:pt x="152" y="175"/>
                </a:cubicBezTo>
                <a:cubicBezTo>
                  <a:pt x="17" y="175"/>
                  <a:pt x="17" y="175"/>
                  <a:pt x="17" y="175"/>
                </a:cubicBezTo>
                <a:cubicBezTo>
                  <a:pt x="15" y="175"/>
                  <a:pt x="13" y="176"/>
                  <a:pt x="11" y="178"/>
                </a:cubicBezTo>
                <a:cubicBezTo>
                  <a:pt x="3" y="188"/>
                  <a:pt x="3" y="188"/>
                  <a:pt x="3" y="188"/>
                </a:cubicBezTo>
                <a:cubicBezTo>
                  <a:pt x="0" y="192"/>
                  <a:pt x="1" y="196"/>
                  <a:pt x="4" y="199"/>
                </a:cubicBezTo>
                <a:cubicBezTo>
                  <a:pt x="5" y="200"/>
                  <a:pt x="7" y="201"/>
                  <a:pt x="9" y="201"/>
                </a:cubicBezTo>
                <a:cubicBezTo>
                  <a:pt x="11" y="201"/>
                  <a:pt x="13" y="200"/>
                  <a:pt x="15" y="198"/>
                </a:cubicBezTo>
                <a:cubicBezTo>
                  <a:pt x="21" y="191"/>
                  <a:pt x="21" y="191"/>
                  <a:pt x="21" y="191"/>
                </a:cubicBezTo>
                <a:cubicBezTo>
                  <a:pt x="37" y="191"/>
                  <a:pt x="37" y="191"/>
                  <a:pt x="37" y="191"/>
                </a:cubicBezTo>
                <a:cubicBezTo>
                  <a:pt x="37" y="194"/>
                  <a:pt x="37" y="194"/>
                  <a:pt x="37" y="194"/>
                </a:cubicBezTo>
                <a:cubicBezTo>
                  <a:pt x="29" y="197"/>
                  <a:pt x="23" y="204"/>
                  <a:pt x="23" y="213"/>
                </a:cubicBezTo>
                <a:cubicBezTo>
                  <a:pt x="23" y="223"/>
                  <a:pt x="32" y="232"/>
                  <a:pt x="42" y="232"/>
                </a:cubicBezTo>
                <a:cubicBezTo>
                  <a:pt x="53" y="232"/>
                  <a:pt x="62" y="223"/>
                  <a:pt x="62" y="213"/>
                </a:cubicBezTo>
                <a:cubicBezTo>
                  <a:pt x="62" y="204"/>
                  <a:pt x="56" y="197"/>
                  <a:pt x="48" y="194"/>
                </a:cubicBezTo>
                <a:cubicBezTo>
                  <a:pt x="48" y="191"/>
                  <a:pt x="48" y="191"/>
                  <a:pt x="48" y="191"/>
                </a:cubicBezTo>
                <a:cubicBezTo>
                  <a:pt x="130" y="191"/>
                  <a:pt x="130" y="191"/>
                  <a:pt x="130" y="191"/>
                </a:cubicBezTo>
                <a:cubicBezTo>
                  <a:pt x="130" y="194"/>
                  <a:pt x="130" y="194"/>
                  <a:pt x="130" y="194"/>
                </a:cubicBezTo>
                <a:cubicBezTo>
                  <a:pt x="122" y="197"/>
                  <a:pt x="116" y="204"/>
                  <a:pt x="116" y="213"/>
                </a:cubicBezTo>
                <a:cubicBezTo>
                  <a:pt x="116" y="223"/>
                  <a:pt x="124" y="232"/>
                  <a:pt x="135" y="232"/>
                </a:cubicBezTo>
                <a:cubicBezTo>
                  <a:pt x="146" y="232"/>
                  <a:pt x="155" y="223"/>
                  <a:pt x="155" y="213"/>
                </a:cubicBezTo>
                <a:cubicBezTo>
                  <a:pt x="155" y="204"/>
                  <a:pt x="149" y="197"/>
                  <a:pt x="141" y="194"/>
                </a:cubicBezTo>
                <a:cubicBezTo>
                  <a:pt x="141" y="191"/>
                  <a:pt x="141" y="191"/>
                  <a:pt x="141" y="191"/>
                </a:cubicBezTo>
                <a:cubicBezTo>
                  <a:pt x="152" y="191"/>
                  <a:pt x="152" y="191"/>
                  <a:pt x="152" y="191"/>
                </a:cubicBezTo>
                <a:cubicBezTo>
                  <a:pt x="162" y="191"/>
                  <a:pt x="167" y="186"/>
                  <a:pt x="170" y="183"/>
                </a:cubicBezTo>
                <a:cubicBezTo>
                  <a:pt x="172" y="179"/>
                  <a:pt x="174" y="173"/>
                  <a:pt x="170" y="163"/>
                </a:cubicBezTo>
                <a:cubicBezTo>
                  <a:pt x="160" y="142"/>
                  <a:pt x="160" y="142"/>
                  <a:pt x="160" y="142"/>
                </a:cubicBezTo>
                <a:cubicBezTo>
                  <a:pt x="190" y="35"/>
                  <a:pt x="190" y="35"/>
                  <a:pt x="190" y="35"/>
                </a:cubicBezTo>
                <a:cubicBezTo>
                  <a:pt x="194" y="23"/>
                  <a:pt x="198" y="21"/>
                  <a:pt x="203" y="19"/>
                </a:cubicBezTo>
                <a:cubicBezTo>
                  <a:pt x="211" y="16"/>
                  <a:pt x="211" y="16"/>
                  <a:pt x="211" y="16"/>
                </a:cubicBezTo>
                <a:cubicBezTo>
                  <a:pt x="215" y="15"/>
                  <a:pt x="217" y="10"/>
                  <a:pt x="216" y="6"/>
                </a:cubicBezTo>
                <a:close/>
                <a:moveTo>
                  <a:pt x="51" y="213"/>
                </a:moveTo>
                <a:cubicBezTo>
                  <a:pt x="51" y="217"/>
                  <a:pt x="47" y="221"/>
                  <a:pt x="42" y="221"/>
                </a:cubicBezTo>
                <a:cubicBezTo>
                  <a:pt x="38" y="221"/>
                  <a:pt x="34" y="217"/>
                  <a:pt x="34" y="213"/>
                </a:cubicBezTo>
                <a:cubicBezTo>
                  <a:pt x="34" y="210"/>
                  <a:pt x="35" y="208"/>
                  <a:pt x="37" y="207"/>
                </a:cubicBezTo>
                <a:cubicBezTo>
                  <a:pt x="37" y="208"/>
                  <a:pt x="37" y="208"/>
                  <a:pt x="37" y="208"/>
                </a:cubicBezTo>
                <a:cubicBezTo>
                  <a:pt x="37" y="211"/>
                  <a:pt x="39" y="214"/>
                  <a:pt x="42" y="214"/>
                </a:cubicBezTo>
                <a:cubicBezTo>
                  <a:pt x="46" y="214"/>
                  <a:pt x="48" y="211"/>
                  <a:pt x="48" y="208"/>
                </a:cubicBezTo>
                <a:cubicBezTo>
                  <a:pt x="48" y="207"/>
                  <a:pt x="48" y="207"/>
                  <a:pt x="48" y="207"/>
                </a:cubicBezTo>
                <a:cubicBezTo>
                  <a:pt x="50" y="208"/>
                  <a:pt x="51" y="210"/>
                  <a:pt x="51" y="213"/>
                </a:cubicBezTo>
                <a:close/>
                <a:moveTo>
                  <a:pt x="143" y="213"/>
                </a:moveTo>
                <a:cubicBezTo>
                  <a:pt x="143" y="217"/>
                  <a:pt x="140" y="221"/>
                  <a:pt x="135" y="221"/>
                </a:cubicBezTo>
                <a:cubicBezTo>
                  <a:pt x="131" y="221"/>
                  <a:pt x="127" y="217"/>
                  <a:pt x="127" y="213"/>
                </a:cubicBezTo>
                <a:cubicBezTo>
                  <a:pt x="127" y="210"/>
                  <a:pt x="128" y="208"/>
                  <a:pt x="130" y="207"/>
                </a:cubicBezTo>
                <a:cubicBezTo>
                  <a:pt x="130" y="208"/>
                  <a:pt x="130" y="208"/>
                  <a:pt x="130" y="208"/>
                </a:cubicBezTo>
                <a:cubicBezTo>
                  <a:pt x="130" y="211"/>
                  <a:pt x="132" y="214"/>
                  <a:pt x="135" y="214"/>
                </a:cubicBezTo>
                <a:cubicBezTo>
                  <a:pt x="138" y="214"/>
                  <a:pt x="141" y="211"/>
                  <a:pt x="141" y="208"/>
                </a:cubicBezTo>
                <a:cubicBezTo>
                  <a:pt x="141" y="207"/>
                  <a:pt x="141" y="207"/>
                  <a:pt x="141" y="207"/>
                </a:cubicBezTo>
                <a:cubicBezTo>
                  <a:pt x="142" y="208"/>
                  <a:pt x="143" y="210"/>
                  <a:pt x="143" y="213"/>
                </a:cubicBezTo>
                <a:close/>
                <a:moveTo>
                  <a:pt x="146" y="135"/>
                </a:moveTo>
                <a:cubicBezTo>
                  <a:pt x="122" y="135"/>
                  <a:pt x="122" y="135"/>
                  <a:pt x="122" y="135"/>
                </a:cubicBezTo>
                <a:cubicBezTo>
                  <a:pt x="125" y="122"/>
                  <a:pt x="125" y="122"/>
                  <a:pt x="125" y="122"/>
                </a:cubicBezTo>
                <a:cubicBezTo>
                  <a:pt x="150" y="121"/>
                  <a:pt x="150" y="121"/>
                  <a:pt x="150" y="121"/>
                </a:cubicBezTo>
                <a:lnTo>
                  <a:pt x="146" y="135"/>
                </a:lnTo>
                <a:close/>
                <a:moveTo>
                  <a:pt x="92" y="91"/>
                </a:moveTo>
                <a:cubicBezTo>
                  <a:pt x="93" y="77"/>
                  <a:pt x="93" y="77"/>
                  <a:pt x="93" y="77"/>
                </a:cubicBezTo>
                <a:cubicBezTo>
                  <a:pt x="124" y="74"/>
                  <a:pt x="124" y="74"/>
                  <a:pt x="124" y="74"/>
                </a:cubicBezTo>
                <a:cubicBezTo>
                  <a:pt x="122" y="89"/>
                  <a:pt x="122" y="89"/>
                  <a:pt x="122" y="89"/>
                </a:cubicBezTo>
                <a:lnTo>
                  <a:pt x="92" y="91"/>
                </a:lnTo>
                <a:close/>
                <a:moveTo>
                  <a:pt x="120" y="98"/>
                </a:moveTo>
                <a:cubicBezTo>
                  <a:pt x="117" y="113"/>
                  <a:pt x="117" y="113"/>
                  <a:pt x="117" y="113"/>
                </a:cubicBezTo>
                <a:cubicBezTo>
                  <a:pt x="90" y="114"/>
                  <a:pt x="90" y="114"/>
                  <a:pt x="90" y="114"/>
                </a:cubicBezTo>
                <a:cubicBezTo>
                  <a:pt x="91" y="100"/>
                  <a:pt x="91" y="100"/>
                  <a:pt x="91" y="100"/>
                </a:cubicBezTo>
                <a:lnTo>
                  <a:pt x="120" y="98"/>
                </a:lnTo>
                <a:close/>
                <a:moveTo>
                  <a:pt x="94" y="68"/>
                </a:moveTo>
                <a:cubicBezTo>
                  <a:pt x="95" y="54"/>
                  <a:pt x="95" y="54"/>
                  <a:pt x="95" y="54"/>
                </a:cubicBezTo>
                <a:cubicBezTo>
                  <a:pt x="128" y="50"/>
                  <a:pt x="128" y="50"/>
                  <a:pt x="128" y="50"/>
                </a:cubicBezTo>
                <a:cubicBezTo>
                  <a:pt x="126" y="65"/>
                  <a:pt x="126" y="65"/>
                  <a:pt x="126" y="65"/>
                </a:cubicBezTo>
                <a:lnTo>
                  <a:pt x="94" y="68"/>
                </a:lnTo>
                <a:close/>
                <a:moveTo>
                  <a:pt x="85" y="69"/>
                </a:moveTo>
                <a:cubicBezTo>
                  <a:pt x="53" y="72"/>
                  <a:pt x="53" y="72"/>
                  <a:pt x="53" y="72"/>
                </a:cubicBezTo>
                <a:cubicBezTo>
                  <a:pt x="52" y="60"/>
                  <a:pt x="52" y="60"/>
                  <a:pt x="52" y="60"/>
                </a:cubicBezTo>
                <a:cubicBezTo>
                  <a:pt x="86" y="56"/>
                  <a:pt x="86" y="56"/>
                  <a:pt x="86" y="56"/>
                </a:cubicBezTo>
                <a:lnTo>
                  <a:pt x="85" y="69"/>
                </a:lnTo>
                <a:close/>
                <a:moveTo>
                  <a:pt x="84" y="78"/>
                </a:moveTo>
                <a:cubicBezTo>
                  <a:pt x="83" y="92"/>
                  <a:pt x="83" y="92"/>
                  <a:pt x="83" y="92"/>
                </a:cubicBezTo>
                <a:cubicBezTo>
                  <a:pt x="53" y="93"/>
                  <a:pt x="53" y="93"/>
                  <a:pt x="53" y="93"/>
                </a:cubicBezTo>
                <a:cubicBezTo>
                  <a:pt x="53" y="81"/>
                  <a:pt x="53" y="81"/>
                  <a:pt x="53" y="81"/>
                </a:cubicBezTo>
                <a:lnTo>
                  <a:pt x="84" y="78"/>
                </a:lnTo>
                <a:close/>
                <a:moveTo>
                  <a:pt x="44" y="94"/>
                </a:moveTo>
                <a:cubicBezTo>
                  <a:pt x="21" y="95"/>
                  <a:pt x="21" y="95"/>
                  <a:pt x="21" y="95"/>
                </a:cubicBezTo>
                <a:cubicBezTo>
                  <a:pt x="19" y="84"/>
                  <a:pt x="19" y="84"/>
                  <a:pt x="19" y="84"/>
                </a:cubicBezTo>
                <a:cubicBezTo>
                  <a:pt x="44" y="82"/>
                  <a:pt x="44" y="82"/>
                  <a:pt x="44" y="82"/>
                </a:cubicBezTo>
                <a:lnTo>
                  <a:pt x="44" y="94"/>
                </a:lnTo>
                <a:close/>
                <a:moveTo>
                  <a:pt x="44" y="103"/>
                </a:moveTo>
                <a:cubicBezTo>
                  <a:pt x="45" y="115"/>
                  <a:pt x="45" y="115"/>
                  <a:pt x="45" y="115"/>
                </a:cubicBezTo>
                <a:cubicBezTo>
                  <a:pt x="23" y="115"/>
                  <a:pt x="23" y="115"/>
                  <a:pt x="23" y="115"/>
                </a:cubicBezTo>
                <a:cubicBezTo>
                  <a:pt x="21" y="104"/>
                  <a:pt x="21" y="104"/>
                  <a:pt x="21" y="104"/>
                </a:cubicBezTo>
                <a:lnTo>
                  <a:pt x="44" y="103"/>
                </a:lnTo>
                <a:close/>
                <a:moveTo>
                  <a:pt x="53" y="102"/>
                </a:moveTo>
                <a:cubicBezTo>
                  <a:pt x="82" y="100"/>
                  <a:pt x="82" y="100"/>
                  <a:pt x="82" y="100"/>
                </a:cubicBezTo>
                <a:cubicBezTo>
                  <a:pt x="81" y="114"/>
                  <a:pt x="81" y="114"/>
                  <a:pt x="81" y="114"/>
                </a:cubicBezTo>
                <a:cubicBezTo>
                  <a:pt x="54" y="114"/>
                  <a:pt x="54" y="114"/>
                  <a:pt x="54" y="114"/>
                </a:cubicBezTo>
                <a:lnTo>
                  <a:pt x="53" y="102"/>
                </a:lnTo>
                <a:close/>
                <a:moveTo>
                  <a:pt x="80" y="123"/>
                </a:moveTo>
                <a:cubicBezTo>
                  <a:pt x="79" y="135"/>
                  <a:pt x="79" y="135"/>
                  <a:pt x="79" y="135"/>
                </a:cubicBezTo>
                <a:cubicBezTo>
                  <a:pt x="54" y="135"/>
                  <a:pt x="54" y="135"/>
                  <a:pt x="54" y="135"/>
                </a:cubicBezTo>
                <a:cubicBezTo>
                  <a:pt x="54" y="123"/>
                  <a:pt x="54" y="123"/>
                  <a:pt x="54" y="123"/>
                </a:cubicBezTo>
                <a:lnTo>
                  <a:pt x="80" y="123"/>
                </a:lnTo>
                <a:close/>
                <a:moveTo>
                  <a:pt x="89" y="122"/>
                </a:moveTo>
                <a:cubicBezTo>
                  <a:pt x="116" y="122"/>
                  <a:pt x="116" y="122"/>
                  <a:pt x="116" y="122"/>
                </a:cubicBezTo>
                <a:cubicBezTo>
                  <a:pt x="113" y="135"/>
                  <a:pt x="113" y="135"/>
                  <a:pt x="113" y="135"/>
                </a:cubicBezTo>
                <a:cubicBezTo>
                  <a:pt x="88" y="135"/>
                  <a:pt x="88" y="135"/>
                  <a:pt x="88" y="135"/>
                </a:cubicBezTo>
                <a:lnTo>
                  <a:pt x="89" y="122"/>
                </a:lnTo>
                <a:close/>
                <a:moveTo>
                  <a:pt x="152" y="112"/>
                </a:moveTo>
                <a:cubicBezTo>
                  <a:pt x="126" y="113"/>
                  <a:pt x="126" y="113"/>
                  <a:pt x="126" y="113"/>
                </a:cubicBezTo>
                <a:cubicBezTo>
                  <a:pt x="129" y="98"/>
                  <a:pt x="129" y="98"/>
                  <a:pt x="129" y="98"/>
                </a:cubicBezTo>
                <a:cubicBezTo>
                  <a:pt x="157" y="96"/>
                  <a:pt x="157" y="96"/>
                  <a:pt x="157" y="96"/>
                </a:cubicBezTo>
                <a:lnTo>
                  <a:pt x="152" y="112"/>
                </a:lnTo>
                <a:close/>
                <a:moveTo>
                  <a:pt x="159" y="87"/>
                </a:moveTo>
                <a:cubicBezTo>
                  <a:pt x="131" y="89"/>
                  <a:pt x="131" y="89"/>
                  <a:pt x="131" y="89"/>
                </a:cubicBezTo>
                <a:cubicBezTo>
                  <a:pt x="133" y="74"/>
                  <a:pt x="133" y="74"/>
                  <a:pt x="133" y="74"/>
                </a:cubicBezTo>
                <a:cubicBezTo>
                  <a:pt x="164" y="71"/>
                  <a:pt x="164" y="71"/>
                  <a:pt x="164" y="71"/>
                </a:cubicBezTo>
                <a:lnTo>
                  <a:pt x="159" y="87"/>
                </a:lnTo>
                <a:close/>
                <a:moveTo>
                  <a:pt x="167" y="62"/>
                </a:moveTo>
                <a:cubicBezTo>
                  <a:pt x="135" y="64"/>
                  <a:pt x="135" y="64"/>
                  <a:pt x="135" y="64"/>
                </a:cubicBezTo>
                <a:cubicBezTo>
                  <a:pt x="138" y="49"/>
                  <a:pt x="138" y="49"/>
                  <a:pt x="138" y="49"/>
                </a:cubicBezTo>
                <a:cubicBezTo>
                  <a:pt x="171" y="45"/>
                  <a:pt x="171" y="45"/>
                  <a:pt x="171" y="45"/>
                </a:cubicBezTo>
                <a:lnTo>
                  <a:pt x="167" y="62"/>
                </a:lnTo>
                <a:close/>
                <a:moveTo>
                  <a:pt x="44" y="61"/>
                </a:moveTo>
                <a:cubicBezTo>
                  <a:pt x="44" y="73"/>
                  <a:pt x="44" y="73"/>
                  <a:pt x="44" y="73"/>
                </a:cubicBezTo>
                <a:cubicBezTo>
                  <a:pt x="18" y="75"/>
                  <a:pt x="18" y="75"/>
                  <a:pt x="18" y="75"/>
                </a:cubicBezTo>
                <a:cubicBezTo>
                  <a:pt x="17" y="64"/>
                  <a:pt x="17" y="64"/>
                  <a:pt x="17" y="64"/>
                </a:cubicBezTo>
                <a:lnTo>
                  <a:pt x="44" y="61"/>
                </a:lnTo>
                <a:close/>
                <a:moveTo>
                  <a:pt x="24" y="124"/>
                </a:moveTo>
                <a:cubicBezTo>
                  <a:pt x="45" y="124"/>
                  <a:pt x="45" y="124"/>
                  <a:pt x="45" y="124"/>
                </a:cubicBezTo>
                <a:cubicBezTo>
                  <a:pt x="45" y="135"/>
                  <a:pt x="45" y="135"/>
                  <a:pt x="45" y="135"/>
                </a:cubicBezTo>
                <a:cubicBezTo>
                  <a:pt x="25" y="135"/>
                  <a:pt x="25" y="135"/>
                  <a:pt x="25" y="135"/>
                </a:cubicBezTo>
                <a:lnTo>
                  <a:pt x="24" y="124"/>
                </a:lnTo>
                <a:close/>
              </a:path>
            </a:pathLst>
          </a:custGeom>
          <a:solidFill>
            <a:srgbClr val="C1252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8" name="矩形 147"/>
          <p:cNvSpPr/>
          <p:nvPr/>
        </p:nvSpPr>
        <p:spPr>
          <a:xfrm>
            <a:off x="5103940" y="1970248"/>
            <a:ext cx="198412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>
                <a:solidFill>
                  <a:srgbClr val="000000"/>
                </a:solidFill>
              </a:rPr>
              <a:t>I will always be with you.</a:t>
            </a:r>
          </a:p>
        </p:txBody>
      </p:sp>
      <p:grpSp>
        <p:nvGrpSpPr>
          <p:cNvPr id="149" name="组合 148"/>
          <p:cNvGrpSpPr/>
          <p:nvPr/>
        </p:nvGrpSpPr>
        <p:grpSpPr>
          <a:xfrm>
            <a:off x="10352140" y="1380859"/>
            <a:ext cx="1119461" cy="281217"/>
            <a:chOff x="4749800" y="1847850"/>
            <a:chExt cx="2628900" cy="660400"/>
          </a:xfrm>
          <a:solidFill>
            <a:srgbClr val="C12529"/>
          </a:solidFill>
        </p:grpSpPr>
        <p:sp>
          <p:nvSpPr>
            <p:cNvPr id="150" name="椭圆 149"/>
            <p:cNvSpPr/>
            <p:nvPr/>
          </p:nvSpPr>
          <p:spPr>
            <a:xfrm>
              <a:off x="4749800" y="1847850"/>
              <a:ext cx="660400" cy="660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1" name="椭圆 150"/>
            <p:cNvSpPr/>
            <p:nvPr/>
          </p:nvSpPr>
          <p:spPr>
            <a:xfrm>
              <a:off x="6718300" y="1847850"/>
              <a:ext cx="660400" cy="660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2" name="矩形 151"/>
            <p:cNvSpPr/>
            <p:nvPr/>
          </p:nvSpPr>
          <p:spPr>
            <a:xfrm>
              <a:off x="5357091" y="2137084"/>
              <a:ext cx="1477818" cy="5018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230061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001321" y="1809750"/>
            <a:ext cx="4705350" cy="5048250"/>
          </a:xfrm>
          <a:prstGeom prst="rect">
            <a:avLst/>
          </a:prstGeom>
        </p:spPr>
      </p:pic>
      <p:grpSp>
        <p:nvGrpSpPr>
          <p:cNvPr id="16" name="组合 15"/>
          <p:cNvGrpSpPr/>
          <p:nvPr/>
        </p:nvGrpSpPr>
        <p:grpSpPr>
          <a:xfrm>
            <a:off x="4934464" y="806305"/>
            <a:ext cx="2323072" cy="1477069"/>
            <a:chOff x="4959312" y="1778456"/>
            <a:chExt cx="2323072" cy="1477069"/>
          </a:xfrm>
        </p:grpSpPr>
        <p:sp>
          <p:nvSpPr>
            <p:cNvPr id="10" name="文本框 9"/>
            <p:cNvSpPr txBox="1"/>
            <p:nvPr/>
          </p:nvSpPr>
          <p:spPr>
            <a:xfrm>
              <a:off x="4959312" y="1778456"/>
              <a:ext cx="2323072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5400" b="1" dirty="0" smtClean="0">
                  <a:solidFill>
                    <a:schemeClr val="bg1"/>
                  </a:solidFill>
                  <a:latin typeface="Big Hero 6 " pitchFamily="2" charset="0"/>
                  <a:ea typeface="+mj-ea"/>
                </a:rPr>
                <a:t>Part</a:t>
              </a: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4976944" y="2486084"/>
              <a:ext cx="2238113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4400" b="1" dirty="0" smtClean="0">
                  <a:solidFill>
                    <a:schemeClr val="bg1"/>
                  </a:solidFill>
                  <a:latin typeface="Big Hero 6 " pitchFamily="2" charset="0"/>
                  <a:ea typeface="+mj-ea"/>
                </a:rPr>
                <a:t>THREE</a:t>
              </a:r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4952096" y="1809750"/>
            <a:ext cx="2659702" cy="24776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5500" dirty="0" smtClean="0">
                <a:solidFill>
                  <a:schemeClr val="accent1"/>
                </a:solidFill>
                <a:latin typeface="Nakadai" panose="02000500000000000000" pitchFamily="2" charset="0"/>
              </a:rPr>
              <a:t>3</a:t>
            </a:r>
            <a:endParaRPr lang="zh-CN" altLang="en-US" sz="15500" dirty="0">
              <a:solidFill>
                <a:schemeClr val="accent1"/>
              </a:solidFill>
              <a:latin typeface="Nakadai" panose="02000500000000000000" pitchFamily="2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043023" y="4434306"/>
            <a:ext cx="98533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bg1"/>
                </a:solidFill>
                <a:ea typeface="+mj-ea"/>
              </a:rPr>
              <a:t>There,</a:t>
            </a:r>
          </a:p>
          <a:p>
            <a:pPr algn="ctr"/>
            <a:r>
              <a:rPr lang="en-US" altLang="zh-CN" sz="2400" dirty="0" smtClean="0">
                <a:solidFill>
                  <a:schemeClr val="bg1"/>
                </a:solidFill>
                <a:ea typeface="+mj-ea"/>
              </a:rPr>
              <a:t>There.</a:t>
            </a:r>
          </a:p>
        </p:txBody>
      </p:sp>
      <p:grpSp>
        <p:nvGrpSpPr>
          <p:cNvPr id="18" name="组合 17"/>
          <p:cNvGrpSpPr/>
          <p:nvPr/>
        </p:nvGrpSpPr>
        <p:grpSpPr>
          <a:xfrm rot="498024">
            <a:off x="7551257" y="3972755"/>
            <a:ext cx="1866646" cy="1739657"/>
            <a:chOff x="7270237" y="895312"/>
            <a:chExt cx="2166702" cy="2019300"/>
          </a:xfr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9" name="椭圆 18"/>
            <p:cNvSpPr/>
            <p:nvPr/>
          </p:nvSpPr>
          <p:spPr>
            <a:xfrm>
              <a:off x="7417639" y="895312"/>
              <a:ext cx="2019300" cy="2019300"/>
            </a:xfrm>
            <a:prstGeom prst="ellipse">
              <a:avLst/>
            </a:prstGeom>
            <a:grp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等腰三角形 19"/>
            <p:cNvSpPr/>
            <p:nvPr/>
          </p:nvSpPr>
          <p:spPr>
            <a:xfrm rot="14809356">
              <a:off x="7264008" y="2190277"/>
              <a:ext cx="346757" cy="334300"/>
            </a:xfrm>
            <a:prstGeom prst="triangle">
              <a:avLst/>
            </a:prstGeom>
            <a:grp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746004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等腰三角形 16"/>
          <p:cNvSpPr/>
          <p:nvPr/>
        </p:nvSpPr>
        <p:spPr>
          <a:xfrm>
            <a:off x="5548509" y="3121586"/>
            <a:ext cx="1094983" cy="856610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7579" b="38273"/>
          <a:stretch/>
        </p:blipFill>
        <p:spPr>
          <a:xfrm>
            <a:off x="0" y="3493969"/>
            <a:ext cx="12192000" cy="3364032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0" y="3493971"/>
            <a:ext cx="12192000" cy="3364029"/>
          </a:xfrm>
          <a:prstGeom prst="rect">
            <a:avLst/>
          </a:prstGeom>
          <a:solidFill>
            <a:srgbClr val="000000">
              <a:alpha val="4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3644047" y="4692546"/>
            <a:ext cx="490390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600" dirty="0">
                <a:solidFill>
                  <a:schemeClr val="bg1"/>
                </a:solidFill>
                <a:effectLst>
                  <a:outerShdw blurRad="330200" sx="102000" sy="1020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rPr>
              <a:t>San </a:t>
            </a:r>
            <a:r>
              <a:rPr lang="en-US" altLang="zh-CN" sz="3600" dirty="0" err="1" smtClean="0">
                <a:solidFill>
                  <a:schemeClr val="bg1"/>
                </a:solidFill>
                <a:effectLst>
                  <a:outerShdw blurRad="330200" sx="102000" sy="1020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rPr>
              <a:t>Fransokyo</a:t>
            </a:r>
            <a:endParaRPr lang="en-US" altLang="zh-CN" sz="3600" dirty="0">
              <a:solidFill>
                <a:schemeClr val="bg1"/>
              </a:solidFill>
              <a:effectLst>
                <a:outerShdw blurRad="330200" sx="102000" sy="102000" algn="ctr" rotWithShape="0">
                  <a:prstClr val="black">
                    <a:alpha val="40000"/>
                  </a:prstClr>
                </a:outerShdw>
              </a:effectLst>
              <a:latin typeface="+mj-lt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702302" y="4150705"/>
            <a:ext cx="787395" cy="369332"/>
          </a:xfrm>
          <a:prstGeom prst="rect">
            <a:avLst/>
          </a:prstGeom>
          <a:solidFill>
            <a:srgbClr val="C12529"/>
          </a:solidFill>
          <a:ln>
            <a:noFill/>
          </a:ln>
          <a:effectLst>
            <a:outerShdw blurRad="50800" dist="762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dirty="0">
                <a:solidFill>
                  <a:schemeClr val="lt1"/>
                </a:solidFill>
              </a:rPr>
              <a:t>City of</a:t>
            </a:r>
          </a:p>
        </p:txBody>
      </p:sp>
      <p:sp>
        <p:nvSpPr>
          <p:cNvPr id="19" name="矩形 18"/>
          <p:cNvSpPr/>
          <p:nvPr/>
        </p:nvSpPr>
        <p:spPr>
          <a:xfrm>
            <a:off x="1822225" y="5364504"/>
            <a:ext cx="8547550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200" dirty="0">
                <a:solidFill>
                  <a:schemeClr val="bg1"/>
                </a:solidFill>
              </a:rPr>
              <a:t>Big Hero 6 is a 2014 film about the story of a young robotics prodigy named </a:t>
            </a:r>
            <a:r>
              <a:rPr lang="en-US" altLang="zh-CN" sz="1200" dirty="0" err="1">
                <a:solidFill>
                  <a:schemeClr val="bg1"/>
                </a:solidFill>
              </a:rPr>
              <a:t>Hiro</a:t>
            </a:r>
            <a:r>
              <a:rPr lang="en-US" altLang="zh-CN" sz="1200" dirty="0">
                <a:solidFill>
                  <a:schemeClr val="bg1"/>
                </a:solidFill>
              </a:rPr>
              <a:t> Hamada, who forms a superhero team to combat a masked villain responsible for the death of </a:t>
            </a:r>
            <a:r>
              <a:rPr lang="en-US" altLang="zh-CN" sz="1200" dirty="0" err="1">
                <a:solidFill>
                  <a:schemeClr val="bg1"/>
                </a:solidFill>
              </a:rPr>
              <a:t>Hiro's</a:t>
            </a:r>
            <a:r>
              <a:rPr lang="en-US" altLang="zh-CN" sz="1200" dirty="0">
                <a:solidFill>
                  <a:schemeClr val="bg1"/>
                </a:solidFill>
              </a:rPr>
              <a:t> older brother.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1281414" y="845671"/>
            <a:ext cx="1803832" cy="1803831"/>
          </a:xfrm>
          <a:prstGeom prst="ellipse">
            <a:avLst/>
          </a:prstGeom>
          <a:solidFill>
            <a:srgbClr val="C12529"/>
          </a:solidFill>
          <a:ln>
            <a:noFill/>
          </a:ln>
          <a:effectLst>
            <a:outerShdw blurRad="50800" dist="762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534940" y="1677652"/>
            <a:ext cx="1296780" cy="5800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 smtClean="0">
                <a:solidFill>
                  <a:schemeClr val="bg1"/>
                </a:solidFill>
              </a:rPr>
              <a:t>I </a:t>
            </a:r>
            <a:r>
              <a:rPr lang="en-US" altLang="zh-CN" sz="1600" dirty="0">
                <a:solidFill>
                  <a:schemeClr val="bg1"/>
                </a:solidFill>
              </a:rPr>
              <a:t>will always be with you.</a:t>
            </a:r>
            <a:endParaRPr lang="en-US" altLang="zh-CN" sz="1600" b="0" i="0" dirty="0">
              <a:solidFill>
                <a:schemeClr val="bg1"/>
              </a:solidFill>
              <a:effectLst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730321" y="1303952"/>
            <a:ext cx="90601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000" dirty="0" err="1" smtClean="0">
                <a:solidFill>
                  <a:schemeClr val="accent1"/>
                </a:solidFill>
                <a:latin typeface="+mj-lt"/>
              </a:rPr>
              <a:t>hiro</a:t>
            </a:r>
            <a:endParaRPr lang="en-US" altLang="zh-CN" sz="2000" b="0" i="0" dirty="0">
              <a:solidFill>
                <a:schemeClr val="accent1"/>
              </a:solidFill>
              <a:effectLst/>
              <a:latin typeface="+mj-lt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3889861" y="845671"/>
            <a:ext cx="1803832" cy="1803831"/>
          </a:xfrm>
          <a:prstGeom prst="ellipse">
            <a:avLst/>
          </a:prstGeom>
          <a:solidFill>
            <a:srgbClr val="C12529"/>
          </a:solidFill>
          <a:ln>
            <a:noFill/>
          </a:ln>
          <a:effectLst>
            <a:outerShdw blurRad="50800" dist="762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4143387" y="1677652"/>
            <a:ext cx="1296780" cy="5800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 smtClean="0">
                <a:solidFill>
                  <a:schemeClr val="bg1"/>
                </a:solidFill>
              </a:rPr>
              <a:t>I </a:t>
            </a:r>
            <a:r>
              <a:rPr lang="en-US" altLang="zh-CN" sz="1600" dirty="0">
                <a:solidFill>
                  <a:schemeClr val="bg1"/>
                </a:solidFill>
              </a:rPr>
              <a:t>will always be with you.</a:t>
            </a:r>
            <a:endParaRPr lang="en-US" altLang="zh-CN" sz="1600" b="0" i="0" dirty="0">
              <a:solidFill>
                <a:schemeClr val="bg1"/>
              </a:solidFill>
              <a:effectLst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4068663" y="1303952"/>
            <a:ext cx="144622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000" dirty="0">
                <a:solidFill>
                  <a:schemeClr val="accent1"/>
                </a:solidFill>
                <a:latin typeface="+mj-lt"/>
              </a:rPr>
              <a:t>Tadashi</a:t>
            </a:r>
            <a:endParaRPr lang="en-US" altLang="zh-CN" sz="2000" b="0" i="0" dirty="0">
              <a:solidFill>
                <a:schemeClr val="accent1"/>
              </a:solidFill>
              <a:effectLst/>
              <a:latin typeface="+mj-lt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6498308" y="845671"/>
            <a:ext cx="1803832" cy="1803831"/>
          </a:xfrm>
          <a:prstGeom prst="ellipse">
            <a:avLst/>
          </a:prstGeom>
          <a:solidFill>
            <a:srgbClr val="C12529"/>
          </a:solidFill>
          <a:ln>
            <a:noFill/>
          </a:ln>
          <a:effectLst>
            <a:outerShdw blurRad="50800" dist="762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6751834" y="1677652"/>
            <a:ext cx="1296780" cy="5800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 smtClean="0">
                <a:solidFill>
                  <a:schemeClr val="bg1"/>
                </a:solidFill>
              </a:rPr>
              <a:t>I </a:t>
            </a:r>
            <a:r>
              <a:rPr lang="en-US" altLang="zh-CN" sz="1600" dirty="0">
                <a:solidFill>
                  <a:schemeClr val="bg1"/>
                </a:solidFill>
              </a:rPr>
              <a:t>will always be with you.</a:t>
            </a:r>
            <a:endParaRPr lang="en-US" altLang="zh-CN" sz="1600" b="0" i="0" dirty="0">
              <a:solidFill>
                <a:schemeClr val="bg1"/>
              </a:solidFill>
              <a:effectLst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6625813" y="1303952"/>
            <a:ext cx="154882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000" dirty="0" err="1">
                <a:solidFill>
                  <a:schemeClr val="accent1"/>
                </a:solidFill>
                <a:latin typeface="+mj-lt"/>
              </a:rPr>
              <a:t>Baymax</a:t>
            </a:r>
            <a:endParaRPr lang="en-US" altLang="zh-CN" sz="2000" b="0" i="0" dirty="0">
              <a:solidFill>
                <a:schemeClr val="accent1"/>
              </a:solidFill>
              <a:effectLst/>
              <a:latin typeface="+mj-lt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9106755" y="845671"/>
            <a:ext cx="1803832" cy="1803831"/>
          </a:xfrm>
          <a:prstGeom prst="ellipse">
            <a:avLst/>
          </a:prstGeom>
          <a:solidFill>
            <a:srgbClr val="C12529"/>
          </a:solidFill>
          <a:ln>
            <a:noFill/>
          </a:ln>
          <a:effectLst>
            <a:outerShdw blurRad="50800" dist="762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9360281" y="1677652"/>
            <a:ext cx="1296780" cy="5800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 smtClean="0">
                <a:solidFill>
                  <a:schemeClr val="bg1"/>
                </a:solidFill>
              </a:rPr>
              <a:t>I </a:t>
            </a:r>
            <a:r>
              <a:rPr lang="en-US" altLang="zh-CN" sz="1600" dirty="0">
                <a:solidFill>
                  <a:schemeClr val="bg1"/>
                </a:solidFill>
              </a:rPr>
              <a:t>will always be with you.</a:t>
            </a:r>
            <a:endParaRPr lang="en-US" altLang="zh-CN" sz="1600" b="0" i="0" dirty="0">
              <a:solidFill>
                <a:schemeClr val="bg1"/>
              </a:solidFill>
              <a:effectLst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9524403" y="1303952"/>
            <a:ext cx="96853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000">
                <a:solidFill>
                  <a:schemeClr val="accent1"/>
                </a:solidFill>
                <a:latin typeface="+mj-lt"/>
              </a:rPr>
              <a:t>Cass</a:t>
            </a:r>
            <a:endParaRPr lang="en-US" altLang="zh-CN" sz="2000" b="0" i="0" dirty="0">
              <a:solidFill>
                <a:schemeClr val="accent1"/>
              </a:solidFill>
              <a:effectLst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27122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760201" y="711200"/>
            <a:ext cx="4671598" cy="5283200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10029971" y="2375895"/>
            <a:ext cx="1338828" cy="1061378"/>
            <a:chOff x="5436029" y="4341637"/>
            <a:chExt cx="1270247" cy="1786739"/>
          </a:xfrm>
        </p:grpSpPr>
        <p:sp>
          <p:nvSpPr>
            <p:cNvPr id="11" name="文本框 10"/>
            <p:cNvSpPr txBox="1"/>
            <p:nvPr/>
          </p:nvSpPr>
          <p:spPr>
            <a:xfrm>
              <a:off x="5455800" y="4341637"/>
              <a:ext cx="1230704" cy="10880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600" b="1" dirty="0" smtClean="0">
                  <a:solidFill>
                    <a:schemeClr val="bg1"/>
                  </a:solidFill>
                  <a:effectLst>
                    <a:outerShdw blurRad="50800" dist="76200" dir="2700000" algn="tl" rotWithShape="0">
                      <a:prstClr val="black">
                        <a:alpha val="20000"/>
                      </a:prstClr>
                    </a:outerShdw>
                  </a:effectLst>
                  <a:latin typeface="Big Hero 6 " pitchFamily="2" charset="0"/>
                  <a:ea typeface="+mj-ea"/>
                </a:rPr>
                <a:t>BAY</a:t>
              </a: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5436029" y="5143957"/>
              <a:ext cx="1270247" cy="9844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200" b="1" dirty="0" smtClean="0">
                  <a:solidFill>
                    <a:schemeClr val="bg1"/>
                  </a:solidFill>
                  <a:effectLst>
                    <a:outerShdw blurRad="50800" dist="76200" dir="2700000" algn="tl" rotWithShape="0">
                      <a:prstClr val="black">
                        <a:alpha val="20000"/>
                      </a:prstClr>
                    </a:outerShdw>
                  </a:effectLst>
                  <a:latin typeface="Big Hero 6 " pitchFamily="2" charset="0"/>
                  <a:ea typeface="+mj-ea"/>
                </a:rPr>
                <a:t>MAX</a:t>
              </a:r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712357" y="851852"/>
            <a:ext cx="145745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600" b="1" dirty="0" err="1">
                <a:solidFill>
                  <a:schemeClr val="bg1"/>
                </a:solidFill>
                <a:effectLst>
                  <a:outerShdw blurRad="50800" dist="76200" dir="2700000" algn="tl" rotWithShape="0">
                    <a:prstClr val="black">
                      <a:alpha val="20000"/>
                    </a:prstClr>
                  </a:outerShdw>
                </a:effectLst>
                <a:latin typeface="Big Hero 6 " pitchFamily="2" charset="0"/>
                <a:ea typeface="+mj-ea"/>
              </a:rPr>
              <a:t>hiro</a:t>
            </a:r>
            <a:endParaRPr lang="en-US" altLang="zh-CN" sz="3600" b="1" dirty="0">
              <a:solidFill>
                <a:schemeClr val="bg1"/>
              </a:solidFill>
              <a:effectLst>
                <a:outerShdw blurRad="50800" dist="76200" dir="2700000" algn="tl" rotWithShape="0">
                  <a:prstClr val="black">
                    <a:alpha val="20000"/>
                  </a:prstClr>
                </a:outerShdw>
              </a:effectLst>
              <a:latin typeface="Big Hero 6 " pitchFamily="2" charset="0"/>
              <a:ea typeface="+mj-ea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9689400" y="3819008"/>
            <a:ext cx="2019968" cy="16435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1200" dirty="0">
                <a:solidFill>
                  <a:schemeClr val="bg1"/>
                </a:solidFill>
              </a:rPr>
              <a:t>The special bond that develops between plus-sized inflatable robot </a:t>
            </a:r>
            <a:r>
              <a:rPr lang="en-US" altLang="zh-CN" sz="1200" dirty="0" err="1">
                <a:solidFill>
                  <a:schemeClr val="bg1"/>
                </a:solidFill>
              </a:rPr>
              <a:t>Baymax</a:t>
            </a:r>
            <a:r>
              <a:rPr lang="en-US" altLang="zh-CN" sz="1200" dirty="0">
                <a:solidFill>
                  <a:schemeClr val="bg1"/>
                </a:solidFill>
              </a:rPr>
              <a:t>, and prodigy </a:t>
            </a:r>
            <a:r>
              <a:rPr lang="en-US" altLang="zh-CN" sz="1200" dirty="0" err="1">
                <a:solidFill>
                  <a:schemeClr val="bg1"/>
                </a:solidFill>
              </a:rPr>
              <a:t>Hiro</a:t>
            </a:r>
            <a:r>
              <a:rPr lang="en-US" altLang="zh-CN" sz="1200" dirty="0">
                <a:solidFill>
                  <a:schemeClr val="bg1"/>
                </a:solidFill>
              </a:rPr>
              <a:t> Hamada, who team up with a group of friends to form a band of high-tech </a:t>
            </a:r>
            <a:r>
              <a:rPr lang="en-US" altLang="zh-CN" sz="1200" dirty="0" smtClean="0">
                <a:solidFill>
                  <a:schemeClr val="bg1"/>
                </a:solidFill>
              </a:rPr>
              <a:t>heroes.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31098" y="1793746"/>
            <a:ext cx="2019968" cy="16435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1200" dirty="0">
                <a:solidFill>
                  <a:srgbClr val="000000"/>
                </a:solidFill>
              </a:rPr>
              <a:t>The special bond that develops between plus-sized inflatable robot </a:t>
            </a:r>
            <a:r>
              <a:rPr lang="en-US" altLang="zh-CN" sz="1200" dirty="0" err="1">
                <a:solidFill>
                  <a:srgbClr val="000000"/>
                </a:solidFill>
              </a:rPr>
              <a:t>Baymax</a:t>
            </a:r>
            <a:r>
              <a:rPr lang="en-US" altLang="zh-CN" sz="1200" dirty="0">
                <a:solidFill>
                  <a:srgbClr val="000000"/>
                </a:solidFill>
              </a:rPr>
              <a:t>, and prodigy </a:t>
            </a:r>
            <a:r>
              <a:rPr lang="en-US" altLang="zh-CN" sz="1200" dirty="0" err="1">
                <a:solidFill>
                  <a:srgbClr val="000000"/>
                </a:solidFill>
              </a:rPr>
              <a:t>Hiro</a:t>
            </a:r>
            <a:r>
              <a:rPr lang="en-US" altLang="zh-CN" sz="1200" dirty="0">
                <a:solidFill>
                  <a:srgbClr val="000000"/>
                </a:solidFill>
              </a:rPr>
              <a:t> Hamada, who team up with a group of friends to form a band of high-tech </a:t>
            </a:r>
            <a:r>
              <a:rPr lang="en-US" altLang="zh-CN" sz="1200" dirty="0" smtClean="0">
                <a:solidFill>
                  <a:srgbClr val="000000"/>
                </a:solidFill>
              </a:rPr>
              <a:t>heroes.</a:t>
            </a:r>
            <a:endParaRPr lang="zh-CN" altLang="en-US" sz="1200" dirty="0">
              <a:solidFill>
                <a:srgbClr val="000000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22915" y="3794289"/>
            <a:ext cx="1836335" cy="420576"/>
          </a:xfrm>
          <a:prstGeom prst="rect">
            <a:avLst/>
          </a:prstGeom>
          <a:solidFill>
            <a:srgbClr val="C12529"/>
          </a:solidFill>
          <a:ln>
            <a:noFill/>
          </a:ln>
          <a:effectLst>
            <a:outerShdw blurRad="50800" dist="889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 smtClean="0">
                <a:solidFill>
                  <a:schemeClr val="bg1"/>
                </a:solidFill>
              </a:rPr>
              <a:t>SIMON PPT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9779000" y="5650024"/>
            <a:ext cx="1841500" cy="44597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889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 smtClean="0">
                <a:solidFill>
                  <a:schemeClr val="bg1"/>
                </a:solidFill>
              </a:rPr>
              <a:t>SIMON PPT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grpSp>
        <p:nvGrpSpPr>
          <p:cNvPr id="22" name="组合 21"/>
          <p:cNvGrpSpPr/>
          <p:nvPr/>
        </p:nvGrpSpPr>
        <p:grpSpPr>
          <a:xfrm rot="2627213">
            <a:off x="8285349" y="620395"/>
            <a:ext cx="789270" cy="798939"/>
            <a:chOff x="8323705" y="439141"/>
            <a:chExt cx="1135793" cy="1149708"/>
          </a:xfrm>
        </p:grpSpPr>
        <p:sp>
          <p:nvSpPr>
            <p:cNvPr id="21" name="等腰三角形 20"/>
            <p:cNvSpPr/>
            <p:nvPr/>
          </p:nvSpPr>
          <p:spPr>
            <a:xfrm rot="13500000">
              <a:off x="8306433" y="1114377"/>
              <a:ext cx="491744" cy="457200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/>
            <p:cNvSpPr/>
            <p:nvPr/>
          </p:nvSpPr>
          <p:spPr>
            <a:xfrm>
              <a:off x="8392698" y="439141"/>
              <a:ext cx="1066800" cy="1066800"/>
            </a:xfrm>
            <a:prstGeom prst="ellipse">
              <a:avLst/>
            </a:prstGeom>
            <a:solidFill>
              <a:srgbClr val="C125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8480351" y="776172"/>
            <a:ext cx="4732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1"/>
                </a:solidFill>
                <a:latin typeface="Big Hero 6 " pitchFamily="2" charset="0"/>
                <a:ea typeface="+mj-ea"/>
              </a:rPr>
              <a:t>hi</a:t>
            </a:r>
          </a:p>
        </p:txBody>
      </p:sp>
      <p:cxnSp>
        <p:nvCxnSpPr>
          <p:cNvPr id="25" name="直接连接符 24"/>
          <p:cNvCxnSpPr/>
          <p:nvPr/>
        </p:nvCxnSpPr>
        <p:spPr>
          <a:xfrm>
            <a:off x="456498" y="1676691"/>
            <a:ext cx="1928152" cy="0"/>
          </a:xfrm>
          <a:prstGeom prst="line">
            <a:avLst/>
          </a:prstGeom>
          <a:ln>
            <a:solidFill>
              <a:srgbClr val="0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9781216" y="3615364"/>
            <a:ext cx="1747548" cy="0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50015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空心弧 3"/>
          <p:cNvSpPr/>
          <p:nvPr/>
        </p:nvSpPr>
        <p:spPr>
          <a:xfrm rot="13500000">
            <a:off x="5604982" y="5526797"/>
            <a:ext cx="7388609" cy="7388609"/>
          </a:xfrm>
          <a:prstGeom prst="blockArc">
            <a:avLst>
              <a:gd name="adj1" fmla="val 10800000"/>
              <a:gd name="adj2" fmla="val 5220618"/>
              <a:gd name="adj3" fmla="val 2711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095" r="50000" b="57615"/>
          <a:stretch/>
        </p:blipFill>
        <p:spPr>
          <a:xfrm>
            <a:off x="6762168" y="2062265"/>
            <a:ext cx="5429832" cy="4795736"/>
          </a:xfrm>
          <a:prstGeom prst="rect">
            <a:avLst/>
          </a:prstGeom>
          <a:effectLst/>
        </p:spPr>
      </p:pic>
      <p:grpSp>
        <p:nvGrpSpPr>
          <p:cNvPr id="7" name="组合 6"/>
          <p:cNvGrpSpPr/>
          <p:nvPr/>
        </p:nvGrpSpPr>
        <p:grpSpPr>
          <a:xfrm>
            <a:off x="7213488" y="5618374"/>
            <a:ext cx="725979" cy="725979"/>
            <a:chOff x="9527594" y="3608106"/>
            <a:chExt cx="2037989" cy="2037989"/>
          </a:xfrm>
        </p:grpSpPr>
        <p:sp>
          <p:nvSpPr>
            <p:cNvPr id="8" name="椭圆 7"/>
            <p:cNvSpPr/>
            <p:nvPr/>
          </p:nvSpPr>
          <p:spPr>
            <a:xfrm>
              <a:off x="9527594" y="3608106"/>
              <a:ext cx="2037989" cy="2037989"/>
            </a:xfrm>
            <a:prstGeom prst="ellipse">
              <a:avLst/>
            </a:prstGeom>
            <a:gradFill flip="none" rotWithShape="1">
              <a:gsLst>
                <a:gs pos="0">
                  <a:srgbClr val="BFBFBF"/>
                </a:gs>
                <a:gs pos="54000">
                  <a:srgbClr val="FFFFFF"/>
                </a:gs>
                <a:gs pos="100000">
                  <a:schemeClr val="bg1">
                    <a:tint val="0"/>
                  </a:schemeClr>
                </a:gs>
              </a:gsLst>
              <a:lin ang="13500000" scaled="1"/>
              <a:tileRect/>
            </a:gradFill>
            <a:ln w="28575">
              <a:noFill/>
            </a:ln>
            <a:effectLst>
              <a:outerShdw blurRad="88900" dist="63500" dir="5100000" rotWithShape="0">
                <a:scrgbClr r="0" g="0" b="0">
                  <a:alpha val="23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000000"/>
                </a:solidFill>
              </a:endParaRPr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9557029" y="4250219"/>
              <a:ext cx="2008549" cy="266788"/>
              <a:chOff x="2555818" y="3410981"/>
              <a:chExt cx="1542580" cy="266788"/>
            </a:xfrm>
          </p:grpSpPr>
          <p:cxnSp>
            <p:nvCxnSpPr>
              <p:cNvPr id="10" name="直接连接符 9"/>
              <p:cNvCxnSpPr>
                <a:stCxn id="8" idx="2"/>
              </p:cNvCxnSpPr>
              <p:nvPr/>
            </p:nvCxnSpPr>
            <p:spPr>
              <a:xfrm>
                <a:off x="2555818" y="3677769"/>
                <a:ext cx="337665" cy="0"/>
              </a:xfrm>
              <a:prstGeom prst="line">
                <a:avLst/>
              </a:prstGeom>
              <a:ln w="19050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直接连接符 10"/>
              <p:cNvCxnSpPr/>
              <p:nvPr/>
            </p:nvCxnSpPr>
            <p:spPr>
              <a:xfrm flipV="1">
                <a:off x="2893483" y="3410981"/>
                <a:ext cx="158460" cy="266788"/>
              </a:xfrm>
              <a:prstGeom prst="line">
                <a:avLst/>
              </a:prstGeom>
              <a:ln w="19050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/>
              <p:cNvCxnSpPr/>
              <p:nvPr/>
            </p:nvCxnSpPr>
            <p:spPr>
              <a:xfrm flipH="1">
                <a:off x="3760733" y="3677769"/>
                <a:ext cx="337665" cy="0"/>
              </a:xfrm>
              <a:prstGeom prst="line">
                <a:avLst/>
              </a:prstGeom>
              <a:ln w="19050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直接连接符 12"/>
              <p:cNvCxnSpPr/>
              <p:nvPr/>
            </p:nvCxnSpPr>
            <p:spPr>
              <a:xfrm flipH="1" flipV="1">
                <a:off x="3602273" y="3410981"/>
                <a:ext cx="158460" cy="266788"/>
              </a:xfrm>
              <a:prstGeom prst="line">
                <a:avLst/>
              </a:prstGeom>
              <a:ln w="19050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直接连接符 13"/>
              <p:cNvCxnSpPr/>
              <p:nvPr/>
            </p:nvCxnSpPr>
            <p:spPr>
              <a:xfrm>
                <a:off x="3051943" y="3410981"/>
                <a:ext cx="550330" cy="0"/>
              </a:xfrm>
              <a:prstGeom prst="line">
                <a:avLst/>
              </a:prstGeom>
              <a:ln w="19050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48" name="矩形 47"/>
          <p:cNvSpPr/>
          <p:nvPr/>
        </p:nvSpPr>
        <p:spPr>
          <a:xfrm>
            <a:off x="2035133" y="1042335"/>
            <a:ext cx="625373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1400" dirty="0">
                <a:solidFill>
                  <a:schemeClr val="bg1"/>
                </a:solidFill>
              </a:rPr>
              <a:t>Big Hero 6 is a 2014 film about the story of a young robotics prodigy named </a:t>
            </a:r>
            <a:r>
              <a:rPr lang="en-US" altLang="zh-CN" sz="1400" dirty="0" err="1">
                <a:solidFill>
                  <a:schemeClr val="bg1"/>
                </a:solidFill>
              </a:rPr>
              <a:t>Hiro</a:t>
            </a:r>
            <a:r>
              <a:rPr lang="en-US" altLang="zh-CN" sz="1400" dirty="0">
                <a:solidFill>
                  <a:schemeClr val="bg1"/>
                </a:solidFill>
              </a:rPr>
              <a:t> Hamada, who forms a superhero team to combat a masked villain responsible for the death of </a:t>
            </a:r>
            <a:r>
              <a:rPr lang="en-US" altLang="zh-CN" sz="1400" dirty="0" err="1">
                <a:solidFill>
                  <a:schemeClr val="bg1"/>
                </a:solidFill>
              </a:rPr>
              <a:t>Hiro's</a:t>
            </a:r>
            <a:r>
              <a:rPr lang="en-US" altLang="zh-CN" sz="1400" dirty="0">
                <a:solidFill>
                  <a:schemeClr val="bg1"/>
                </a:solidFill>
              </a:rPr>
              <a:t> older brother.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graphicFrame>
        <p:nvGraphicFramePr>
          <p:cNvPr id="59" name="图表 58"/>
          <p:cNvGraphicFramePr/>
          <p:nvPr>
            <p:extLst>
              <p:ext uri="{D42A27DB-BD31-4B8C-83A1-F6EECF244321}">
                <p14:modId xmlns:p14="http://schemas.microsoft.com/office/powerpoint/2010/main" xmlns="" val="1170956088"/>
              </p:ext>
            </p:extLst>
          </p:nvPr>
        </p:nvGraphicFramePr>
        <p:xfrm>
          <a:off x="3712476" y="2360562"/>
          <a:ext cx="1950518" cy="208472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0" name="图表 59"/>
          <p:cNvGraphicFramePr/>
          <p:nvPr>
            <p:extLst>
              <p:ext uri="{D42A27DB-BD31-4B8C-83A1-F6EECF244321}">
                <p14:modId xmlns:p14="http://schemas.microsoft.com/office/powerpoint/2010/main" xmlns="" val="1247035789"/>
              </p:ext>
            </p:extLst>
          </p:nvPr>
        </p:nvGraphicFramePr>
        <p:xfrm>
          <a:off x="767881" y="2360562"/>
          <a:ext cx="1950518" cy="208472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61" name="图表 60"/>
          <p:cNvGraphicFramePr/>
          <p:nvPr>
            <p:extLst>
              <p:ext uri="{D42A27DB-BD31-4B8C-83A1-F6EECF244321}">
                <p14:modId xmlns:p14="http://schemas.microsoft.com/office/powerpoint/2010/main" xmlns="" val="3861427624"/>
              </p:ext>
            </p:extLst>
          </p:nvPr>
        </p:nvGraphicFramePr>
        <p:xfrm>
          <a:off x="6596785" y="2360562"/>
          <a:ext cx="1950518" cy="208472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pSp>
        <p:nvGrpSpPr>
          <p:cNvPr id="62" name="Group 18"/>
          <p:cNvGrpSpPr>
            <a:grpSpLocks noChangeAspect="1"/>
          </p:cNvGrpSpPr>
          <p:nvPr/>
        </p:nvGrpSpPr>
        <p:grpSpPr bwMode="auto">
          <a:xfrm>
            <a:off x="1546090" y="3084019"/>
            <a:ext cx="432265" cy="334617"/>
            <a:chOff x="6227" y="1614"/>
            <a:chExt cx="726" cy="562"/>
          </a:xfrm>
          <a:solidFill>
            <a:schemeClr val="bg1"/>
          </a:solidFill>
        </p:grpSpPr>
        <p:sp>
          <p:nvSpPr>
            <p:cNvPr id="63" name="Freeform 19"/>
            <p:cNvSpPr>
              <a:spLocks noEditPoints="1"/>
            </p:cNvSpPr>
            <p:nvPr/>
          </p:nvSpPr>
          <p:spPr bwMode="auto">
            <a:xfrm>
              <a:off x="6227" y="1677"/>
              <a:ext cx="627" cy="499"/>
            </a:xfrm>
            <a:custGeom>
              <a:avLst/>
              <a:gdLst>
                <a:gd name="T0" fmla="*/ 99 w 120"/>
                <a:gd name="T1" fmla="*/ 40 h 95"/>
                <a:gd name="T2" fmla="*/ 96 w 120"/>
                <a:gd name="T3" fmla="*/ 36 h 95"/>
                <a:gd name="T4" fmla="*/ 95 w 120"/>
                <a:gd name="T5" fmla="*/ 22 h 95"/>
                <a:gd name="T6" fmla="*/ 70 w 120"/>
                <a:gd name="T7" fmla="*/ 23 h 95"/>
                <a:gd name="T8" fmla="*/ 66 w 120"/>
                <a:gd name="T9" fmla="*/ 16 h 95"/>
                <a:gd name="T10" fmla="*/ 45 w 120"/>
                <a:gd name="T11" fmla="*/ 6 h 95"/>
                <a:gd name="T12" fmla="*/ 11 w 120"/>
                <a:gd name="T13" fmla="*/ 34 h 95"/>
                <a:gd name="T14" fmla="*/ 2 w 120"/>
                <a:gd name="T15" fmla="*/ 60 h 95"/>
                <a:gd name="T16" fmla="*/ 51 w 120"/>
                <a:gd name="T17" fmla="*/ 93 h 95"/>
                <a:gd name="T18" fmla="*/ 111 w 120"/>
                <a:gd name="T19" fmla="*/ 67 h 95"/>
                <a:gd name="T20" fmla="*/ 99 w 120"/>
                <a:gd name="T21" fmla="*/ 40 h 95"/>
                <a:gd name="T22" fmla="*/ 53 w 120"/>
                <a:gd name="T23" fmla="*/ 86 h 95"/>
                <a:gd name="T24" fmla="*/ 14 w 120"/>
                <a:gd name="T25" fmla="*/ 62 h 95"/>
                <a:gd name="T26" fmla="*/ 53 w 120"/>
                <a:gd name="T27" fmla="*/ 35 h 95"/>
                <a:gd name="T28" fmla="*/ 92 w 120"/>
                <a:gd name="T29" fmla="*/ 57 h 95"/>
                <a:gd name="T30" fmla="*/ 53 w 120"/>
                <a:gd name="T31" fmla="*/ 86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0" h="95">
                  <a:moveTo>
                    <a:pt x="99" y="40"/>
                  </a:moveTo>
                  <a:cubicBezTo>
                    <a:pt x="94" y="39"/>
                    <a:pt x="96" y="36"/>
                    <a:pt x="96" y="36"/>
                  </a:cubicBezTo>
                  <a:cubicBezTo>
                    <a:pt x="96" y="36"/>
                    <a:pt x="101" y="28"/>
                    <a:pt x="95" y="22"/>
                  </a:cubicBezTo>
                  <a:cubicBezTo>
                    <a:pt x="88" y="14"/>
                    <a:pt x="70" y="23"/>
                    <a:pt x="70" y="23"/>
                  </a:cubicBezTo>
                  <a:cubicBezTo>
                    <a:pt x="63" y="25"/>
                    <a:pt x="65" y="22"/>
                    <a:pt x="66" y="16"/>
                  </a:cubicBezTo>
                  <a:cubicBezTo>
                    <a:pt x="66" y="10"/>
                    <a:pt x="64" y="0"/>
                    <a:pt x="45" y="6"/>
                  </a:cubicBezTo>
                  <a:cubicBezTo>
                    <a:pt x="27" y="12"/>
                    <a:pt x="11" y="34"/>
                    <a:pt x="11" y="34"/>
                  </a:cubicBezTo>
                  <a:cubicBezTo>
                    <a:pt x="0" y="49"/>
                    <a:pt x="2" y="60"/>
                    <a:pt x="2" y="60"/>
                  </a:cubicBezTo>
                  <a:cubicBezTo>
                    <a:pt x="5" y="85"/>
                    <a:pt x="31" y="91"/>
                    <a:pt x="51" y="93"/>
                  </a:cubicBezTo>
                  <a:cubicBezTo>
                    <a:pt x="73" y="95"/>
                    <a:pt x="102" y="86"/>
                    <a:pt x="111" y="67"/>
                  </a:cubicBezTo>
                  <a:cubicBezTo>
                    <a:pt x="120" y="48"/>
                    <a:pt x="104" y="41"/>
                    <a:pt x="99" y="40"/>
                  </a:cubicBezTo>
                  <a:close/>
                  <a:moveTo>
                    <a:pt x="53" y="86"/>
                  </a:moveTo>
                  <a:cubicBezTo>
                    <a:pt x="32" y="87"/>
                    <a:pt x="14" y="76"/>
                    <a:pt x="14" y="62"/>
                  </a:cubicBezTo>
                  <a:cubicBezTo>
                    <a:pt x="14" y="48"/>
                    <a:pt x="32" y="36"/>
                    <a:pt x="53" y="35"/>
                  </a:cubicBezTo>
                  <a:cubicBezTo>
                    <a:pt x="74" y="34"/>
                    <a:pt x="92" y="43"/>
                    <a:pt x="92" y="57"/>
                  </a:cubicBezTo>
                  <a:cubicBezTo>
                    <a:pt x="92" y="72"/>
                    <a:pt x="74" y="85"/>
                    <a:pt x="53" y="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4" name="Freeform 20"/>
            <p:cNvSpPr>
              <a:spLocks noEditPoints="1"/>
            </p:cNvSpPr>
            <p:nvPr/>
          </p:nvSpPr>
          <p:spPr bwMode="auto">
            <a:xfrm>
              <a:off x="6368" y="1897"/>
              <a:ext cx="246" cy="221"/>
            </a:xfrm>
            <a:custGeom>
              <a:avLst/>
              <a:gdLst>
                <a:gd name="T0" fmla="*/ 22 w 47"/>
                <a:gd name="T1" fmla="*/ 3 h 42"/>
                <a:gd name="T2" fmla="*/ 3 w 47"/>
                <a:gd name="T3" fmla="*/ 25 h 42"/>
                <a:gd name="T4" fmla="*/ 9 w 47"/>
                <a:gd name="T5" fmla="*/ 35 h 42"/>
                <a:gd name="T6" fmla="*/ 41 w 47"/>
                <a:gd name="T7" fmla="*/ 29 h 42"/>
                <a:gd name="T8" fmla="*/ 22 w 47"/>
                <a:gd name="T9" fmla="*/ 3 h 42"/>
                <a:gd name="T10" fmla="*/ 16 w 47"/>
                <a:gd name="T11" fmla="*/ 31 h 42"/>
                <a:gd name="T12" fmla="*/ 9 w 47"/>
                <a:gd name="T13" fmla="*/ 26 h 42"/>
                <a:gd name="T14" fmla="*/ 16 w 47"/>
                <a:gd name="T15" fmla="*/ 19 h 42"/>
                <a:gd name="T16" fmla="*/ 24 w 47"/>
                <a:gd name="T17" fmla="*/ 24 h 42"/>
                <a:gd name="T18" fmla="*/ 16 w 47"/>
                <a:gd name="T19" fmla="*/ 31 h 42"/>
                <a:gd name="T20" fmla="*/ 29 w 47"/>
                <a:gd name="T21" fmla="*/ 20 h 42"/>
                <a:gd name="T22" fmla="*/ 25 w 47"/>
                <a:gd name="T23" fmla="*/ 20 h 42"/>
                <a:gd name="T24" fmla="*/ 26 w 47"/>
                <a:gd name="T25" fmla="*/ 16 h 42"/>
                <a:gd name="T26" fmla="*/ 30 w 47"/>
                <a:gd name="T27" fmla="*/ 16 h 42"/>
                <a:gd name="T28" fmla="*/ 29 w 47"/>
                <a:gd name="T29" fmla="*/ 2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7" h="42">
                  <a:moveTo>
                    <a:pt x="22" y="3"/>
                  </a:moveTo>
                  <a:cubicBezTo>
                    <a:pt x="0" y="5"/>
                    <a:pt x="3" y="25"/>
                    <a:pt x="3" y="25"/>
                  </a:cubicBezTo>
                  <a:cubicBezTo>
                    <a:pt x="3" y="25"/>
                    <a:pt x="3" y="32"/>
                    <a:pt x="9" y="35"/>
                  </a:cubicBezTo>
                  <a:cubicBezTo>
                    <a:pt x="21" y="42"/>
                    <a:pt x="34" y="38"/>
                    <a:pt x="41" y="29"/>
                  </a:cubicBezTo>
                  <a:cubicBezTo>
                    <a:pt x="47" y="21"/>
                    <a:pt x="43" y="0"/>
                    <a:pt x="22" y="3"/>
                  </a:cubicBezTo>
                  <a:close/>
                  <a:moveTo>
                    <a:pt x="16" y="31"/>
                  </a:moveTo>
                  <a:cubicBezTo>
                    <a:pt x="12" y="31"/>
                    <a:pt x="9" y="29"/>
                    <a:pt x="9" y="26"/>
                  </a:cubicBezTo>
                  <a:cubicBezTo>
                    <a:pt x="9" y="22"/>
                    <a:pt x="12" y="19"/>
                    <a:pt x="16" y="19"/>
                  </a:cubicBezTo>
                  <a:cubicBezTo>
                    <a:pt x="21" y="18"/>
                    <a:pt x="24" y="21"/>
                    <a:pt x="24" y="24"/>
                  </a:cubicBezTo>
                  <a:cubicBezTo>
                    <a:pt x="24" y="27"/>
                    <a:pt x="20" y="31"/>
                    <a:pt x="16" y="31"/>
                  </a:cubicBezTo>
                  <a:close/>
                  <a:moveTo>
                    <a:pt x="29" y="20"/>
                  </a:moveTo>
                  <a:cubicBezTo>
                    <a:pt x="28" y="21"/>
                    <a:pt x="26" y="21"/>
                    <a:pt x="25" y="20"/>
                  </a:cubicBezTo>
                  <a:cubicBezTo>
                    <a:pt x="25" y="19"/>
                    <a:pt x="25" y="17"/>
                    <a:pt x="26" y="16"/>
                  </a:cubicBezTo>
                  <a:cubicBezTo>
                    <a:pt x="28" y="15"/>
                    <a:pt x="29" y="15"/>
                    <a:pt x="30" y="16"/>
                  </a:cubicBezTo>
                  <a:cubicBezTo>
                    <a:pt x="31" y="17"/>
                    <a:pt x="30" y="19"/>
                    <a:pt x="29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5" name="Freeform 21"/>
            <p:cNvSpPr>
              <a:spLocks/>
            </p:cNvSpPr>
            <p:nvPr/>
          </p:nvSpPr>
          <p:spPr bwMode="auto">
            <a:xfrm>
              <a:off x="6697" y="1698"/>
              <a:ext cx="131" cy="141"/>
            </a:xfrm>
            <a:custGeom>
              <a:avLst/>
              <a:gdLst>
                <a:gd name="T0" fmla="*/ 19 w 25"/>
                <a:gd name="T1" fmla="*/ 27 h 27"/>
                <a:gd name="T2" fmla="*/ 23 w 25"/>
                <a:gd name="T3" fmla="*/ 24 h 27"/>
                <a:gd name="T4" fmla="*/ 23 w 25"/>
                <a:gd name="T5" fmla="*/ 24 h 27"/>
                <a:gd name="T6" fmla="*/ 3 w 25"/>
                <a:gd name="T7" fmla="*/ 4 h 27"/>
                <a:gd name="T8" fmla="*/ 0 w 25"/>
                <a:gd name="T9" fmla="*/ 8 h 27"/>
                <a:gd name="T10" fmla="*/ 3 w 25"/>
                <a:gd name="T11" fmla="*/ 11 h 27"/>
                <a:gd name="T12" fmla="*/ 16 w 25"/>
                <a:gd name="T13" fmla="*/ 23 h 27"/>
                <a:gd name="T14" fmla="*/ 19 w 25"/>
                <a:gd name="T15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27">
                  <a:moveTo>
                    <a:pt x="19" y="27"/>
                  </a:moveTo>
                  <a:cubicBezTo>
                    <a:pt x="21" y="27"/>
                    <a:pt x="22" y="26"/>
                    <a:pt x="23" y="24"/>
                  </a:cubicBezTo>
                  <a:cubicBezTo>
                    <a:pt x="23" y="24"/>
                    <a:pt x="23" y="24"/>
                    <a:pt x="23" y="24"/>
                  </a:cubicBezTo>
                  <a:cubicBezTo>
                    <a:pt x="25" y="0"/>
                    <a:pt x="3" y="4"/>
                    <a:pt x="3" y="4"/>
                  </a:cubicBezTo>
                  <a:cubicBezTo>
                    <a:pt x="1" y="4"/>
                    <a:pt x="0" y="6"/>
                    <a:pt x="0" y="8"/>
                  </a:cubicBezTo>
                  <a:cubicBezTo>
                    <a:pt x="0" y="10"/>
                    <a:pt x="1" y="11"/>
                    <a:pt x="3" y="11"/>
                  </a:cubicBezTo>
                  <a:cubicBezTo>
                    <a:pt x="19" y="8"/>
                    <a:pt x="16" y="23"/>
                    <a:pt x="16" y="23"/>
                  </a:cubicBezTo>
                  <a:cubicBezTo>
                    <a:pt x="16" y="25"/>
                    <a:pt x="17" y="27"/>
                    <a:pt x="19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6" name="Freeform 22"/>
            <p:cNvSpPr>
              <a:spLocks/>
            </p:cNvSpPr>
            <p:nvPr/>
          </p:nvSpPr>
          <p:spPr bwMode="auto">
            <a:xfrm>
              <a:off x="6671" y="1614"/>
              <a:ext cx="282" cy="262"/>
            </a:xfrm>
            <a:custGeom>
              <a:avLst/>
              <a:gdLst>
                <a:gd name="T0" fmla="*/ 22 w 54"/>
                <a:gd name="T1" fmla="*/ 2 h 50"/>
                <a:gd name="T2" fmla="*/ 4 w 54"/>
                <a:gd name="T3" fmla="*/ 2 h 50"/>
                <a:gd name="T4" fmla="*/ 3 w 54"/>
                <a:gd name="T5" fmla="*/ 2 h 50"/>
                <a:gd name="T6" fmla="*/ 3 w 54"/>
                <a:gd name="T7" fmla="*/ 2 h 50"/>
                <a:gd name="T8" fmla="*/ 0 w 54"/>
                <a:gd name="T9" fmla="*/ 7 h 50"/>
                <a:gd name="T10" fmla="*/ 5 w 54"/>
                <a:gd name="T11" fmla="*/ 12 h 50"/>
                <a:gd name="T12" fmla="*/ 9 w 54"/>
                <a:gd name="T13" fmla="*/ 11 h 50"/>
                <a:gd name="T14" fmla="*/ 35 w 54"/>
                <a:gd name="T15" fmla="*/ 24 h 50"/>
                <a:gd name="T16" fmla="*/ 36 w 54"/>
                <a:gd name="T17" fmla="*/ 41 h 50"/>
                <a:gd name="T18" fmla="*/ 35 w 54"/>
                <a:gd name="T19" fmla="*/ 46 h 50"/>
                <a:gd name="T20" fmla="*/ 40 w 54"/>
                <a:gd name="T21" fmla="*/ 50 h 50"/>
                <a:gd name="T22" fmla="*/ 45 w 54"/>
                <a:gd name="T23" fmla="*/ 46 h 50"/>
                <a:gd name="T24" fmla="*/ 45 w 54"/>
                <a:gd name="T25" fmla="*/ 46 h 50"/>
                <a:gd name="T26" fmla="*/ 22 w 54"/>
                <a:gd name="T27" fmla="*/ 2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4" h="50">
                  <a:moveTo>
                    <a:pt x="22" y="2"/>
                  </a:moveTo>
                  <a:cubicBezTo>
                    <a:pt x="14" y="0"/>
                    <a:pt x="6" y="1"/>
                    <a:pt x="4" y="2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1" y="3"/>
                    <a:pt x="0" y="5"/>
                    <a:pt x="0" y="7"/>
                  </a:cubicBezTo>
                  <a:cubicBezTo>
                    <a:pt x="0" y="10"/>
                    <a:pt x="2" y="12"/>
                    <a:pt x="5" y="12"/>
                  </a:cubicBezTo>
                  <a:cubicBezTo>
                    <a:pt x="5" y="12"/>
                    <a:pt x="7" y="12"/>
                    <a:pt x="9" y="11"/>
                  </a:cubicBezTo>
                  <a:cubicBezTo>
                    <a:pt x="11" y="10"/>
                    <a:pt x="27" y="11"/>
                    <a:pt x="35" y="24"/>
                  </a:cubicBezTo>
                  <a:cubicBezTo>
                    <a:pt x="39" y="33"/>
                    <a:pt x="37" y="40"/>
                    <a:pt x="36" y="41"/>
                  </a:cubicBezTo>
                  <a:cubicBezTo>
                    <a:pt x="36" y="41"/>
                    <a:pt x="35" y="43"/>
                    <a:pt x="35" y="46"/>
                  </a:cubicBezTo>
                  <a:cubicBezTo>
                    <a:pt x="35" y="49"/>
                    <a:pt x="38" y="50"/>
                    <a:pt x="40" y="50"/>
                  </a:cubicBezTo>
                  <a:cubicBezTo>
                    <a:pt x="43" y="50"/>
                    <a:pt x="45" y="50"/>
                    <a:pt x="45" y="46"/>
                  </a:cubicBezTo>
                  <a:cubicBezTo>
                    <a:pt x="45" y="46"/>
                    <a:pt x="45" y="46"/>
                    <a:pt x="45" y="46"/>
                  </a:cubicBezTo>
                  <a:cubicBezTo>
                    <a:pt x="54" y="18"/>
                    <a:pt x="35" y="5"/>
                    <a:pt x="2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4468049" y="3061314"/>
            <a:ext cx="439370" cy="363021"/>
            <a:chOff x="5853906" y="3228975"/>
            <a:chExt cx="484187" cy="400050"/>
          </a:xfrm>
          <a:solidFill>
            <a:schemeClr val="bg1"/>
          </a:solidFill>
        </p:grpSpPr>
        <p:sp>
          <p:nvSpPr>
            <p:cNvPr id="68" name="Freeform 5"/>
            <p:cNvSpPr>
              <a:spLocks noEditPoints="1"/>
            </p:cNvSpPr>
            <p:nvPr/>
          </p:nvSpPr>
          <p:spPr bwMode="auto">
            <a:xfrm>
              <a:off x="5853906" y="3228975"/>
              <a:ext cx="344487" cy="319088"/>
            </a:xfrm>
            <a:custGeom>
              <a:avLst/>
              <a:gdLst>
                <a:gd name="T0" fmla="*/ 87 w 91"/>
                <a:gd name="T1" fmla="*/ 32 h 83"/>
                <a:gd name="T2" fmla="*/ 91 w 91"/>
                <a:gd name="T3" fmla="*/ 32 h 83"/>
                <a:gd name="T4" fmla="*/ 45 w 91"/>
                <a:gd name="T5" fmla="*/ 0 h 83"/>
                <a:gd name="T6" fmla="*/ 0 w 91"/>
                <a:gd name="T7" fmla="*/ 39 h 83"/>
                <a:gd name="T8" fmla="*/ 18 w 91"/>
                <a:gd name="T9" fmla="*/ 69 h 83"/>
                <a:gd name="T10" fmla="*/ 14 w 91"/>
                <a:gd name="T11" fmla="*/ 83 h 83"/>
                <a:gd name="T12" fmla="*/ 30 w 91"/>
                <a:gd name="T13" fmla="*/ 75 h 83"/>
                <a:gd name="T14" fmla="*/ 45 w 91"/>
                <a:gd name="T15" fmla="*/ 77 h 83"/>
                <a:gd name="T16" fmla="*/ 50 w 91"/>
                <a:gd name="T17" fmla="*/ 77 h 83"/>
                <a:gd name="T18" fmla="*/ 48 w 91"/>
                <a:gd name="T19" fmla="*/ 67 h 83"/>
                <a:gd name="T20" fmla="*/ 87 w 91"/>
                <a:gd name="T21" fmla="*/ 32 h 83"/>
                <a:gd name="T22" fmla="*/ 62 w 91"/>
                <a:gd name="T23" fmla="*/ 19 h 83"/>
                <a:gd name="T24" fmla="*/ 68 w 91"/>
                <a:gd name="T25" fmla="*/ 25 h 83"/>
                <a:gd name="T26" fmla="*/ 62 w 91"/>
                <a:gd name="T27" fmla="*/ 31 h 83"/>
                <a:gd name="T28" fmla="*/ 56 w 91"/>
                <a:gd name="T29" fmla="*/ 25 h 83"/>
                <a:gd name="T30" fmla="*/ 62 w 91"/>
                <a:gd name="T31" fmla="*/ 19 h 83"/>
                <a:gd name="T32" fmla="*/ 31 w 91"/>
                <a:gd name="T33" fmla="*/ 31 h 83"/>
                <a:gd name="T34" fmla="*/ 24 w 91"/>
                <a:gd name="T35" fmla="*/ 25 h 83"/>
                <a:gd name="T36" fmla="*/ 31 w 91"/>
                <a:gd name="T37" fmla="*/ 19 h 83"/>
                <a:gd name="T38" fmla="*/ 36 w 91"/>
                <a:gd name="T39" fmla="*/ 25 h 83"/>
                <a:gd name="T40" fmla="*/ 31 w 91"/>
                <a:gd name="T41" fmla="*/ 31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1" h="83">
                  <a:moveTo>
                    <a:pt x="87" y="32"/>
                  </a:moveTo>
                  <a:cubicBezTo>
                    <a:pt x="88" y="32"/>
                    <a:pt x="89" y="32"/>
                    <a:pt x="91" y="32"/>
                  </a:cubicBezTo>
                  <a:cubicBezTo>
                    <a:pt x="87" y="14"/>
                    <a:pt x="68" y="0"/>
                    <a:pt x="45" y="0"/>
                  </a:cubicBezTo>
                  <a:cubicBezTo>
                    <a:pt x="21" y="0"/>
                    <a:pt x="0" y="17"/>
                    <a:pt x="0" y="39"/>
                  </a:cubicBezTo>
                  <a:cubicBezTo>
                    <a:pt x="0" y="51"/>
                    <a:pt x="7" y="61"/>
                    <a:pt x="18" y="69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30" y="75"/>
                    <a:pt x="30" y="75"/>
                    <a:pt x="30" y="75"/>
                  </a:cubicBezTo>
                  <a:cubicBezTo>
                    <a:pt x="35" y="76"/>
                    <a:pt x="40" y="77"/>
                    <a:pt x="45" y="77"/>
                  </a:cubicBezTo>
                  <a:cubicBezTo>
                    <a:pt x="47" y="77"/>
                    <a:pt x="48" y="77"/>
                    <a:pt x="50" y="77"/>
                  </a:cubicBezTo>
                  <a:cubicBezTo>
                    <a:pt x="49" y="74"/>
                    <a:pt x="48" y="71"/>
                    <a:pt x="48" y="67"/>
                  </a:cubicBezTo>
                  <a:cubicBezTo>
                    <a:pt x="48" y="48"/>
                    <a:pt x="65" y="32"/>
                    <a:pt x="87" y="32"/>
                  </a:cubicBezTo>
                  <a:close/>
                  <a:moveTo>
                    <a:pt x="62" y="19"/>
                  </a:moveTo>
                  <a:cubicBezTo>
                    <a:pt x="66" y="19"/>
                    <a:pt x="68" y="22"/>
                    <a:pt x="68" y="25"/>
                  </a:cubicBezTo>
                  <a:cubicBezTo>
                    <a:pt x="68" y="29"/>
                    <a:pt x="66" y="31"/>
                    <a:pt x="62" y="31"/>
                  </a:cubicBezTo>
                  <a:cubicBezTo>
                    <a:pt x="59" y="31"/>
                    <a:pt x="56" y="29"/>
                    <a:pt x="56" y="25"/>
                  </a:cubicBezTo>
                  <a:cubicBezTo>
                    <a:pt x="56" y="22"/>
                    <a:pt x="59" y="19"/>
                    <a:pt x="62" y="19"/>
                  </a:cubicBezTo>
                  <a:close/>
                  <a:moveTo>
                    <a:pt x="31" y="31"/>
                  </a:moveTo>
                  <a:cubicBezTo>
                    <a:pt x="27" y="31"/>
                    <a:pt x="24" y="29"/>
                    <a:pt x="24" y="25"/>
                  </a:cubicBezTo>
                  <a:cubicBezTo>
                    <a:pt x="24" y="22"/>
                    <a:pt x="27" y="19"/>
                    <a:pt x="31" y="19"/>
                  </a:cubicBezTo>
                  <a:cubicBezTo>
                    <a:pt x="34" y="19"/>
                    <a:pt x="36" y="22"/>
                    <a:pt x="36" y="25"/>
                  </a:cubicBezTo>
                  <a:cubicBezTo>
                    <a:pt x="36" y="29"/>
                    <a:pt x="34" y="31"/>
                    <a:pt x="31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9" name="Freeform 6"/>
            <p:cNvSpPr>
              <a:spLocks noEditPoints="1"/>
            </p:cNvSpPr>
            <p:nvPr/>
          </p:nvSpPr>
          <p:spPr bwMode="auto">
            <a:xfrm>
              <a:off x="6047581" y="3359150"/>
              <a:ext cx="290512" cy="269875"/>
            </a:xfrm>
            <a:custGeom>
              <a:avLst/>
              <a:gdLst>
                <a:gd name="T0" fmla="*/ 77 w 77"/>
                <a:gd name="T1" fmla="*/ 33 h 70"/>
                <a:gd name="T2" fmla="*/ 38 w 77"/>
                <a:gd name="T3" fmla="*/ 0 h 70"/>
                <a:gd name="T4" fmla="*/ 0 w 77"/>
                <a:gd name="T5" fmla="*/ 33 h 70"/>
                <a:gd name="T6" fmla="*/ 38 w 77"/>
                <a:gd name="T7" fmla="*/ 66 h 70"/>
                <a:gd name="T8" fmla="*/ 52 w 77"/>
                <a:gd name="T9" fmla="*/ 63 h 70"/>
                <a:gd name="T10" fmla="*/ 64 w 77"/>
                <a:gd name="T11" fmla="*/ 70 h 70"/>
                <a:gd name="T12" fmla="*/ 61 w 77"/>
                <a:gd name="T13" fmla="*/ 59 h 70"/>
                <a:gd name="T14" fmla="*/ 77 w 77"/>
                <a:gd name="T15" fmla="*/ 33 h 70"/>
                <a:gd name="T16" fmla="*/ 26 w 77"/>
                <a:gd name="T17" fmla="*/ 27 h 70"/>
                <a:gd name="T18" fmla="*/ 21 w 77"/>
                <a:gd name="T19" fmla="*/ 23 h 70"/>
                <a:gd name="T20" fmla="*/ 26 w 77"/>
                <a:gd name="T21" fmla="*/ 18 h 70"/>
                <a:gd name="T22" fmla="*/ 32 w 77"/>
                <a:gd name="T23" fmla="*/ 23 h 70"/>
                <a:gd name="T24" fmla="*/ 26 w 77"/>
                <a:gd name="T25" fmla="*/ 27 h 70"/>
                <a:gd name="T26" fmla="*/ 51 w 77"/>
                <a:gd name="T27" fmla="*/ 27 h 70"/>
                <a:gd name="T28" fmla="*/ 46 w 77"/>
                <a:gd name="T29" fmla="*/ 23 h 70"/>
                <a:gd name="T30" fmla="*/ 51 w 77"/>
                <a:gd name="T31" fmla="*/ 18 h 70"/>
                <a:gd name="T32" fmla="*/ 56 w 77"/>
                <a:gd name="T33" fmla="*/ 23 h 70"/>
                <a:gd name="T34" fmla="*/ 51 w 77"/>
                <a:gd name="T35" fmla="*/ 27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7" h="70">
                  <a:moveTo>
                    <a:pt x="77" y="33"/>
                  </a:moveTo>
                  <a:cubicBezTo>
                    <a:pt x="77" y="15"/>
                    <a:pt x="59" y="0"/>
                    <a:pt x="38" y="0"/>
                  </a:cubicBezTo>
                  <a:cubicBezTo>
                    <a:pt x="17" y="0"/>
                    <a:pt x="0" y="15"/>
                    <a:pt x="0" y="33"/>
                  </a:cubicBezTo>
                  <a:cubicBezTo>
                    <a:pt x="0" y="51"/>
                    <a:pt x="17" y="66"/>
                    <a:pt x="38" y="66"/>
                  </a:cubicBezTo>
                  <a:cubicBezTo>
                    <a:pt x="43" y="66"/>
                    <a:pt x="47" y="65"/>
                    <a:pt x="52" y="63"/>
                  </a:cubicBezTo>
                  <a:cubicBezTo>
                    <a:pt x="64" y="70"/>
                    <a:pt x="64" y="70"/>
                    <a:pt x="64" y="70"/>
                  </a:cubicBezTo>
                  <a:cubicBezTo>
                    <a:pt x="61" y="59"/>
                    <a:pt x="61" y="59"/>
                    <a:pt x="61" y="59"/>
                  </a:cubicBezTo>
                  <a:cubicBezTo>
                    <a:pt x="70" y="52"/>
                    <a:pt x="77" y="43"/>
                    <a:pt x="77" y="33"/>
                  </a:cubicBezTo>
                  <a:close/>
                  <a:moveTo>
                    <a:pt x="26" y="27"/>
                  </a:moveTo>
                  <a:cubicBezTo>
                    <a:pt x="24" y="27"/>
                    <a:pt x="21" y="25"/>
                    <a:pt x="21" y="23"/>
                  </a:cubicBezTo>
                  <a:cubicBezTo>
                    <a:pt x="21" y="21"/>
                    <a:pt x="24" y="18"/>
                    <a:pt x="26" y="18"/>
                  </a:cubicBezTo>
                  <a:cubicBezTo>
                    <a:pt x="29" y="18"/>
                    <a:pt x="32" y="21"/>
                    <a:pt x="32" y="23"/>
                  </a:cubicBezTo>
                  <a:cubicBezTo>
                    <a:pt x="32" y="25"/>
                    <a:pt x="29" y="27"/>
                    <a:pt x="26" y="27"/>
                  </a:cubicBezTo>
                  <a:close/>
                  <a:moveTo>
                    <a:pt x="51" y="27"/>
                  </a:moveTo>
                  <a:cubicBezTo>
                    <a:pt x="49" y="27"/>
                    <a:pt x="46" y="25"/>
                    <a:pt x="46" y="23"/>
                  </a:cubicBezTo>
                  <a:cubicBezTo>
                    <a:pt x="46" y="21"/>
                    <a:pt x="49" y="18"/>
                    <a:pt x="51" y="18"/>
                  </a:cubicBezTo>
                  <a:cubicBezTo>
                    <a:pt x="54" y="18"/>
                    <a:pt x="56" y="21"/>
                    <a:pt x="56" y="23"/>
                  </a:cubicBezTo>
                  <a:cubicBezTo>
                    <a:pt x="56" y="25"/>
                    <a:pt x="54" y="27"/>
                    <a:pt x="51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70" name="Group 25"/>
          <p:cNvGrpSpPr>
            <a:grpSpLocks noChangeAspect="1"/>
          </p:cNvGrpSpPr>
          <p:nvPr/>
        </p:nvGrpSpPr>
        <p:grpSpPr bwMode="auto">
          <a:xfrm>
            <a:off x="7375838" y="3057757"/>
            <a:ext cx="425569" cy="404487"/>
            <a:chOff x="9" y="-11"/>
            <a:chExt cx="646" cy="614"/>
          </a:xfrm>
          <a:solidFill>
            <a:schemeClr val="bg1"/>
          </a:solidFill>
        </p:grpSpPr>
        <p:sp>
          <p:nvSpPr>
            <p:cNvPr id="71" name="Freeform 26"/>
            <p:cNvSpPr>
              <a:spLocks/>
            </p:cNvSpPr>
            <p:nvPr/>
          </p:nvSpPr>
          <p:spPr bwMode="auto">
            <a:xfrm>
              <a:off x="9" y="53"/>
              <a:ext cx="346" cy="353"/>
            </a:xfrm>
            <a:custGeom>
              <a:avLst/>
              <a:gdLst>
                <a:gd name="T0" fmla="*/ 30 w 60"/>
                <a:gd name="T1" fmla="*/ 0 h 61"/>
                <a:gd name="T2" fmla="*/ 0 w 60"/>
                <a:gd name="T3" fmla="*/ 31 h 61"/>
                <a:gd name="T4" fmla="*/ 3 w 60"/>
                <a:gd name="T5" fmla="*/ 44 h 61"/>
                <a:gd name="T6" fmla="*/ 7 w 60"/>
                <a:gd name="T7" fmla="*/ 46 h 61"/>
                <a:gd name="T8" fmla="*/ 8 w 60"/>
                <a:gd name="T9" fmla="*/ 42 h 61"/>
                <a:gd name="T10" fmla="*/ 5 w 60"/>
                <a:gd name="T11" fmla="*/ 31 h 61"/>
                <a:gd name="T12" fmla="*/ 30 w 60"/>
                <a:gd name="T13" fmla="*/ 6 h 61"/>
                <a:gd name="T14" fmla="*/ 55 w 60"/>
                <a:gd name="T15" fmla="*/ 31 h 61"/>
                <a:gd name="T16" fmla="*/ 30 w 60"/>
                <a:gd name="T17" fmla="*/ 55 h 61"/>
                <a:gd name="T18" fmla="*/ 24 w 60"/>
                <a:gd name="T19" fmla="*/ 55 h 61"/>
                <a:gd name="T20" fmla="*/ 21 w 60"/>
                <a:gd name="T21" fmla="*/ 57 h 61"/>
                <a:gd name="T22" fmla="*/ 23 w 60"/>
                <a:gd name="T23" fmla="*/ 60 h 61"/>
                <a:gd name="T24" fmla="*/ 30 w 60"/>
                <a:gd name="T25" fmla="*/ 61 h 61"/>
                <a:gd name="T26" fmla="*/ 60 w 60"/>
                <a:gd name="T27" fmla="*/ 31 h 61"/>
                <a:gd name="T28" fmla="*/ 30 w 60"/>
                <a:gd name="T29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0" h="61">
                  <a:moveTo>
                    <a:pt x="30" y="0"/>
                  </a:moveTo>
                  <a:cubicBezTo>
                    <a:pt x="13" y="0"/>
                    <a:pt x="0" y="14"/>
                    <a:pt x="0" y="31"/>
                  </a:cubicBezTo>
                  <a:cubicBezTo>
                    <a:pt x="0" y="35"/>
                    <a:pt x="1" y="40"/>
                    <a:pt x="3" y="44"/>
                  </a:cubicBezTo>
                  <a:cubicBezTo>
                    <a:pt x="4" y="46"/>
                    <a:pt x="5" y="46"/>
                    <a:pt x="7" y="46"/>
                  </a:cubicBezTo>
                  <a:cubicBezTo>
                    <a:pt x="8" y="45"/>
                    <a:pt x="9" y="43"/>
                    <a:pt x="8" y="42"/>
                  </a:cubicBezTo>
                  <a:cubicBezTo>
                    <a:pt x="6" y="38"/>
                    <a:pt x="5" y="35"/>
                    <a:pt x="5" y="31"/>
                  </a:cubicBezTo>
                  <a:cubicBezTo>
                    <a:pt x="5" y="17"/>
                    <a:pt x="16" y="6"/>
                    <a:pt x="30" y="6"/>
                  </a:cubicBezTo>
                  <a:cubicBezTo>
                    <a:pt x="44" y="6"/>
                    <a:pt x="55" y="17"/>
                    <a:pt x="55" y="31"/>
                  </a:cubicBezTo>
                  <a:cubicBezTo>
                    <a:pt x="55" y="44"/>
                    <a:pt x="44" y="55"/>
                    <a:pt x="30" y="55"/>
                  </a:cubicBezTo>
                  <a:cubicBezTo>
                    <a:pt x="28" y="55"/>
                    <a:pt x="26" y="55"/>
                    <a:pt x="24" y="55"/>
                  </a:cubicBezTo>
                  <a:cubicBezTo>
                    <a:pt x="23" y="54"/>
                    <a:pt x="22" y="55"/>
                    <a:pt x="21" y="57"/>
                  </a:cubicBezTo>
                  <a:cubicBezTo>
                    <a:pt x="21" y="58"/>
                    <a:pt x="22" y="60"/>
                    <a:pt x="23" y="60"/>
                  </a:cubicBezTo>
                  <a:cubicBezTo>
                    <a:pt x="25" y="61"/>
                    <a:pt x="28" y="61"/>
                    <a:pt x="30" y="61"/>
                  </a:cubicBezTo>
                  <a:cubicBezTo>
                    <a:pt x="47" y="61"/>
                    <a:pt x="60" y="47"/>
                    <a:pt x="60" y="31"/>
                  </a:cubicBezTo>
                  <a:cubicBezTo>
                    <a:pt x="60" y="14"/>
                    <a:pt x="47" y="0"/>
                    <a:pt x="3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2" name="Freeform 27"/>
            <p:cNvSpPr>
              <a:spLocks/>
            </p:cNvSpPr>
            <p:nvPr/>
          </p:nvSpPr>
          <p:spPr bwMode="auto">
            <a:xfrm>
              <a:off x="15" y="169"/>
              <a:ext cx="225" cy="434"/>
            </a:xfrm>
            <a:custGeom>
              <a:avLst/>
              <a:gdLst>
                <a:gd name="T0" fmla="*/ 24 w 39"/>
                <a:gd name="T1" fmla="*/ 18 h 75"/>
                <a:gd name="T2" fmla="*/ 29 w 39"/>
                <a:gd name="T3" fmla="*/ 20 h 75"/>
                <a:gd name="T4" fmla="*/ 39 w 39"/>
                <a:gd name="T5" fmla="*/ 10 h 75"/>
                <a:gd name="T6" fmla="*/ 29 w 39"/>
                <a:gd name="T7" fmla="*/ 0 h 75"/>
                <a:gd name="T8" fmla="*/ 19 w 39"/>
                <a:gd name="T9" fmla="*/ 10 h 75"/>
                <a:gd name="T10" fmla="*/ 20 w 39"/>
                <a:gd name="T11" fmla="*/ 14 h 75"/>
                <a:gd name="T12" fmla="*/ 13 w 39"/>
                <a:gd name="T13" fmla="*/ 23 h 75"/>
                <a:gd name="T14" fmla="*/ 2 w 39"/>
                <a:gd name="T15" fmla="*/ 72 h 75"/>
                <a:gd name="T16" fmla="*/ 4 w 39"/>
                <a:gd name="T17" fmla="*/ 75 h 75"/>
                <a:gd name="T18" fmla="*/ 5 w 39"/>
                <a:gd name="T19" fmla="*/ 75 h 75"/>
                <a:gd name="T20" fmla="*/ 7 w 39"/>
                <a:gd name="T21" fmla="*/ 71 h 75"/>
                <a:gd name="T22" fmla="*/ 18 w 39"/>
                <a:gd name="T23" fmla="*/ 26 h 75"/>
                <a:gd name="T24" fmla="*/ 24 w 39"/>
                <a:gd name="T25" fmla="*/ 18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" h="75">
                  <a:moveTo>
                    <a:pt x="24" y="18"/>
                  </a:moveTo>
                  <a:cubicBezTo>
                    <a:pt x="25" y="19"/>
                    <a:pt x="27" y="20"/>
                    <a:pt x="29" y="20"/>
                  </a:cubicBezTo>
                  <a:cubicBezTo>
                    <a:pt x="35" y="20"/>
                    <a:pt x="39" y="16"/>
                    <a:pt x="39" y="10"/>
                  </a:cubicBezTo>
                  <a:cubicBezTo>
                    <a:pt x="39" y="4"/>
                    <a:pt x="35" y="0"/>
                    <a:pt x="29" y="0"/>
                  </a:cubicBezTo>
                  <a:cubicBezTo>
                    <a:pt x="24" y="0"/>
                    <a:pt x="19" y="4"/>
                    <a:pt x="19" y="10"/>
                  </a:cubicBezTo>
                  <a:cubicBezTo>
                    <a:pt x="19" y="11"/>
                    <a:pt x="20" y="13"/>
                    <a:pt x="20" y="14"/>
                  </a:cubicBezTo>
                  <a:cubicBezTo>
                    <a:pt x="18" y="16"/>
                    <a:pt x="16" y="19"/>
                    <a:pt x="13" y="23"/>
                  </a:cubicBezTo>
                  <a:cubicBezTo>
                    <a:pt x="7" y="32"/>
                    <a:pt x="0" y="49"/>
                    <a:pt x="2" y="72"/>
                  </a:cubicBezTo>
                  <a:cubicBezTo>
                    <a:pt x="2" y="73"/>
                    <a:pt x="3" y="75"/>
                    <a:pt x="4" y="75"/>
                  </a:cubicBezTo>
                  <a:cubicBezTo>
                    <a:pt x="5" y="75"/>
                    <a:pt x="5" y="75"/>
                    <a:pt x="5" y="75"/>
                  </a:cubicBezTo>
                  <a:cubicBezTo>
                    <a:pt x="6" y="75"/>
                    <a:pt x="7" y="73"/>
                    <a:pt x="7" y="71"/>
                  </a:cubicBezTo>
                  <a:cubicBezTo>
                    <a:pt x="6" y="54"/>
                    <a:pt x="9" y="39"/>
                    <a:pt x="18" y="26"/>
                  </a:cubicBezTo>
                  <a:cubicBezTo>
                    <a:pt x="20" y="23"/>
                    <a:pt x="22" y="20"/>
                    <a:pt x="24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3" name="Freeform 28"/>
            <p:cNvSpPr>
              <a:spLocks/>
            </p:cNvSpPr>
            <p:nvPr/>
          </p:nvSpPr>
          <p:spPr bwMode="auto">
            <a:xfrm>
              <a:off x="390" y="-11"/>
              <a:ext cx="225" cy="215"/>
            </a:xfrm>
            <a:custGeom>
              <a:avLst/>
              <a:gdLst>
                <a:gd name="T0" fmla="*/ 20 w 39"/>
                <a:gd name="T1" fmla="*/ 34 h 37"/>
                <a:gd name="T2" fmla="*/ 14 w 39"/>
                <a:gd name="T3" fmla="*/ 32 h 37"/>
                <a:gd name="T4" fmla="*/ 7 w 39"/>
                <a:gd name="T5" fmla="*/ 13 h 37"/>
                <a:gd name="T6" fmla="*/ 26 w 39"/>
                <a:gd name="T7" fmla="*/ 7 h 37"/>
                <a:gd name="T8" fmla="*/ 33 w 39"/>
                <a:gd name="T9" fmla="*/ 25 h 37"/>
                <a:gd name="T10" fmla="*/ 31 w 39"/>
                <a:gd name="T11" fmla="*/ 28 h 37"/>
                <a:gd name="T12" fmla="*/ 31 w 39"/>
                <a:gd name="T13" fmla="*/ 30 h 37"/>
                <a:gd name="T14" fmla="*/ 33 w 39"/>
                <a:gd name="T15" fmla="*/ 30 h 37"/>
                <a:gd name="T16" fmla="*/ 35 w 39"/>
                <a:gd name="T17" fmla="*/ 27 h 37"/>
                <a:gd name="T18" fmla="*/ 27 w 39"/>
                <a:gd name="T19" fmla="*/ 4 h 37"/>
                <a:gd name="T20" fmla="*/ 4 w 39"/>
                <a:gd name="T21" fmla="*/ 12 h 37"/>
                <a:gd name="T22" fmla="*/ 12 w 39"/>
                <a:gd name="T23" fmla="*/ 35 h 37"/>
                <a:gd name="T24" fmla="*/ 20 w 39"/>
                <a:gd name="T25" fmla="*/ 37 h 37"/>
                <a:gd name="T26" fmla="*/ 22 w 39"/>
                <a:gd name="T27" fmla="*/ 35 h 37"/>
                <a:gd name="T28" fmla="*/ 20 w 39"/>
                <a:gd name="T29" fmla="*/ 3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9" h="37">
                  <a:moveTo>
                    <a:pt x="20" y="34"/>
                  </a:moveTo>
                  <a:cubicBezTo>
                    <a:pt x="18" y="34"/>
                    <a:pt x="16" y="33"/>
                    <a:pt x="14" y="32"/>
                  </a:cubicBezTo>
                  <a:cubicBezTo>
                    <a:pt x="7" y="29"/>
                    <a:pt x="4" y="20"/>
                    <a:pt x="7" y="13"/>
                  </a:cubicBezTo>
                  <a:cubicBezTo>
                    <a:pt x="10" y="6"/>
                    <a:pt x="19" y="3"/>
                    <a:pt x="26" y="7"/>
                  </a:cubicBezTo>
                  <a:cubicBezTo>
                    <a:pt x="33" y="10"/>
                    <a:pt x="36" y="18"/>
                    <a:pt x="33" y="25"/>
                  </a:cubicBezTo>
                  <a:cubicBezTo>
                    <a:pt x="32" y="26"/>
                    <a:pt x="32" y="27"/>
                    <a:pt x="31" y="28"/>
                  </a:cubicBezTo>
                  <a:cubicBezTo>
                    <a:pt x="30" y="29"/>
                    <a:pt x="30" y="30"/>
                    <a:pt x="31" y="30"/>
                  </a:cubicBezTo>
                  <a:cubicBezTo>
                    <a:pt x="32" y="31"/>
                    <a:pt x="33" y="31"/>
                    <a:pt x="33" y="30"/>
                  </a:cubicBezTo>
                  <a:cubicBezTo>
                    <a:pt x="34" y="29"/>
                    <a:pt x="35" y="28"/>
                    <a:pt x="35" y="27"/>
                  </a:cubicBezTo>
                  <a:cubicBezTo>
                    <a:pt x="39" y="18"/>
                    <a:pt x="36" y="8"/>
                    <a:pt x="27" y="4"/>
                  </a:cubicBezTo>
                  <a:cubicBezTo>
                    <a:pt x="19" y="0"/>
                    <a:pt x="8" y="3"/>
                    <a:pt x="4" y="12"/>
                  </a:cubicBezTo>
                  <a:cubicBezTo>
                    <a:pt x="0" y="21"/>
                    <a:pt x="4" y="31"/>
                    <a:pt x="12" y="35"/>
                  </a:cubicBezTo>
                  <a:cubicBezTo>
                    <a:pt x="15" y="36"/>
                    <a:pt x="18" y="37"/>
                    <a:pt x="20" y="37"/>
                  </a:cubicBezTo>
                  <a:cubicBezTo>
                    <a:pt x="21" y="37"/>
                    <a:pt x="22" y="36"/>
                    <a:pt x="22" y="35"/>
                  </a:cubicBezTo>
                  <a:cubicBezTo>
                    <a:pt x="22" y="34"/>
                    <a:pt x="21" y="33"/>
                    <a:pt x="20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4" name="Freeform 29"/>
            <p:cNvSpPr>
              <a:spLocks/>
            </p:cNvSpPr>
            <p:nvPr/>
          </p:nvSpPr>
          <p:spPr bwMode="auto">
            <a:xfrm>
              <a:off x="465" y="65"/>
              <a:ext cx="190" cy="202"/>
            </a:xfrm>
            <a:custGeom>
              <a:avLst/>
              <a:gdLst>
                <a:gd name="T0" fmla="*/ 32 w 33"/>
                <a:gd name="T1" fmla="*/ 32 h 35"/>
                <a:gd name="T2" fmla="*/ 12 w 33"/>
                <a:gd name="T3" fmla="*/ 16 h 35"/>
                <a:gd name="T4" fmla="*/ 9 w 33"/>
                <a:gd name="T5" fmla="*/ 11 h 35"/>
                <a:gd name="T6" fmla="*/ 12 w 33"/>
                <a:gd name="T7" fmla="*/ 8 h 35"/>
                <a:gd name="T8" fmla="*/ 9 w 33"/>
                <a:gd name="T9" fmla="*/ 1 h 35"/>
                <a:gd name="T10" fmla="*/ 1 w 33"/>
                <a:gd name="T11" fmla="*/ 4 h 35"/>
                <a:gd name="T12" fmla="*/ 4 w 33"/>
                <a:gd name="T13" fmla="*/ 11 h 35"/>
                <a:gd name="T14" fmla="*/ 6 w 33"/>
                <a:gd name="T15" fmla="*/ 12 h 35"/>
                <a:gd name="T16" fmla="*/ 9 w 33"/>
                <a:gd name="T17" fmla="*/ 17 h 35"/>
                <a:gd name="T18" fmla="*/ 31 w 33"/>
                <a:gd name="T19" fmla="*/ 35 h 35"/>
                <a:gd name="T20" fmla="*/ 33 w 33"/>
                <a:gd name="T21" fmla="*/ 34 h 35"/>
                <a:gd name="T22" fmla="*/ 33 w 33"/>
                <a:gd name="T23" fmla="*/ 34 h 35"/>
                <a:gd name="T24" fmla="*/ 32 w 33"/>
                <a:gd name="T25" fmla="*/ 32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" h="35">
                  <a:moveTo>
                    <a:pt x="32" y="32"/>
                  </a:moveTo>
                  <a:cubicBezTo>
                    <a:pt x="23" y="29"/>
                    <a:pt x="16" y="23"/>
                    <a:pt x="12" y="16"/>
                  </a:cubicBezTo>
                  <a:cubicBezTo>
                    <a:pt x="11" y="14"/>
                    <a:pt x="10" y="12"/>
                    <a:pt x="9" y="11"/>
                  </a:cubicBezTo>
                  <a:cubicBezTo>
                    <a:pt x="10" y="10"/>
                    <a:pt x="11" y="10"/>
                    <a:pt x="12" y="8"/>
                  </a:cubicBezTo>
                  <a:cubicBezTo>
                    <a:pt x="13" y="6"/>
                    <a:pt x="12" y="2"/>
                    <a:pt x="9" y="1"/>
                  </a:cubicBezTo>
                  <a:cubicBezTo>
                    <a:pt x="6" y="0"/>
                    <a:pt x="3" y="1"/>
                    <a:pt x="1" y="4"/>
                  </a:cubicBezTo>
                  <a:cubicBezTo>
                    <a:pt x="0" y="6"/>
                    <a:pt x="1" y="10"/>
                    <a:pt x="4" y="11"/>
                  </a:cubicBezTo>
                  <a:cubicBezTo>
                    <a:pt x="5" y="12"/>
                    <a:pt x="6" y="12"/>
                    <a:pt x="6" y="12"/>
                  </a:cubicBezTo>
                  <a:cubicBezTo>
                    <a:pt x="7" y="13"/>
                    <a:pt x="8" y="15"/>
                    <a:pt x="9" y="17"/>
                  </a:cubicBezTo>
                  <a:cubicBezTo>
                    <a:pt x="12" y="23"/>
                    <a:pt x="19" y="31"/>
                    <a:pt x="31" y="35"/>
                  </a:cubicBezTo>
                  <a:cubicBezTo>
                    <a:pt x="32" y="35"/>
                    <a:pt x="33" y="35"/>
                    <a:pt x="33" y="34"/>
                  </a:cubicBezTo>
                  <a:cubicBezTo>
                    <a:pt x="33" y="34"/>
                    <a:pt x="33" y="34"/>
                    <a:pt x="33" y="34"/>
                  </a:cubicBezTo>
                  <a:cubicBezTo>
                    <a:pt x="33" y="33"/>
                    <a:pt x="33" y="32"/>
                    <a:pt x="32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75" name="矩形 74"/>
          <p:cNvSpPr/>
          <p:nvPr/>
        </p:nvSpPr>
        <p:spPr>
          <a:xfrm>
            <a:off x="1387727" y="3512769"/>
            <a:ext cx="742848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1050" smtClean="0">
                <a:solidFill>
                  <a:schemeClr val="bg1"/>
                </a:solidFill>
              </a:rPr>
              <a:t>TEXT HERE</a:t>
            </a:r>
            <a:endParaRPr lang="en-US" altLang="zh-CN" sz="1050" dirty="0" smtClean="0">
              <a:solidFill>
                <a:schemeClr val="bg1"/>
              </a:solidFill>
            </a:endParaRPr>
          </a:p>
        </p:txBody>
      </p:sp>
      <p:sp>
        <p:nvSpPr>
          <p:cNvPr id="76" name="矩形 75"/>
          <p:cNvSpPr/>
          <p:nvPr/>
        </p:nvSpPr>
        <p:spPr>
          <a:xfrm>
            <a:off x="4310610" y="3512769"/>
            <a:ext cx="742848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1050" smtClean="0">
                <a:solidFill>
                  <a:schemeClr val="bg1"/>
                </a:solidFill>
              </a:rPr>
              <a:t>TEXT HERE</a:t>
            </a:r>
            <a:endParaRPr lang="en-US" altLang="zh-CN" sz="1050" dirty="0" smtClean="0">
              <a:solidFill>
                <a:schemeClr val="bg1"/>
              </a:solidFill>
            </a:endParaRPr>
          </a:p>
        </p:txBody>
      </p:sp>
      <p:sp>
        <p:nvSpPr>
          <p:cNvPr id="77" name="矩形 76"/>
          <p:cNvSpPr/>
          <p:nvPr/>
        </p:nvSpPr>
        <p:spPr>
          <a:xfrm>
            <a:off x="7211232" y="3512769"/>
            <a:ext cx="742848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1050" smtClean="0">
                <a:solidFill>
                  <a:schemeClr val="bg1"/>
                </a:solidFill>
              </a:rPr>
              <a:t>TEXT HERE</a:t>
            </a:r>
            <a:endParaRPr lang="en-US" altLang="zh-CN" sz="1050" dirty="0" smtClean="0">
              <a:solidFill>
                <a:schemeClr val="bg1"/>
              </a:solidFill>
            </a:endParaRPr>
          </a:p>
        </p:txBody>
      </p:sp>
      <p:cxnSp>
        <p:nvCxnSpPr>
          <p:cNvPr id="79" name="直接连接符 78"/>
          <p:cNvCxnSpPr>
            <a:stCxn id="61" idx="2"/>
          </p:cNvCxnSpPr>
          <p:nvPr/>
        </p:nvCxnSpPr>
        <p:spPr>
          <a:xfrm>
            <a:off x="7572044" y="4445283"/>
            <a:ext cx="0" cy="103128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直接连接符 81"/>
          <p:cNvCxnSpPr/>
          <p:nvPr/>
        </p:nvCxnSpPr>
        <p:spPr>
          <a:xfrm>
            <a:off x="2589096" y="3384102"/>
            <a:ext cx="129149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直接连接符 86"/>
          <p:cNvCxnSpPr/>
          <p:nvPr/>
        </p:nvCxnSpPr>
        <p:spPr>
          <a:xfrm>
            <a:off x="5525459" y="3384102"/>
            <a:ext cx="129149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0" name="组合 99"/>
          <p:cNvGrpSpPr/>
          <p:nvPr/>
        </p:nvGrpSpPr>
        <p:grpSpPr>
          <a:xfrm>
            <a:off x="911505" y="1088607"/>
            <a:ext cx="975395" cy="646120"/>
            <a:chOff x="7623442" y="5751955"/>
            <a:chExt cx="1329267" cy="880534"/>
          </a:xfrm>
          <a:solidFill>
            <a:srgbClr val="000000"/>
          </a:solidFill>
        </p:grpSpPr>
        <p:sp>
          <p:nvSpPr>
            <p:cNvPr id="102" name="矩形 101"/>
            <p:cNvSpPr/>
            <p:nvPr/>
          </p:nvSpPr>
          <p:spPr>
            <a:xfrm>
              <a:off x="7623442" y="5751955"/>
              <a:ext cx="1329267" cy="880534"/>
            </a:xfrm>
            <a:prstGeom prst="rect">
              <a:avLst/>
            </a:prstGeom>
            <a:solidFill>
              <a:schemeClr val="accent1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0000"/>
                </a:solidFill>
              </a:endParaRPr>
            </a:p>
          </p:txBody>
        </p:sp>
        <p:grpSp>
          <p:nvGrpSpPr>
            <p:cNvPr id="101" name="组合 100"/>
            <p:cNvGrpSpPr/>
            <p:nvPr/>
          </p:nvGrpSpPr>
          <p:grpSpPr>
            <a:xfrm>
              <a:off x="7730858" y="5870101"/>
              <a:ext cx="1066009" cy="665942"/>
              <a:chOff x="788192" y="901116"/>
              <a:chExt cx="1769254" cy="1105262"/>
            </a:xfrm>
            <a:grpFill/>
          </p:grpSpPr>
          <p:sp>
            <p:nvSpPr>
              <p:cNvPr id="103" name="文本框 102"/>
              <p:cNvSpPr txBox="1"/>
              <p:nvPr/>
            </p:nvSpPr>
            <p:spPr>
              <a:xfrm>
                <a:off x="788192" y="901116"/>
                <a:ext cx="1769254" cy="1105262"/>
              </a:xfrm>
              <a:custGeom>
                <a:avLst/>
                <a:gdLst/>
                <a:ahLst/>
                <a:cxnLst/>
                <a:rect l="l" t="t" r="r" b="b"/>
                <a:pathLst>
                  <a:path w="1769254" h="1105262">
                    <a:moveTo>
                      <a:pt x="1081320" y="1090951"/>
                    </a:moveTo>
                    <a:cubicBezTo>
                      <a:pt x="1083270" y="1090951"/>
                      <a:pt x="1084931" y="1091584"/>
                      <a:pt x="1086301" y="1092849"/>
                    </a:cubicBezTo>
                    <a:cubicBezTo>
                      <a:pt x="1087672" y="1094114"/>
                      <a:pt x="1088357" y="1095748"/>
                      <a:pt x="1088357" y="1097751"/>
                    </a:cubicBezTo>
                    <a:cubicBezTo>
                      <a:pt x="1088357" y="1099701"/>
                      <a:pt x="1087672" y="1101335"/>
                      <a:pt x="1086301" y="1102653"/>
                    </a:cubicBezTo>
                    <a:cubicBezTo>
                      <a:pt x="1084931" y="1103970"/>
                      <a:pt x="1083270" y="1104629"/>
                      <a:pt x="1081320" y="1104629"/>
                    </a:cubicBezTo>
                    <a:cubicBezTo>
                      <a:pt x="1079370" y="1104629"/>
                      <a:pt x="1077749" y="1103970"/>
                      <a:pt x="1076457" y="1102653"/>
                    </a:cubicBezTo>
                    <a:cubicBezTo>
                      <a:pt x="1075166" y="1101335"/>
                      <a:pt x="1074520" y="1099701"/>
                      <a:pt x="1074520" y="1097751"/>
                    </a:cubicBezTo>
                    <a:cubicBezTo>
                      <a:pt x="1074520" y="1095748"/>
                      <a:pt x="1075166" y="1094114"/>
                      <a:pt x="1076457" y="1092849"/>
                    </a:cubicBezTo>
                    <a:cubicBezTo>
                      <a:pt x="1077749" y="1091584"/>
                      <a:pt x="1079370" y="1090951"/>
                      <a:pt x="1081320" y="1090951"/>
                    </a:cubicBezTo>
                    <a:close/>
                    <a:moveTo>
                      <a:pt x="642431" y="1056083"/>
                    </a:moveTo>
                    <a:lnTo>
                      <a:pt x="618395" y="1059562"/>
                    </a:lnTo>
                    <a:cubicBezTo>
                      <a:pt x="609223" y="1060880"/>
                      <a:pt x="602779" y="1063002"/>
                      <a:pt x="599063" y="1065927"/>
                    </a:cubicBezTo>
                    <a:cubicBezTo>
                      <a:pt x="595347" y="1068852"/>
                      <a:pt x="593489" y="1073636"/>
                      <a:pt x="593489" y="1080277"/>
                    </a:cubicBezTo>
                    <a:cubicBezTo>
                      <a:pt x="593489" y="1085443"/>
                      <a:pt x="595216" y="1089699"/>
                      <a:pt x="598668" y="1093046"/>
                    </a:cubicBezTo>
                    <a:cubicBezTo>
                      <a:pt x="602121" y="1096393"/>
                      <a:pt x="606930" y="1098067"/>
                      <a:pt x="613097" y="1098067"/>
                    </a:cubicBezTo>
                    <a:cubicBezTo>
                      <a:pt x="621478" y="1098067"/>
                      <a:pt x="628462" y="1094957"/>
                      <a:pt x="634050" y="1088737"/>
                    </a:cubicBezTo>
                    <a:cubicBezTo>
                      <a:pt x="639637" y="1082517"/>
                      <a:pt x="642431" y="1074479"/>
                      <a:pt x="642431" y="1064622"/>
                    </a:cubicBezTo>
                    <a:close/>
                    <a:moveTo>
                      <a:pt x="327468" y="1020741"/>
                    </a:moveTo>
                    <a:cubicBezTo>
                      <a:pt x="319246" y="1020741"/>
                      <a:pt x="312446" y="1023482"/>
                      <a:pt x="307070" y="1028964"/>
                    </a:cubicBezTo>
                    <a:cubicBezTo>
                      <a:pt x="301693" y="1034446"/>
                      <a:pt x="298372" y="1042326"/>
                      <a:pt x="297107" y="1052605"/>
                    </a:cubicBezTo>
                    <a:lnTo>
                      <a:pt x="353323" y="1052605"/>
                    </a:lnTo>
                    <a:cubicBezTo>
                      <a:pt x="352954" y="1042484"/>
                      <a:pt x="350529" y="1034644"/>
                      <a:pt x="346049" y="1029083"/>
                    </a:cubicBezTo>
                    <a:cubicBezTo>
                      <a:pt x="341568" y="1023522"/>
                      <a:pt x="335375" y="1020741"/>
                      <a:pt x="327468" y="1020741"/>
                    </a:cubicBezTo>
                    <a:close/>
                    <a:moveTo>
                      <a:pt x="178231" y="1020741"/>
                    </a:moveTo>
                    <a:cubicBezTo>
                      <a:pt x="167900" y="1020741"/>
                      <a:pt x="159677" y="1024207"/>
                      <a:pt x="153563" y="1031138"/>
                    </a:cubicBezTo>
                    <a:cubicBezTo>
                      <a:pt x="147448" y="1038070"/>
                      <a:pt x="144391" y="1047729"/>
                      <a:pt x="144391" y="1060116"/>
                    </a:cubicBezTo>
                    <a:cubicBezTo>
                      <a:pt x="144391" y="1071554"/>
                      <a:pt x="147382" y="1080739"/>
                      <a:pt x="153365" y="1087670"/>
                    </a:cubicBezTo>
                    <a:cubicBezTo>
                      <a:pt x="159348" y="1094601"/>
                      <a:pt x="167504" y="1098067"/>
                      <a:pt x="177836" y="1098067"/>
                    </a:cubicBezTo>
                    <a:cubicBezTo>
                      <a:pt x="188378" y="1098067"/>
                      <a:pt x="196495" y="1094654"/>
                      <a:pt x="202188" y="1087828"/>
                    </a:cubicBezTo>
                    <a:cubicBezTo>
                      <a:pt x="207880" y="1081002"/>
                      <a:pt x="210727" y="1071527"/>
                      <a:pt x="210727" y="1059404"/>
                    </a:cubicBezTo>
                    <a:cubicBezTo>
                      <a:pt x="210727" y="1046965"/>
                      <a:pt x="207893" y="1037411"/>
                      <a:pt x="202227" y="1030743"/>
                    </a:cubicBezTo>
                    <a:cubicBezTo>
                      <a:pt x="196561" y="1024075"/>
                      <a:pt x="188562" y="1020741"/>
                      <a:pt x="178231" y="1020741"/>
                    </a:cubicBezTo>
                    <a:close/>
                    <a:moveTo>
                      <a:pt x="270318" y="1013942"/>
                    </a:moveTo>
                    <a:cubicBezTo>
                      <a:pt x="273534" y="1013942"/>
                      <a:pt x="276433" y="1014469"/>
                      <a:pt x="279015" y="1015523"/>
                    </a:cubicBezTo>
                    <a:lnTo>
                      <a:pt x="279015" y="1023904"/>
                    </a:lnTo>
                    <a:cubicBezTo>
                      <a:pt x="276380" y="1022006"/>
                      <a:pt x="273296" y="1021058"/>
                      <a:pt x="269765" y="1021058"/>
                    </a:cubicBezTo>
                    <a:cubicBezTo>
                      <a:pt x="262860" y="1021058"/>
                      <a:pt x="257075" y="1024616"/>
                      <a:pt x="252410" y="1031731"/>
                    </a:cubicBezTo>
                    <a:cubicBezTo>
                      <a:pt x="247745" y="1038847"/>
                      <a:pt x="245413" y="1048968"/>
                      <a:pt x="245413" y="1062092"/>
                    </a:cubicBezTo>
                    <a:lnTo>
                      <a:pt x="245413" y="1103127"/>
                    </a:lnTo>
                    <a:lnTo>
                      <a:pt x="237744" y="1103127"/>
                    </a:lnTo>
                    <a:lnTo>
                      <a:pt x="237744" y="1015681"/>
                    </a:lnTo>
                    <a:lnTo>
                      <a:pt x="245413" y="1015681"/>
                    </a:lnTo>
                    <a:lnTo>
                      <a:pt x="245413" y="1035052"/>
                    </a:lnTo>
                    <a:lnTo>
                      <a:pt x="245808" y="1035052"/>
                    </a:lnTo>
                    <a:cubicBezTo>
                      <a:pt x="247758" y="1028411"/>
                      <a:pt x="250908" y="1023232"/>
                      <a:pt x="255256" y="1019516"/>
                    </a:cubicBezTo>
                    <a:cubicBezTo>
                      <a:pt x="259605" y="1015800"/>
                      <a:pt x="264626" y="1013942"/>
                      <a:pt x="270318" y="1013942"/>
                    </a:cubicBezTo>
                    <a:close/>
                    <a:moveTo>
                      <a:pt x="714003" y="1013546"/>
                    </a:moveTo>
                    <a:cubicBezTo>
                      <a:pt x="723438" y="1013546"/>
                      <a:pt x="730659" y="1016696"/>
                      <a:pt x="735667" y="1022995"/>
                    </a:cubicBezTo>
                    <a:cubicBezTo>
                      <a:pt x="740674" y="1029294"/>
                      <a:pt x="743178" y="1038267"/>
                      <a:pt x="743178" y="1049916"/>
                    </a:cubicBezTo>
                    <a:lnTo>
                      <a:pt x="743178" y="1103127"/>
                    </a:lnTo>
                    <a:lnTo>
                      <a:pt x="735350" y="1103127"/>
                    </a:lnTo>
                    <a:lnTo>
                      <a:pt x="735350" y="1052209"/>
                    </a:lnTo>
                    <a:cubicBezTo>
                      <a:pt x="735350" y="1031231"/>
                      <a:pt x="727787" y="1020741"/>
                      <a:pt x="712659" y="1020741"/>
                    </a:cubicBezTo>
                    <a:cubicBezTo>
                      <a:pt x="704225" y="1020741"/>
                      <a:pt x="697294" y="1023825"/>
                      <a:pt x="691865" y="1029992"/>
                    </a:cubicBezTo>
                    <a:cubicBezTo>
                      <a:pt x="686436" y="1036159"/>
                      <a:pt x="683721" y="1043802"/>
                      <a:pt x="683721" y="1052921"/>
                    </a:cubicBezTo>
                    <a:lnTo>
                      <a:pt x="683721" y="1103127"/>
                    </a:lnTo>
                    <a:lnTo>
                      <a:pt x="675894" y="1103127"/>
                    </a:lnTo>
                    <a:lnTo>
                      <a:pt x="675894" y="1015681"/>
                    </a:lnTo>
                    <a:lnTo>
                      <a:pt x="683721" y="1015681"/>
                    </a:lnTo>
                    <a:lnTo>
                      <a:pt x="683721" y="1031573"/>
                    </a:lnTo>
                    <a:lnTo>
                      <a:pt x="684116" y="1031573"/>
                    </a:lnTo>
                    <a:cubicBezTo>
                      <a:pt x="690494" y="1019555"/>
                      <a:pt x="700456" y="1013546"/>
                      <a:pt x="714003" y="1013546"/>
                    </a:cubicBezTo>
                    <a:close/>
                    <a:moveTo>
                      <a:pt x="622032" y="1013546"/>
                    </a:moveTo>
                    <a:cubicBezTo>
                      <a:pt x="631045" y="1013546"/>
                      <a:pt x="638003" y="1016340"/>
                      <a:pt x="642905" y="1021927"/>
                    </a:cubicBezTo>
                    <a:cubicBezTo>
                      <a:pt x="647807" y="1027515"/>
                      <a:pt x="650258" y="1035632"/>
                      <a:pt x="650258" y="1046279"/>
                    </a:cubicBezTo>
                    <a:lnTo>
                      <a:pt x="650258" y="1103127"/>
                    </a:lnTo>
                    <a:lnTo>
                      <a:pt x="642431" y="1103127"/>
                    </a:lnTo>
                    <a:lnTo>
                      <a:pt x="642431" y="1085654"/>
                    </a:lnTo>
                    <a:lnTo>
                      <a:pt x="642114" y="1085654"/>
                    </a:lnTo>
                    <a:cubicBezTo>
                      <a:pt x="639321" y="1091610"/>
                      <a:pt x="635262" y="1096367"/>
                      <a:pt x="629938" y="1099925"/>
                    </a:cubicBezTo>
                    <a:cubicBezTo>
                      <a:pt x="624615" y="1103483"/>
                      <a:pt x="618711" y="1105262"/>
                      <a:pt x="612228" y="1105262"/>
                    </a:cubicBezTo>
                    <a:cubicBezTo>
                      <a:pt x="603899" y="1105262"/>
                      <a:pt x="597311" y="1102929"/>
                      <a:pt x="592461" y="1098265"/>
                    </a:cubicBezTo>
                    <a:cubicBezTo>
                      <a:pt x="587612" y="1093600"/>
                      <a:pt x="585187" y="1087709"/>
                      <a:pt x="585187" y="1080594"/>
                    </a:cubicBezTo>
                    <a:cubicBezTo>
                      <a:pt x="585187" y="1065308"/>
                      <a:pt x="595308" y="1056083"/>
                      <a:pt x="615548" y="1052921"/>
                    </a:cubicBezTo>
                    <a:lnTo>
                      <a:pt x="642431" y="1048889"/>
                    </a:lnTo>
                    <a:cubicBezTo>
                      <a:pt x="642431" y="1030124"/>
                      <a:pt x="635367" y="1020741"/>
                      <a:pt x="621241" y="1020741"/>
                    </a:cubicBezTo>
                    <a:cubicBezTo>
                      <a:pt x="611648" y="1020741"/>
                      <a:pt x="602292" y="1024616"/>
                      <a:pt x="593173" y="1032364"/>
                    </a:cubicBezTo>
                    <a:lnTo>
                      <a:pt x="593173" y="1022876"/>
                    </a:lnTo>
                    <a:cubicBezTo>
                      <a:pt x="596388" y="1020293"/>
                      <a:pt x="600776" y="1018093"/>
                      <a:pt x="606337" y="1016274"/>
                    </a:cubicBezTo>
                    <a:cubicBezTo>
                      <a:pt x="611898" y="1014456"/>
                      <a:pt x="617130" y="1013546"/>
                      <a:pt x="622032" y="1013546"/>
                    </a:cubicBezTo>
                    <a:close/>
                    <a:moveTo>
                      <a:pt x="327785" y="1013546"/>
                    </a:moveTo>
                    <a:cubicBezTo>
                      <a:pt x="338643" y="1013546"/>
                      <a:pt x="346984" y="1017368"/>
                      <a:pt x="352809" y="1025011"/>
                    </a:cubicBezTo>
                    <a:cubicBezTo>
                      <a:pt x="358633" y="1032654"/>
                      <a:pt x="361545" y="1043064"/>
                      <a:pt x="361545" y="1056242"/>
                    </a:cubicBezTo>
                    <a:lnTo>
                      <a:pt x="361545" y="1059720"/>
                    </a:lnTo>
                    <a:lnTo>
                      <a:pt x="296791" y="1059720"/>
                    </a:lnTo>
                    <a:cubicBezTo>
                      <a:pt x="296791" y="1071738"/>
                      <a:pt x="299558" y="1081134"/>
                      <a:pt x="305093" y="1087907"/>
                    </a:cubicBezTo>
                    <a:cubicBezTo>
                      <a:pt x="310628" y="1094680"/>
                      <a:pt x="318244" y="1098067"/>
                      <a:pt x="327943" y="1098067"/>
                    </a:cubicBezTo>
                    <a:cubicBezTo>
                      <a:pt x="337747" y="1098067"/>
                      <a:pt x="347314" y="1094456"/>
                      <a:pt x="356643" y="1087235"/>
                    </a:cubicBezTo>
                    <a:lnTo>
                      <a:pt x="356643" y="1095616"/>
                    </a:lnTo>
                    <a:cubicBezTo>
                      <a:pt x="347577" y="1102047"/>
                      <a:pt x="337483" y="1105262"/>
                      <a:pt x="326361" y="1105262"/>
                    </a:cubicBezTo>
                    <a:cubicBezTo>
                      <a:pt x="315081" y="1105262"/>
                      <a:pt x="305963" y="1101216"/>
                      <a:pt x="299005" y="1093125"/>
                    </a:cubicBezTo>
                    <a:cubicBezTo>
                      <a:pt x="292047" y="1085034"/>
                      <a:pt x="288568" y="1073636"/>
                      <a:pt x="288568" y="1058930"/>
                    </a:cubicBezTo>
                    <a:cubicBezTo>
                      <a:pt x="288568" y="1046174"/>
                      <a:pt x="292205" y="1035421"/>
                      <a:pt x="299479" y="1026671"/>
                    </a:cubicBezTo>
                    <a:cubicBezTo>
                      <a:pt x="306753" y="1017921"/>
                      <a:pt x="316188" y="1013546"/>
                      <a:pt x="327785" y="1013546"/>
                    </a:cubicBezTo>
                    <a:close/>
                    <a:moveTo>
                      <a:pt x="178547" y="1013546"/>
                    </a:moveTo>
                    <a:cubicBezTo>
                      <a:pt x="190987" y="1013546"/>
                      <a:pt x="200830" y="1017618"/>
                      <a:pt x="208078" y="1025762"/>
                    </a:cubicBezTo>
                    <a:cubicBezTo>
                      <a:pt x="215326" y="1033906"/>
                      <a:pt x="218949" y="1045172"/>
                      <a:pt x="218949" y="1059562"/>
                    </a:cubicBezTo>
                    <a:cubicBezTo>
                      <a:pt x="218949" y="1073161"/>
                      <a:pt x="215260" y="1084178"/>
                      <a:pt x="207880" y="1092611"/>
                    </a:cubicBezTo>
                    <a:cubicBezTo>
                      <a:pt x="200501" y="1101045"/>
                      <a:pt x="190407" y="1105262"/>
                      <a:pt x="177598" y="1105262"/>
                    </a:cubicBezTo>
                    <a:cubicBezTo>
                      <a:pt x="164843" y="1105262"/>
                      <a:pt x="154749" y="1101058"/>
                      <a:pt x="147317" y="1092651"/>
                    </a:cubicBezTo>
                    <a:cubicBezTo>
                      <a:pt x="139884" y="1084244"/>
                      <a:pt x="136168" y="1073346"/>
                      <a:pt x="136168" y="1059958"/>
                    </a:cubicBezTo>
                    <a:cubicBezTo>
                      <a:pt x="136168" y="1045410"/>
                      <a:pt x="140056" y="1034037"/>
                      <a:pt x="147830" y="1025841"/>
                    </a:cubicBezTo>
                    <a:cubicBezTo>
                      <a:pt x="155605" y="1017645"/>
                      <a:pt x="165844" y="1013546"/>
                      <a:pt x="178547" y="1013546"/>
                    </a:cubicBezTo>
                    <a:close/>
                    <a:moveTo>
                      <a:pt x="458837" y="990301"/>
                    </a:moveTo>
                    <a:lnTo>
                      <a:pt x="458837" y="1015681"/>
                    </a:lnTo>
                    <a:lnTo>
                      <a:pt x="481924" y="1015681"/>
                    </a:lnTo>
                    <a:lnTo>
                      <a:pt x="481924" y="1022876"/>
                    </a:lnTo>
                    <a:lnTo>
                      <a:pt x="458837" y="1022876"/>
                    </a:lnTo>
                    <a:lnTo>
                      <a:pt x="458837" y="1080594"/>
                    </a:lnTo>
                    <a:cubicBezTo>
                      <a:pt x="458837" y="1086602"/>
                      <a:pt x="459786" y="1090964"/>
                      <a:pt x="461683" y="1093679"/>
                    </a:cubicBezTo>
                    <a:cubicBezTo>
                      <a:pt x="463581" y="1096393"/>
                      <a:pt x="466823" y="1097751"/>
                      <a:pt x="471408" y="1097751"/>
                    </a:cubicBezTo>
                    <a:cubicBezTo>
                      <a:pt x="474624" y="1097751"/>
                      <a:pt x="478129" y="1096696"/>
                      <a:pt x="481924" y="1094588"/>
                    </a:cubicBezTo>
                    <a:lnTo>
                      <a:pt x="481924" y="1101941"/>
                    </a:lnTo>
                    <a:cubicBezTo>
                      <a:pt x="477813" y="1103891"/>
                      <a:pt x="473965" y="1104866"/>
                      <a:pt x="470381" y="1104866"/>
                    </a:cubicBezTo>
                    <a:cubicBezTo>
                      <a:pt x="457467" y="1104866"/>
                      <a:pt x="451010" y="1097118"/>
                      <a:pt x="451010" y="1081621"/>
                    </a:cubicBezTo>
                    <a:lnTo>
                      <a:pt x="451010" y="1022876"/>
                    </a:lnTo>
                    <a:lnTo>
                      <a:pt x="435276" y="1022876"/>
                    </a:lnTo>
                    <a:lnTo>
                      <a:pt x="435276" y="1015681"/>
                    </a:lnTo>
                    <a:lnTo>
                      <a:pt x="451010" y="1015681"/>
                    </a:lnTo>
                    <a:lnTo>
                      <a:pt x="451010" y="992990"/>
                    </a:lnTo>
                    <a:cubicBezTo>
                      <a:pt x="452222" y="992515"/>
                      <a:pt x="453513" y="992067"/>
                      <a:pt x="454884" y="991646"/>
                    </a:cubicBezTo>
                    <a:cubicBezTo>
                      <a:pt x="456254" y="991224"/>
                      <a:pt x="457572" y="990776"/>
                      <a:pt x="458837" y="990301"/>
                    </a:cubicBezTo>
                    <a:close/>
                    <a:moveTo>
                      <a:pt x="933743" y="988483"/>
                    </a:moveTo>
                    <a:lnTo>
                      <a:pt x="933743" y="1046279"/>
                    </a:lnTo>
                    <a:lnTo>
                      <a:pt x="951137" y="1046279"/>
                    </a:lnTo>
                    <a:cubicBezTo>
                      <a:pt x="962154" y="1046279"/>
                      <a:pt x="970548" y="1043644"/>
                      <a:pt x="976319" y="1038373"/>
                    </a:cubicBezTo>
                    <a:cubicBezTo>
                      <a:pt x="982091" y="1033102"/>
                      <a:pt x="984977" y="1025643"/>
                      <a:pt x="984977" y="1015998"/>
                    </a:cubicBezTo>
                    <a:cubicBezTo>
                      <a:pt x="984977" y="997654"/>
                      <a:pt x="974409" y="988483"/>
                      <a:pt x="953272" y="988483"/>
                    </a:cubicBezTo>
                    <a:close/>
                    <a:moveTo>
                      <a:pt x="838493" y="988483"/>
                    </a:moveTo>
                    <a:lnTo>
                      <a:pt x="838493" y="1046279"/>
                    </a:lnTo>
                    <a:lnTo>
                      <a:pt x="855887" y="1046279"/>
                    </a:lnTo>
                    <a:cubicBezTo>
                      <a:pt x="866904" y="1046279"/>
                      <a:pt x="875298" y="1043644"/>
                      <a:pt x="881069" y="1038373"/>
                    </a:cubicBezTo>
                    <a:cubicBezTo>
                      <a:pt x="886841" y="1033102"/>
                      <a:pt x="889727" y="1025643"/>
                      <a:pt x="889727" y="1015998"/>
                    </a:cubicBezTo>
                    <a:cubicBezTo>
                      <a:pt x="889727" y="997654"/>
                      <a:pt x="879159" y="988483"/>
                      <a:pt x="858022" y="988483"/>
                    </a:cubicBezTo>
                    <a:close/>
                    <a:moveTo>
                      <a:pt x="1010017" y="980655"/>
                    </a:moveTo>
                    <a:lnTo>
                      <a:pt x="1089082" y="980655"/>
                    </a:lnTo>
                    <a:lnTo>
                      <a:pt x="1089082" y="988483"/>
                    </a:lnTo>
                    <a:lnTo>
                      <a:pt x="1053740" y="988483"/>
                    </a:lnTo>
                    <a:lnTo>
                      <a:pt x="1053740" y="1103127"/>
                    </a:lnTo>
                    <a:lnTo>
                      <a:pt x="1045359" y="1103127"/>
                    </a:lnTo>
                    <a:lnTo>
                      <a:pt x="1045359" y="988483"/>
                    </a:lnTo>
                    <a:lnTo>
                      <a:pt x="1010017" y="988483"/>
                    </a:lnTo>
                    <a:close/>
                    <a:moveTo>
                      <a:pt x="925283" y="980655"/>
                    </a:moveTo>
                    <a:lnTo>
                      <a:pt x="954774" y="980655"/>
                    </a:lnTo>
                    <a:cubicBezTo>
                      <a:pt x="967372" y="980655"/>
                      <a:pt x="977005" y="983581"/>
                      <a:pt x="983672" y="989432"/>
                    </a:cubicBezTo>
                    <a:cubicBezTo>
                      <a:pt x="990340" y="995282"/>
                      <a:pt x="993674" y="1003795"/>
                      <a:pt x="993674" y="1014970"/>
                    </a:cubicBezTo>
                    <a:cubicBezTo>
                      <a:pt x="993674" y="1026355"/>
                      <a:pt x="989958" y="1035711"/>
                      <a:pt x="982526" y="1043038"/>
                    </a:cubicBezTo>
                    <a:cubicBezTo>
                      <a:pt x="975094" y="1050364"/>
                      <a:pt x="964684" y="1054028"/>
                      <a:pt x="951295" y="1054028"/>
                    </a:cubicBezTo>
                    <a:lnTo>
                      <a:pt x="933743" y="1054028"/>
                    </a:lnTo>
                    <a:lnTo>
                      <a:pt x="933743" y="1103127"/>
                    </a:lnTo>
                    <a:lnTo>
                      <a:pt x="925283" y="1103127"/>
                    </a:lnTo>
                    <a:close/>
                    <a:moveTo>
                      <a:pt x="830033" y="980655"/>
                    </a:moveTo>
                    <a:lnTo>
                      <a:pt x="859524" y="980655"/>
                    </a:lnTo>
                    <a:cubicBezTo>
                      <a:pt x="872122" y="980655"/>
                      <a:pt x="881755" y="983581"/>
                      <a:pt x="888422" y="989432"/>
                    </a:cubicBezTo>
                    <a:cubicBezTo>
                      <a:pt x="895090" y="995282"/>
                      <a:pt x="898424" y="1003795"/>
                      <a:pt x="898424" y="1014970"/>
                    </a:cubicBezTo>
                    <a:cubicBezTo>
                      <a:pt x="898424" y="1026355"/>
                      <a:pt x="894708" y="1035711"/>
                      <a:pt x="887276" y="1043038"/>
                    </a:cubicBezTo>
                    <a:cubicBezTo>
                      <a:pt x="879844" y="1050364"/>
                      <a:pt x="869434" y="1054028"/>
                      <a:pt x="856045" y="1054028"/>
                    </a:cubicBezTo>
                    <a:lnTo>
                      <a:pt x="838493" y="1054028"/>
                    </a:lnTo>
                    <a:lnTo>
                      <a:pt x="838493" y="1103127"/>
                    </a:lnTo>
                    <a:lnTo>
                      <a:pt x="830033" y="1103127"/>
                    </a:lnTo>
                    <a:close/>
                    <a:moveTo>
                      <a:pt x="1358" y="980655"/>
                    </a:moveTo>
                    <a:lnTo>
                      <a:pt x="9185" y="980655"/>
                    </a:lnTo>
                    <a:lnTo>
                      <a:pt x="54885" y="1079329"/>
                    </a:lnTo>
                    <a:cubicBezTo>
                      <a:pt x="55149" y="1079856"/>
                      <a:pt x="55465" y="1080620"/>
                      <a:pt x="55834" y="1081621"/>
                    </a:cubicBezTo>
                    <a:cubicBezTo>
                      <a:pt x="56150" y="1082570"/>
                      <a:pt x="56519" y="1083545"/>
                      <a:pt x="56941" y="1084547"/>
                    </a:cubicBezTo>
                    <a:cubicBezTo>
                      <a:pt x="57521" y="1086023"/>
                      <a:pt x="58100" y="1087657"/>
                      <a:pt x="58680" y="1089449"/>
                    </a:cubicBezTo>
                    <a:lnTo>
                      <a:pt x="59234" y="1089449"/>
                    </a:lnTo>
                    <a:lnTo>
                      <a:pt x="60182" y="1086761"/>
                    </a:lnTo>
                    <a:cubicBezTo>
                      <a:pt x="60235" y="1086497"/>
                      <a:pt x="61210" y="1083783"/>
                      <a:pt x="63108" y="1078617"/>
                    </a:cubicBezTo>
                    <a:lnTo>
                      <a:pt x="108096" y="980655"/>
                    </a:lnTo>
                    <a:lnTo>
                      <a:pt x="115607" y="980655"/>
                    </a:lnTo>
                    <a:lnTo>
                      <a:pt x="115607" y="1103127"/>
                    </a:lnTo>
                    <a:lnTo>
                      <a:pt x="107463" y="1103127"/>
                    </a:lnTo>
                    <a:lnTo>
                      <a:pt x="107463" y="1016235"/>
                    </a:lnTo>
                    <a:cubicBezTo>
                      <a:pt x="107463" y="1014126"/>
                      <a:pt x="107779" y="1008117"/>
                      <a:pt x="108412" y="998208"/>
                    </a:cubicBezTo>
                    <a:lnTo>
                      <a:pt x="108096" y="998208"/>
                    </a:lnTo>
                    <a:cubicBezTo>
                      <a:pt x="106304" y="1002794"/>
                      <a:pt x="104828" y="1006352"/>
                      <a:pt x="103668" y="1008882"/>
                    </a:cubicBezTo>
                    <a:lnTo>
                      <a:pt x="60103" y="1103127"/>
                    </a:lnTo>
                    <a:lnTo>
                      <a:pt x="57336" y="1103127"/>
                    </a:lnTo>
                    <a:lnTo>
                      <a:pt x="13613" y="1009356"/>
                    </a:lnTo>
                    <a:cubicBezTo>
                      <a:pt x="12190" y="1006352"/>
                      <a:pt x="10846" y="1002504"/>
                      <a:pt x="9581" y="997813"/>
                    </a:cubicBezTo>
                    <a:lnTo>
                      <a:pt x="9185" y="997813"/>
                    </a:lnTo>
                    <a:cubicBezTo>
                      <a:pt x="9607" y="1003294"/>
                      <a:pt x="9818" y="1008750"/>
                      <a:pt x="9818" y="1014179"/>
                    </a:cubicBezTo>
                    <a:lnTo>
                      <a:pt x="9818" y="1103127"/>
                    </a:lnTo>
                    <a:lnTo>
                      <a:pt x="1358" y="1103127"/>
                    </a:lnTo>
                    <a:close/>
                    <a:moveTo>
                      <a:pt x="494919" y="973698"/>
                    </a:moveTo>
                    <a:lnTo>
                      <a:pt x="502746" y="973698"/>
                    </a:lnTo>
                    <a:lnTo>
                      <a:pt x="502746" y="1031415"/>
                    </a:lnTo>
                    <a:lnTo>
                      <a:pt x="503141" y="1031415"/>
                    </a:lnTo>
                    <a:cubicBezTo>
                      <a:pt x="509994" y="1019503"/>
                      <a:pt x="520009" y="1013546"/>
                      <a:pt x="533186" y="1013546"/>
                    </a:cubicBezTo>
                    <a:cubicBezTo>
                      <a:pt x="542621" y="1013546"/>
                      <a:pt x="549816" y="1016590"/>
                      <a:pt x="554771" y="1022678"/>
                    </a:cubicBezTo>
                    <a:cubicBezTo>
                      <a:pt x="559726" y="1028766"/>
                      <a:pt x="562203" y="1037503"/>
                      <a:pt x="562203" y="1048889"/>
                    </a:cubicBezTo>
                    <a:lnTo>
                      <a:pt x="562203" y="1103127"/>
                    </a:lnTo>
                    <a:lnTo>
                      <a:pt x="554375" y="1103127"/>
                    </a:lnTo>
                    <a:lnTo>
                      <a:pt x="554375" y="1050707"/>
                    </a:lnTo>
                    <a:cubicBezTo>
                      <a:pt x="554375" y="1040323"/>
                      <a:pt x="552491" y="1032733"/>
                      <a:pt x="548722" y="1027936"/>
                    </a:cubicBezTo>
                    <a:cubicBezTo>
                      <a:pt x="544954" y="1023140"/>
                      <a:pt x="539090" y="1020741"/>
                      <a:pt x="531130" y="1020741"/>
                    </a:cubicBezTo>
                    <a:cubicBezTo>
                      <a:pt x="523593" y="1020741"/>
                      <a:pt x="516978" y="1023667"/>
                      <a:pt x="511285" y="1029518"/>
                    </a:cubicBezTo>
                    <a:cubicBezTo>
                      <a:pt x="505592" y="1035368"/>
                      <a:pt x="502746" y="1043776"/>
                      <a:pt x="502746" y="1054739"/>
                    </a:cubicBezTo>
                    <a:lnTo>
                      <a:pt x="502746" y="1103127"/>
                    </a:lnTo>
                    <a:lnTo>
                      <a:pt x="494919" y="1103127"/>
                    </a:lnTo>
                    <a:close/>
                    <a:moveTo>
                      <a:pt x="321650" y="537710"/>
                    </a:moveTo>
                    <a:lnTo>
                      <a:pt x="321650" y="717899"/>
                    </a:lnTo>
                    <a:lnTo>
                      <a:pt x="375879" y="717899"/>
                    </a:lnTo>
                    <a:cubicBezTo>
                      <a:pt x="410224" y="717899"/>
                      <a:pt x="436394" y="709682"/>
                      <a:pt x="454388" y="693249"/>
                    </a:cubicBezTo>
                    <a:cubicBezTo>
                      <a:pt x="472383" y="676816"/>
                      <a:pt x="481380" y="653563"/>
                      <a:pt x="481380" y="623491"/>
                    </a:cubicBezTo>
                    <a:cubicBezTo>
                      <a:pt x="481380" y="566304"/>
                      <a:pt x="448431" y="537710"/>
                      <a:pt x="382535" y="537710"/>
                    </a:cubicBezTo>
                    <a:close/>
                    <a:moveTo>
                      <a:pt x="26375" y="537710"/>
                    </a:moveTo>
                    <a:lnTo>
                      <a:pt x="26375" y="717899"/>
                    </a:lnTo>
                    <a:lnTo>
                      <a:pt x="80604" y="717899"/>
                    </a:lnTo>
                    <a:cubicBezTo>
                      <a:pt x="114949" y="717899"/>
                      <a:pt x="141119" y="709682"/>
                      <a:pt x="159113" y="693249"/>
                    </a:cubicBezTo>
                    <a:cubicBezTo>
                      <a:pt x="177108" y="676816"/>
                      <a:pt x="186105" y="653563"/>
                      <a:pt x="186105" y="623491"/>
                    </a:cubicBezTo>
                    <a:cubicBezTo>
                      <a:pt x="186105" y="566304"/>
                      <a:pt x="153156" y="537710"/>
                      <a:pt x="87260" y="537710"/>
                    </a:cubicBezTo>
                    <a:close/>
                    <a:moveTo>
                      <a:pt x="557766" y="513307"/>
                    </a:moveTo>
                    <a:lnTo>
                      <a:pt x="804262" y="513307"/>
                    </a:lnTo>
                    <a:lnTo>
                      <a:pt x="804262" y="537710"/>
                    </a:lnTo>
                    <a:lnTo>
                      <a:pt x="694078" y="537710"/>
                    </a:lnTo>
                    <a:lnTo>
                      <a:pt x="694078" y="895130"/>
                    </a:lnTo>
                    <a:lnTo>
                      <a:pt x="667950" y="895130"/>
                    </a:lnTo>
                    <a:lnTo>
                      <a:pt x="667950" y="537710"/>
                    </a:lnTo>
                    <a:lnTo>
                      <a:pt x="557766" y="537710"/>
                    </a:lnTo>
                    <a:close/>
                    <a:moveTo>
                      <a:pt x="295275" y="513307"/>
                    </a:moveTo>
                    <a:lnTo>
                      <a:pt x="387218" y="513307"/>
                    </a:lnTo>
                    <a:cubicBezTo>
                      <a:pt x="426493" y="513307"/>
                      <a:pt x="456525" y="522427"/>
                      <a:pt x="477313" y="540668"/>
                    </a:cubicBezTo>
                    <a:cubicBezTo>
                      <a:pt x="498101" y="558909"/>
                      <a:pt x="508494" y="585448"/>
                      <a:pt x="508494" y="620286"/>
                    </a:cubicBezTo>
                    <a:cubicBezTo>
                      <a:pt x="508494" y="655782"/>
                      <a:pt x="496909" y="684951"/>
                      <a:pt x="473738" y="707793"/>
                    </a:cubicBezTo>
                    <a:cubicBezTo>
                      <a:pt x="450568" y="730635"/>
                      <a:pt x="418112" y="742056"/>
                      <a:pt x="376372" y="742056"/>
                    </a:cubicBezTo>
                    <a:lnTo>
                      <a:pt x="321650" y="742056"/>
                    </a:lnTo>
                    <a:lnTo>
                      <a:pt x="321650" y="895130"/>
                    </a:lnTo>
                    <a:lnTo>
                      <a:pt x="295275" y="895130"/>
                    </a:lnTo>
                    <a:close/>
                    <a:moveTo>
                      <a:pt x="0" y="513307"/>
                    </a:moveTo>
                    <a:lnTo>
                      <a:pt x="91943" y="513307"/>
                    </a:lnTo>
                    <a:cubicBezTo>
                      <a:pt x="131218" y="513307"/>
                      <a:pt x="161250" y="522427"/>
                      <a:pt x="182038" y="540668"/>
                    </a:cubicBezTo>
                    <a:cubicBezTo>
                      <a:pt x="202826" y="558909"/>
                      <a:pt x="213219" y="585448"/>
                      <a:pt x="213219" y="620286"/>
                    </a:cubicBezTo>
                    <a:cubicBezTo>
                      <a:pt x="213219" y="655782"/>
                      <a:pt x="201634" y="684951"/>
                      <a:pt x="178463" y="707793"/>
                    </a:cubicBezTo>
                    <a:cubicBezTo>
                      <a:pt x="155293" y="730635"/>
                      <a:pt x="122837" y="742056"/>
                      <a:pt x="81097" y="742056"/>
                    </a:cubicBezTo>
                    <a:lnTo>
                      <a:pt x="26375" y="742056"/>
                    </a:lnTo>
                    <a:lnTo>
                      <a:pt x="26375" y="895130"/>
                    </a:lnTo>
                    <a:lnTo>
                      <a:pt x="0" y="895130"/>
                    </a:lnTo>
                    <a:close/>
                    <a:moveTo>
                      <a:pt x="1184666" y="70498"/>
                    </a:moveTo>
                    <a:cubicBezTo>
                      <a:pt x="1152786" y="70498"/>
                      <a:pt x="1127684" y="82330"/>
                      <a:pt x="1109362" y="105993"/>
                    </a:cubicBezTo>
                    <a:cubicBezTo>
                      <a:pt x="1091039" y="129657"/>
                      <a:pt x="1081877" y="160305"/>
                      <a:pt x="1081877" y="197937"/>
                    </a:cubicBezTo>
                    <a:cubicBezTo>
                      <a:pt x="1081877" y="235075"/>
                      <a:pt x="1090833" y="265436"/>
                      <a:pt x="1108745" y="289017"/>
                    </a:cubicBezTo>
                    <a:cubicBezTo>
                      <a:pt x="1126657" y="312599"/>
                      <a:pt x="1151225" y="324389"/>
                      <a:pt x="1182448" y="324389"/>
                    </a:cubicBezTo>
                    <a:cubicBezTo>
                      <a:pt x="1214328" y="324389"/>
                      <a:pt x="1239142" y="313092"/>
                      <a:pt x="1256890" y="290496"/>
                    </a:cubicBezTo>
                    <a:cubicBezTo>
                      <a:pt x="1274637" y="267901"/>
                      <a:pt x="1283511" y="237540"/>
                      <a:pt x="1283511" y="199416"/>
                    </a:cubicBezTo>
                    <a:cubicBezTo>
                      <a:pt x="1283511" y="159647"/>
                      <a:pt x="1274884" y="128219"/>
                      <a:pt x="1257629" y="105131"/>
                    </a:cubicBezTo>
                    <a:cubicBezTo>
                      <a:pt x="1240374" y="82042"/>
                      <a:pt x="1216053" y="70498"/>
                      <a:pt x="1184666" y="70498"/>
                    </a:cubicBezTo>
                    <a:close/>
                    <a:moveTo>
                      <a:pt x="1429828" y="6409"/>
                    </a:moveTo>
                    <a:lnTo>
                      <a:pt x="1518567" y="6409"/>
                    </a:lnTo>
                    <a:lnTo>
                      <a:pt x="1674353" y="246496"/>
                    </a:lnTo>
                    <a:cubicBezTo>
                      <a:pt x="1684706" y="262437"/>
                      <a:pt x="1691032" y="272543"/>
                      <a:pt x="1693333" y="276815"/>
                    </a:cubicBezTo>
                    <a:lnTo>
                      <a:pt x="1694565" y="276815"/>
                    </a:lnTo>
                    <a:cubicBezTo>
                      <a:pt x="1692922" y="267613"/>
                      <a:pt x="1692100" y="250029"/>
                      <a:pt x="1692100" y="224065"/>
                    </a:cubicBezTo>
                    <a:lnTo>
                      <a:pt x="1692100" y="6409"/>
                    </a:lnTo>
                    <a:lnTo>
                      <a:pt x="1769254" y="6409"/>
                    </a:lnTo>
                    <a:lnTo>
                      <a:pt x="1769254" y="388232"/>
                    </a:lnTo>
                    <a:lnTo>
                      <a:pt x="1685938" y="388232"/>
                    </a:lnTo>
                    <a:lnTo>
                      <a:pt x="1524236" y="141242"/>
                    </a:lnTo>
                    <a:cubicBezTo>
                      <a:pt x="1515855" y="128425"/>
                      <a:pt x="1509775" y="118072"/>
                      <a:pt x="1505996" y="110184"/>
                    </a:cubicBezTo>
                    <a:lnTo>
                      <a:pt x="1504763" y="110184"/>
                    </a:lnTo>
                    <a:cubicBezTo>
                      <a:pt x="1506242" y="123330"/>
                      <a:pt x="1506982" y="143625"/>
                      <a:pt x="1506982" y="171068"/>
                    </a:cubicBezTo>
                    <a:lnTo>
                      <a:pt x="1506982" y="388232"/>
                    </a:lnTo>
                    <a:lnTo>
                      <a:pt x="1429828" y="388232"/>
                    </a:lnTo>
                    <a:close/>
                    <a:moveTo>
                      <a:pt x="496378" y="6409"/>
                    </a:moveTo>
                    <a:lnTo>
                      <a:pt x="614696" y="6409"/>
                    </a:lnTo>
                    <a:lnTo>
                      <a:pt x="697026" y="237130"/>
                    </a:lnTo>
                    <a:cubicBezTo>
                      <a:pt x="703928" y="256192"/>
                      <a:pt x="708612" y="274104"/>
                      <a:pt x="711077" y="290866"/>
                    </a:cubicBezTo>
                    <a:lnTo>
                      <a:pt x="712802" y="290866"/>
                    </a:lnTo>
                    <a:cubicBezTo>
                      <a:pt x="717896" y="269996"/>
                      <a:pt x="723155" y="251919"/>
                      <a:pt x="728578" y="236637"/>
                    </a:cubicBezTo>
                    <a:lnTo>
                      <a:pt x="811154" y="6409"/>
                    </a:lnTo>
                    <a:lnTo>
                      <a:pt x="926268" y="6409"/>
                    </a:lnTo>
                    <a:lnTo>
                      <a:pt x="926268" y="388232"/>
                    </a:lnTo>
                    <a:lnTo>
                      <a:pt x="845910" y="388232"/>
                    </a:lnTo>
                    <a:lnTo>
                      <a:pt x="845910" y="156525"/>
                    </a:lnTo>
                    <a:cubicBezTo>
                      <a:pt x="845910" y="135162"/>
                      <a:pt x="846978" y="108294"/>
                      <a:pt x="849115" y="75921"/>
                    </a:cubicBezTo>
                    <a:lnTo>
                      <a:pt x="847143" y="75921"/>
                    </a:lnTo>
                    <a:cubicBezTo>
                      <a:pt x="842213" y="100406"/>
                      <a:pt x="838269" y="116757"/>
                      <a:pt x="835311" y="124974"/>
                    </a:cubicBezTo>
                    <a:lnTo>
                      <a:pt x="741149" y="388232"/>
                    </a:lnTo>
                    <a:lnTo>
                      <a:pt x="676320" y="388232"/>
                    </a:lnTo>
                    <a:lnTo>
                      <a:pt x="580926" y="127439"/>
                    </a:lnTo>
                    <a:cubicBezTo>
                      <a:pt x="578626" y="121194"/>
                      <a:pt x="574600" y="104021"/>
                      <a:pt x="568848" y="75921"/>
                    </a:cubicBezTo>
                    <a:lnTo>
                      <a:pt x="566630" y="75921"/>
                    </a:lnTo>
                    <a:cubicBezTo>
                      <a:pt x="568766" y="107965"/>
                      <a:pt x="569834" y="140092"/>
                      <a:pt x="569834" y="172301"/>
                    </a:cubicBezTo>
                    <a:lnTo>
                      <a:pt x="569834" y="388232"/>
                    </a:lnTo>
                    <a:lnTo>
                      <a:pt x="496378" y="388232"/>
                    </a:lnTo>
                    <a:close/>
                    <a:moveTo>
                      <a:pt x="292390" y="6409"/>
                    </a:moveTo>
                    <a:lnTo>
                      <a:pt x="438809" y="6409"/>
                    </a:lnTo>
                    <a:lnTo>
                      <a:pt x="438809" y="69758"/>
                    </a:lnTo>
                    <a:lnTo>
                      <a:pt x="406025" y="69758"/>
                    </a:lnTo>
                    <a:lnTo>
                      <a:pt x="406025" y="324882"/>
                    </a:lnTo>
                    <a:lnTo>
                      <a:pt x="438809" y="324882"/>
                    </a:lnTo>
                    <a:lnTo>
                      <a:pt x="438809" y="388232"/>
                    </a:lnTo>
                    <a:lnTo>
                      <a:pt x="292390" y="388232"/>
                    </a:lnTo>
                    <a:lnTo>
                      <a:pt x="292390" y="324882"/>
                    </a:lnTo>
                    <a:lnTo>
                      <a:pt x="324681" y="324882"/>
                    </a:lnTo>
                    <a:lnTo>
                      <a:pt x="324681" y="69758"/>
                    </a:lnTo>
                    <a:lnTo>
                      <a:pt x="292390" y="69758"/>
                    </a:lnTo>
                    <a:close/>
                    <a:moveTo>
                      <a:pt x="1187131" y="0"/>
                    </a:moveTo>
                    <a:cubicBezTo>
                      <a:pt x="1241689" y="0"/>
                      <a:pt x="1285607" y="18158"/>
                      <a:pt x="1318884" y="54476"/>
                    </a:cubicBezTo>
                    <a:cubicBezTo>
                      <a:pt x="1352161" y="90793"/>
                      <a:pt x="1368799" y="137463"/>
                      <a:pt x="1368799" y="194486"/>
                    </a:cubicBezTo>
                    <a:cubicBezTo>
                      <a:pt x="1368799" y="253973"/>
                      <a:pt x="1351503" y="302246"/>
                      <a:pt x="1316912" y="339302"/>
                    </a:cubicBezTo>
                    <a:cubicBezTo>
                      <a:pt x="1282320" y="376359"/>
                      <a:pt x="1237006" y="394887"/>
                      <a:pt x="1180969" y="394887"/>
                    </a:cubicBezTo>
                    <a:cubicBezTo>
                      <a:pt x="1126247" y="394887"/>
                      <a:pt x="1081795" y="376934"/>
                      <a:pt x="1047614" y="341028"/>
                    </a:cubicBezTo>
                    <a:cubicBezTo>
                      <a:pt x="1013433" y="305122"/>
                      <a:pt x="996343" y="258903"/>
                      <a:pt x="996343" y="202373"/>
                    </a:cubicBezTo>
                    <a:cubicBezTo>
                      <a:pt x="996343" y="142557"/>
                      <a:pt x="1013803" y="93874"/>
                      <a:pt x="1048723" y="56324"/>
                    </a:cubicBezTo>
                    <a:cubicBezTo>
                      <a:pt x="1083644" y="18775"/>
                      <a:pt x="1129780" y="0"/>
                      <a:pt x="1187131" y="0"/>
                    </a:cubicBezTo>
                    <a:close/>
                    <a:moveTo>
                      <a:pt x="149046" y="0"/>
                    </a:moveTo>
                    <a:cubicBezTo>
                      <a:pt x="186349" y="0"/>
                      <a:pt x="217654" y="4848"/>
                      <a:pt x="242961" y="14543"/>
                    </a:cubicBezTo>
                    <a:lnTo>
                      <a:pt x="242961" y="90957"/>
                    </a:lnTo>
                    <a:cubicBezTo>
                      <a:pt x="217325" y="73538"/>
                      <a:pt x="187335" y="64828"/>
                      <a:pt x="152990" y="64828"/>
                    </a:cubicBezTo>
                    <a:cubicBezTo>
                      <a:pt x="132941" y="64828"/>
                      <a:pt x="116919" y="68485"/>
                      <a:pt x="104923" y="75798"/>
                    </a:cubicBezTo>
                    <a:cubicBezTo>
                      <a:pt x="92927" y="83110"/>
                      <a:pt x="86929" y="92929"/>
                      <a:pt x="86929" y="105254"/>
                    </a:cubicBezTo>
                    <a:cubicBezTo>
                      <a:pt x="86929" y="115114"/>
                      <a:pt x="91037" y="124193"/>
                      <a:pt x="99253" y="132492"/>
                    </a:cubicBezTo>
                    <a:cubicBezTo>
                      <a:pt x="107470" y="140790"/>
                      <a:pt x="127765" y="152006"/>
                      <a:pt x="160138" y="166138"/>
                    </a:cubicBezTo>
                    <a:cubicBezTo>
                      <a:pt x="198099" y="182407"/>
                      <a:pt x="224186" y="199580"/>
                      <a:pt x="238401" y="217656"/>
                    </a:cubicBezTo>
                    <a:cubicBezTo>
                      <a:pt x="252615" y="235733"/>
                      <a:pt x="259723" y="257260"/>
                      <a:pt x="259723" y="282238"/>
                    </a:cubicBezTo>
                    <a:cubicBezTo>
                      <a:pt x="259723" y="318884"/>
                      <a:pt x="246741" y="346820"/>
                      <a:pt x="220776" y="366047"/>
                    </a:cubicBezTo>
                    <a:cubicBezTo>
                      <a:pt x="194812" y="385274"/>
                      <a:pt x="157920" y="394887"/>
                      <a:pt x="110099" y="394887"/>
                    </a:cubicBezTo>
                    <a:cubicBezTo>
                      <a:pt x="66387" y="394887"/>
                      <a:pt x="30563" y="387821"/>
                      <a:pt x="2627" y="373689"/>
                    </a:cubicBezTo>
                    <a:lnTo>
                      <a:pt x="2627" y="292098"/>
                    </a:lnTo>
                    <a:cubicBezTo>
                      <a:pt x="33357" y="317570"/>
                      <a:pt x="68277" y="330305"/>
                      <a:pt x="107388" y="330305"/>
                    </a:cubicBezTo>
                    <a:cubicBezTo>
                      <a:pt x="129572" y="330305"/>
                      <a:pt x="146252" y="326485"/>
                      <a:pt x="157427" y="318843"/>
                    </a:cubicBezTo>
                    <a:cubicBezTo>
                      <a:pt x="168601" y="311202"/>
                      <a:pt x="174188" y="301383"/>
                      <a:pt x="174188" y="289387"/>
                    </a:cubicBezTo>
                    <a:cubicBezTo>
                      <a:pt x="174188" y="279034"/>
                      <a:pt x="169751" y="269256"/>
                      <a:pt x="160878" y="260054"/>
                    </a:cubicBezTo>
                    <a:cubicBezTo>
                      <a:pt x="152004" y="250851"/>
                      <a:pt x="128587" y="238362"/>
                      <a:pt x="90626" y="222586"/>
                    </a:cubicBezTo>
                    <a:cubicBezTo>
                      <a:pt x="30974" y="197279"/>
                      <a:pt x="1148" y="160469"/>
                      <a:pt x="1148" y="112156"/>
                    </a:cubicBezTo>
                    <a:cubicBezTo>
                      <a:pt x="1148" y="76660"/>
                      <a:pt x="14664" y="49094"/>
                      <a:pt x="41696" y="29456"/>
                    </a:cubicBezTo>
                    <a:cubicBezTo>
                      <a:pt x="68729" y="9819"/>
                      <a:pt x="104512" y="0"/>
                      <a:pt x="149046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4000" dirty="0">
                  <a:solidFill>
                    <a:srgbClr val="000000"/>
                  </a:solidFill>
                  <a:latin typeface="Microsoft YaHei UI Light" panose="020B0502040204020203" pitchFamily="34" charset="-122"/>
                  <a:ea typeface="Microsoft YaHei UI Light" panose="020B0502040204020203" pitchFamily="34" charset="-122"/>
                </a:endParaRPr>
              </a:p>
            </p:txBody>
          </p:sp>
          <p:grpSp>
            <p:nvGrpSpPr>
              <p:cNvPr id="104" name="组合 103"/>
              <p:cNvGrpSpPr/>
              <p:nvPr/>
            </p:nvGrpSpPr>
            <p:grpSpPr>
              <a:xfrm>
                <a:off x="1692202" y="1435731"/>
                <a:ext cx="201557" cy="346877"/>
                <a:chOff x="3303333" y="752089"/>
                <a:chExt cx="484065" cy="833069"/>
              </a:xfrm>
              <a:grpFill/>
            </p:grpSpPr>
            <p:cxnSp>
              <p:nvCxnSpPr>
                <p:cNvPr id="105" name="直接连接符 104"/>
                <p:cNvCxnSpPr/>
                <p:nvPr/>
              </p:nvCxnSpPr>
              <p:spPr>
                <a:xfrm>
                  <a:off x="3373120" y="814068"/>
                  <a:ext cx="355600" cy="355600"/>
                </a:xfrm>
                <a:prstGeom prst="line">
                  <a:avLst/>
                </a:prstGeom>
                <a:grp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6" name="直接连接符 105"/>
                <p:cNvCxnSpPr/>
                <p:nvPr/>
              </p:nvCxnSpPr>
              <p:spPr>
                <a:xfrm flipV="1">
                  <a:off x="3373120" y="1179955"/>
                  <a:ext cx="355600" cy="355600"/>
                </a:xfrm>
                <a:prstGeom prst="line">
                  <a:avLst/>
                </a:prstGeom>
                <a:grp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07" name="椭圆 106"/>
                <p:cNvSpPr/>
                <p:nvPr/>
              </p:nvSpPr>
              <p:spPr>
                <a:xfrm>
                  <a:off x="3687470" y="1129991"/>
                  <a:ext cx="99928" cy="99928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08" name="椭圆 107"/>
                <p:cNvSpPr/>
                <p:nvPr/>
              </p:nvSpPr>
              <p:spPr>
                <a:xfrm>
                  <a:off x="3303333" y="752089"/>
                  <a:ext cx="99928" cy="99928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09" name="椭圆 108"/>
                <p:cNvSpPr/>
                <p:nvPr/>
              </p:nvSpPr>
              <p:spPr>
                <a:xfrm>
                  <a:off x="3303333" y="1485230"/>
                  <a:ext cx="99928" cy="99928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</p:grpSp>
        </p:grpSp>
      </p:grpSp>
      <p:grpSp>
        <p:nvGrpSpPr>
          <p:cNvPr id="116" name="组合 115"/>
          <p:cNvGrpSpPr/>
          <p:nvPr/>
        </p:nvGrpSpPr>
        <p:grpSpPr>
          <a:xfrm flipV="1">
            <a:off x="5060483" y="5303332"/>
            <a:ext cx="2009249" cy="444648"/>
            <a:chOff x="5281489" y="5573881"/>
            <a:chExt cx="2009249" cy="444648"/>
          </a:xfrm>
        </p:grpSpPr>
        <p:cxnSp>
          <p:nvCxnSpPr>
            <p:cNvPr id="114" name="直接连接符 113"/>
            <p:cNvCxnSpPr/>
            <p:nvPr/>
          </p:nvCxnSpPr>
          <p:spPr>
            <a:xfrm flipH="1">
              <a:off x="6932489" y="5573881"/>
              <a:ext cx="358249" cy="44464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直接连接符 114"/>
            <p:cNvCxnSpPr/>
            <p:nvPr/>
          </p:nvCxnSpPr>
          <p:spPr>
            <a:xfrm>
              <a:off x="5281489" y="6018529"/>
              <a:ext cx="165100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8" name="矩形 117"/>
          <p:cNvSpPr/>
          <p:nvPr/>
        </p:nvSpPr>
        <p:spPr>
          <a:xfrm>
            <a:off x="3544624" y="5105080"/>
            <a:ext cx="1379665" cy="42057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889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 err="1" smtClean="0">
                <a:solidFill>
                  <a:schemeClr val="bg1"/>
                </a:solidFill>
                <a:latin typeface="+mj-lt"/>
              </a:rPr>
              <a:t>baymax</a:t>
            </a:r>
            <a:endParaRPr lang="zh-CN" altLang="en-US" sz="1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19" name="矩形 118"/>
          <p:cNvSpPr/>
          <p:nvPr/>
        </p:nvSpPr>
        <p:spPr>
          <a:xfrm>
            <a:off x="3242396" y="5612947"/>
            <a:ext cx="198412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</a:rPr>
              <a:t>I will always be with you.</a:t>
            </a:r>
          </a:p>
        </p:txBody>
      </p:sp>
    </p:spTree>
    <p:extLst>
      <p:ext uri="{BB962C8B-B14F-4D97-AF65-F5344CB8AC3E}">
        <p14:creationId xmlns:p14="http://schemas.microsoft.com/office/powerpoint/2010/main" xmlns="" val="2914431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空心弧 2"/>
          <p:cNvSpPr/>
          <p:nvPr/>
        </p:nvSpPr>
        <p:spPr>
          <a:xfrm rot="13500000">
            <a:off x="5604981" y="-1332105"/>
            <a:ext cx="7388609" cy="7388609"/>
          </a:xfrm>
          <a:prstGeom prst="blockArc">
            <a:avLst>
              <a:gd name="adj1" fmla="val 10800000"/>
              <a:gd name="adj2" fmla="val 5220618"/>
              <a:gd name="adj3" fmla="val 2711"/>
            </a:avLst>
          </a:prstGeom>
          <a:solidFill>
            <a:srgbClr val="C125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42385" r="50000"/>
          <a:stretch/>
        </p:blipFill>
        <p:spPr>
          <a:xfrm>
            <a:off x="6762168" y="-1"/>
            <a:ext cx="5429832" cy="6858001"/>
          </a:xfrm>
          <a:prstGeom prst="rect">
            <a:avLst/>
          </a:prstGeom>
          <a:effectLst/>
        </p:spPr>
      </p:pic>
      <p:grpSp>
        <p:nvGrpSpPr>
          <p:cNvPr id="34" name="组合 33"/>
          <p:cNvGrpSpPr/>
          <p:nvPr/>
        </p:nvGrpSpPr>
        <p:grpSpPr>
          <a:xfrm>
            <a:off x="9114094" y="5561812"/>
            <a:ext cx="725979" cy="725979"/>
            <a:chOff x="9527594" y="3608106"/>
            <a:chExt cx="2037989" cy="2037989"/>
          </a:xfrm>
        </p:grpSpPr>
        <p:sp>
          <p:nvSpPr>
            <p:cNvPr id="35" name="椭圆 34"/>
            <p:cNvSpPr/>
            <p:nvPr/>
          </p:nvSpPr>
          <p:spPr>
            <a:xfrm>
              <a:off x="9527594" y="3608106"/>
              <a:ext cx="2037989" cy="2037989"/>
            </a:xfrm>
            <a:prstGeom prst="ellipse">
              <a:avLst/>
            </a:prstGeom>
            <a:gradFill flip="none" rotWithShape="1">
              <a:gsLst>
                <a:gs pos="0">
                  <a:srgbClr val="BFBFBF"/>
                </a:gs>
                <a:gs pos="54000">
                  <a:srgbClr val="FFFFFF"/>
                </a:gs>
                <a:gs pos="100000">
                  <a:schemeClr val="bg1">
                    <a:tint val="0"/>
                  </a:schemeClr>
                </a:gs>
              </a:gsLst>
              <a:lin ang="13500000" scaled="1"/>
              <a:tileRect/>
            </a:gradFill>
            <a:ln w="28575">
              <a:noFill/>
            </a:ln>
            <a:effectLst>
              <a:outerShdw blurRad="88900" dir="5100000" sx="103000" sy="103000" rotWithShape="0">
                <a:scrgbClr r="0" g="0" b="0">
                  <a:alpha val="15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000000"/>
                </a:solidFill>
              </a:endParaRPr>
            </a:p>
          </p:txBody>
        </p:sp>
        <p:grpSp>
          <p:nvGrpSpPr>
            <p:cNvPr id="36" name="组合 35"/>
            <p:cNvGrpSpPr/>
            <p:nvPr/>
          </p:nvGrpSpPr>
          <p:grpSpPr>
            <a:xfrm>
              <a:off x="9557029" y="4250219"/>
              <a:ext cx="2008549" cy="266788"/>
              <a:chOff x="2555818" y="3410981"/>
              <a:chExt cx="1542580" cy="266788"/>
            </a:xfrm>
          </p:grpSpPr>
          <p:cxnSp>
            <p:nvCxnSpPr>
              <p:cNvPr id="37" name="直接连接符 36"/>
              <p:cNvCxnSpPr>
                <a:stCxn id="35" idx="2"/>
              </p:cNvCxnSpPr>
              <p:nvPr/>
            </p:nvCxnSpPr>
            <p:spPr>
              <a:xfrm>
                <a:off x="2555818" y="3677769"/>
                <a:ext cx="337665" cy="0"/>
              </a:xfrm>
              <a:prstGeom prst="line">
                <a:avLst/>
              </a:prstGeom>
              <a:ln w="19050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直接连接符 37"/>
              <p:cNvCxnSpPr/>
              <p:nvPr/>
            </p:nvCxnSpPr>
            <p:spPr>
              <a:xfrm flipV="1">
                <a:off x="2893483" y="3410981"/>
                <a:ext cx="158460" cy="266788"/>
              </a:xfrm>
              <a:prstGeom prst="line">
                <a:avLst/>
              </a:prstGeom>
              <a:ln w="19050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直接连接符 38"/>
              <p:cNvCxnSpPr/>
              <p:nvPr/>
            </p:nvCxnSpPr>
            <p:spPr>
              <a:xfrm flipH="1">
                <a:off x="3760733" y="3677769"/>
                <a:ext cx="337665" cy="0"/>
              </a:xfrm>
              <a:prstGeom prst="line">
                <a:avLst/>
              </a:prstGeom>
              <a:ln w="19050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直接连接符 39"/>
              <p:cNvCxnSpPr/>
              <p:nvPr/>
            </p:nvCxnSpPr>
            <p:spPr>
              <a:xfrm flipH="1" flipV="1">
                <a:off x="3602273" y="3410981"/>
                <a:ext cx="158460" cy="266788"/>
              </a:xfrm>
              <a:prstGeom prst="line">
                <a:avLst/>
              </a:prstGeom>
              <a:ln w="19050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直接连接符 40"/>
              <p:cNvCxnSpPr/>
              <p:nvPr/>
            </p:nvCxnSpPr>
            <p:spPr>
              <a:xfrm>
                <a:off x="3051943" y="3410981"/>
                <a:ext cx="550330" cy="0"/>
              </a:xfrm>
              <a:prstGeom prst="line">
                <a:avLst/>
              </a:prstGeom>
              <a:ln w="19050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cxnSp>
        <p:nvCxnSpPr>
          <p:cNvPr id="49" name="直接连接符 48"/>
          <p:cNvCxnSpPr/>
          <p:nvPr/>
        </p:nvCxnSpPr>
        <p:spPr>
          <a:xfrm flipH="1">
            <a:off x="5168900" y="1244452"/>
            <a:ext cx="358249" cy="444648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2" name="组合 51"/>
          <p:cNvGrpSpPr/>
          <p:nvPr/>
        </p:nvGrpSpPr>
        <p:grpSpPr>
          <a:xfrm>
            <a:off x="6586794" y="4698212"/>
            <a:ext cx="725979" cy="725979"/>
            <a:chOff x="9527594" y="3608106"/>
            <a:chExt cx="2037989" cy="2037989"/>
          </a:xfrm>
        </p:grpSpPr>
        <p:sp>
          <p:nvSpPr>
            <p:cNvPr id="53" name="椭圆 52"/>
            <p:cNvSpPr/>
            <p:nvPr/>
          </p:nvSpPr>
          <p:spPr>
            <a:xfrm>
              <a:off x="9527594" y="3608106"/>
              <a:ext cx="2037989" cy="2037989"/>
            </a:xfrm>
            <a:prstGeom prst="ellipse">
              <a:avLst/>
            </a:prstGeom>
            <a:gradFill flip="none" rotWithShape="1">
              <a:gsLst>
                <a:gs pos="0">
                  <a:srgbClr val="BFBFBF"/>
                </a:gs>
                <a:gs pos="54000">
                  <a:srgbClr val="FFFFFF"/>
                </a:gs>
                <a:gs pos="100000">
                  <a:schemeClr val="bg1">
                    <a:tint val="0"/>
                  </a:schemeClr>
                </a:gs>
              </a:gsLst>
              <a:lin ang="13500000" scaled="1"/>
              <a:tileRect/>
            </a:gradFill>
            <a:ln w="28575">
              <a:noFill/>
            </a:ln>
            <a:effectLst>
              <a:outerShdw blurRad="88900" dir="5100000" sx="103000" sy="103000" rotWithShape="0">
                <a:scrgbClr r="0" g="0" b="0">
                  <a:alpha val="15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000000"/>
                </a:solidFill>
              </a:endParaRPr>
            </a:p>
          </p:txBody>
        </p:sp>
        <p:grpSp>
          <p:nvGrpSpPr>
            <p:cNvPr id="54" name="组合 53"/>
            <p:cNvGrpSpPr/>
            <p:nvPr/>
          </p:nvGrpSpPr>
          <p:grpSpPr>
            <a:xfrm>
              <a:off x="9557029" y="4250219"/>
              <a:ext cx="2008549" cy="266788"/>
              <a:chOff x="2555818" y="3410981"/>
              <a:chExt cx="1542580" cy="266788"/>
            </a:xfrm>
          </p:grpSpPr>
          <p:cxnSp>
            <p:nvCxnSpPr>
              <p:cNvPr id="55" name="直接连接符 54"/>
              <p:cNvCxnSpPr>
                <a:stCxn id="53" idx="2"/>
              </p:cNvCxnSpPr>
              <p:nvPr/>
            </p:nvCxnSpPr>
            <p:spPr>
              <a:xfrm>
                <a:off x="2555818" y="3677769"/>
                <a:ext cx="337665" cy="0"/>
              </a:xfrm>
              <a:prstGeom prst="line">
                <a:avLst/>
              </a:prstGeom>
              <a:ln w="19050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直接连接符 55"/>
              <p:cNvCxnSpPr/>
              <p:nvPr/>
            </p:nvCxnSpPr>
            <p:spPr>
              <a:xfrm flipV="1">
                <a:off x="2893483" y="3410981"/>
                <a:ext cx="158460" cy="266788"/>
              </a:xfrm>
              <a:prstGeom prst="line">
                <a:avLst/>
              </a:prstGeom>
              <a:ln w="19050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直接连接符 56"/>
              <p:cNvCxnSpPr/>
              <p:nvPr/>
            </p:nvCxnSpPr>
            <p:spPr>
              <a:xfrm flipH="1">
                <a:off x="3760733" y="3677769"/>
                <a:ext cx="337665" cy="0"/>
              </a:xfrm>
              <a:prstGeom prst="line">
                <a:avLst/>
              </a:prstGeom>
              <a:ln w="19050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直接连接符 57"/>
              <p:cNvCxnSpPr/>
              <p:nvPr/>
            </p:nvCxnSpPr>
            <p:spPr>
              <a:xfrm flipH="1" flipV="1">
                <a:off x="3602273" y="3410981"/>
                <a:ext cx="158460" cy="266788"/>
              </a:xfrm>
              <a:prstGeom prst="line">
                <a:avLst/>
              </a:prstGeom>
              <a:ln w="19050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直接连接符 58"/>
              <p:cNvCxnSpPr/>
              <p:nvPr/>
            </p:nvCxnSpPr>
            <p:spPr>
              <a:xfrm>
                <a:off x="3051943" y="3410981"/>
                <a:ext cx="550330" cy="0"/>
              </a:xfrm>
              <a:prstGeom prst="line">
                <a:avLst/>
              </a:prstGeom>
              <a:ln w="19050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60" name="组合 59"/>
          <p:cNvGrpSpPr/>
          <p:nvPr/>
        </p:nvGrpSpPr>
        <p:grpSpPr>
          <a:xfrm>
            <a:off x="5418679" y="2793212"/>
            <a:ext cx="725979" cy="725979"/>
            <a:chOff x="9527594" y="3608106"/>
            <a:chExt cx="2037989" cy="2037989"/>
          </a:xfrm>
        </p:grpSpPr>
        <p:sp>
          <p:nvSpPr>
            <p:cNvPr id="61" name="椭圆 60"/>
            <p:cNvSpPr/>
            <p:nvPr/>
          </p:nvSpPr>
          <p:spPr>
            <a:xfrm>
              <a:off x="9527594" y="3608106"/>
              <a:ext cx="2037989" cy="2037989"/>
            </a:xfrm>
            <a:prstGeom prst="ellipse">
              <a:avLst/>
            </a:prstGeom>
            <a:gradFill flip="none" rotWithShape="1">
              <a:gsLst>
                <a:gs pos="0">
                  <a:srgbClr val="BFBFBF"/>
                </a:gs>
                <a:gs pos="54000">
                  <a:srgbClr val="FFFFFF"/>
                </a:gs>
                <a:gs pos="100000">
                  <a:schemeClr val="bg1">
                    <a:tint val="0"/>
                  </a:schemeClr>
                </a:gs>
              </a:gsLst>
              <a:lin ang="13500000" scaled="1"/>
              <a:tileRect/>
            </a:gradFill>
            <a:ln w="28575">
              <a:noFill/>
            </a:ln>
            <a:effectLst>
              <a:outerShdw blurRad="88900" dir="5100000" sx="103000" sy="103000" rotWithShape="0">
                <a:scrgbClr r="0" g="0" b="0">
                  <a:alpha val="15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000000"/>
                </a:solidFill>
              </a:endParaRPr>
            </a:p>
          </p:txBody>
        </p:sp>
        <p:grpSp>
          <p:nvGrpSpPr>
            <p:cNvPr id="62" name="组合 61"/>
            <p:cNvGrpSpPr/>
            <p:nvPr/>
          </p:nvGrpSpPr>
          <p:grpSpPr>
            <a:xfrm>
              <a:off x="9557029" y="4250219"/>
              <a:ext cx="2008549" cy="266788"/>
              <a:chOff x="2555818" y="3410981"/>
              <a:chExt cx="1542580" cy="266788"/>
            </a:xfrm>
          </p:grpSpPr>
          <p:cxnSp>
            <p:nvCxnSpPr>
              <p:cNvPr id="63" name="直接连接符 62"/>
              <p:cNvCxnSpPr>
                <a:stCxn id="61" idx="2"/>
              </p:cNvCxnSpPr>
              <p:nvPr/>
            </p:nvCxnSpPr>
            <p:spPr>
              <a:xfrm>
                <a:off x="2555818" y="3677769"/>
                <a:ext cx="337665" cy="0"/>
              </a:xfrm>
              <a:prstGeom prst="line">
                <a:avLst/>
              </a:prstGeom>
              <a:ln w="19050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" name="直接连接符 63"/>
              <p:cNvCxnSpPr/>
              <p:nvPr/>
            </p:nvCxnSpPr>
            <p:spPr>
              <a:xfrm flipV="1">
                <a:off x="2893483" y="3410981"/>
                <a:ext cx="158460" cy="266788"/>
              </a:xfrm>
              <a:prstGeom prst="line">
                <a:avLst/>
              </a:prstGeom>
              <a:ln w="19050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" name="直接连接符 64"/>
              <p:cNvCxnSpPr/>
              <p:nvPr/>
            </p:nvCxnSpPr>
            <p:spPr>
              <a:xfrm flipH="1">
                <a:off x="3760733" y="3677769"/>
                <a:ext cx="337665" cy="0"/>
              </a:xfrm>
              <a:prstGeom prst="line">
                <a:avLst/>
              </a:prstGeom>
              <a:ln w="19050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" name="直接连接符 65"/>
              <p:cNvCxnSpPr/>
              <p:nvPr/>
            </p:nvCxnSpPr>
            <p:spPr>
              <a:xfrm flipH="1" flipV="1">
                <a:off x="3602273" y="3410981"/>
                <a:ext cx="158460" cy="266788"/>
              </a:xfrm>
              <a:prstGeom prst="line">
                <a:avLst/>
              </a:prstGeom>
              <a:ln w="19050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" name="直接连接符 66"/>
              <p:cNvCxnSpPr/>
              <p:nvPr/>
            </p:nvCxnSpPr>
            <p:spPr>
              <a:xfrm>
                <a:off x="3051943" y="3410981"/>
                <a:ext cx="550330" cy="0"/>
              </a:xfrm>
              <a:prstGeom prst="line">
                <a:avLst/>
              </a:prstGeom>
              <a:ln w="19050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68" name="组合 67"/>
          <p:cNvGrpSpPr/>
          <p:nvPr/>
        </p:nvGrpSpPr>
        <p:grpSpPr>
          <a:xfrm>
            <a:off x="5608734" y="518473"/>
            <a:ext cx="725979" cy="725979"/>
            <a:chOff x="9527594" y="3608106"/>
            <a:chExt cx="2037989" cy="2037989"/>
          </a:xfrm>
        </p:grpSpPr>
        <p:sp>
          <p:nvSpPr>
            <p:cNvPr id="69" name="椭圆 68"/>
            <p:cNvSpPr/>
            <p:nvPr/>
          </p:nvSpPr>
          <p:spPr>
            <a:xfrm>
              <a:off x="9527594" y="3608106"/>
              <a:ext cx="2037989" cy="2037989"/>
            </a:xfrm>
            <a:prstGeom prst="ellipse">
              <a:avLst/>
            </a:prstGeom>
            <a:gradFill flip="none" rotWithShape="1">
              <a:gsLst>
                <a:gs pos="0">
                  <a:srgbClr val="BFBFBF"/>
                </a:gs>
                <a:gs pos="54000">
                  <a:srgbClr val="FFFFFF"/>
                </a:gs>
                <a:gs pos="100000">
                  <a:schemeClr val="bg1">
                    <a:tint val="0"/>
                  </a:schemeClr>
                </a:gs>
              </a:gsLst>
              <a:lin ang="13500000" scaled="1"/>
              <a:tileRect/>
            </a:gradFill>
            <a:ln w="28575">
              <a:noFill/>
            </a:ln>
            <a:effectLst>
              <a:outerShdw blurRad="88900" dir="5100000" sx="103000" sy="103000" rotWithShape="0">
                <a:scrgbClr r="0" g="0" b="0">
                  <a:alpha val="15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000000"/>
                </a:solidFill>
              </a:endParaRPr>
            </a:p>
          </p:txBody>
        </p:sp>
        <p:grpSp>
          <p:nvGrpSpPr>
            <p:cNvPr id="70" name="组合 69"/>
            <p:cNvGrpSpPr/>
            <p:nvPr/>
          </p:nvGrpSpPr>
          <p:grpSpPr>
            <a:xfrm>
              <a:off x="9557029" y="4250219"/>
              <a:ext cx="2008549" cy="266788"/>
              <a:chOff x="2555818" y="3410981"/>
              <a:chExt cx="1542580" cy="266788"/>
            </a:xfrm>
          </p:grpSpPr>
          <p:cxnSp>
            <p:nvCxnSpPr>
              <p:cNvPr id="71" name="直接连接符 70"/>
              <p:cNvCxnSpPr>
                <a:stCxn id="69" idx="2"/>
              </p:cNvCxnSpPr>
              <p:nvPr/>
            </p:nvCxnSpPr>
            <p:spPr>
              <a:xfrm>
                <a:off x="2555818" y="3677769"/>
                <a:ext cx="337665" cy="0"/>
              </a:xfrm>
              <a:prstGeom prst="line">
                <a:avLst/>
              </a:prstGeom>
              <a:ln w="19050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2" name="直接连接符 71"/>
              <p:cNvCxnSpPr/>
              <p:nvPr/>
            </p:nvCxnSpPr>
            <p:spPr>
              <a:xfrm flipV="1">
                <a:off x="2893483" y="3410981"/>
                <a:ext cx="158460" cy="266788"/>
              </a:xfrm>
              <a:prstGeom prst="line">
                <a:avLst/>
              </a:prstGeom>
              <a:ln w="19050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3" name="直接连接符 72"/>
              <p:cNvCxnSpPr/>
              <p:nvPr/>
            </p:nvCxnSpPr>
            <p:spPr>
              <a:xfrm flipH="1">
                <a:off x="3760733" y="3677769"/>
                <a:ext cx="337665" cy="0"/>
              </a:xfrm>
              <a:prstGeom prst="line">
                <a:avLst/>
              </a:prstGeom>
              <a:ln w="19050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" name="直接连接符 73"/>
              <p:cNvCxnSpPr/>
              <p:nvPr/>
            </p:nvCxnSpPr>
            <p:spPr>
              <a:xfrm flipH="1" flipV="1">
                <a:off x="3602273" y="3410981"/>
                <a:ext cx="158460" cy="266788"/>
              </a:xfrm>
              <a:prstGeom prst="line">
                <a:avLst/>
              </a:prstGeom>
              <a:ln w="19050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" name="直接连接符 74"/>
              <p:cNvCxnSpPr/>
              <p:nvPr/>
            </p:nvCxnSpPr>
            <p:spPr>
              <a:xfrm>
                <a:off x="3051943" y="3410981"/>
                <a:ext cx="550330" cy="0"/>
              </a:xfrm>
              <a:prstGeom prst="line">
                <a:avLst/>
              </a:prstGeom>
              <a:ln w="19050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cxnSp>
        <p:nvCxnSpPr>
          <p:cNvPr id="80" name="直接连接符 79"/>
          <p:cNvCxnSpPr/>
          <p:nvPr/>
        </p:nvCxnSpPr>
        <p:spPr>
          <a:xfrm>
            <a:off x="3314700" y="1689100"/>
            <a:ext cx="185420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直接连接符 81"/>
          <p:cNvCxnSpPr/>
          <p:nvPr/>
        </p:nvCxnSpPr>
        <p:spPr>
          <a:xfrm flipH="1">
            <a:off x="5168900" y="3620639"/>
            <a:ext cx="358249" cy="444648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直接连接符 82"/>
          <p:cNvCxnSpPr/>
          <p:nvPr/>
        </p:nvCxnSpPr>
        <p:spPr>
          <a:xfrm>
            <a:off x="3517900" y="4065287"/>
            <a:ext cx="165100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直接连接符 84"/>
          <p:cNvCxnSpPr/>
          <p:nvPr/>
        </p:nvCxnSpPr>
        <p:spPr>
          <a:xfrm flipH="1">
            <a:off x="6334711" y="5474123"/>
            <a:ext cx="358249" cy="444648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直接连接符 85"/>
          <p:cNvCxnSpPr/>
          <p:nvPr/>
        </p:nvCxnSpPr>
        <p:spPr>
          <a:xfrm>
            <a:off x="4622800" y="5918771"/>
            <a:ext cx="1711911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矩形 89"/>
          <p:cNvSpPr/>
          <p:nvPr/>
        </p:nvSpPr>
        <p:spPr>
          <a:xfrm>
            <a:off x="713166" y="1319768"/>
            <a:ext cx="2597399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dirty="0">
                <a:solidFill>
                  <a:srgbClr val="000000"/>
                </a:solidFill>
              </a:rPr>
              <a:t>Big Hero 6 is a 2014 film about the story of a young robotics prodigy named </a:t>
            </a:r>
            <a:r>
              <a:rPr lang="en-US" altLang="zh-CN" sz="1400" dirty="0" err="1">
                <a:solidFill>
                  <a:srgbClr val="000000"/>
                </a:solidFill>
              </a:rPr>
              <a:t>Hiro</a:t>
            </a:r>
            <a:r>
              <a:rPr lang="en-US" altLang="zh-CN" sz="1400" dirty="0">
                <a:solidFill>
                  <a:srgbClr val="000000"/>
                </a:solidFill>
              </a:rPr>
              <a:t> </a:t>
            </a:r>
            <a:r>
              <a:rPr lang="en-US" altLang="zh-CN" sz="1400" dirty="0" smtClean="0">
                <a:solidFill>
                  <a:srgbClr val="000000"/>
                </a:solidFill>
              </a:rPr>
              <a:t>Hamada.</a:t>
            </a:r>
            <a:endParaRPr lang="zh-CN" altLang="en-US" sz="1400" dirty="0">
              <a:solidFill>
                <a:srgbClr val="000000"/>
              </a:solidFill>
            </a:endParaRPr>
          </a:p>
        </p:txBody>
      </p:sp>
      <p:sp>
        <p:nvSpPr>
          <p:cNvPr id="91" name="矩形 90"/>
          <p:cNvSpPr/>
          <p:nvPr/>
        </p:nvSpPr>
        <p:spPr>
          <a:xfrm>
            <a:off x="889000" y="3803677"/>
            <a:ext cx="254121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dirty="0">
                <a:solidFill>
                  <a:srgbClr val="000000"/>
                </a:solidFill>
              </a:rPr>
              <a:t>On a scale from 1, to 10</a:t>
            </a:r>
            <a:r>
              <a:rPr lang="en-US" altLang="zh-CN" sz="1400" dirty="0" smtClean="0">
                <a:solidFill>
                  <a:srgbClr val="000000"/>
                </a:solidFill>
              </a:rPr>
              <a:t>, </a:t>
            </a:r>
            <a:endParaRPr lang="en-US" altLang="zh-CN" sz="1400" dirty="0">
              <a:solidFill>
                <a:srgbClr val="000000"/>
              </a:solidFill>
            </a:endParaRPr>
          </a:p>
          <a:p>
            <a:pPr algn="ctr"/>
            <a:r>
              <a:rPr lang="en-US" altLang="zh-CN" sz="1400" dirty="0">
                <a:solidFill>
                  <a:srgbClr val="000000"/>
                </a:solidFill>
              </a:rPr>
              <a:t>How Would You rate your Pain?</a:t>
            </a:r>
          </a:p>
        </p:txBody>
      </p:sp>
      <p:sp>
        <p:nvSpPr>
          <p:cNvPr id="93" name="矩形 92"/>
          <p:cNvSpPr/>
          <p:nvPr/>
        </p:nvSpPr>
        <p:spPr>
          <a:xfrm>
            <a:off x="2700597" y="5747084"/>
            <a:ext cx="198412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>
                <a:solidFill>
                  <a:srgbClr val="000000"/>
                </a:solidFill>
              </a:rPr>
              <a:t>I will always be with you.</a:t>
            </a:r>
          </a:p>
        </p:txBody>
      </p:sp>
      <p:sp>
        <p:nvSpPr>
          <p:cNvPr id="94" name="矩形 93"/>
          <p:cNvSpPr/>
          <p:nvPr/>
        </p:nvSpPr>
        <p:spPr>
          <a:xfrm>
            <a:off x="1334853" y="861673"/>
            <a:ext cx="1379665" cy="420576"/>
          </a:xfrm>
          <a:prstGeom prst="rect">
            <a:avLst/>
          </a:prstGeom>
          <a:solidFill>
            <a:srgbClr val="C12529"/>
          </a:solidFill>
          <a:ln>
            <a:noFill/>
          </a:ln>
          <a:effectLst>
            <a:outerShdw blurRad="50800" dist="889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 err="1" smtClean="0">
                <a:solidFill>
                  <a:schemeClr val="bg1"/>
                </a:solidFill>
                <a:latin typeface="+mj-lt"/>
              </a:rPr>
              <a:t>baymax</a:t>
            </a:r>
            <a:endParaRPr lang="zh-CN" altLang="en-US" sz="1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95" name="矩形 94"/>
          <p:cNvSpPr/>
          <p:nvPr/>
        </p:nvSpPr>
        <p:spPr>
          <a:xfrm>
            <a:off x="1469773" y="3319652"/>
            <a:ext cx="1379665" cy="420576"/>
          </a:xfrm>
          <a:prstGeom prst="rect">
            <a:avLst/>
          </a:prstGeom>
          <a:solidFill>
            <a:srgbClr val="C12529"/>
          </a:solidFill>
          <a:ln>
            <a:noFill/>
          </a:ln>
          <a:effectLst>
            <a:outerShdw blurRad="50800" dist="889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 err="1" smtClean="0">
                <a:solidFill>
                  <a:schemeClr val="bg1"/>
                </a:solidFill>
                <a:latin typeface="+mj-lt"/>
              </a:rPr>
              <a:t>hiro</a:t>
            </a:r>
            <a:endParaRPr lang="zh-CN" altLang="en-US" sz="1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96" name="矩形 95"/>
          <p:cNvSpPr/>
          <p:nvPr/>
        </p:nvSpPr>
        <p:spPr>
          <a:xfrm>
            <a:off x="3062649" y="5278476"/>
            <a:ext cx="1379665" cy="420576"/>
          </a:xfrm>
          <a:prstGeom prst="rect">
            <a:avLst/>
          </a:prstGeom>
          <a:solidFill>
            <a:srgbClr val="C12529"/>
          </a:solidFill>
          <a:ln>
            <a:noFill/>
          </a:ln>
          <a:effectLst>
            <a:outerShdw blurRad="50800" dist="889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bg1"/>
                </a:solidFill>
                <a:latin typeface="+mj-lt"/>
              </a:rPr>
              <a:t>Tadashi</a:t>
            </a:r>
            <a:endParaRPr lang="en-US" altLang="zh-CN" sz="1600" dirty="0" err="1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20455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8242637" y="1822305"/>
            <a:ext cx="2323072" cy="1477069"/>
            <a:chOff x="4959312" y="1778456"/>
            <a:chExt cx="2323072" cy="1477069"/>
          </a:xfrm>
        </p:grpSpPr>
        <p:sp>
          <p:nvSpPr>
            <p:cNvPr id="10" name="文本框 9"/>
            <p:cNvSpPr txBox="1"/>
            <p:nvPr/>
          </p:nvSpPr>
          <p:spPr>
            <a:xfrm>
              <a:off x="4959312" y="1778456"/>
              <a:ext cx="2323072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5400" b="1" dirty="0" smtClean="0">
                  <a:solidFill>
                    <a:schemeClr val="bg1"/>
                  </a:solidFill>
                  <a:latin typeface="Big Hero 6 " pitchFamily="2" charset="0"/>
                  <a:ea typeface="+mj-ea"/>
                </a:rPr>
                <a:t>Part</a:t>
              </a: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4976944" y="2486084"/>
              <a:ext cx="2238113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4400" b="1" dirty="0" smtClean="0">
                  <a:solidFill>
                    <a:schemeClr val="bg1"/>
                  </a:solidFill>
                  <a:latin typeface="Big Hero 6 " pitchFamily="2" charset="0"/>
                  <a:ea typeface="+mj-ea"/>
                </a:rPr>
                <a:t>THREE</a:t>
              </a:r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8260269" y="2825750"/>
            <a:ext cx="2659702" cy="24776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5500" dirty="0" smtClean="0">
                <a:solidFill>
                  <a:schemeClr val="accent1"/>
                </a:solidFill>
                <a:latin typeface="Nakadai" panose="02000500000000000000" pitchFamily="2" charset="0"/>
              </a:rPr>
              <a:t>4</a:t>
            </a:r>
            <a:endParaRPr lang="zh-CN" altLang="en-US" sz="15500" dirty="0">
              <a:solidFill>
                <a:schemeClr val="accent1"/>
              </a:solidFill>
              <a:latin typeface="Nakadai" panose="02000500000000000000" pitchFamily="2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275806" y="1960546"/>
            <a:ext cx="1394934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  <a:ea typeface="+mj-ea"/>
              </a:rPr>
              <a:t>I am not</a:t>
            </a:r>
          </a:p>
          <a:p>
            <a:pPr algn="ctr"/>
            <a:r>
              <a:rPr lang="en-US" altLang="zh-CN" sz="2800" dirty="0" smtClean="0">
                <a:solidFill>
                  <a:schemeClr val="bg1"/>
                </a:solidFill>
                <a:ea typeface="+mj-ea"/>
              </a:rPr>
              <a:t>Fast.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49198"/>
          <a:stretch/>
        </p:blipFill>
        <p:spPr>
          <a:xfrm flipH="1">
            <a:off x="0" y="1287383"/>
            <a:ext cx="2349500" cy="5570617"/>
          </a:xfrm>
          <a:prstGeom prst="rect">
            <a:avLst/>
          </a:prstGeom>
        </p:spPr>
      </p:pic>
      <p:grpSp>
        <p:nvGrpSpPr>
          <p:cNvPr id="18" name="组合 17"/>
          <p:cNvGrpSpPr/>
          <p:nvPr/>
        </p:nvGrpSpPr>
        <p:grpSpPr>
          <a:xfrm rot="2513060">
            <a:off x="2753823" y="1212317"/>
            <a:ext cx="2327793" cy="2169432"/>
            <a:chOff x="7270237" y="895312"/>
            <a:chExt cx="2166702" cy="2019300"/>
          </a:xfr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9" name="椭圆 18"/>
            <p:cNvSpPr/>
            <p:nvPr/>
          </p:nvSpPr>
          <p:spPr>
            <a:xfrm>
              <a:off x="7417639" y="895312"/>
              <a:ext cx="2019300" cy="2019300"/>
            </a:xfrm>
            <a:prstGeom prst="ellipse">
              <a:avLst/>
            </a:prstGeom>
            <a:grp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等腰三角形 19"/>
            <p:cNvSpPr/>
            <p:nvPr/>
          </p:nvSpPr>
          <p:spPr>
            <a:xfrm rot="14809356">
              <a:off x="7264008" y="2190277"/>
              <a:ext cx="346757" cy="334300"/>
            </a:xfrm>
            <a:prstGeom prst="triangle">
              <a:avLst/>
            </a:prstGeom>
            <a:grp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2540031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6167" b="383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椭圆 6"/>
          <p:cNvSpPr/>
          <p:nvPr/>
        </p:nvSpPr>
        <p:spPr>
          <a:xfrm>
            <a:off x="4411613" y="1689100"/>
            <a:ext cx="3391035" cy="3391034"/>
          </a:xfrm>
          <a:prstGeom prst="ellipse">
            <a:avLst/>
          </a:prstGeom>
          <a:solidFill>
            <a:srgbClr val="C00000">
              <a:alpha val="5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9" name="椭圆 8"/>
          <p:cNvSpPr/>
          <p:nvPr/>
        </p:nvSpPr>
        <p:spPr>
          <a:xfrm>
            <a:off x="4593593" y="1871080"/>
            <a:ext cx="3027074" cy="3027074"/>
          </a:xfrm>
          <a:prstGeom prst="ellipse">
            <a:avLst/>
          </a:prstGeom>
          <a:solidFill>
            <a:srgbClr val="C00000">
              <a:alpha val="5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5209378" y="2235669"/>
            <a:ext cx="1773242" cy="1261972"/>
            <a:chOff x="5229949" y="4341637"/>
            <a:chExt cx="1682409" cy="1771139"/>
          </a:xfrm>
        </p:grpSpPr>
        <p:sp>
          <p:nvSpPr>
            <p:cNvPr id="12" name="文本框 11"/>
            <p:cNvSpPr txBox="1"/>
            <p:nvPr/>
          </p:nvSpPr>
          <p:spPr>
            <a:xfrm>
              <a:off x="5278615" y="4341637"/>
              <a:ext cx="1585071" cy="104632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4800" b="1" dirty="0" smtClean="0">
                  <a:solidFill>
                    <a:schemeClr val="accent1"/>
                  </a:solidFill>
                  <a:effectLst>
                    <a:outerShdw blurRad="50800" dist="76200" dir="2700000" algn="tl" rotWithShape="0">
                      <a:prstClr val="black">
                        <a:alpha val="20000"/>
                      </a:prstClr>
                    </a:outerShdw>
                  </a:effectLst>
                  <a:latin typeface="Big Hero 6 " pitchFamily="2" charset="0"/>
                  <a:ea typeface="+mj-ea"/>
                </a:rPr>
                <a:t>BAY</a:t>
              </a: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5229949" y="5143957"/>
              <a:ext cx="1682409" cy="9688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4400" b="1" dirty="0" smtClean="0">
                  <a:solidFill>
                    <a:schemeClr val="accent1"/>
                  </a:solidFill>
                  <a:effectLst>
                    <a:outerShdw blurRad="50800" dist="76200" dir="2700000" algn="tl" rotWithShape="0">
                      <a:prstClr val="black">
                        <a:alpha val="20000"/>
                      </a:prstClr>
                    </a:outerShdw>
                  </a:effectLst>
                  <a:latin typeface="Big Hero 6 " pitchFamily="2" charset="0"/>
                  <a:ea typeface="+mj-ea"/>
                </a:rPr>
                <a:t>MAX</a:t>
              </a:r>
            </a:p>
          </p:txBody>
        </p:sp>
      </p:grpSp>
      <p:sp>
        <p:nvSpPr>
          <p:cNvPr id="14" name="矩形 13"/>
          <p:cNvSpPr/>
          <p:nvPr/>
        </p:nvSpPr>
        <p:spPr>
          <a:xfrm>
            <a:off x="4808064" y="3526761"/>
            <a:ext cx="276113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Big Hero 6 is a 2014 film about the story of a young robotics prodigy named </a:t>
            </a:r>
            <a:r>
              <a:rPr lang="en-US" altLang="zh-CN" sz="1400" dirty="0" err="1">
                <a:solidFill>
                  <a:schemeClr val="bg1"/>
                </a:solidFill>
              </a:rPr>
              <a:t>Hiro</a:t>
            </a:r>
            <a:r>
              <a:rPr lang="en-US" altLang="zh-CN" sz="1400" dirty="0">
                <a:solidFill>
                  <a:schemeClr val="bg1"/>
                </a:solidFill>
              </a:rPr>
              <a:t> </a:t>
            </a:r>
            <a:r>
              <a:rPr lang="en-US" altLang="zh-CN" sz="1400" dirty="0" smtClean="0">
                <a:solidFill>
                  <a:schemeClr val="bg1"/>
                </a:solidFill>
              </a:rPr>
              <a:t>Hamada.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8033814" y="1370375"/>
            <a:ext cx="2014453" cy="2014453"/>
          </a:xfrm>
          <a:prstGeom prst="ellipse">
            <a:avLst/>
          </a:prstGeom>
          <a:solidFill>
            <a:srgbClr val="C00000">
              <a:alpha val="5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7891881" y="1228442"/>
            <a:ext cx="2298319" cy="2298319"/>
          </a:xfrm>
          <a:prstGeom prst="ellipse">
            <a:avLst/>
          </a:prstGeom>
          <a:noFill/>
          <a:ln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8160397" y="5080134"/>
            <a:ext cx="855478" cy="855478"/>
            <a:chOff x="7323991" y="4463898"/>
            <a:chExt cx="2298319" cy="2298319"/>
          </a:xfrm>
        </p:grpSpPr>
        <p:sp>
          <p:nvSpPr>
            <p:cNvPr id="19" name="椭圆 18"/>
            <p:cNvSpPr/>
            <p:nvPr/>
          </p:nvSpPr>
          <p:spPr>
            <a:xfrm>
              <a:off x="7465924" y="4605831"/>
              <a:ext cx="2014453" cy="2014453"/>
            </a:xfrm>
            <a:prstGeom prst="ellipse">
              <a:avLst/>
            </a:prstGeom>
            <a:solidFill>
              <a:srgbClr val="C00000">
                <a:alpha val="5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>
              <a:off x="7323991" y="4463898"/>
              <a:ext cx="2298319" cy="2298319"/>
            </a:xfrm>
            <a:prstGeom prst="ellipse">
              <a:avLst/>
            </a:prstGeom>
            <a:noFill/>
            <a:ln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1728148" y="3611096"/>
            <a:ext cx="2325716" cy="2325716"/>
            <a:chOff x="7323991" y="4463898"/>
            <a:chExt cx="2298319" cy="2298319"/>
          </a:xfrm>
        </p:grpSpPr>
        <p:sp>
          <p:nvSpPr>
            <p:cNvPr id="22" name="椭圆 21"/>
            <p:cNvSpPr/>
            <p:nvPr/>
          </p:nvSpPr>
          <p:spPr>
            <a:xfrm>
              <a:off x="7465924" y="4605831"/>
              <a:ext cx="2014453" cy="2014453"/>
            </a:xfrm>
            <a:prstGeom prst="ellipse">
              <a:avLst/>
            </a:prstGeom>
            <a:solidFill>
              <a:srgbClr val="C00000">
                <a:alpha val="5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>
              <a:off x="7323991" y="4463898"/>
              <a:ext cx="2298319" cy="2298319"/>
            </a:xfrm>
            <a:prstGeom prst="ellipse">
              <a:avLst/>
            </a:prstGeom>
            <a:noFill/>
            <a:ln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10564264" y="3324126"/>
            <a:ext cx="1050246" cy="1050246"/>
            <a:chOff x="7323991" y="4463898"/>
            <a:chExt cx="2298319" cy="2298319"/>
          </a:xfrm>
        </p:grpSpPr>
        <p:sp>
          <p:nvSpPr>
            <p:cNvPr id="25" name="椭圆 24"/>
            <p:cNvSpPr/>
            <p:nvPr/>
          </p:nvSpPr>
          <p:spPr>
            <a:xfrm>
              <a:off x="7465924" y="4605831"/>
              <a:ext cx="2014453" cy="2014453"/>
            </a:xfrm>
            <a:prstGeom prst="ellipse">
              <a:avLst/>
            </a:prstGeom>
            <a:solidFill>
              <a:srgbClr val="C00000">
                <a:alpha val="5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>
              <a:off x="7323991" y="4463898"/>
              <a:ext cx="2298319" cy="2298319"/>
            </a:xfrm>
            <a:prstGeom prst="ellipse">
              <a:avLst/>
            </a:prstGeom>
            <a:noFill/>
            <a:ln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</p:grpSp>
      <p:cxnSp>
        <p:nvCxnSpPr>
          <p:cNvPr id="28" name="直接连接符 27"/>
          <p:cNvCxnSpPr/>
          <p:nvPr/>
        </p:nvCxnSpPr>
        <p:spPr>
          <a:xfrm flipH="1">
            <a:off x="4197489" y="4374372"/>
            <a:ext cx="396104" cy="197628"/>
          </a:xfrm>
          <a:prstGeom prst="line">
            <a:avLst/>
          </a:prstGeom>
          <a:noFill/>
          <a:ln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2" name="直接连接符 31"/>
          <p:cNvCxnSpPr/>
          <p:nvPr/>
        </p:nvCxnSpPr>
        <p:spPr>
          <a:xfrm flipH="1">
            <a:off x="9041040" y="4172946"/>
            <a:ext cx="1527024" cy="1053572"/>
          </a:xfrm>
          <a:prstGeom prst="line">
            <a:avLst/>
          </a:prstGeom>
          <a:noFill/>
          <a:ln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5" name="直接连接符 34"/>
          <p:cNvCxnSpPr/>
          <p:nvPr/>
        </p:nvCxnSpPr>
        <p:spPr>
          <a:xfrm flipH="1">
            <a:off x="7785006" y="2881215"/>
            <a:ext cx="199622" cy="97394"/>
          </a:xfrm>
          <a:prstGeom prst="line">
            <a:avLst/>
          </a:prstGeom>
          <a:noFill/>
          <a:ln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8" name="直接连接符 37"/>
          <p:cNvCxnSpPr/>
          <p:nvPr/>
        </p:nvCxnSpPr>
        <p:spPr>
          <a:xfrm flipH="1" flipV="1">
            <a:off x="10109325" y="2978609"/>
            <a:ext cx="603593" cy="422445"/>
          </a:xfrm>
          <a:prstGeom prst="line">
            <a:avLst/>
          </a:prstGeom>
          <a:noFill/>
          <a:ln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42" name="组合 41"/>
          <p:cNvGrpSpPr/>
          <p:nvPr/>
        </p:nvGrpSpPr>
        <p:grpSpPr>
          <a:xfrm>
            <a:off x="723497" y="1991099"/>
            <a:ext cx="1393518" cy="1393518"/>
            <a:chOff x="7323991" y="4463898"/>
            <a:chExt cx="2298319" cy="2298319"/>
          </a:xfrm>
        </p:grpSpPr>
        <p:sp>
          <p:nvSpPr>
            <p:cNvPr id="43" name="椭圆 42"/>
            <p:cNvSpPr/>
            <p:nvPr/>
          </p:nvSpPr>
          <p:spPr>
            <a:xfrm>
              <a:off x="7465924" y="4605831"/>
              <a:ext cx="2014453" cy="2014453"/>
            </a:xfrm>
            <a:prstGeom prst="ellipse">
              <a:avLst/>
            </a:prstGeom>
            <a:solidFill>
              <a:srgbClr val="C00000">
                <a:alpha val="5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  <p:sp>
          <p:nvSpPr>
            <p:cNvPr id="44" name="椭圆 43"/>
            <p:cNvSpPr/>
            <p:nvPr/>
          </p:nvSpPr>
          <p:spPr>
            <a:xfrm>
              <a:off x="7323991" y="4463898"/>
              <a:ext cx="2298319" cy="2298319"/>
            </a:xfrm>
            <a:prstGeom prst="ellipse">
              <a:avLst/>
            </a:prstGeom>
            <a:noFill/>
            <a:ln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</p:grpSp>
      <p:cxnSp>
        <p:nvCxnSpPr>
          <p:cNvPr id="45" name="直接连接符 44"/>
          <p:cNvCxnSpPr/>
          <p:nvPr/>
        </p:nvCxnSpPr>
        <p:spPr>
          <a:xfrm flipH="1" flipV="1">
            <a:off x="1760549" y="3372823"/>
            <a:ext cx="336442" cy="476426"/>
          </a:xfrm>
          <a:prstGeom prst="line">
            <a:avLst/>
          </a:prstGeom>
          <a:noFill/>
          <a:ln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48" name="矩形 47"/>
          <p:cNvSpPr/>
          <p:nvPr/>
        </p:nvSpPr>
        <p:spPr>
          <a:xfrm>
            <a:off x="8392649" y="2323241"/>
            <a:ext cx="1296780" cy="5800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 smtClean="0">
                <a:solidFill>
                  <a:schemeClr val="bg1"/>
                </a:solidFill>
              </a:rPr>
              <a:t>I </a:t>
            </a:r>
            <a:r>
              <a:rPr lang="en-US" altLang="zh-CN" sz="1600" dirty="0">
                <a:solidFill>
                  <a:schemeClr val="bg1"/>
                </a:solidFill>
              </a:rPr>
              <a:t>will always be with you.</a:t>
            </a:r>
            <a:endParaRPr lang="en-US" altLang="zh-CN" sz="1600" b="0" i="0" dirty="0">
              <a:solidFill>
                <a:schemeClr val="bg1"/>
              </a:solidFill>
              <a:effectLst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8317925" y="1949541"/>
            <a:ext cx="144622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000" dirty="0">
                <a:solidFill>
                  <a:schemeClr val="accent1"/>
                </a:solidFill>
                <a:latin typeface="+mj-lt"/>
              </a:rPr>
              <a:t>Tadashi</a:t>
            </a:r>
            <a:endParaRPr lang="en-US" altLang="zh-CN" sz="2000" b="0" i="0" dirty="0">
              <a:solidFill>
                <a:schemeClr val="accent1"/>
              </a:solidFill>
              <a:effectLst/>
              <a:latin typeface="+mj-lt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2239737" y="4587968"/>
            <a:ext cx="1296780" cy="5800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 smtClean="0">
                <a:solidFill>
                  <a:schemeClr val="bg1"/>
                </a:solidFill>
              </a:rPr>
              <a:t>I </a:t>
            </a:r>
            <a:r>
              <a:rPr lang="en-US" altLang="zh-CN" sz="1600" dirty="0">
                <a:solidFill>
                  <a:schemeClr val="bg1"/>
                </a:solidFill>
              </a:rPr>
              <a:t>will always be with you.</a:t>
            </a:r>
            <a:endParaRPr lang="en-US" altLang="zh-CN" sz="1600" b="0" i="0" dirty="0">
              <a:solidFill>
                <a:schemeClr val="bg1"/>
              </a:solidFill>
              <a:effectLst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2435118" y="4214268"/>
            <a:ext cx="90601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000" dirty="0" err="1" smtClean="0">
                <a:solidFill>
                  <a:schemeClr val="accent1"/>
                </a:solidFill>
                <a:latin typeface="+mj-lt"/>
              </a:rPr>
              <a:t>hiro</a:t>
            </a:r>
            <a:endParaRPr lang="en-US" altLang="zh-CN" sz="2000" b="0" i="0" dirty="0">
              <a:solidFill>
                <a:schemeClr val="accent1"/>
              </a:solidFill>
              <a:effectLst/>
              <a:latin typeface="+mj-lt"/>
            </a:endParaRPr>
          </a:p>
        </p:txBody>
      </p:sp>
      <p:sp>
        <p:nvSpPr>
          <p:cNvPr id="57" name="Freeform 5"/>
          <p:cNvSpPr>
            <a:spLocks noEditPoints="1"/>
          </p:cNvSpPr>
          <p:nvPr/>
        </p:nvSpPr>
        <p:spPr bwMode="auto">
          <a:xfrm>
            <a:off x="1281697" y="2303459"/>
            <a:ext cx="241636" cy="705421"/>
          </a:xfrm>
          <a:custGeom>
            <a:avLst/>
            <a:gdLst>
              <a:gd name="T0" fmla="*/ 75 w 102"/>
              <a:gd name="T1" fmla="*/ 28 h 304"/>
              <a:gd name="T2" fmla="*/ 26 w 102"/>
              <a:gd name="T3" fmla="*/ 28 h 304"/>
              <a:gd name="T4" fmla="*/ 26 w 102"/>
              <a:gd name="T5" fmla="*/ 8 h 304"/>
              <a:gd name="T6" fmla="*/ 34 w 102"/>
              <a:gd name="T7" fmla="*/ 0 h 304"/>
              <a:gd name="T8" fmla="*/ 67 w 102"/>
              <a:gd name="T9" fmla="*/ 0 h 304"/>
              <a:gd name="T10" fmla="*/ 75 w 102"/>
              <a:gd name="T11" fmla="*/ 8 h 304"/>
              <a:gd name="T12" fmla="*/ 75 w 102"/>
              <a:gd name="T13" fmla="*/ 28 h 304"/>
              <a:gd name="T14" fmla="*/ 96 w 102"/>
              <a:gd name="T15" fmla="*/ 196 h 304"/>
              <a:gd name="T16" fmla="*/ 96 w 102"/>
              <a:gd name="T17" fmla="*/ 220 h 304"/>
              <a:gd name="T18" fmla="*/ 97 w 102"/>
              <a:gd name="T19" fmla="*/ 226 h 304"/>
              <a:gd name="T20" fmla="*/ 102 w 102"/>
              <a:gd name="T21" fmla="*/ 246 h 304"/>
              <a:gd name="T22" fmla="*/ 102 w 102"/>
              <a:gd name="T23" fmla="*/ 287 h 304"/>
              <a:gd name="T24" fmla="*/ 101 w 102"/>
              <a:gd name="T25" fmla="*/ 287 h 304"/>
              <a:gd name="T26" fmla="*/ 79 w 102"/>
              <a:gd name="T27" fmla="*/ 304 h 304"/>
              <a:gd name="T28" fmla="*/ 22 w 102"/>
              <a:gd name="T29" fmla="*/ 304 h 304"/>
              <a:gd name="T30" fmla="*/ 0 w 102"/>
              <a:gd name="T31" fmla="*/ 282 h 304"/>
              <a:gd name="T32" fmla="*/ 0 w 102"/>
              <a:gd name="T33" fmla="*/ 246 h 304"/>
              <a:gd name="T34" fmla="*/ 4 w 102"/>
              <a:gd name="T35" fmla="*/ 226 h 304"/>
              <a:gd name="T36" fmla="*/ 6 w 102"/>
              <a:gd name="T37" fmla="*/ 220 h 304"/>
              <a:gd name="T38" fmla="*/ 6 w 102"/>
              <a:gd name="T39" fmla="*/ 196 h 304"/>
              <a:gd name="T40" fmla="*/ 4 w 102"/>
              <a:gd name="T41" fmla="*/ 188 h 304"/>
              <a:gd name="T42" fmla="*/ 0 w 102"/>
              <a:gd name="T43" fmla="*/ 173 h 304"/>
              <a:gd name="T44" fmla="*/ 0 w 102"/>
              <a:gd name="T45" fmla="*/ 117 h 304"/>
              <a:gd name="T46" fmla="*/ 26 w 102"/>
              <a:gd name="T47" fmla="*/ 57 h 304"/>
              <a:gd name="T48" fmla="*/ 26 w 102"/>
              <a:gd name="T49" fmla="*/ 50 h 304"/>
              <a:gd name="T50" fmla="*/ 24 w 102"/>
              <a:gd name="T51" fmla="*/ 50 h 304"/>
              <a:gd name="T52" fmla="*/ 19 w 102"/>
              <a:gd name="T53" fmla="*/ 45 h 304"/>
              <a:gd name="T54" fmla="*/ 24 w 102"/>
              <a:gd name="T55" fmla="*/ 39 h 304"/>
              <a:gd name="T56" fmla="*/ 78 w 102"/>
              <a:gd name="T57" fmla="*/ 39 h 304"/>
              <a:gd name="T58" fmla="*/ 83 w 102"/>
              <a:gd name="T59" fmla="*/ 45 h 304"/>
              <a:gd name="T60" fmla="*/ 78 w 102"/>
              <a:gd name="T61" fmla="*/ 50 h 304"/>
              <a:gd name="T62" fmla="*/ 76 w 102"/>
              <a:gd name="T63" fmla="*/ 50 h 304"/>
              <a:gd name="T64" fmla="*/ 76 w 102"/>
              <a:gd name="T65" fmla="*/ 57 h 304"/>
              <a:gd name="T66" fmla="*/ 102 w 102"/>
              <a:gd name="T67" fmla="*/ 117 h 304"/>
              <a:gd name="T68" fmla="*/ 102 w 102"/>
              <a:gd name="T69" fmla="*/ 173 h 304"/>
              <a:gd name="T70" fmla="*/ 98 w 102"/>
              <a:gd name="T71" fmla="*/ 188 h 304"/>
              <a:gd name="T72" fmla="*/ 96 w 102"/>
              <a:gd name="T73" fmla="*/ 196 h 304"/>
              <a:gd name="T74" fmla="*/ 83 w 102"/>
              <a:gd name="T75" fmla="*/ 92 h 304"/>
              <a:gd name="T76" fmla="*/ 65 w 102"/>
              <a:gd name="T77" fmla="*/ 62 h 304"/>
              <a:gd name="T78" fmla="*/ 64 w 102"/>
              <a:gd name="T79" fmla="*/ 61 h 304"/>
              <a:gd name="T80" fmla="*/ 64 w 102"/>
              <a:gd name="T81" fmla="*/ 51 h 304"/>
              <a:gd name="T82" fmla="*/ 38 w 102"/>
              <a:gd name="T83" fmla="*/ 51 h 304"/>
              <a:gd name="T84" fmla="*/ 38 w 102"/>
              <a:gd name="T85" fmla="*/ 61 h 304"/>
              <a:gd name="T86" fmla="*/ 37 w 102"/>
              <a:gd name="T87" fmla="*/ 62 h 304"/>
              <a:gd name="T88" fmla="*/ 19 w 102"/>
              <a:gd name="T89" fmla="*/ 92 h 304"/>
              <a:gd name="T90" fmla="*/ 83 w 102"/>
              <a:gd name="T91" fmla="*/ 92 h 3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02" h="304">
                <a:moveTo>
                  <a:pt x="75" y="28"/>
                </a:moveTo>
                <a:cubicBezTo>
                  <a:pt x="26" y="28"/>
                  <a:pt x="26" y="28"/>
                  <a:pt x="26" y="28"/>
                </a:cubicBezTo>
                <a:cubicBezTo>
                  <a:pt x="26" y="8"/>
                  <a:pt x="26" y="8"/>
                  <a:pt x="26" y="8"/>
                </a:cubicBezTo>
                <a:cubicBezTo>
                  <a:pt x="26" y="4"/>
                  <a:pt x="30" y="0"/>
                  <a:pt x="34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72" y="0"/>
                  <a:pt x="75" y="4"/>
                  <a:pt x="75" y="8"/>
                </a:cubicBezTo>
                <a:lnTo>
                  <a:pt x="75" y="28"/>
                </a:lnTo>
                <a:close/>
                <a:moveTo>
                  <a:pt x="96" y="196"/>
                </a:moveTo>
                <a:cubicBezTo>
                  <a:pt x="96" y="220"/>
                  <a:pt x="96" y="220"/>
                  <a:pt x="96" y="220"/>
                </a:cubicBezTo>
                <a:cubicBezTo>
                  <a:pt x="96" y="222"/>
                  <a:pt x="96" y="224"/>
                  <a:pt x="97" y="226"/>
                </a:cubicBezTo>
                <a:cubicBezTo>
                  <a:pt x="99" y="230"/>
                  <a:pt x="102" y="236"/>
                  <a:pt x="102" y="246"/>
                </a:cubicBezTo>
                <a:cubicBezTo>
                  <a:pt x="102" y="287"/>
                  <a:pt x="102" y="287"/>
                  <a:pt x="102" y="287"/>
                </a:cubicBezTo>
                <a:cubicBezTo>
                  <a:pt x="101" y="287"/>
                  <a:pt x="101" y="287"/>
                  <a:pt x="101" y="287"/>
                </a:cubicBezTo>
                <a:cubicBezTo>
                  <a:pt x="99" y="297"/>
                  <a:pt x="90" y="304"/>
                  <a:pt x="79" y="304"/>
                </a:cubicBezTo>
                <a:cubicBezTo>
                  <a:pt x="22" y="304"/>
                  <a:pt x="22" y="304"/>
                  <a:pt x="22" y="304"/>
                </a:cubicBezTo>
                <a:cubicBezTo>
                  <a:pt x="10" y="304"/>
                  <a:pt x="0" y="294"/>
                  <a:pt x="0" y="282"/>
                </a:cubicBezTo>
                <a:cubicBezTo>
                  <a:pt x="0" y="246"/>
                  <a:pt x="0" y="246"/>
                  <a:pt x="0" y="246"/>
                </a:cubicBezTo>
                <a:cubicBezTo>
                  <a:pt x="0" y="236"/>
                  <a:pt x="2" y="230"/>
                  <a:pt x="4" y="226"/>
                </a:cubicBezTo>
                <a:cubicBezTo>
                  <a:pt x="6" y="224"/>
                  <a:pt x="6" y="222"/>
                  <a:pt x="6" y="220"/>
                </a:cubicBezTo>
                <a:cubicBezTo>
                  <a:pt x="6" y="196"/>
                  <a:pt x="6" y="196"/>
                  <a:pt x="6" y="196"/>
                </a:cubicBezTo>
                <a:cubicBezTo>
                  <a:pt x="6" y="193"/>
                  <a:pt x="5" y="191"/>
                  <a:pt x="4" y="188"/>
                </a:cubicBezTo>
                <a:cubicBezTo>
                  <a:pt x="2" y="184"/>
                  <a:pt x="0" y="179"/>
                  <a:pt x="0" y="173"/>
                </a:cubicBezTo>
                <a:cubicBezTo>
                  <a:pt x="0" y="117"/>
                  <a:pt x="0" y="117"/>
                  <a:pt x="0" y="117"/>
                </a:cubicBezTo>
                <a:cubicBezTo>
                  <a:pt x="0" y="97"/>
                  <a:pt x="21" y="65"/>
                  <a:pt x="26" y="57"/>
                </a:cubicBezTo>
                <a:cubicBezTo>
                  <a:pt x="26" y="50"/>
                  <a:pt x="26" y="50"/>
                  <a:pt x="26" y="50"/>
                </a:cubicBezTo>
                <a:cubicBezTo>
                  <a:pt x="24" y="50"/>
                  <a:pt x="24" y="50"/>
                  <a:pt x="24" y="50"/>
                </a:cubicBezTo>
                <a:cubicBezTo>
                  <a:pt x="21" y="50"/>
                  <a:pt x="19" y="48"/>
                  <a:pt x="19" y="45"/>
                </a:cubicBezTo>
                <a:cubicBezTo>
                  <a:pt x="19" y="42"/>
                  <a:pt x="21" y="39"/>
                  <a:pt x="24" y="39"/>
                </a:cubicBezTo>
                <a:cubicBezTo>
                  <a:pt x="78" y="39"/>
                  <a:pt x="78" y="39"/>
                  <a:pt x="78" y="39"/>
                </a:cubicBezTo>
                <a:cubicBezTo>
                  <a:pt x="81" y="39"/>
                  <a:pt x="83" y="42"/>
                  <a:pt x="83" y="45"/>
                </a:cubicBezTo>
                <a:cubicBezTo>
                  <a:pt x="83" y="48"/>
                  <a:pt x="81" y="50"/>
                  <a:pt x="78" y="50"/>
                </a:cubicBezTo>
                <a:cubicBezTo>
                  <a:pt x="76" y="50"/>
                  <a:pt x="76" y="50"/>
                  <a:pt x="76" y="50"/>
                </a:cubicBezTo>
                <a:cubicBezTo>
                  <a:pt x="76" y="57"/>
                  <a:pt x="76" y="57"/>
                  <a:pt x="76" y="57"/>
                </a:cubicBezTo>
                <a:cubicBezTo>
                  <a:pt x="81" y="65"/>
                  <a:pt x="102" y="97"/>
                  <a:pt x="102" y="117"/>
                </a:cubicBezTo>
                <a:cubicBezTo>
                  <a:pt x="102" y="173"/>
                  <a:pt x="102" y="173"/>
                  <a:pt x="102" y="173"/>
                </a:cubicBezTo>
                <a:cubicBezTo>
                  <a:pt x="102" y="179"/>
                  <a:pt x="100" y="184"/>
                  <a:pt x="98" y="188"/>
                </a:cubicBezTo>
                <a:cubicBezTo>
                  <a:pt x="97" y="191"/>
                  <a:pt x="96" y="193"/>
                  <a:pt x="96" y="196"/>
                </a:cubicBezTo>
                <a:close/>
                <a:moveTo>
                  <a:pt x="83" y="92"/>
                </a:moveTo>
                <a:cubicBezTo>
                  <a:pt x="77" y="80"/>
                  <a:pt x="69" y="68"/>
                  <a:pt x="65" y="62"/>
                </a:cubicBezTo>
                <a:cubicBezTo>
                  <a:pt x="64" y="61"/>
                  <a:pt x="64" y="61"/>
                  <a:pt x="64" y="61"/>
                </a:cubicBezTo>
                <a:cubicBezTo>
                  <a:pt x="64" y="51"/>
                  <a:pt x="64" y="51"/>
                  <a:pt x="64" y="51"/>
                </a:cubicBezTo>
                <a:cubicBezTo>
                  <a:pt x="38" y="51"/>
                  <a:pt x="38" y="51"/>
                  <a:pt x="38" y="51"/>
                </a:cubicBezTo>
                <a:cubicBezTo>
                  <a:pt x="38" y="61"/>
                  <a:pt x="38" y="61"/>
                  <a:pt x="38" y="61"/>
                </a:cubicBezTo>
                <a:cubicBezTo>
                  <a:pt x="37" y="62"/>
                  <a:pt x="37" y="62"/>
                  <a:pt x="37" y="62"/>
                </a:cubicBezTo>
                <a:cubicBezTo>
                  <a:pt x="33" y="68"/>
                  <a:pt x="25" y="80"/>
                  <a:pt x="19" y="92"/>
                </a:cubicBezTo>
                <a:lnTo>
                  <a:pt x="83" y="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" name="Freeform 9"/>
          <p:cNvSpPr>
            <a:spLocks noEditPoints="1"/>
          </p:cNvSpPr>
          <p:nvPr/>
        </p:nvSpPr>
        <p:spPr bwMode="auto">
          <a:xfrm>
            <a:off x="10834699" y="3611036"/>
            <a:ext cx="509376" cy="510387"/>
          </a:xfrm>
          <a:custGeom>
            <a:avLst/>
            <a:gdLst>
              <a:gd name="T0" fmla="*/ 153 w 210"/>
              <a:gd name="T1" fmla="*/ 119 h 210"/>
              <a:gd name="T2" fmla="*/ 105 w 210"/>
              <a:gd name="T3" fmla="*/ 210 h 210"/>
              <a:gd name="T4" fmla="*/ 57 w 210"/>
              <a:gd name="T5" fmla="*/ 119 h 210"/>
              <a:gd name="T6" fmla="*/ 102 w 210"/>
              <a:gd name="T7" fmla="*/ 29 h 210"/>
              <a:gd name="T8" fmla="*/ 104 w 210"/>
              <a:gd name="T9" fmla="*/ 29 h 210"/>
              <a:gd name="T10" fmla="*/ 108 w 210"/>
              <a:gd name="T11" fmla="*/ 29 h 210"/>
              <a:gd name="T12" fmla="*/ 153 w 210"/>
              <a:gd name="T13" fmla="*/ 119 h 210"/>
              <a:gd name="T14" fmla="*/ 102 w 210"/>
              <a:gd name="T15" fmla="*/ 17 h 210"/>
              <a:gd name="T16" fmla="*/ 105 w 210"/>
              <a:gd name="T17" fmla="*/ 17 h 210"/>
              <a:gd name="T18" fmla="*/ 108 w 210"/>
              <a:gd name="T19" fmla="*/ 17 h 210"/>
              <a:gd name="T20" fmla="*/ 154 w 210"/>
              <a:gd name="T21" fmla="*/ 12 h 210"/>
              <a:gd name="T22" fmla="*/ 105 w 210"/>
              <a:gd name="T23" fmla="*/ 0 h 210"/>
              <a:gd name="T24" fmla="*/ 56 w 210"/>
              <a:gd name="T25" fmla="*/ 12 h 210"/>
              <a:gd name="T26" fmla="*/ 102 w 210"/>
              <a:gd name="T27" fmla="*/ 17 h 210"/>
              <a:gd name="T28" fmla="*/ 166 w 210"/>
              <a:gd name="T29" fmla="*/ 19 h 210"/>
              <a:gd name="T30" fmla="*/ 131 w 210"/>
              <a:gd name="T31" fmla="*/ 27 h 210"/>
              <a:gd name="T32" fmla="*/ 165 w 210"/>
              <a:gd name="T33" fmla="*/ 119 h 210"/>
              <a:gd name="T34" fmla="*/ 138 w 210"/>
              <a:gd name="T35" fmla="*/ 205 h 210"/>
              <a:gd name="T36" fmla="*/ 210 w 210"/>
              <a:gd name="T37" fmla="*/ 105 h 210"/>
              <a:gd name="T38" fmla="*/ 166 w 210"/>
              <a:gd name="T39" fmla="*/ 19 h 210"/>
              <a:gd name="T40" fmla="*/ 46 w 210"/>
              <a:gd name="T41" fmla="*/ 119 h 210"/>
              <a:gd name="T42" fmla="*/ 79 w 210"/>
              <a:gd name="T43" fmla="*/ 27 h 210"/>
              <a:gd name="T44" fmla="*/ 44 w 210"/>
              <a:gd name="T45" fmla="*/ 19 h 210"/>
              <a:gd name="T46" fmla="*/ 0 w 210"/>
              <a:gd name="T47" fmla="*/ 105 h 210"/>
              <a:gd name="T48" fmla="*/ 72 w 210"/>
              <a:gd name="T49" fmla="*/ 205 h 210"/>
              <a:gd name="T50" fmla="*/ 46 w 210"/>
              <a:gd name="T51" fmla="*/ 119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210" h="210">
                <a:moveTo>
                  <a:pt x="153" y="119"/>
                </a:moveTo>
                <a:cubicBezTo>
                  <a:pt x="153" y="168"/>
                  <a:pt x="131" y="210"/>
                  <a:pt x="105" y="210"/>
                </a:cubicBezTo>
                <a:cubicBezTo>
                  <a:pt x="79" y="210"/>
                  <a:pt x="57" y="168"/>
                  <a:pt x="57" y="119"/>
                </a:cubicBezTo>
                <a:cubicBezTo>
                  <a:pt x="57" y="72"/>
                  <a:pt x="77" y="31"/>
                  <a:pt x="102" y="29"/>
                </a:cubicBezTo>
                <a:cubicBezTo>
                  <a:pt x="103" y="29"/>
                  <a:pt x="104" y="29"/>
                  <a:pt x="104" y="29"/>
                </a:cubicBezTo>
                <a:cubicBezTo>
                  <a:pt x="105" y="29"/>
                  <a:pt x="107" y="29"/>
                  <a:pt x="108" y="29"/>
                </a:cubicBezTo>
                <a:cubicBezTo>
                  <a:pt x="133" y="31"/>
                  <a:pt x="153" y="72"/>
                  <a:pt x="153" y="119"/>
                </a:cubicBezTo>
                <a:close/>
                <a:moveTo>
                  <a:pt x="102" y="17"/>
                </a:moveTo>
                <a:cubicBezTo>
                  <a:pt x="103" y="17"/>
                  <a:pt x="104" y="17"/>
                  <a:pt x="105" y="17"/>
                </a:cubicBezTo>
                <a:cubicBezTo>
                  <a:pt x="106" y="17"/>
                  <a:pt x="107" y="17"/>
                  <a:pt x="108" y="17"/>
                </a:cubicBezTo>
                <a:cubicBezTo>
                  <a:pt x="125" y="17"/>
                  <a:pt x="142" y="15"/>
                  <a:pt x="154" y="12"/>
                </a:cubicBezTo>
                <a:cubicBezTo>
                  <a:pt x="139" y="4"/>
                  <a:pt x="123" y="0"/>
                  <a:pt x="105" y="0"/>
                </a:cubicBezTo>
                <a:cubicBezTo>
                  <a:pt x="87" y="0"/>
                  <a:pt x="71" y="4"/>
                  <a:pt x="56" y="12"/>
                </a:cubicBezTo>
                <a:cubicBezTo>
                  <a:pt x="68" y="15"/>
                  <a:pt x="85" y="17"/>
                  <a:pt x="102" y="17"/>
                </a:cubicBezTo>
                <a:close/>
                <a:moveTo>
                  <a:pt x="166" y="19"/>
                </a:moveTo>
                <a:cubicBezTo>
                  <a:pt x="157" y="23"/>
                  <a:pt x="145" y="26"/>
                  <a:pt x="131" y="27"/>
                </a:cubicBezTo>
                <a:cubicBezTo>
                  <a:pt x="151" y="44"/>
                  <a:pt x="165" y="78"/>
                  <a:pt x="165" y="119"/>
                </a:cubicBezTo>
                <a:cubicBezTo>
                  <a:pt x="165" y="155"/>
                  <a:pt x="154" y="187"/>
                  <a:pt x="138" y="205"/>
                </a:cubicBezTo>
                <a:cubicBezTo>
                  <a:pt x="180" y="191"/>
                  <a:pt x="210" y="151"/>
                  <a:pt x="210" y="105"/>
                </a:cubicBezTo>
                <a:cubicBezTo>
                  <a:pt x="210" y="70"/>
                  <a:pt x="193" y="38"/>
                  <a:pt x="166" y="19"/>
                </a:cubicBezTo>
                <a:close/>
                <a:moveTo>
                  <a:pt x="46" y="119"/>
                </a:moveTo>
                <a:cubicBezTo>
                  <a:pt x="46" y="78"/>
                  <a:pt x="59" y="44"/>
                  <a:pt x="79" y="27"/>
                </a:cubicBezTo>
                <a:cubicBezTo>
                  <a:pt x="65" y="26"/>
                  <a:pt x="53" y="23"/>
                  <a:pt x="44" y="19"/>
                </a:cubicBezTo>
                <a:cubicBezTo>
                  <a:pt x="17" y="38"/>
                  <a:pt x="0" y="70"/>
                  <a:pt x="0" y="105"/>
                </a:cubicBezTo>
                <a:cubicBezTo>
                  <a:pt x="0" y="151"/>
                  <a:pt x="30" y="191"/>
                  <a:pt x="72" y="205"/>
                </a:cubicBezTo>
                <a:cubicBezTo>
                  <a:pt x="56" y="187"/>
                  <a:pt x="46" y="155"/>
                  <a:pt x="46" y="11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" name="矩形 61"/>
          <p:cNvSpPr/>
          <p:nvPr/>
        </p:nvSpPr>
        <p:spPr>
          <a:xfrm>
            <a:off x="8261175" y="5229042"/>
            <a:ext cx="653921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900" dirty="0" smtClean="0">
                <a:solidFill>
                  <a:schemeClr val="bg1"/>
                </a:solidFill>
              </a:rPr>
              <a:t>I </a:t>
            </a:r>
            <a:r>
              <a:rPr lang="en-US" altLang="zh-CN" sz="900" dirty="0">
                <a:solidFill>
                  <a:schemeClr val="bg1"/>
                </a:solidFill>
              </a:rPr>
              <a:t>will always be with you.</a:t>
            </a:r>
            <a:endParaRPr lang="en-US" altLang="zh-CN" sz="900" b="0" i="0" dirty="0">
              <a:solidFill>
                <a:schemeClr val="bg1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52125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3131" r="34061" b="32600"/>
          <a:stretch/>
        </p:blipFill>
        <p:spPr>
          <a:xfrm>
            <a:off x="3560459" y="0"/>
            <a:ext cx="5934683" cy="6858000"/>
          </a:xfrm>
          <a:prstGeom prst="rect">
            <a:avLst/>
          </a:prstGeom>
        </p:spPr>
      </p:pic>
      <p:sp>
        <p:nvSpPr>
          <p:cNvPr id="13" name="任意多边形 12"/>
          <p:cNvSpPr/>
          <p:nvPr/>
        </p:nvSpPr>
        <p:spPr>
          <a:xfrm>
            <a:off x="1326326" y="3429000"/>
            <a:ext cx="2234133" cy="2234133"/>
          </a:xfrm>
          <a:custGeom>
            <a:avLst/>
            <a:gdLst>
              <a:gd name="connsiteX0" fmla="*/ 1506943 w 3013886"/>
              <a:gd name="connsiteY0" fmla="*/ 0 h 3013886"/>
              <a:gd name="connsiteX1" fmla="*/ 2465499 w 3013886"/>
              <a:gd name="connsiteY1" fmla="*/ 344113 h 3013886"/>
              <a:gd name="connsiteX2" fmla="*/ 2500619 w 3013886"/>
              <a:gd name="connsiteY2" fmla="*/ 376032 h 3013886"/>
              <a:gd name="connsiteX3" fmla="*/ 2859413 w 3013886"/>
              <a:gd name="connsiteY3" fmla="*/ 257408 h 3013886"/>
              <a:gd name="connsiteX4" fmla="*/ 2717054 w 3013886"/>
              <a:gd name="connsiteY4" fmla="*/ 611615 h 3013886"/>
              <a:gd name="connsiteX5" fmla="*/ 2756524 w 3013886"/>
              <a:gd name="connsiteY5" fmla="*/ 664397 h 3013886"/>
              <a:gd name="connsiteX6" fmla="*/ 3013886 w 3013886"/>
              <a:gd name="connsiteY6" fmla="*/ 1506943 h 3013886"/>
              <a:gd name="connsiteX7" fmla="*/ 1506943 w 3013886"/>
              <a:gd name="connsiteY7" fmla="*/ 3013886 h 3013886"/>
              <a:gd name="connsiteX8" fmla="*/ 0 w 3013886"/>
              <a:gd name="connsiteY8" fmla="*/ 1506943 h 3013886"/>
              <a:gd name="connsiteX9" fmla="*/ 1506943 w 3013886"/>
              <a:gd name="connsiteY9" fmla="*/ 0 h 30138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013886" h="3013886">
                <a:moveTo>
                  <a:pt x="1506943" y="0"/>
                </a:moveTo>
                <a:cubicBezTo>
                  <a:pt x="1871058" y="0"/>
                  <a:pt x="2205010" y="129138"/>
                  <a:pt x="2465499" y="344113"/>
                </a:cubicBezTo>
                <a:lnTo>
                  <a:pt x="2500619" y="376032"/>
                </a:lnTo>
                <a:lnTo>
                  <a:pt x="2859413" y="257408"/>
                </a:lnTo>
                <a:lnTo>
                  <a:pt x="2717054" y="611615"/>
                </a:lnTo>
                <a:lnTo>
                  <a:pt x="2756524" y="664397"/>
                </a:lnTo>
                <a:cubicBezTo>
                  <a:pt x="2919009" y="904906"/>
                  <a:pt x="3013886" y="1194845"/>
                  <a:pt x="3013886" y="1506943"/>
                </a:cubicBezTo>
                <a:cubicBezTo>
                  <a:pt x="3013886" y="2339205"/>
                  <a:pt x="2339205" y="3013886"/>
                  <a:pt x="1506943" y="3013886"/>
                </a:cubicBezTo>
                <a:cubicBezTo>
                  <a:pt x="674681" y="3013886"/>
                  <a:pt x="0" y="2339205"/>
                  <a:pt x="0" y="1506943"/>
                </a:cubicBezTo>
                <a:cubicBezTo>
                  <a:pt x="0" y="674681"/>
                  <a:pt x="674681" y="0"/>
                  <a:pt x="1506943" y="0"/>
                </a:cubicBezTo>
                <a:close/>
              </a:path>
            </a:pathLst>
          </a:cu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15" name="组合 14"/>
          <p:cNvGrpSpPr/>
          <p:nvPr/>
        </p:nvGrpSpPr>
        <p:grpSpPr>
          <a:xfrm>
            <a:off x="8646009" y="2607487"/>
            <a:ext cx="2339095" cy="2424523"/>
            <a:chOff x="8496300" y="2925373"/>
            <a:chExt cx="3009900" cy="3119827"/>
          </a:xfrm>
        </p:grpSpPr>
        <p:sp>
          <p:nvSpPr>
            <p:cNvPr id="6" name="椭圆 5"/>
            <p:cNvSpPr/>
            <p:nvPr/>
          </p:nvSpPr>
          <p:spPr>
            <a:xfrm>
              <a:off x="8496300" y="3035300"/>
              <a:ext cx="3009900" cy="30099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等腰三角形 8"/>
            <p:cNvSpPr/>
            <p:nvPr/>
          </p:nvSpPr>
          <p:spPr>
            <a:xfrm rot="19650737">
              <a:off x="8748395" y="2925373"/>
              <a:ext cx="1246492" cy="1342376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 rot="2652961">
            <a:off x="1396786" y="440697"/>
            <a:ext cx="1843275" cy="1721346"/>
            <a:chOff x="1898651" y="944247"/>
            <a:chExt cx="1523154" cy="1422400"/>
          </a:xfrm>
        </p:grpSpPr>
        <p:sp>
          <p:nvSpPr>
            <p:cNvPr id="7" name="椭圆 6"/>
            <p:cNvSpPr/>
            <p:nvPr/>
          </p:nvSpPr>
          <p:spPr>
            <a:xfrm>
              <a:off x="1898651" y="944247"/>
              <a:ext cx="1422400" cy="14224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" name="等腰三角形 9"/>
            <p:cNvSpPr/>
            <p:nvPr/>
          </p:nvSpPr>
          <p:spPr>
            <a:xfrm rot="2808021">
              <a:off x="2688423" y="940873"/>
              <a:ext cx="706219" cy="760544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矩形 15"/>
          <p:cNvSpPr/>
          <p:nvPr/>
        </p:nvSpPr>
        <p:spPr>
          <a:xfrm>
            <a:off x="1398036" y="4472952"/>
            <a:ext cx="2090715" cy="7168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Big Hero 6 is a 2014 film about the story of a young robotics </a:t>
            </a:r>
            <a:r>
              <a:rPr lang="en-US" altLang="zh-CN" sz="1400" dirty="0" smtClean="0">
                <a:solidFill>
                  <a:schemeClr val="bg1"/>
                </a:solidFill>
              </a:rPr>
              <a:t>prodigy.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689101" y="772539"/>
            <a:ext cx="133562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C12529"/>
                </a:solidFill>
                <a:latin typeface="+mj-ea"/>
                <a:ea typeface="+mj-ea"/>
              </a:rPr>
              <a:t>69</a:t>
            </a:r>
            <a:r>
              <a:rPr lang="en-US" altLang="zh-CN" sz="1400" dirty="0" smtClean="0">
                <a:solidFill>
                  <a:srgbClr val="C12529"/>
                </a:solidFill>
              </a:rPr>
              <a:t>%</a:t>
            </a:r>
            <a:endParaRPr lang="zh-CN" altLang="en-US" sz="1400" dirty="0">
              <a:solidFill>
                <a:srgbClr val="C12529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538231" y="1246318"/>
            <a:ext cx="1472996" cy="5800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 smtClean="0">
                <a:solidFill>
                  <a:srgbClr val="000000"/>
                </a:solidFill>
              </a:rPr>
              <a:t>I </a:t>
            </a:r>
            <a:r>
              <a:rPr lang="en-US" altLang="zh-CN" sz="1600" dirty="0">
                <a:solidFill>
                  <a:srgbClr val="000000"/>
                </a:solidFill>
              </a:rPr>
              <a:t>will always </a:t>
            </a:r>
            <a:r>
              <a:rPr lang="en-US" altLang="zh-CN" sz="1600" dirty="0" smtClean="0">
                <a:solidFill>
                  <a:srgbClr val="000000"/>
                </a:solidFill>
              </a:rPr>
              <a:t>be</a:t>
            </a:r>
          </a:p>
          <a:p>
            <a:pPr algn="ctr"/>
            <a:r>
              <a:rPr lang="en-US" altLang="zh-CN" sz="1600" dirty="0" smtClean="0">
                <a:solidFill>
                  <a:srgbClr val="000000"/>
                </a:solidFill>
              </a:rPr>
              <a:t> </a:t>
            </a:r>
            <a:r>
              <a:rPr lang="en-US" altLang="zh-CN" sz="1600" dirty="0">
                <a:solidFill>
                  <a:srgbClr val="000000"/>
                </a:solidFill>
              </a:rPr>
              <a:t>with you.</a:t>
            </a:r>
            <a:endParaRPr lang="en-US" altLang="zh-CN" sz="1600" b="0" i="0" dirty="0">
              <a:solidFill>
                <a:srgbClr val="000000"/>
              </a:solidFill>
              <a:effectLst/>
            </a:endParaRPr>
          </a:p>
        </p:txBody>
      </p:sp>
      <p:sp>
        <p:nvSpPr>
          <p:cNvPr id="23" name="Freeform 5"/>
          <p:cNvSpPr>
            <a:spLocks noEditPoints="1"/>
          </p:cNvSpPr>
          <p:nvPr/>
        </p:nvSpPr>
        <p:spPr bwMode="auto">
          <a:xfrm>
            <a:off x="9451128" y="3194603"/>
            <a:ext cx="728858" cy="863227"/>
          </a:xfrm>
          <a:custGeom>
            <a:avLst/>
            <a:gdLst>
              <a:gd name="T0" fmla="*/ 12 w 224"/>
              <a:gd name="T1" fmla="*/ 166 h 266"/>
              <a:gd name="T2" fmla="*/ 2 w 224"/>
              <a:gd name="T3" fmla="*/ 101 h 266"/>
              <a:gd name="T4" fmla="*/ 68 w 224"/>
              <a:gd name="T5" fmla="*/ 41 h 266"/>
              <a:gd name="T6" fmla="*/ 94 w 224"/>
              <a:gd name="T7" fmla="*/ 95 h 266"/>
              <a:gd name="T8" fmla="*/ 92 w 224"/>
              <a:gd name="T9" fmla="*/ 144 h 266"/>
              <a:gd name="T10" fmla="*/ 66 w 224"/>
              <a:gd name="T11" fmla="*/ 98 h 266"/>
              <a:gd name="T12" fmla="*/ 66 w 224"/>
              <a:gd name="T13" fmla="*/ 97 h 266"/>
              <a:gd name="T14" fmla="*/ 52 w 224"/>
              <a:gd name="T15" fmla="*/ 83 h 266"/>
              <a:gd name="T16" fmla="*/ 37 w 224"/>
              <a:gd name="T17" fmla="*/ 97 h 266"/>
              <a:gd name="T18" fmla="*/ 37 w 224"/>
              <a:gd name="T19" fmla="*/ 100 h 266"/>
              <a:gd name="T20" fmla="*/ 36 w 224"/>
              <a:gd name="T21" fmla="*/ 102 h 266"/>
              <a:gd name="T22" fmla="*/ 12 w 224"/>
              <a:gd name="T23" fmla="*/ 166 h 266"/>
              <a:gd name="T24" fmla="*/ 212 w 224"/>
              <a:gd name="T25" fmla="*/ 132 h 266"/>
              <a:gd name="T26" fmla="*/ 222 w 224"/>
              <a:gd name="T27" fmla="*/ 67 h 266"/>
              <a:gd name="T28" fmla="*/ 156 w 224"/>
              <a:gd name="T29" fmla="*/ 7 h 266"/>
              <a:gd name="T30" fmla="*/ 130 w 224"/>
              <a:gd name="T31" fmla="*/ 60 h 266"/>
              <a:gd name="T32" fmla="*/ 132 w 224"/>
              <a:gd name="T33" fmla="*/ 110 h 266"/>
              <a:gd name="T34" fmla="*/ 158 w 224"/>
              <a:gd name="T35" fmla="*/ 64 h 266"/>
              <a:gd name="T36" fmla="*/ 158 w 224"/>
              <a:gd name="T37" fmla="*/ 63 h 266"/>
              <a:gd name="T38" fmla="*/ 172 w 224"/>
              <a:gd name="T39" fmla="*/ 48 h 266"/>
              <a:gd name="T40" fmla="*/ 187 w 224"/>
              <a:gd name="T41" fmla="*/ 63 h 266"/>
              <a:gd name="T42" fmla="*/ 187 w 224"/>
              <a:gd name="T43" fmla="*/ 66 h 266"/>
              <a:gd name="T44" fmla="*/ 189 w 224"/>
              <a:gd name="T45" fmla="*/ 68 h 266"/>
              <a:gd name="T46" fmla="*/ 212 w 224"/>
              <a:gd name="T47" fmla="*/ 132 h 266"/>
              <a:gd name="T48" fmla="*/ 93 w 224"/>
              <a:gd name="T49" fmla="*/ 188 h 266"/>
              <a:gd name="T50" fmla="*/ 61 w 224"/>
              <a:gd name="T51" fmla="*/ 109 h 266"/>
              <a:gd name="T52" fmla="*/ 52 w 224"/>
              <a:gd name="T53" fmla="*/ 112 h 266"/>
              <a:gd name="T54" fmla="*/ 44 w 224"/>
              <a:gd name="T55" fmla="*/ 110 h 266"/>
              <a:gd name="T56" fmla="*/ 23 w 224"/>
              <a:gd name="T57" fmla="*/ 203 h 266"/>
              <a:gd name="T58" fmla="*/ 38 w 224"/>
              <a:gd name="T59" fmla="*/ 242 h 266"/>
              <a:gd name="T60" fmla="*/ 79 w 224"/>
              <a:gd name="T61" fmla="*/ 262 h 266"/>
              <a:gd name="T62" fmla="*/ 99 w 224"/>
              <a:gd name="T63" fmla="*/ 222 h 266"/>
              <a:gd name="T64" fmla="*/ 93 w 224"/>
              <a:gd name="T65" fmla="*/ 188 h 266"/>
              <a:gd name="T66" fmla="*/ 131 w 224"/>
              <a:gd name="T67" fmla="*/ 154 h 266"/>
              <a:gd name="T68" fmla="*/ 163 w 224"/>
              <a:gd name="T69" fmla="*/ 74 h 266"/>
              <a:gd name="T70" fmla="*/ 172 w 224"/>
              <a:gd name="T71" fmla="*/ 78 h 266"/>
              <a:gd name="T72" fmla="*/ 180 w 224"/>
              <a:gd name="T73" fmla="*/ 75 h 266"/>
              <a:gd name="T74" fmla="*/ 201 w 224"/>
              <a:gd name="T75" fmla="*/ 168 h 266"/>
              <a:gd name="T76" fmla="*/ 186 w 224"/>
              <a:gd name="T77" fmla="*/ 208 h 266"/>
              <a:gd name="T78" fmla="*/ 146 w 224"/>
              <a:gd name="T79" fmla="*/ 228 h 266"/>
              <a:gd name="T80" fmla="*/ 125 w 224"/>
              <a:gd name="T81" fmla="*/ 187 h 266"/>
              <a:gd name="T82" fmla="*/ 131 w 224"/>
              <a:gd name="T83" fmla="*/ 154 h 2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24" h="266">
                <a:moveTo>
                  <a:pt x="12" y="166"/>
                </a:moveTo>
                <a:cubicBezTo>
                  <a:pt x="5" y="141"/>
                  <a:pt x="0" y="116"/>
                  <a:pt x="2" y="101"/>
                </a:cubicBezTo>
                <a:cubicBezTo>
                  <a:pt x="7" y="57"/>
                  <a:pt x="45" y="34"/>
                  <a:pt x="68" y="41"/>
                </a:cubicBezTo>
                <a:cubicBezTo>
                  <a:pt x="90" y="48"/>
                  <a:pt x="94" y="82"/>
                  <a:pt x="94" y="95"/>
                </a:cubicBezTo>
                <a:cubicBezTo>
                  <a:pt x="94" y="114"/>
                  <a:pt x="93" y="130"/>
                  <a:pt x="92" y="144"/>
                </a:cubicBezTo>
                <a:cubicBezTo>
                  <a:pt x="85" y="125"/>
                  <a:pt x="76" y="107"/>
                  <a:pt x="66" y="98"/>
                </a:cubicBezTo>
                <a:cubicBezTo>
                  <a:pt x="66" y="98"/>
                  <a:pt x="66" y="98"/>
                  <a:pt x="66" y="97"/>
                </a:cubicBezTo>
                <a:cubicBezTo>
                  <a:pt x="66" y="89"/>
                  <a:pt x="60" y="83"/>
                  <a:pt x="52" y="83"/>
                </a:cubicBezTo>
                <a:cubicBezTo>
                  <a:pt x="43" y="83"/>
                  <a:pt x="37" y="89"/>
                  <a:pt x="37" y="97"/>
                </a:cubicBezTo>
                <a:cubicBezTo>
                  <a:pt x="37" y="98"/>
                  <a:pt x="37" y="99"/>
                  <a:pt x="37" y="100"/>
                </a:cubicBezTo>
                <a:cubicBezTo>
                  <a:pt x="37" y="101"/>
                  <a:pt x="36" y="101"/>
                  <a:pt x="36" y="102"/>
                </a:cubicBezTo>
                <a:cubicBezTo>
                  <a:pt x="25" y="115"/>
                  <a:pt x="15" y="139"/>
                  <a:pt x="12" y="166"/>
                </a:cubicBezTo>
                <a:close/>
                <a:moveTo>
                  <a:pt x="212" y="132"/>
                </a:moveTo>
                <a:cubicBezTo>
                  <a:pt x="219" y="107"/>
                  <a:pt x="224" y="82"/>
                  <a:pt x="222" y="67"/>
                </a:cubicBezTo>
                <a:cubicBezTo>
                  <a:pt x="217" y="23"/>
                  <a:pt x="180" y="0"/>
                  <a:pt x="156" y="7"/>
                </a:cubicBezTo>
                <a:cubicBezTo>
                  <a:pt x="134" y="14"/>
                  <a:pt x="130" y="48"/>
                  <a:pt x="130" y="60"/>
                </a:cubicBezTo>
                <a:cubicBezTo>
                  <a:pt x="130" y="80"/>
                  <a:pt x="131" y="96"/>
                  <a:pt x="132" y="110"/>
                </a:cubicBezTo>
                <a:cubicBezTo>
                  <a:pt x="139" y="91"/>
                  <a:pt x="148" y="73"/>
                  <a:pt x="158" y="64"/>
                </a:cubicBezTo>
                <a:cubicBezTo>
                  <a:pt x="158" y="64"/>
                  <a:pt x="158" y="63"/>
                  <a:pt x="158" y="63"/>
                </a:cubicBezTo>
                <a:cubicBezTo>
                  <a:pt x="158" y="55"/>
                  <a:pt x="164" y="48"/>
                  <a:pt x="172" y="48"/>
                </a:cubicBezTo>
                <a:cubicBezTo>
                  <a:pt x="181" y="48"/>
                  <a:pt x="187" y="55"/>
                  <a:pt x="187" y="63"/>
                </a:cubicBezTo>
                <a:cubicBezTo>
                  <a:pt x="187" y="64"/>
                  <a:pt x="187" y="65"/>
                  <a:pt x="187" y="66"/>
                </a:cubicBezTo>
                <a:cubicBezTo>
                  <a:pt x="187" y="66"/>
                  <a:pt x="188" y="67"/>
                  <a:pt x="189" y="68"/>
                </a:cubicBezTo>
                <a:cubicBezTo>
                  <a:pt x="199" y="81"/>
                  <a:pt x="209" y="105"/>
                  <a:pt x="212" y="132"/>
                </a:cubicBezTo>
                <a:close/>
                <a:moveTo>
                  <a:pt x="93" y="188"/>
                </a:moveTo>
                <a:cubicBezTo>
                  <a:pt x="87" y="154"/>
                  <a:pt x="72" y="121"/>
                  <a:pt x="61" y="109"/>
                </a:cubicBezTo>
                <a:cubicBezTo>
                  <a:pt x="58" y="111"/>
                  <a:pt x="55" y="112"/>
                  <a:pt x="52" y="112"/>
                </a:cubicBezTo>
                <a:cubicBezTo>
                  <a:pt x="49" y="112"/>
                  <a:pt x="46" y="111"/>
                  <a:pt x="44" y="110"/>
                </a:cubicBezTo>
                <a:cubicBezTo>
                  <a:pt x="30" y="126"/>
                  <a:pt x="19" y="166"/>
                  <a:pt x="23" y="203"/>
                </a:cubicBezTo>
                <a:cubicBezTo>
                  <a:pt x="30" y="223"/>
                  <a:pt x="36" y="238"/>
                  <a:pt x="38" y="242"/>
                </a:cubicBezTo>
                <a:cubicBezTo>
                  <a:pt x="47" y="262"/>
                  <a:pt x="67" y="266"/>
                  <a:pt x="79" y="262"/>
                </a:cubicBezTo>
                <a:cubicBezTo>
                  <a:pt x="88" y="260"/>
                  <a:pt x="106" y="251"/>
                  <a:pt x="99" y="222"/>
                </a:cubicBezTo>
                <a:cubicBezTo>
                  <a:pt x="96" y="211"/>
                  <a:pt x="93" y="189"/>
                  <a:pt x="93" y="188"/>
                </a:cubicBezTo>
                <a:close/>
                <a:moveTo>
                  <a:pt x="131" y="154"/>
                </a:moveTo>
                <a:cubicBezTo>
                  <a:pt x="137" y="120"/>
                  <a:pt x="152" y="87"/>
                  <a:pt x="163" y="74"/>
                </a:cubicBezTo>
                <a:cubicBezTo>
                  <a:pt x="166" y="76"/>
                  <a:pt x="169" y="78"/>
                  <a:pt x="172" y="78"/>
                </a:cubicBezTo>
                <a:cubicBezTo>
                  <a:pt x="175" y="78"/>
                  <a:pt x="178" y="77"/>
                  <a:pt x="180" y="75"/>
                </a:cubicBezTo>
                <a:cubicBezTo>
                  <a:pt x="194" y="92"/>
                  <a:pt x="205" y="132"/>
                  <a:pt x="201" y="168"/>
                </a:cubicBezTo>
                <a:cubicBezTo>
                  <a:pt x="194" y="188"/>
                  <a:pt x="188" y="204"/>
                  <a:pt x="186" y="208"/>
                </a:cubicBezTo>
                <a:cubicBezTo>
                  <a:pt x="177" y="228"/>
                  <a:pt x="158" y="231"/>
                  <a:pt x="146" y="228"/>
                </a:cubicBezTo>
                <a:cubicBezTo>
                  <a:pt x="136" y="225"/>
                  <a:pt x="118" y="217"/>
                  <a:pt x="125" y="187"/>
                </a:cubicBezTo>
                <a:cubicBezTo>
                  <a:pt x="128" y="177"/>
                  <a:pt x="131" y="155"/>
                  <a:pt x="131" y="154"/>
                </a:cubicBezTo>
                <a:close/>
              </a:path>
            </a:pathLst>
          </a:custGeom>
          <a:solidFill>
            <a:srgbClr val="C1252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4" name="组合 23"/>
          <p:cNvGrpSpPr/>
          <p:nvPr/>
        </p:nvGrpSpPr>
        <p:grpSpPr>
          <a:xfrm>
            <a:off x="1947156" y="3819749"/>
            <a:ext cx="928459" cy="441335"/>
            <a:chOff x="5630700" y="4341637"/>
            <a:chExt cx="880899" cy="1363862"/>
          </a:xfrm>
        </p:grpSpPr>
        <p:sp>
          <p:nvSpPr>
            <p:cNvPr id="25" name="文本框 24"/>
            <p:cNvSpPr txBox="1"/>
            <p:nvPr/>
          </p:nvSpPr>
          <p:spPr>
            <a:xfrm>
              <a:off x="5630700" y="4341637"/>
              <a:ext cx="880899" cy="64793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400" b="1" dirty="0" smtClean="0">
                  <a:solidFill>
                    <a:schemeClr val="accent1"/>
                  </a:solidFill>
                  <a:effectLst>
                    <a:outerShdw blurRad="50800" dist="76200" dir="2700000" algn="tl" rotWithShape="0">
                      <a:prstClr val="black">
                        <a:alpha val="20000"/>
                      </a:prstClr>
                    </a:outerShdw>
                  </a:effectLst>
                  <a:latin typeface="Big Hero 6 " pitchFamily="2" charset="0"/>
                  <a:ea typeface="+mj-ea"/>
                </a:rPr>
                <a:t>BAY</a:t>
              </a: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5641349" y="5143957"/>
              <a:ext cx="859606" cy="5615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000" b="1" dirty="0" smtClean="0">
                  <a:solidFill>
                    <a:schemeClr val="accent1"/>
                  </a:solidFill>
                  <a:effectLst>
                    <a:outerShdw blurRad="50800" dist="76200" dir="2700000" algn="tl" rotWithShape="0">
                      <a:prstClr val="black">
                        <a:alpha val="20000"/>
                      </a:prstClr>
                    </a:outerShdw>
                  </a:effectLst>
                  <a:latin typeface="Big Hero 6 " pitchFamily="2" charset="0"/>
                  <a:ea typeface="+mj-ea"/>
                </a:rPr>
                <a:t>MAX</a:t>
              </a:r>
            </a:p>
          </p:txBody>
        </p:sp>
      </p:grpSp>
      <p:sp>
        <p:nvSpPr>
          <p:cNvPr id="27" name="矩形 26"/>
          <p:cNvSpPr/>
          <p:nvPr/>
        </p:nvSpPr>
        <p:spPr>
          <a:xfrm>
            <a:off x="9079059" y="4125177"/>
            <a:ext cx="1472996" cy="5800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 smtClean="0">
                <a:solidFill>
                  <a:srgbClr val="000000"/>
                </a:solidFill>
              </a:rPr>
              <a:t>I </a:t>
            </a:r>
            <a:r>
              <a:rPr lang="en-US" altLang="zh-CN" sz="1600" dirty="0">
                <a:solidFill>
                  <a:srgbClr val="000000"/>
                </a:solidFill>
              </a:rPr>
              <a:t>will always </a:t>
            </a:r>
            <a:r>
              <a:rPr lang="en-US" altLang="zh-CN" sz="1600" dirty="0" smtClean="0">
                <a:solidFill>
                  <a:srgbClr val="000000"/>
                </a:solidFill>
              </a:rPr>
              <a:t>be</a:t>
            </a:r>
          </a:p>
          <a:p>
            <a:pPr algn="ctr"/>
            <a:r>
              <a:rPr lang="en-US" altLang="zh-CN" sz="1600" dirty="0" smtClean="0">
                <a:solidFill>
                  <a:srgbClr val="000000"/>
                </a:solidFill>
              </a:rPr>
              <a:t> </a:t>
            </a:r>
            <a:r>
              <a:rPr lang="en-US" altLang="zh-CN" sz="1600" dirty="0">
                <a:solidFill>
                  <a:srgbClr val="000000"/>
                </a:solidFill>
              </a:rPr>
              <a:t>with you.</a:t>
            </a:r>
            <a:endParaRPr lang="en-US" altLang="zh-CN" sz="1600" b="0" i="0" dirty="0">
              <a:solidFill>
                <a:srgbClr val="00000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7783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201642" y="2705211"/>
            <a:ext cx="3788717" cy="4152789"/>
          </a:xfrm>
          <a:prstGeom prst="rect">
            <a:avLst/>
          </a:prstGeom>
          <a:effectLst>
            <a:outerShdw blurRad="292100" dist="177800" dir="4200000" algn="tl" rotWithShape="0">
              <a:prstClr val="black">
                <a:alpha val="40000"/>
              </a:prstClr>
            </a:outerShdw>
          </a:effectLst>
        </p:spPr>
      </p:pic>
      <p:sp>
        <p:nvSpPr>
          <p:cNvPr id="4" name="文本框 3"/>
          <p:cNvSpPr txBox="1"/>
          <p:nvPr/>
        </p:nvSpPr>
        <p:spPr>
          <a:xfrm>
            <a:off x="4948891" y="1419917"/>
            <a:ext cx="229421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800" b="1" dirty="0" smtClean="0">
                <a:solidFill>
                  <a:schemeClr val="bg1"/>
                </a:solidFill>
                <a:latin typeface="Big Hero 6 " pitchFamily="2" charset="0"/>
                <a:ea typeface="+mj-ea"/>
              </a:rPr>
              <a:t>tents</a:t>
            </a:r>
            <a:endParaRPr lang="zh-CN" altLang="en-US" sz="4800" b="1" dirty="0">
              <a:solidFill>
                <a:schemeClr val="bg1"/>
              </a:solidFill>
              <a:latin typeface="Big Hero 6 " pitchFamily="2" charset="0"/>
              <a:ea typeface="+mj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813812" y="2131035"/>
            <a:ext cx="25833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</a:rPr>
              <a:t>Hello. I am </a:t>
            </a:r>
            <a:r>
              <a:rPr lang="en-US" altLang="zh-CN" sz="2000" dirty="0" err="1" smtClean="0">
                <a:solidFill>
                  <a:schemeClr val="bg1"/>
                </a:solidFill>
              </a:rPr>
              <a:t>Baymax</a:t>
            </a:r>
            <a:r>
              <a:rPr lang="en-US" altLang="zh-CN" sz="2000" dirty="0">
                <a:solidFill>
                  <a:schemeClr val="bg1"/>
                </a:solidFill>
              </a:rPr>
              <a:t>.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4286877" y="4145612"/>
            <a:ext cx="410251" cy="233883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V="1">
            <a:off x="7397155" y="3563622"/>
            <a:ext cx="745526" cy="581990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V="1">
            <a:off x="2126782" y="4369869"/>
            <a:ext cx="356536" cy="257232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18"/>
          <p:cNvSpPr txBox="1"/>
          <p:nvPr/>
        </p:nvSpPr>
        <p:spPr>
          <a:xfrm>
            <a:off x="4927251" y="552075"/>
            <a:ext cx="233749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7200" b="1" dirty="0" smtClean="0">
                <a:solidFill>
                  <a:schemeClr val="bg1"/>
                </a:solidFill>
                <a:latin typeface="Big Hero 6 " pitchFamily="2" charset="0"/>
                <a:ea typeface="+mj-ea"/>
              </a:rPr>
              <a:t>con</a:t>
            </a:r>
            <a:endParaRPr lang="zh-CN" altLang="en-US" sz="7200" b="1" dirty="0">
              <a:solidFill>
                <a:schemeClr val="bg1"/>
              </a:solidFill>
              <a:latin typeface="Big Hero 6 " pitchFamily="2" charset="0"/>
              <a:ea typeface="+mj-ea"/>
            </a:endParaRPr>
          </a:p>
        </p:txBody>
      </p:sp>
      <p:cxnSp>
        <p:nvCxnSpPr>
          <p:cNvPr id="22" name="直接连接符 21"/>
          <p:cNvCxnSpPr/>
          <p:nvPr/>
        </p:nvCxnSpPr>
        <p:spPr>
          <a:xfrm>
            <a:off x="9164668" y="3496956"/>
            <a:ext cx="334441" cy="222300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椭圆 31"/>
          <p:cNvSpPr/>
          <p:nvPr/>
        </p:nvSpPr>
        <p:spPr>
          <a:xfrm>
            <a:off x="2350592" y="2701253"/>
            <a:ext cx="1953032" cy="1953032"/>
          </a:xfrm>
          <a:prstGeom prst="ellipse">
            <a:avLst/>
          </a:prstGeom>
          <a:noFill/>
          <a:ln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2555818" y="2906479"/>
            <a:ext cx="1542580" cy="1542580"/>
          </a:xfrm>
          <a:prstGeom prst="ellipse">
            <a:avLst/>
          </a:prstGeom>
          <a:gradFill flip="none" rotWithShape="1">
            <a:gsLst>
              <a:gs pos="0">
                <a:srgbClr val="BFBFBF"/>
              </a:gs>
              <a:gs pos="54000">
                <a:srgbClr val="FFFFFF"/>
              </a:gs>
              <a:gs pos="100000">
                <a:schemeClr val="bg1">
                  <a:tint val="0"/>
                </a:schemeClr>
              </a:gs>
            </a:gsLst>
            <a:lin ang="13500000" scaled="1"/>
            <a:tileRect/>
          </a:gradFill>
          <a:ln w="28575">
            <a:solidFill>
              <a:schemeClr val="bg1">
                <a:lumMod val="75000"/>
              </a:schemeClr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grpSp>
        <p:nvGrpSpPr>
          <p:cNvPr id="92" name="组合 91"/>
          <p:cNvGrpSpPr/>
          <p:nvPr/>
        </p:nvGrpSpPr>
        <p:grpSpPr>
          <a:xfrm>
            <a:off x="2578100" y="3525519"/>
            <a:ext cx="1520298" cy="212339"/>
            <a:chOff x="2555818" y="3410981"/>
            <a:chExt cx="1542580" cy="266788"/>
          </a:xfrm>
        </p:grpSpPr>
        <p:cxnSp>
          <p:nvCxnSpPr>
            <p:cNvPr id="77" name="直接连接符 76"/>
            <p:cNvCxnSpPr>
              <a:stCxn id="33" idx="2"/>
            </p:cNvCxnSpPr>
            <p:nvPr/>
          </p:nvCxnSpPr>
          <p:spPr>
            <a:xfrm>
              <a:off x="2555818" y="3677769"/>
              <a:ext cx="337665" cy="0"/>
            </a:xfrm>
            <a:prstGeom prst="line">
              <a:avLst/>
            </a:prstGeom>
            <a:ln w="19050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直接连接符 77"/>
            <p:cNvCxnSpPr/>
            <p:nvPr/>
          </p:nvCxnSpPr>
          <p:spPr>
            <a:xfrm flipV="1">
              <a:off x="2893483" y="3410981"/>
              <a:ext cx="158460" cy="266788"/>
            </a:xfrm>
            <a:prstGeom prst="line">
              <a:avLst/>
            </a:prstGeom>
            <a:ln w="19050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直接连接符 83"/>
            <p:cNvCxnSpPr/>
            <p:nvPr/>
          </p:nvCxnSpPr>
          <p:spPr>
            <a:xfrm flipH="1">
              <a:off x="3760733" y="3677769"/>
              <a:ext cx="337665" cy="0"/>
            </a:xfrm>
            <a:prstGeom prst="line">
              <a:avLst/>
            </a:prstGeom>
            <a:ln w="19050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直接连接符 84"/>
            <p:cNvCxnSpPr/>
            <p:nvPr/>
          </p:nvCxnSpPr>
          <p:spPr>
            <a:xfrm flipH="1" flipV="1">
              <a:off x="3602273" y="3410981"/>
              <a:ext cx="158460" cy="266788"/>
            </a:xfrm>
            <a:prstGeom prst="line">
              <a:avLst/>
            </a:prstGeom>
            <a:ln w="19050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直接连接符 87"/>
            <p:cNvCxnSpPr/>
            <p:nvPr/>
          </p:nvCxnSpPr>
          <p:spPr>
            <a:xfrm>
              <a:off x="3051943" y="3410981"/>
              <a:ext cx="550330" cy="0"/>
            </a:xfrm>
            <a:prstGeom prst="line">
              <a:avLst/>
            </a:prstGeom>
            <a:ln w="19050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5" name="椭圆 94"/>
          <p:cNvSpPr/>
          <p:nvPr/>
        </p:nvSpPr>
        <p:spPr>
          <a:xfrm>
            <a:off x="312091" y="4248614"/>
            <a:ext cx="1834998" cy="1834998"/>
          </a:xfrm>
          <a:prstGeom prst="ellipse">
            <a:avLst/>
          </a:prstGeom>
          <a:noFill/>
          <a:ln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6" name="椭圆 95"/>
          <p:cNvSpPr/>
          <p:nvPr/>
        </p:nvSpPr>
        <p:spPr>
          <a:xfrm>
            <a:off x="504914" y="4441437"/>
            <a:ext cx="1449352" cy="1449352"/>
          </a:xfrm>
          <a:prstGeom prst="ellipse">
            <a:avLst/>
          </a:prstGeom>
          <a:gradFill flip="none" rotWithShape="1">
            <a:gsLst>
              <a:gs pos="0">
                <a:srgbClr val="BFBFBF"/>
              </a:gs>
              <a:gs pos="54000">
                <a:srgbClr val="FFFFFF"/>
              </a:gs>
              <a:gs pos="100000">
                <a:schemeClr val="bg1">
                  <a:tint val="0"/>
                </a:schemeClr>
              </a:gs>
            </a:gsLst>
            <a:lin ang="13500000" scaled="1"/>
            <a:tileRect/>
          </a:gradFill>
          <a:ln w="28575">
            <a:solidFill>
              <a:schemeClr val="bg1">
                <a:lumMod val="75000"/>
              </a:schemeClr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grpSp>
        <p:nvGrpSpPr>
          <p:cNvPr id="97" name="组合 96"/>
          <p:cNvGrpSpPr/>
          <p:nvPr/>
        </p:nvGrpSpPr>
        <p:grpSpPr>
          <a:xfrm>
            <a:off x="525849" y="5023064"/>
            <a:ext cx="1428417" cy="199506"/>
            <a:chOff x="2555818" y="3410981"/>
            <a:chExt cx="1542580" cy="266788"/>
          </a:xfrm>
        </p:grpSpPr>
        <p:cxnSp>
          <p:nvCxnSpPr>
            <p:cNvPr id="98" name="直接连接符 97"/>
            <p:cNvCxnSpPr>
              <a:stCxn id="96" idx="2"/>
            </p:cNvCxnSpPr>
            <p:nvPr/>
          </p:nvCxnSpPr>
          <p:spPr>
            <a:xfrm>
              <a:off x="2555818" y="3677769"/>
              <a:ext cx="337665" cy="0"/>
            </a:xfrm>
            <a:prstGeom prst="line">
              <a:avLst/>
            </a:prstGeom>
            <a:ln w="19050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直接连接符 98"/>
            <p:cNvCxnSpPr/>
            <p:nvPr/>
          </p:nvCxnSpPr>
          <p:spPr>
            <a:xfrm flipV="1">
              <a:off x="2893483" y="3410981"/>
              <a:ext cx="158460" cy="266788"/>
            </a:xfrm>
            <a:prstGeom prst="line">
              <a:avLst/>
            </a:prstGeom>
            <a:ln w="19050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直接连接符 99"/>
            <p:cNvCxnSpPr/>
            <p:nvPr/>
          </p:nvCxnSpPr>
          <p:spPr>
            <a:xfrm flipH="1">
              <a:off x="3760733" y="3677769"/>
              <a:ext cx="337665" cy="0"/>
            </a:xfrm>
            <a:prstGeom prst="line">
              <a:avLst/>
            </a:prstGeom>
            <a:ln w="19050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直接连接符 100"/>
            <p:cNvCxnSpPr/>
            <p:nvPr/>
          </p:nvCxnSpPr>
          <p:spPr>
            <a:xfrm flipH="1" flipV="1">
              <a:off x="3602273" y="3410981"/>
              <a:ext cx="158460" cy="266788"/>
            </a:xfrm>
            <a:prstGeom prst="line">
              <a:avLst/>
            </a:prstGeom>
            <a:ln w="19050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直接连接符 101"/>
            <p:cNvCxnSpPr/>
            <p:nvPr/>
          </p:nvCxnSpPr>
          <p:spPr>
            <a:xfrm>
              <a:off x="3051943" y="3410981"/>
              <a:ext cx="550330" cy="0"/>
            </a:xfrm>
            <a:prstGeom prst="line">
              <a:avLst/>
            </a:prstGeom>
            <a:ln w="19050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4" name="椭圆 103"/>
          <p:cNvSpPr/>
          <p:nvPr/>
        </p:nvSpPr>
        <p:spPr>
          <a:xfrm>
            <a:off x="9256458" y="3336970"/>
            <a:ext cx="2580260" cy="2580260"/>
          </a:xfrm>
          <a:prstGeom prst="ellipse">
            <a:avLst/>
          </a:prstGeom>
          <a:noFill/>
          <a:ln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9527594" y="3608106"/>
            <a:ext cx="2037989" cy="2037989"/>
            <a:chOff x="9527594" y="3608106"/>
            <a:chExt cx="2037989" cy="2037989"/>
          </a:xfrm>
        </p:grpSpPr>
        <p:sp>
          <p:nvSpPr>
            <p:cNvPr id="105" name="椭圆 104"/>
            <p:cNvSpPr/>
            <p:nvPr/>
          </p:nvSpPr>
          <p:spPr>
            <a:xfrm>
              <a:off x="9527594" y="3608106"/>
              <a:ext cx="2037989" cy="2037989"/>
            </a:xfrm>
            <a:prstGeom prst="ellipse">
              <a:avLst/>
            </a:prstGeom>
            <a:gradFill flip="none" rotWithShape="1">
              <a:gsLst>
                <a:gs pos="0">
                  <a:srgbClr val="BFBFBF"/>
                </a:gs>
                <a:gs pos="54000">
                  <a:srgbClr val="FFFFFF"/>
                </a:gs>
                <a:gs pos="100000">
                  <a:schemeClr val="bg1">
                    <a:tint val="0"/>
                  </a:schemeClr>
                </a:gs>
              </a:gsLst>
              <a:lin ang="13500000" scaled="1"/>
              <a:tileRect/>
            </a:gradFill>
            <a:ln w="28575">
              <a:solidFill>
                <a:schemeClr val="bg1">
                  <a:lumMod val="75000"/>
                </a:schemeClr>
              </a:solidFill>
            </a:ln>
            <a:effectLst>
              <a:outerShdw blurRad="88900" dist="75434" dir="2699985" rotWithShape="0">
                <a:scrgbClr r="0" g="0" b="0">
                  <a:alpha val="23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0000"/>
                </a:solidFill>
              </a:endParaRPr>
            </a:p>
          </p:txBody>
        </p:sp>
        <p:grpSp>
          <p:nvGrpSpPr>
            <p:cNvPr id="106" name="组合 105"/>
            <p:cNvGrpSpPr/>
            <p:nvPr/>
          </p:nvGrpSpPr>
          <p:grpSpPr>
            <a:xfrm>
              <a:off x="9557032" y="4425954"/>
              <a:ext cx="2008551" cy="280533"/>
              <a:chOff x="2555818" y="3410981"/>
              <a:chExt cx="1542580" cy="266788"/>
            </a:xfrm>
          </p:grpSpPr>
          <p:cxnSp>
            <p:nvCxnSpPr>
              <p:cNvPr id="107" name="直接连接符 106"/>
              <p:cNvCxnSpPr>
                <a:stCxn id="105" idx="2"/>
              </p:cNvCxnSpPr>
              <p:nvPr/>
            </p:nvCxnSpPr>
            <p:spPr>
              <a:xfrm>
                <a:off x="2555818" y="3677769"/>
                <a:ext cx="337665" cy="0"/>
              </a:xfrm>
              <a:prstGeom prst="line">
                <a:avLst/>
              </a:prstGeom>
              <a:ln w="19050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8" name="直接连接符 107"/>
              <p:cNvCxnSpPr/>
              <p:nvPr/>
            </p:nvCxnSpPr>
            <p:spPr>
              <a:xfrm flipV="1">
                <a:off x="2893483" y="3410981"/>
                <a:ext cx="158460" cy="266788"/>
              </a:xfrm>
              <a:prstGeom prst="line">
                <a:avLst/>
              </a:prstGeom>
              <a:ln w="19050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9" name="直接连接符 108"/>
              <p:cNvCxnSpPr/>
              <p:nvPr/>
            </p:nvCxnSpPr>
            <p:spPr>
              <a:xfrm flipH="1">
                <a:off x="3760733" y="3677769"/>
                <a:ext cx="337665" cy="0"/>
              </a:xfrm>
              <a:prstGeom prst="line">
                <a:avLst/>
              </a:prstGeom>
              <a:ln w="19050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0" name="直接连接符 109"/>
              <p:cNvCxnSpPr/>
              <p:nvPr/>
            </p:nvCxnSpPr>
            <p:spPr>
              <a:xfrm flipH="1" flipV="1">
                <a:off x="3602273" y="3410981"/>
                <a:ext cx="158460" cy="266788"/>
              </a:xfrm>
              <a:prstGeom prst="line">
                <a:avLst/>
              </a:prstGeom>
              <a:ln w="19050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1" name="直接连接符 110"/>
              <p:cNvCxnSpPr/>
              <p:nvPr/>
            </p:nvCxnSpPr>
            <p:spPr>
              <a:xfrm>
                <a:off x="3051943" y="3410981"/>
                <a:ext cx="550330" cy="0"/>
              </a:xfrm>
              <a:prstGeom prst="line">
                <a:avLst/>
              </a:prstGeom>
              <a:ln w="19050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13" name="椭圆 112"/>
          <p:cNvSpPr/>
          <p:nvPr/>
        </p:nvSpPr>
        <p:spPr>
          <a:xfrm>
            <a:off x="8123252" y="2701253"/>
            <a:ext cx="1036605" cy="1036605"/>
          </a:xfrm>
          <a:prstGeom prst="ellipse">
            <a:avLst/>
          </a:prstGeom>
          <a:noFill/>
          <a:ln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4" name="椭圆 113"/>
          <p:cNvSpPr/>
          <p:nvPr/>
        </p:nvSpPr>
        <p:spPr>
          <a:xfrm>
            <a:off x="8232179" y="2810180"/>
            <a:ext cx="818751" cy="818751"/>
          </a:xfrm>
          <a:prstGeom prst="ellipse">
            <a:avLst/>
          </a:prstGeom>
          <a:gradFill flip="none" rotWithShape="1">
            <a:gsLst>
              <a:gs pos="0">
                <a:srgbClr val="BFBFBF"/>
              </a:gs>
              <a:gs pos="54000">
                <a:srgbClr val="FFFFFF"/>
              </a:gs>
              <a:gs pos="100000">
                <a:schemeClr val="bg1">
                  <a:tint val="0"/>
                </a:schemeClr>
              </a:gs>
            </a:gsLst>
            <a:lin ang="13500000" scaled="1"/>
            <a:tileRect/>
          </a:gradFill>
          <a:ln w="28575">
            <a:solidFill>
              <a:schemeClr val="bg1">
                <a:lumMod val="75000"/>
              </a:schemeClr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grpSp>
        <p:nvGrpSpPr>
          <p:cNvPr id="115" name="组合 114"/>
          <p:cNvGrpSpPr/>
          <p:nvPr/>
        </p:nvGrpSpPr>
        <p:grpSpPr>
          <a:xfrm>
            <a:off x="8244006" y="3138746"/>
            <a:ext cx="806923" cy="112703"/>
            <a:chOff x="2555819" y="3410981"/>
            <a:chExt cx="1542579" cy="266788"/>
          </a:xfrm>
        </p:grpSpPr>
        <p:cxnSp>
          <p:nvCxnSpPr>
            <p:cNvPr id="116" name="直接连接符 115"/>
            <p:cNvCxnSpPr>
              <a:stCxn id="114" idx="2"/>
            </p:cNvCxnSpPr>
            <p:nvPr/>
          </p:nvCxnSpPr>
          <p:spPr>
            <a:xfrm>
              <a:off x="2555819" y="3677769"/>
              <a:ext cx="337666" cy="0"/>
            </a:xfrm>
            <a:prstGeom prst="line">
              <a:avLst/>
            </a:prstGeom>
            <a:ln w="19050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直接连接符 116"/>
            <p:cNvCxnSpPr/>
            <p:nvPr/>
          </p:nvCxnSpPr>
          <p:spPr>
            <a:xfrm flipV="1">
              <a:off x="2893483" y="3410981"/>
              <a:ext cx="158460" cy="266788"/>
            </a:xfrm>
            <a:prstGeom prst="line">
              <a:avLst/>
            </a:prstGeom>
            <a:ln w="19050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直接连接符 117"/>
            <p:cNvCxnSpPr/>
            <p:nvPr/>
          </p:nvCxnSpPr>
          <p:spPr>
            <a:xfrm flipH="1">
              <a:off x="3760733" y="3677769"/>
              <a:ext cx="337665" cy="0"/>
            </a:xfrm>
            <a:prstGeom prst="line">
              <a:avLst/>
            </a:prstGeom>
            <a:ln w="19050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直接连接符 118"/>
            <p:cNvCxnSpPr/>
            <p:nvPr/>
          </p:nvCxnSpPr>
          <p:spPr>
            <a:xfrm flipH="1" flipV="1">
              <a:off x="3602273" y="3410981"/>
              <a:ext cx="158460" cy="266788"/>
            </a:xfrm>
            <a:prstGeom prst="line">
              <a:avLst/>
            </a:prstGeom>
            <a:ln w="19050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直接连接符 119"/>
            <p:cNvCxnSpPr/>
            <p:nvPr/>
          </p:nvCxnSpPr>
          <p:spPr>
            <a:xfrm>
              <a:off x="3051943" y="3410981"/>
              <a:ext cx="550330" cy="0"/>
            </a:xfrm>
            <a:prstGeom prst="line">
              <a:avLst/>
            </a:prstGeom>
            <a:ln w="19050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7" name="矩形 126"/>
          <p:cNvSpPr/>
          <p:nvPr/>
        </p:nvSpPr>
        <p:spPr>
          <a:xfrm>
            <a:off x="3112951" y="3127424"/>
            <a:ext cx="40806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2</a:t>
            </a:r>
            <a:endParaRPr lang="en-US" altLang="zh-CN" sz="200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128" name="矩形 127"/>
          <p:cNvSpPr/>
          <p:nvPr/>
        </p:nvSpPr>
        <p:spPr>
          <a:xfrm>
            <a:off x="8437501" y="2885070"/>
            <a:ext cx="40806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3</a:t>
            </a:r>
            <a:endParaRPr lang="en-US" altLang="zh-CN" sz="120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129" name="矩形 128"/>
          <p:cNvSpPr/>
          <p:nvPr/>
        </p:nvSpPr>
        <p:spPr>
          <a:xfrm>
            <a:off x="10309152" y="3857709"/>
            <a:ext cx="40806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4</a:t>
            </a:r>
            <a:endParaRPr lang="en-US" altLang="zh-CN" sz="320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130" name="矩形 129"/>
          <p:cNvSpPr/>
          <p:nvPr/>
        </p:nvSpPr>
        <p:spPr>
          <a:xfrm>
            <a:off x="1035996" y="4614143"/>
            <a:ext cx="40806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1</a:t>
            </a:r>
            <a:endParaRPr lang="en-US" altLang="zh-CN" sz="200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-1"/>
            <a:ext cx="12192000" cy="194091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等腰三角形 5"/>
          <p:cNvSpPr/>
          <p:nvPr/>
        </p:nvSpPr>
        <p:spPr>
          <a:xfrm rot="10800000">
            <a:off x="5483469" y="0"/>
            <a:ext cx="1225062" cy="474354"/>
          </a:xfrm>
          <a:prstGeom prst="triangle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矩形 48"/>
          <p:cNvSpPr/>
          <p:nvPr/>
        </p:nvSpPr>
        <p:spPr>
          <a:xfrm>
            <a:off x="800538" y="5069242"/>
            <a:ext cx="8581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 smtClean="0">
                <a:solidFill>
                  <a:schemeClr val="bg1">
                    <a:lumMod val="50000"/>
                  </a:schemeClr>
                </a:solidFill>
              </a:rPr>
              <a:t>I 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</a:rPr>
              <a:t>will always be with you.</a:t>
            </a:r>
            <a:endParaRPr lang="en-US" altLang="zh-CN" sz="1200" b="0" i="0" dirty="0">
              <a:solidFill>
                <a:schemeClr val="bg1">
                  <a:lumMod val="50000"/>
                </a:schemeClr>
              </a:solidFill>
              <a:effectLst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2897970" y="3719256"/>
            <a:ext cx="8581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 smtClean="0">
                <a:solidFill>
                  <a:schemeClr val="bg1">
                    <a:lumMod val="50000"/>
                  </a:schemeClr>
                </a:solidFill>
              </a:rPr>
              <a:t>Tadashi</a:t>
            </a:r>
          </a:p>
          <a:p>
            <a:pPr algn="ctr"/>
            <a:r>
              <a:rPr lang="en-US" altLang="zh-CN" sz="1200" dirty="0" smtClean="0">
                <a:solidFill>
                  <a:schemeClr val="bg1">
                    <a:lumMod val="50000"/>
                  </a:schemeClr>
                </a:solidFill>
              </a:rPr>
              <a:t>is 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</a:rPr>
              <a:t>here.</a:t>
            </a:r>
            <a:endParaRPr lang="en-US" altLang="zh-CN" sz="1200" b="0" i="0" dirty="0">
              <a:solidFill>
                <a:schemeClr val="bg1">
                  <a:lumMod val="50000"/>
                </a:schemeClr>
              </a:solidFill>
              <a:effectLst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8207464" y="3253831"/>
            <a:ext cx="858104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</a:rPr>
              <a:t>Text here</a:t>
            </a:r>
            <a:endParaRPr lang="en-US" altLang="zh-CN" sz="800" b="0" i="0" dirty="0">
              <a:solidFill>
                <a:schemeClr val="bg1">
                  <a:lumMod val="50000"/>
                </a:schemeClr>
              </a:solidFill>
              <a:effectLst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9768166" y="4565037"/>
            <a:ext cx="156623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</a:rPr>
              <a:t>I cannot </a:t>
            </a:r>
            <a:endParaRPr lang="en-US" altLang="zh-CN" sz="1200" dirty="0" smtClean="0">
              <a:solidFill>
                <a:schemeClr val="bg1">
                  <a:lumMod val="50000"/>
                </a:schemeClr>
              </a:solidFill>
            </a:endParaRPr>
          </a:p>
          <a:p>
            <a:pPr algn="ctr"/>
            <a:r>
              <a:rPr lang="en-US" altLang="zh-CN" sz="1200" dirty="0" smtClean="0">
                <a:solidFill>
                  <a:schemeClr val="bg1">
                    <a:lumMod val="50000"/>
                  </a:schemeClr>
                </a:solidFill>
              </a:rPr>
              <a:t>deactivate 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</a:rPr>
              <a:t>until you say you are satisfied with your care.</a:t>
            </a:r>
            <a:endParaRPr lang="en-US" altLang="zh-CN" sz="1200" b="0" i="0" dirty="0">
              <a:solidFill>
                <a:schemeClr val="bg1">
                  <a:lumMod val="50000"/>
                </a:schemeClr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66911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4940300"/>
            <a:ext cx="12192000" cy="1917700"/>
          </a:xfrm>
          <a:prstGeom prst="rect">
            <a:avLst/>
          </a:prstGeom>
          <a:solidFill>
            <a:srgbClr val="C125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1676240" y="4700673"/>
            <a:ext cx="499741" cy="499741"/>
            <a:chOff x="9527594" y="3608110"/>
            <a:chExt cx="2037989" cy="2037991"/>
          </a:xfrm>
        </p:grpSpPr>
        <p:sp>
          <p:nvSpPr>
            <p:cNvPr id="5" name="椭圆 4"/>
            <p:cNvSpPr/>
            <p:nvPr/>
          </p:nvSpPr>
          <p:spPr>
            <a:xfrm>
              <a:off x="9527594" y="3608110"/>
              <a:ext cx="2037989" cy="2037991"/>
            </a:xfrm>
            <a:prstGeom prst="ellipse">
              <a:avLst/>
            </a:prstGeom>
            <a:gradFill flip="none" rotWithShape="1">
              <a:gsLst>
                <a:gs pos="0">
                  <a:srgbClr val="BFBFBF"/>
                </a:gs>
                <a:gs pos="54000">
                  <a:srgbClr val="FFFFFF"/>
                </a:gs>
                <a:gs pos="100000">
                  <a:schemeClr val="bg1">
                    <a:tint val="0"/>
                  </a:schemeClr>
                </a:gs>
              </a:gsLst>
              <a:lin ang="13500000" scaled="1"/>
              <a:tileRect/>
            </a:gradFill>
            <a:ln w="28575">
              <a:noFill/>
            </a:ln>
            <a:effectLst>
              <a:outerShdw blurRad="88900" dir="5100000" sx="102000" sy="102000" rotWithShape="0">
                <a:scrgbClr r="0" g="0" b="0">
                  <a:alpha val="15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000000"/>
                </a:solidFill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9557030" y="4250218"/>
              <a:ext cx="2008549" cy="266789"/>
              <a:chOff x="2555818" y="3410981"/>
              <a:chExt cx="1542580" cy="266788"/>
            </a:xfrm>
          </p:grpSpPr>
          <p:cxnSp>
            <p:nvCxnSpPr>
              <p:cNvPr id="7" name="直接连接符 6"/>
              <p:cNvCxnSpPr>
                <a:stCxn id="5" idx="2"/>
              </p:cNvCxnSpPr>
              <p:nvPr/>
            </p:nvCxnSpPr>
            <p:spPr>
              <a:xfrm>
                <a:off x="2555818" y="3677769"/>
                <a:ext cx="337665" cy="0"/>
              </a:xfrm>
              <a:prstGeom prst="line">
                <a:avLst/>
              </a:prstGeom>
              <a:ln w="19050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直接连接符 7"/>
              <p:cNvCxnSpPr/>
              <p:nvPr/>
            </p:nvCxnSpPr>
            <p:spPr>
              <a:xfrm flipV="1">
                <a:off x="2893483" y="3410981"/>
                <a:ext cx="158460" cy="266788"/>
              </a:xfrm>
              <a:prstGeom prst="line">
                <a:avLst/>
              </a:prstGeom>
              <a:ln w="19050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直接连接符 8"/>
              <p:cNvCxnSpPr/>
              <p:nvPr/>
            </p:nvCxnSpPr>
            <p:spPr>
              <a:xfrm flipH="1">
                <a:off x="3760733" y="3677769"/>
                <a:ext cx="337665" cy="0"/>
              </a:xfrm>
              <a:prstGeom prst="line">
                <a:avLst/>
              </a:prstGeom>
              <a:ln w="19050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直接连接符 9"/>
              <p:cNvCxnSpPr/>
              <p:nvPr/>
            </p:nvCxnSpPr>
            <p:spPr>
              <a:xfrm flipH="1" flipV="1">
                <a:off x="3602273" y="3410981"/>
                <a:ext cx="158460" cy="266788"/>
              </a:xfrm>
              <a:prstGeom prst="line">
                <a:avLst/>
              </a:prstGeom>
              <a:ln w="19050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直接连接符 10"/>
              <p:cNvCxnSpPr/>
              <p:nvPr/>
            </p:nvCxnSpPr>
            <p:spPr>
              <a:xfrm>
                <a:off x="3051943" y="3410981"/>
                <a:ext cx="550330" cy="0"/>
              </a:xfrm>
              <a:prstGeom prst="line">
                <a:avLst/>
              </a:prstGeom>
              <a:ln w="19050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cxnSp>
        <p:nvCxnSpPr>
          <p:cNvPr id="45" name="直接连接符 44"/>
          <p:cNvCxnSpPr/>
          <p:nvPr/>
        </p:nvCxnSpPr>
        <p:spPr>
          <a:xfrm>
            <a:off x="1926110" y="2959100"/>
            <a:ext cx="0" cy="1741573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7" name="组合 46"/>
          <p:cNvGrpSpPr/>
          <p:nvPr/>
        </p:nvGrpSpPr>
        <p:grpSpPr>
          <a:xfrm>
            <a:off x="5846130" y="4700673"/>
            <a:ext cx="499741" cy="499741"/>
            <a:chOff x="9527594" y="3608110"/>
            <a:chExt cx="2037989" cy="2037991"/>
          </a:xfrm>
        </p:grpSpPr>
        <p:sp>
          <p:nvSpPr>
            <p:cNvPr id="48" name="椭圆 47"/>
            <p:cNvSpPr/>
            <p:nvPr/>
          </p:nvSpPr>
          <p:spPr>
            <a:xfrm>
              <a:off x="9527594" y="3608110"/>
              <a:ext cx="2037989" cy="2037991"/>
            </a:xfrm>
            <a:prstGeom prst="ellipse">
              <a:avLst/>
            </a:prstGeom>
            <a:gradFill flip="none" rotWithShape="1">
              <a:gsLst>
                <a:gs pos="0">
                  <a:srgbClr val="BFBFBF"/>
                </a:gs>
                <a:gs pos="54000">
                  <a:srgbClr val="FFFFFF"/>
                </a:gs>
                <a:gs pos="100000">
                  <a:schemeClr val="bg1">
                    <a:tint val="0"/>
                  </a:schemeClr>
                </a:gs>
              </a:gsLst>
              <a:lin ang="13500000" scaled="1"/>
              <a:tileRect/>
            </a:gradFill>
            <a:ln w="28575">
              <a:noFill/>
            </a:ln>
            <a:effectLst>
              <a:outerShdw blurRad="88900" dir="5100000" sx="102000" sy="102000" rotWithShape="0">
                <a:scrgbClr r="0" g="0" b="0">
                  <a:alpha val="15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000000"/>
                </a:solidFill>
              </a:endParaRPr>
            </a:p>
          </p:txBody>
        </p:sp>
        <p:grpSp>
          <p:nvGrpSpPr>
            <p:cNvPr id="49" name="组合 48"/>
            <p:cNvGrpSpPr/>
            <p:nvPr/>
          </p:nvGrpSpPr>
          <p:grpSpPr>
            <a:xfrm>
              <a:off x="9557030" y="4250218"/>
              <a:ext cx="2008549" cy="266789"/>
              <a:chOff x="2555818" y="3410981"/>
              <a:chExt cx="1542580" cy="266788"/>
            </a:xfrm>
          </p:grpSpPr>
          <p:cxnSp>
            <p:nvCxnSpPr>
              <p:cNvPr id="50" name="直接连接符 49"/>
              <p:cNvCxnSpPr>
                <a:stCxn id="48" idx="2"/>
              </p:cNvCxnSpPr>
              <p:nvPr/>
            </p:nvCxnSpPr>
            <p:spPr>
              <a:xfrm>
                <a:off x="2555818" y="3677769"/>
                <a:ext cx="337665" cy="0"/>
              </a:xfrm>
              <a:prstGeom prst="line">
                <a:avLst/>
              </a:prstGeom>
              <a:ln w="19050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直接连接符 50"/>
              <p:cNvCxnSpPr/>
              <p:nvPr/>
            </p:nvCxnSpPr>
            <p:spPr>
              <a:xfrm flipV="1">
                <a:off x="2893483" y="3410981"/>
                <a:ext cx="158460" cy="266788"/>
              </a:xfrm>
              <a:prstGeom prst="line">
                <a:avLst/>
              </a:prstGeom>
              <a:ln w="19050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直接连接符 51"/>
              <p:cNvCxnSpPr/>
              <p:nvPr/>
            </p:nvCxnSpPr>
            <p:spPr>
              <a:xfrm flipH="1">
                <a:off x="3760733" y="3677769"/>
                <a:ext cx="337665" cy="0"/>
              </a:xfrm>
              <a:prstGeom prst="line">
                <a:avLst/>
              </a:prstGeom>
              <a:ln w="19050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直接连接符 52"/>
              <p:cNvCxnSpPr/>
              <p:nvPr/>
            </p:nvCxnSpPr>
            <p:spPr>
              <a:xfrm flipH="1" flipV="1">
                <a:off x="3602273" y="3410981"/>
                <a:ext cx="158460" cy="266788"/>
              </a:xfrm>
              <a:prstGeom prst="line">
                <a:avLst/>
              </a:prstGeom>
              <a:ln w="19050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直接连接符 53"/>
              <p:cNvCxnSpPr/>
              <p:nvPr/>
            </p:nvCxnSpPr>
            <p:spPr>
              <a:xfrm>
                <a:off x="3051943" y="3410981"/>
                <a:ext cx="550330" cy="0"/>
              </a:xfrm>
              <a:prstGeom prst="line">
                <a:avLst/>
              </a:prstGeom>
              <a:ln w="19050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55" name="组合 54"/>
          <p:cNvGrpSpPr/>
          <p:nvPr/>
        </p:nvGrpSpPr>
        <p:grpSpPr>
          <a:xfrm>
            <a:off x="10016020" y="4700673"/>
            <a:ext cx="499741" cy="499741"/>
            <a:chOff x="9527594" y="3608110"/>
            <a:chExt cx="2037989" cy="2037991"/>
          </a:xfrm>
        </p:grpSpPr>
        <p:sp>
          <p:nvSpPr>
            <p:cNvPr id="56" name="椭圆 55"/>
            <p:cNvSpPr/>
            <p:nvPr/>
          </p:nvSpPr>
          <p:spPr>
            <a:xfrm>
              <a:off x="9527594" y="3608110"/>
              <a:ext cx="2037989" cy="2037991"/>
            </a:xfrm>
            <a:prstGeom prst="ellipse">
              <a:avLst/>
            </a:prstGeom>
            <a:gradFill flip="none" rotWithShape="1">
              <a:gsLst>
                <a:gs pos="0">
                  <a:srgbClr val="BFBFBF"/>
                </a:gs>
                <a:gs pos="54000">
                  <a:srgbClr val="FFFFFF"/>
                </a:gs>
                <a:gs pos="100000">
                  <a:schemeClr val="bg1">
                    <a:tint val="0"/>
                  </a:schemeClr>
                </a:gs>
              </a:gsLst>
              <a:lin ang="13500000" scaled="1"/>
              <a:tileRect/>
            </a:gradFill>
            <a:ln w="28575">
              <a:noFill/>
            </a:ln>
            <a:effectLst>
              <a:outerShdw blurRad="88900" dir="5100000" sx="102000" sy="102000" rotWithShape="0">
                <a:scrgbClr r="0" g="0" b="0">
                  <a:alpha val="15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000000"/>
                </a:solidFill>
              </a:endParaRPr>
            </a:p>
          </p:txBody>
        </p:sp>
        <p:grpSp>
          <p:nvGrpSpPr>
            <p:cNvPr id="57" name="组合 56"/>
            <p:cNvGrpSpPr/>
            <p:nvPr/>
          </p:nvGrpSpPr>
          <p:grpSpPr>
            <a:xfrm>
              <a:off x="9557030" y="4250218"/>
              <a:ext cx="2008549" cy="266789"/>
              <a:chOff x="2555818" y="3410981"/>
              <a:chExt cx="1542580" cy="266788"/>
            </a:xfrm>
          </p:grpSpPr>
          <p:cxnSp>
            <p:nvCxnSpPr>
              <p:cNvPr id="58" name="直接连接符 57"/>
              <p:cNvCxnSpPr>
                <a:stCxn id="56" idx="2"/>
              </p:cNvCxnSpPr>
              <p:nvPr/>
            </p:nvCxnSpPr>
            <p:spPr>
              <a:xfrm>
                <a:off x="2555818" y="3677769"/>
                <a:ext cx="337665" cy="0"/>
              </a:xfrm>
              <a:prstGeom prst="line">
                <a:avLst/>
              </a:prstGeom>
              <a:ln w="19050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直接连接符 58"/>
              <p:cNvCxnSpPr/>
              <p:nvPr/>
            </p:nvCxnSpPr>
            <p:spPr>
              <a:xfrm flipV="1">
                <a:off x="2893483" y="3410981"/>
                <a:ext cx="158460" cy="266788"/>
              </a:xfrm>
              <a:prstGeom prst="line">
                <a:avLst/>
              </a:prstGeom>
              <a:ln w="19050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" name="直接连接符 59"/>
              <p:cNvCxnSpPr/>
              <p:nvPr/>
            </p:nvCxnSpPr>
            <p:spPr>
              <a:xfrm flipH="1">
                <a:off x="3760733" y="3677769"/>
                <a:ext cx="337665" cy="0"/>
              </a:xfrm>
              <a:prstGeom prst="line">
                <a:avLst/>
              </a:prstGeom>
              <a:ln w="19050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" name="直接连接符 60"/>
              <p:cNvCxnSpPr/>
              <p:nvPr/>
            </p:nvCxnSpPr>
            <p:spPr>
              <a:xfrm flipH="1" flipV="1">
                <a:off x="3602273" y="3410981"/>
                <a:ext cx="158460" cy="266788"/>
              </a:xfrm>
              <a:prstGeom prst="line">
                <a:avLst/>
              </a:prstGeom>
              <a:ln w="19050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" name="直接连接符 61"/>
              <p:cNvCxnSpPr/>
              <p:nvPr/>
            </p:nvCxnSpPr>
            <p:spPr>
              <a:xfrm>
                <a:off x="3051943" y="3410981"/>
                <a:ext cx="550330" cy="0"/>
              </a:xfrm>
              <a:prstGeom prst="line">
                <a:avLst/>
              </a:prstGeom>
              <a:ln w="19050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cxnSp>
        <p:nvCxnSpPr>
          <p:cNvPr id="63" name="直接连接符 62"/>
          <p:cNvCxnSpPr/>
          <p:nvPr/>
        </p:nvCxnSpPr>
        <p:spPr>
          <a:xfrm>
            <a:off x="6096000" y="2959100"/>
            <a:ext cx="0" cy="1741573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直接连接符 63"/>
          <p:cNvCxnSpPr/>
          <p:nvPr/>
        </p:nvCxnSpPr>
        <p:spPr>
          <a:xfrm>
            <a:off x="10264698" y="2959100"/>
            <a:ext cx="0" cy="1741573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2" name="图片 7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9848" b="2477"/>
          <a:stretch>
            <a:fillRect/>
          </a:stretch>
        </p:blipFill>
        <p:spPr>
          <a:xfrm>
            <a:off x="5334978" y="2200566"/>
            <a:ext cx="1550905" cy="1574380"/>
          </a:xfrm>
          <a:custGeom>
            <a:avLst/>
            <a:gdLst>
              <a:gd name="connsiteX0" fmla="*/ 1047750 w 2095500"/>
              <a:gd name="connsiteY0" fmla="*/ 0 h 2095500"/>
              <a:gd name="connsiteX1" fmla="*/ 2095500 w 2095500"/>
              <a:gd name="connsiteY1" fmla="*/ 1047750 h 2095500"/>
              <a:gd name="connsiteX2" fmla="*/ 1047750 w 2095500"/>
              <a:gd name="connsiteY2" fmla="*/ 2095500 h 2095500"/>
              <a:gd name="connsiteX3" fmla="*/ 0 w 2095500"/>
              <a:gd name="connsiteY3" fmla="*/ 1047750 h 2095500"/>
              <a:gd name="connsiteX4" fmla="*/ 1047750 w 2095500"/>
              <a:gd name="connsiteY4" fmla="*/ 0 h 2095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95500" h="2095500">
                <a:moveTo>
                  <a:pt x="1047750" y="0"/>
                </a:moveTo>
                <a:cubicBezTo>
                  <a:pt x="1626406" y="0"/>
                  <a:pt x="2095500" y="469094"/>
                  <a:pt x="2095500" y="1047750"/>
                </a:cubicBezTo>
                <a:cubicBezTo>
                  <a:pt x="2095500" y="1626406"/>
                  <a:pt x="1626406" y="2095500"/>
                  <a:pt x="1047750" y="2095500"/>
                </a:cubicBezTo>
                <a:cubicBezTo>
                  <a:pt x="469094" y="2095500"/>
                  <a:pt x="0" y="1626406"/>
                  <a:pt x="0" y="1047750"/>
                </a:cubicBezTo>
                <a:cubicBezTo>
                  <a:pt x="0" y="469094"/>
                  <a:pt x="469094" y="0"/>
                  <a:pt x="104775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r="2400000" sx="102000" sy="102000" algn="t" rotWithShape="0">
              <a:prstClr val="black">
                <a:alpha val="20000"/>
              </a:prstClr>
            </a:outerShdw>
          </a:effectLst>
        </p:spPr>
      </p:pic>
      <p:pic>
        <p:nvPicPr>
          <p:cNvPr id="67" name="图片 6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651" t="4007" r="1436" b="32051"/>
          <a:stretch>
            <a:fillRect/>
          </a:stretch>
        </p:blipFill>
        <p:spPr>
          <a:xfrm>
            <a:off x="1138920" y="2200566"/>
            <a:ext cx="1574380" cy="1574380"/>
          </a:xfrm>
          <a:custGeom>
            <a:avLst/>
            <a:gdLst>
              <a:gd name="connsiteX0" fmla="*/ 1047750 w 2095500"/>
              <a:gd name="connsiteY0" fmla="*/ 0 h 2095500"/>
              <a:gd name="connsiteX1" fmla="*/ 2095500 w 2095500"/>
              <a:gd name="connsiteY1" fmla="*/ 1047750 h 2095500"/>
              <a:gd name="connsiteX2" fmla="*/ 1047750 w 2095500"/>
              <a:gd name="connsiteY2" fmla="*/ 2095500 h 2095500"/>
              <a:gd name="connsiteX3" fmla="*/ 0 w 2095500"/>
              <a:gd name="connsiteY3" fmla="*/ 1047750 h 2095500"/>
              <a:gd name="connsiteX4" fmla="*/ 1047750 w 2095500"/>
              <a:gd name="connsiteY4" fmla="*/ 0 h 2095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95500" h="2095500">
                <a:moveTo>
                  <a:pt x="1047750" y="0"/>
                </a:moveTo>
                <a:cubicBezTo>
                  <a:pt x="1626406" y="0"/>
                  <a:pt x="2095500" y="469094"/>
                  <a:pt x="2095500" y="1047750"/>
                </a:cubicBezTo>
                <a:cubicBezTo>
                  <a:pt x="2095500" y="1626406"/>
                  <a:pt x="1626406" y="2095500"/>
                  <a:pt x="1047750" y="2095500"/>
                </a:cubicBezTo>
                <a:cubicBezTo>
                  <a:pt x="469094" y="2095500"/>
                  <a:pt x="0" y="1626406"/>
                  <a:pt x="0" y="1047750"/>
                </a:cubicBezTo>
                <a:cubicBezTo>
                  <a:pt x="0" y="469094"/>
                  <a:pt x="469094" y="0"/>
                  <a:pt x="1047750" y="0"/>
                </a:cubicBezTo>
                <a:close/>
              </a:path>
            </a:pathLst>
          </a:custGeom>
          <a:ln>
            <a:noFill/>
          </a:ln>
          <a:effectLst>
            <a:outerShdw blurRad="50800" dir="2400000" sx="102000" sy="102000" algn="t" rotWithShape="0">
              <a:prstClr val="black">
                <a:alpha val="20000"/>
              </a:prstClr>
            </a:outerShdw>
          </a:effectLst>
        </p:spPr>
      </p:pic>
      <p:pic>
        <p:nvPicPr>
          <p:cNvPr id="74" name="图片 7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5" t="9669" b="23626"/>
          <a:stretch>
            <a:fillRect/>
          </a:stretch>
        </p:blipFill>
        <p:spPr>
          <a:xfrm>
            <a:off x="9479753" y="2200566"/>
            <a:ext cx="1572452" cy="1574380"/>
          </a:xfrm>
          <a:custGeom>
            <a:avLst/>
            <a:gdLst>
              <a:gd name="connsiteX0" fmla="*/ 1047750 w 2095500"/>
              <a:gd name="connsiteY0" fmla="*/ 0 h 2095500"/>
              <a:gd name="connsiteX1" fmla="*/ 2095500 w 2095500"/>
              <a:gd name="connsiteY1" fmla="*/ 1047750 h 2095500"/>
              <a:gd name="connsiteX2" fmla="*/ 1047750 w 2095500"/>
              <a:gd name="connsiteY2" fmla="*/ 2095500 h 2095500"/>
              <a:gd name="connsiteX3" fmla="*/ 0 w 2095500"/>
              <a:gd name="connsiteY3" fmla="*/ 1047750 h 2095500"/>
              <a:gd name="connsiteX4" fmla="*/ 1047750 w 2095500"/>
              <a:gd name="connsiteY4" fmla="*/ 0 h 2095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95500" h="2095500">
                <a:moveTo>
                  <a:pt x="1047750" y="0"/>
                </a:moveTo>
                <a:cubicBezTo>
                  <a:pt x="1626406" y="0"/>
                  <a:pt x="2095500" y="469094"/>
                  <a:pt x="2095500" y="1047750"/>
                </a:cubicBezTo>
                <a:cubicBezTo>
                  <a:pt x="2095500" y="1626406"/>
                  <a:pt x="1626406" y="2095500"/>
                  <a:pt x="1047750" y="2095500"/>
                </a:cubicBezTo>
                <a:cubicBezTo>
                  <a:pt x="469094" y="2095500"/>
                  <a:pt x="0" y="1626406"/>
                  <a:pt x="0" y="1047750"/>
                </a:cubicBezTo>
                <a:cubicBezTo>
                  <a:pt x="0" y="469094"/>
                  <a:pt x="469094" y="0"/>
                  <a:pt x="1047750" y="0"/>
                </a:cubicBezTo>
                <a:close/>
              </a:path>
            </a:pathLst>
          </a:custGeom>
          <a:ln>
            <a:noFill/>
          </a:ln>
          <a:effectLst>
            <a:outerShdw blurRad="50800" dir="2400000" sx="102000" sy="102000" algn="t" rotWithShape="0">
              <a:prstClr val="black">
                <a:alpha val="20000"/>
              </a:prstClr>
            </a:outerShdw>
          </a:effectLst>
        </p:spPr>
      </p:pic>
      <p:grpSp>
        <p:nvGrpSpPr>
          <p:cNvPr id="75" name="组合 74"/>
          <p:cNvGrpSpPr/>
          <p:nvPr/>
        </p:nvGrpSpPr>
        <p:grpSpPr>
          <a:xfrm>
            <a:off x="1256696" y="1007137"/>
            <a:ext cx="1338828" cy="993453"/>
            <a:chOff x="5401739" y="4341637"/>
            <a:chExt cx="1338828" cy="1950351"/>
          </a:xfrm>
        </p:grpSpPr>
        <p:sp>
          <p:nvSpPr>
            <p:cNvPr id="76" name="文本框 25"/>
            <p:cNvSpPr txBox="1"/>
            <p:nvPr/>
          </p:nvSpPr>
          <p:spPr>
            <a:xfrm>
              <a:off x="5422578" y="4341637"/>
              <a:ext cx="1297151" cy="12688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3600" b="1" dirty="0" smtClean="0">
                  <a:solidFill>
                    <a:srgbClr val="C12529"/>
                  </a:solidFill>
                  <a:latin typeface="Big Hero 6 " pitchFamily="2" charset="0"/>
                  <a:ea typeface="+mj-ea"/>
                </a:rPr>
                <a:t>BAY</a:t>
              </a:r>
            </a:p>
          </p:txBody>
        </p:sp>
        <p:sp>
          <p:nvSpPr>
            <p:cNvPr id="77" name="文本框 26"/>
            <p:cNvSpPr txBox="1"/>
            <p:nvPr/>
          </p:nvSpPr>
          <p:spPr>
            <a:xfrm>
              <a:off x="5401739" y="5143955"/>
              <a:ext cx="1338828" cy="114803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3200" b="1" dirty="0" smtClean="0">
                  <a:solidFill>
                    <a:srgbClr val="C12529"/>
                  </a:solidFill>
                  <a:latin typeface="Big Hero 6 " pitchFamily="2" charset="0"/>
                  <a:ea typeface="+mj-ea"/>
                </a:rPr>
                <a:t>MAX</a:t>
              </a:r>
            </a:p>
          </p:txBody>
        </p:sp>
      </p:grpSp>
      <p:sp>
        <p:nvSpPr>
          <p:cNvPr id="79" name="文本框 25"/>
          <p:cNvSpPr txBox="1"/>
          <p:nvPr/>
        </p:nvSpPr>
        <p:spPr>
          <a:xfrm>
            <a:off x="5372889" y="1180698"/>
            <a:ext cx="147508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3600" b="1" dirty="0" smtClean="0">
                <a:solidFill>
                  <a:srgbClr val="C12529"/>
                </a:solidFill>
                <a:latin typeface="Big Hero 6 " pitchFamily="2" charset="0"/>
                <a:ea typeface="+mj-ea"/>
              </a:rPr>
              <a:t>HIRO</a:t>
            </a:r>
          </a:p>
        </p:txBody>
      </p:sp>
      <p:sp>
        <p:nvSpPr>
          <p:cNvPr id="82" name="文本框 25"/>
          <p:cNvSpPr txBox="1"/>
          <p:nvPr/>
        </p:nvSpPr>
        <p:spPr>
          <a:xfrm>
            <a:off x="9059881" y="1180698"/>
            <a:ext cx="240963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3600" b="1" dirty="0">
                <a:solidFill>
                  <a:srgbClr val="C12529"/>
                </a:solidFill>
                <a:latin typeface="Big Hero 6 " pitchFamily="2" charset="0"/>
                <a:ea typeface="+mj-ea"/>
              </a:rPr>
              <a:t>Tadashi</a:t>
            </a:r>
          </a:p>
        </p:txBody>
      </p:sp>
      <p:sp>
        <p:nvSpPr>
          <p:cNvPr id="84" name="矩形 83"/>
          <p:cNvSpPr/>
          <p:nvPr/>
        </p:nvSpPr>
        <p:spPr>
          <a:xfrm>
            <a:off x="837363" y="5450360"/>
            <a:ext cx="217749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</a:rPr>
              <a:t>On </a:t>
            </a:r>
            <a:r>
              <a:rPr lang="en-US" altLang="zh-CN" sz="1200" dirty="0">
                <a:solidFill>
                  <a:schemeClr val="bg1"/>
                </a:solidFill>
              </a:rPr>
              <a:t>a scale from 1, to </a:t>
            </a:r>
            <a:r>
              <a:rPr lang="en-US" altLang="zh-CN" sz="1200" dirty="0" smtClean="0">
                <a:solidFill>
                  <a:schemeClr val="bg1"/>
                </a:solidFill>
              </a:rPr>
              <a:t>10,</a:t>
            </a:r>
          </a:p>
          <a:p>
            <a:pPr algn="ctr"/>
            <a:r>
              <a:rPr lang="en-US" altLang="zh-CN" sz="1200" dirty="0" smtClean="0">
                <a:solidFill>
                  <a:schemeClr val="bg1"/>
                </a:solidFill>
              </a:rPr>
              <a:t>How </a:t>
            </a:r>
            <a:r>
              <a:rPr lang="en-US" altLang="zh-CN" sz="1200" dirty="0">
                <a:solidFill>
                  <a:schemeClr val="bg1"/>
                </a:solidFill>
              </a:rPr>
              <a:t>Would You rate your Pain?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85" name="矩形 84"/>
          <p:cNvSpPr/>
          <p:nvPr/>
        </p:nvSpPr>
        <p:spPr>
          <a:xfrm>
            <a:off x="5021682" y="5450360"/>
            <a:ext cx="217749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</a:rPr>
              <a:t>On </a:t>
            </a:r>
            <a:r>
              <a:rPr lang="en-US" altLang="zh-CN" sz="1200" dirty="0">
                <a:solidFill>
                  <a:schemeClr val="bg1"/>
                </a:solidFill>
              </a:rPr>
              <a:t>a scale from 1, to </a:t>
            </a:r>
            <a:r>
              <a:rPr lang="en-US" altLang="zh-CN" sz="1200" dirty="0" smtClean="0">
                <a:solidFill>
                  <a:schemeClr val="bg1"/>
                </a:solidFill>
              </a:rPr>
              <a:t>10,</a:t>
            </a:r>
          </a:p>
          <a:p>
            <a:pPr algn="ctr"/>
            <a:r>
              <a:rPr lang="en-US" altLang="zh-CN" sz="1200" dirty="0" smtClean="0">
                <a:solidFill>
                  <a:schemeClr val="bg1"/>
                </a:solidFill>
              </a:rPr>
              <a:t>How </a:t>
            </a:r>
            <a:r>
              <a:rPr lang="en-US" altLang="zh-CN" sz="1200" dirty="0">
                <a:solidFill>
                  <a:schemeClr val="bg1"/>
                </a:solidFill>
              </a:rPr>
              <a:t>Would You rate your Pain?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86" name="矩形 85"/>
          <p:cNvSpPr/>
          <p:nvPr/>
        </p:nvSpPr>
        <p:spPr>
          <a:xfrm>
            <a:off x="9175950" y="5450360"/>
            <a:ext cx="217749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</a:rPr>
              <a:t>On </a:t>
            </a:r>
            <a:r>
              <a:rPr lang="en-US" altLang="zh-CN" sz="1200" dirty="0">
                <a:solidFill>
                  <a:schemeClr val="bg1"/>
                </a:solidFill>
              </a:rPr>
              <a:t>a scale from 1, to </a:t>
            </a:r>
            <a:r>
              <a:rPr lang="en-US" altLang="zh-CN" sz="1200" dirty="0" smtClean="0">
                <a:solidFill>
                  <a:schemeClr val="bg1"/>
                </a:solidFill>
              </a:rPr>
              <a:t>10,</a:t>
            </a:r>
          </a:p>
          <a:p>
            <a:pPr algn="ctr"/>
            <a:r>
              <a:rPr lang="en-US" altLang="zh-CN" sz="1200" dirty="0" smtClean="0">
                <a:solidFill>
                  <a:schemeClr val="bg1"/>
                </a:solidFill>
              </a:rPr>
              <a:t>How </a:t>
            </a:r>
            <a:r>
              <a:rPr lang="en-US" altLang="zh-CN" sz="1200" dirty="0">
                <a:solidFill>
                  <a:schemeClr val="bg1"/>
                </a:solidFill>
              </a:rPr>
              <a:t>Would You rate your Pain</a:t>
            </a:r>
            <a:r>
              <a:rPr lang="en-US" altLang="zh-CN" sz="1200" dirty="0" smtClean="0">
                <a:solidFill>
                  <a:schemeClr val="bg1"/>
                </a:solidFill>
              </a:rPr>
              <a:t>?</a:t>
            </a:r>
          </a:p>
          <a:p>
            <a:pPr algn="ctr"/>
            <a:r>
              <a:rPr lang="en-US" altLang="zh-CN" sz="1200" dirty="0">
                <a:solidFill>
                  <a:schemeClr val="bg1"/>
                </a:solidFill>
              </a:rPr>
              <a:t>On a scale from 1, to 10,</a:t>
            </a:r>
          </a:p>
          <a:p>
            <a:pPr algn="ctr"/>
            <a:r>
              <a:rPr lang="en-US" altLang="zh-CN" sz="1200" dirty="0">
                <a:solidFill>
                  <a:schemeClr val="bg1"/>
                </a:solidFill>
              </a:rPr>
              <a:t>How Would You rate your Pain</a:t>
            </a:r>
            <a:r>
              <a:rPr lang="en-US" altLang="zh-CN" sz="1200" dirty="0" smtClean="0">
                <a:solidFill>
                  <a:schemeClr val="bg1"/>
                </a:solidFill>
              </a:rPr>
              <a:t>?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49812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549666" y="1494655"/>
            <a:ext cx="3058095" cy="3058095"/>
            <a:chOff x="4822256" y="1424540"/>
            <a:chExt cx="3872096" cy="3872096"/>
          </a:xfrm>
        </p:grpSpPr>
        <p:sp>
          <p:nvSpPr>
            <p:cNvPr id="5" name="椭圆 4"/>
            <p:cNvSpPr/>
            <p:nvPr/>
          </p:nvSpPr>
          <p:spPr>
            <a:xfrm>
              <a:off x="4822256" y="1424540"/>
              <a:ext cx="3872096" cy="3872096"/>
            </a:xfrm>
            <a:prstGeom prst="ellipse">
              <a:avLst/>
            </a:prstGeom>
            <a:solidFill>
              <a:srgbClr val="C12529"/>
            </a:solidFill>
            <a:ln>
              <a:noFill/>
            </a:ln>
            <a:effectLst>
              <a:outerShdw blurRad="50800" dist="1397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32163" t="15299" r="29611" b="28561"/>
            <a:stretch/>
          </p:blipFill>
          <p:spPr>
            <a:xfrm>
              <a:off x="4822256" y="1915027"/>
              <a:ext cx="3872096" cy="3198729"/>
            </a:xfrm>
            <a:custGeom>
              <a:avLst/>
              <a:gdLst>
                <a:gd name="connsiteX0" fmla="*/ 651302 w 3872096"/>
                <a:gd name="connsiteY0" fmla="*/ 0 h 3198729"/>
                <a:gd name="connsiteX1" fmla="*/ 3220795 w 3872096"/>
                <a:gd name="connsiteY1" fmla="*/ 0 h 3198729"/>
                <a:gd name="connsiteX2" fmla="*/ 3305041 w 3872096"/>
                <a:gd name="connsiteY2" fmla="*/ 76568 h 3198729"/>
                <a:gd name="connsiteX3" fmla="*/ 3872096 w 3872096"/>
                <a:gd name="connsiteY3" fmla="*/ 1445561 h 3198729"/>
                <a:gd name="connsiteX4" fmla="*/ 2858884 w 3872096"/>
                <a:gd name="connsiteY4" fmla="*/ 3147939 h 3198729"/>
                <a:gd name="connsiteX5" fmla="*/ 2753449 w 3872096"/>
                <a:gd name="connsiteY5" fmla="*/ 3198729 h 3198729"/>
                <a:gd name="connsiteX6" fmla="*/ 1118647 w 3872096"/>
                <a:gd name="connsiteY6" fmla="*/ 3198729 h 3198729"/>
                <a:gd name="connsiteX7" fmla="*/ 1013213 w 3872096"/>
                <a:gd name="connsiteY7" fmla="*/ 3147939 h 3198729"/>
                <a:gd name="connsiteX8" fmla="*/ 0 w 3872096"/>
                <a:gd name="connsiteY8" fmla="*/ 1445561 h 3198729"/>
                <a:gd name="connsiteX9" fmla="*/ 567055 w 3872096"/>
                <a:gd name="connsiteY9" fmla="*/ 76568 h 3198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872096" h="3198729">
                  <a:moveTo>
                    <a:pt x="651302" y="0"/>
                  </a:moveTo>
                  <a:lnTo>
                    <a:pt x="3220795" y="0"/>
                  </a:lnTo>
                  <a:lnTo>
                    <a:pt x="3305041" y="76568"/>
                  </a:lnTo>
                  <a:cubicBezTo>
                    <a:pt x="3655397" y="426924"/>
                    <a:pt x="3872096" y="910936"/>
                    <a:pt x="3872096" y="1445561"/>
                  </a:cubicBezTo>
                  <a:cubicBezTo>
                    <a:pt x="3872096" y="2180670"/>
                    <a:pt x="3462399" y="2820090"/>
                    <a:pt x="2858884" y="3147939"/>
                  </a:cubicBezTo>
                  <a:lnTo>
                    <a:pt x="2753449" y="3198729"/>
                  </a:lnTo>
                  <a:lnTo>
                    <a:pt x="1118647" y="3198729"/>
                  </a:lnTo>
                  <a:lnTo>
                    <a:pt x="1013213" y="3147939"/>
                  </a:lnTo>
                  <a:cubicBezTo>
                    <a:pt x="409698" y="2820090"/>
                    <a:pt x="0" y="2180670"/>
                    <a:pt x="0" y="1445561"/>
                  </a:cubicBezTo>
                  <a:cubicBezTo>
                    <a:pt x="0" y="910936"/>
                    <a:pt x="216700" y="426924"/>
                    <a:pt x="567055" y="76568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</p:pic>
      </p:grpSp>
      <p:grpSp>
        <p:nvGrpSpPr>
          <p:cNvPr id="31" name="组合 30"/>
          <p:cNvGrpSpPr/>
          <p:nvPr/>
        </p:nvGrpSpPr>
        <p:grpSpPr>
          <a:xfrm>
            <a:off x="7617590" y="1408027"/>
            <a:ext cx="3058096" cy="3144723"/>
            <a:chOff x="7552886" y="1759844"/>
            <a:chExt cx="3003083" cy="3088152"/>
          </a:xfrm>
        </p:grpSpPr>
        <p:sp>
          <p:nvSpPr>
            <p:cNvPr id="25" name="椭圆 24"/>
            <p:cNvSpPr/>
            <p:nvPr/>
          </p:nvSpPr>
          <p:spPr>
            <a:xfrm>
              <a:off x="7552886" y="1844913"/>
              <a:ext cx="3003083" cy="300308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139700" dir="270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>
              <a:off x="7668968" y="1759844"/>
              <a:ext cx="2770917" cy="278478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76200" dir="270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7998878" y="3256141"/>
              <a:ext cx="946678" cy="102741"/>
            </a:xfrm>
            <a:prstGeom prst="rect">
              <a:avLst/>
            </a:prstGeom>
            <a:solidFill>
              <a:srgbClr val="0000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9194212" y="3256141"/>
              <a:ext cx="946678" cy="102741"/>
            </a:xfrm>
            <a:prstGeom prst="rect">
              <a:avLst/>
            </a:prstGeom>
            <a:solidFill>
              <a:srgbClr val="0000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8315878" y="3265157"/>
              <a:ext cx="263651" cy="180369"/>
            </a:xfrm>
            <a:prstGeom prst="ellipse">
              <a:avLst/>
            </a:prstGeom>
            <a:solidFill>
              <a:srgbClr val="0000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9479201" y="3262617"/>
              <a:ext cx="263651" cy="180369"/>
            </a:xfrm>
            <a:prstGeom prst="ellipse">
              <a:avLst/>
            </a:prstGeom>
            <a:solidFill>
              <a:srgbClr val="0000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</a:endParaRPr>
            </a:p>
          </p:txBody>
        </p:sp>
        <p:sp>
          <p:nvSpPr>
            <p:cNvPr id="26" name="任意多边形 25"/>
            <p:cNvSpPr>
              <a:spLocks/>
            </p:cNvSpPr>
            <p:nvPr/>
          </p:nvSpPr>
          <p:spPr bwMode="auto">
            <a:xfrm>
              <a:off x="7595491" y="1844913"/>
              <a:ext cx="2917873" cy="1436341"/>
            </a:xfrm>
            <a:custGeom>
              <a:avLst/>
              <a:gdLst>
                <a:gd name="connsiteX0" fmla="*/ 1456961 w 2917873"/>
                <a:gd name="connsiteY0" fmla="*/ 0 h 1436341"/>
                <a:gd name="connsiteX1" fmla="*/ 2890997 w 2917873"/>
                <a:gd name="connsiteY1" fmla="*/ 1055029 h 1436341"/>
                <a:gd name="connsiteX2" fmla="*/ 2917873 w 2917873"/>
                <a:gd name="connsiteY2" fmla="*/ 1159555 h 1436341"/>
                <a:gd name="connsiteX3" fmla="*/ 2882431 w 2917873"/>
                <a:gd name="connsiteY3" fmla="*/ 1232111 h 1436341"/>
                <a:gd name="connsiteX4" fmla="*/ 2765953 w 2917873"/>
                <a:gd name="connsiteY4" fmla="*/ 1436341 h 1436341"/>
                <a:gd name="connsiteX5" fmla="*/ 2765953 w 2917873"/>
                <a:gd name="connsiteY5" fmla="*/ 1396507 h 1436341"/>
                <a:gd name="connsiteX6" fmla="*/ 2751136 w 2917873"/>
                <a:gd name="connsiteY6" fmla="*/ 1356673 h 1436341"/>
                <a:gd name="connsiteX7" fmla="*/ 2684926 w 2917873"/>
                <a:gd name="connsiteY7" fmla="*/ 1184678 h 1436341"/>
                <a:gd name="connsiteX8" fmla="*/ 2646428 w 2917873"/>
                <a:gd name="connsiteY8" fmla="*/ 1121704 h 1436341"/>
                <a:gd name="connsiteX9" fmla="*/ 2630846 w 2917873"/>
                <a:gd name="connsiteY9" fmla="*/ 1154487 h 1436341"/>
                <a:gd name="connsiteX10" fmla="*/ 2549704 w 2917873"/>
                <a:gd name="connsiteY10" fmla="*/ 1306502 h 1436341"/>
                <a:gd name="connsiteX11" fmla="*/ 2549704 w 2917873"/>
                <a:gd name="connsiteY11" fmla="*/ 1261372 h 1436341"/>
                <a:gd name="connsiteX12" fmla="*/ 2535024 w 2917873"/>
                <a:gd name="connsiteY12" fmla="*/ 1216481 h 1436341"/>
                <a:gd name="connsiteX13" fmla="*/ 2369029 w 2917873"/>
                <a:gd name="connsiteY13" fmla="*/ 842757 h 1436341"/>
                <a:gd name="connsiteX14" fmla="*/ 2327210 w 2917873"/>
                <a:gd name="connsiteY14" fmla="*/ 794692 h 1436341"/>
                <a:gd name="connsiteX15" fmla="*/ 2247372 w 2917873"/>
                <a:gd name="connsiteY15" fmla="*/ 745876 h 1436341"/>
                <a:gd name="connsiteX16" fmla="*/ 1802875 w 2917873"/>
                <a:gd name="connsiteY16" fmla="*/ 1237169 h 1436341"/>
                <a:gd name="connsiteX17" fmla="*/ 1771390 w 2917873"/>
                <a:gd name="connsiteY17" fmla="*/ 1081150 h 1436341"/>
                <a:gd name="connsiteX18" fmla="*/ 1726810 w 2917873"/>
                <a:gd name="connsiteY18" fmla="*/ 949963 h 1436341"/>
                <a:gd name="connsiteX19" fmla="*/ 1689842 w 2917873"/>
                <a:gd name="connsiteY19" fmla="*/ 984712 h 1436341"/>
                <a:gd name="connsiteX20" fmla="*/ 1570568 w 2917873"/>
                <a:gd name="connsiteY20" fmla="*/ 1081330 h 1436341"/>
                <a:gd name="connsiteX21" fmla="*/ 1553922 w 2917873"/>
                <a:gd name="connsiteY21" fmla="*/ 975191 h 1436341"/>
                <a:gd name="connsiteX22" fmla="*/ 1543626 w 2917873"/>
                <a:gd name="connsiteY22" fmla="*/ 927878 h 1436341"/>
                <a:gd name="connsiteX23" fmla="*/ 1494737 w 2917873"/>
                <a:gd name="connsiteY23" fmla="*/ 987165 h 1436341"/>
                <a:gd name="connsiteX24" fmla="*/ 1150945 w 2917873"/>
                <a:gd name="connsiteY24" fmla="*/ 1250447 h 1436341"/>
                <a:gd name="connsiteX25" fmla="*/ 1121312 w 2917873"/>
                <a:gd name="connsiteY25" fmla="*/ 1092768 h 1436341"/>
                <a:gd name="connsiteX26" fmla="*/ 1084534 w 2917873"/>
                <a:gd name="connsiteY26" fmla="*/ 970851 h 1436341"/>
                <a:gd name="connsiteX27" fmla="*/ 1021658 w 2917873"/>
                <a:gd name="connsiteY27" fmla="*/ 1020947 h 1436341"/>
                <a:gd name="connsiteX28" fmla="*/ 908022 w 2917873"/>
                <a:gd name="connsiteY28" fmla="*/ 1096135 h 1436341"/>
                <a:gd name="connsiteX29" fmla="*/ 892168 w 2917873"/>
                <a:gd name="connsiteY29" fmla="*/ 989278 h 1436341"/>
                <a:gd name="connsiteX30" fmla="*/ 882698 w 2917873"/>
                <a:gd name="connsiteY30" fmla="*/ 941752 h 1436341"/>
                <a:gd name="connsiteX31" fmla="*/ 789791 w 2917873"/>
                <a:gd name="connsiteY31" fmla="*/ 1041522 h 1436341"/>
                <a:gd name="connsiteX32" fmla="*/ 306399 w 2917873"/>
                <a:gd name="connsiteY32" fmla="*/ 1383228 h 1436341"/>
                <a:gd name="connsiteX33" fmla="*/ 182080 w 2917873"/>
                <a:gd name="connsiteY33" fmla="*/ 1185715 h 1436341"/>
                <a:gd name="connsiteX34" fmla="*/ 175122 w 2917873"/>
                <a:gd name="connsiteY34" fmla="*/ 1172552 h 1436341"/>
                <a:gd name="connsiteX35" fmla="*/ 130326 w 2917873"/>
                <a:gd name="connsiteY35" fmla="*/ 1202393 h 1436341"/>
                <a:gd name="connsiteX36" fmla="*/ 49523 w 2917873"/>
                <a:gd name="connsiteY36" fmla="*/ 1246807 h 1436341"/>
                <a:gd name="connsiteX37" fmla="*/ 10980 w 2917873"/>
                <a:gd name="connsiteY37" fmla="*/ 1170504 h 1436341"/>
                <a:gd name="connsiteX38" fmla="*/ 0 w 2917873"/>
                <a:gd name="connsiteY38" fmla="*/ 1144191 h 1436341"/>
                <a:gd name="connsiteX39" fmla="*/ 22926 w 2917873"/>
                <a:gd name="connsiteY39" fmla="*/ 1055029 h 1436341"/>
                <a:gd name="connsiteX40" fmla="*/ 1456961 w 2917873"/>
                <a:gd name="connsiteY40" fmla="*/ 0 h 1436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917873" h="1436341">
                  <a:moveTo>
                    <a:pt x="1456961" y="0"/>
                  </a:moveTo>
                  <a:cubicBezTo>
                    <a:pt x="2130750" y="0"/>
                    <a:pt x="2700884" y="443799"/>
                    <a:pt x="2890997" y="1055029"/>
                  </a:cubicBezTo>
                  <a:lnTo>
                    <a:pt x="2917873" y="1159555"/>
                  </a:lnTo>
                  <a:lnTo>
                    <a:pt x="2882431" y="1232111"/>
                  </a:lnTo>
                  <a:cubicBezTo>
                    <a:pt x="2818042" y="1358539"/>
                    <a:pt x="2765953" y="1436341"/>
                    <a:pt x="2765953" y="1436341"/>
                  </a:cubicBezTo>
                  <a:cubicBezTo>
                    <a:pt x="2765953" y="1436341"/>
                    <a:pt x="2765953" y="1423063"/>
                    <a:pt x="2765953" y="1396507"/>
                  </a:cubicBezTo>
                  <a:cubicBezTo>
                    <a:pt x="2765953" y="1383228"/>
                    <a:pt x="2751136" y="1369950"/>
                    <a:pt x="2751136" y="1356673"/>
                  </a:cubicBezTo>
                  <a:cubicBezTo>
                    <a:pt x="2732615" y="1296921"/>
                    <a:pt x="2711318" y="1239658"/>
                    <a:pt x="2684926" y="1184678"/>
                  </a:cubicBezTo>
                  <a:lnTo>
                    <a:pt x="2646428" y="1121704"/>
                  </a:lnTo>
                  <a:lnTo>
                    <a:pt x="2630846" y="1154487"/>
                  </a:lnTo>
                  <a:cubicBezTo>
                    <a:pt x="2583693" y="1250209"/>
                    <a:pt x="2549704" y="1306502"/>
                    <a:pt x="2549704" y="1306502"/>
                  </a:cubicBezTo>
                  <a:lnTo>
                    <a:pt x="2549704" y="1261372"/>
                  </a:lnTo>
                  <a:cubicBezTo>
                    <a:pt x="2549704" y="1246807"/>
                    <a:pt x="2535024" y="1231525"/>
                    <a:pt x="2535024" y="1216481"/>
                  </a:cubicBezTo>
                  <a:cubicBezTo>
                    <a:pt x="2497204" y="1081211"/>
                    <a:pt x="2448137" y="957283"/>
                    <a:pt x="2369029" y="842757"/>
                  </a:cubicBezTo>
                  <a:lnTo>
                    <a:pt x="2327210" y="794692"/>
                  </a:lnTo>
                  <a:lnTo>
                    <a:pt x="2247372" y="745876"/>
                  </a:lnTo>
                  <a:cubicBezTo>
                    <a:pt x="2158474" y="1011439"/>
                    <a:pt x="1802875" y="1237169"/>
                    <a:pt x="1802875" y="1237169"/>
                  </a:cubicBezTo>
                  <a:cubicBezTo>
                    <a:pt x="1802875" y="1237169"/>
                    <a:pt x="1795467" y="1170777"/>
                    <a:pt x="1771390" y="1081150"/>
                  </a:cubicBezTo>
                  <a:lnTo>
                    <a:pt x="1726810" y="949963"/>
                  </a:lnTo>
                  <a:lnTo>
                    <a:pt x="1689842" y="984712"/>
                  </a:lnTo>
                  <a:cubicBezTo>
                    <a:pt x="1621461" y="1045434"/>
                    <a:pt x="1570568" y="1081330"/>
                    <a:pt x="1570568" y="1081330"/>
                  </a:cubicBezTo>
                  <a:cubicBezTo>
                    <a:pt x="1570568" y="1081330"/>
                    <a:pt x="1566348" y="1039089"/>
                    <a:pt x="1553922" y="975191"/>
                  </a:cubicBezTo>
                  <a:lnTo>
                    <a:pt x="1543626" y="927878"/>
                  </a:lnTo>
                  <a:lnTo>
                    <a:pt x="1494737" y="987165"/>
                  </a:lnTo>
                  <a:cubicBezTo>
                    <a:pt x="1334300" y="1160818"/>
                    <a:pt x="1150945" y="1250447"/>
                    <a:pt x="1150945" y="1250447"/>
                  </a:cubicBezTo>
                  <a:cubicBezTo>
                    <a:pt x="1150945" y="1250447"/>
                    <a:pt x="1143537" y="1184056"/>
                    <a:pt x="1121312" y="1092768"/>
                  </a:cubicBezTo>
                  <a:lnTo>
                    <a:pt x="1084534" y="970851"/>
                  </a:lnTo>
                  <a:lnTo>
                    <a:pt x="1021658" y="1020947"/>
                  </a:lnTo>
                  <a:cubicBezTo>
                    <a:pt x="954652" y="1070817"/>
                    <a:pt x="908022" y="1096135"/>
                    <a:pt x="908022" y="1096135"/>
                  </a:cubicBezTo>
                  <a:cubicBezTo>
                    <a:pt x="908022" y="1096135"/>
                    <a:pt x="903803" y="1053926"/>
                    <a:pt x="892168" y="989278"/>
                  </a:cubicBezTo>
                  <a:lnTo>
                    <a:pt x="882698" y="941752"/>
                  </a:lnTo>
                  <a:lnTo>
                    <a:pt x="789791" y="1041522"/>
                  </a:lnTo>
                  <a:cubicBezTo>
                    <a:pt x="561986" y="1263724"/>
                    <a:pt x="317512" y="1383228"/>
                    <a:pt x="306399" y="1383228"/>
                  </a:cubicBezTo>
                  <a:cubicBezTo>
                    <a:pt x="291584" y="1363311"/>
                    <a:pt x="240651" y="1291112"/>
                    <a:pt x="182080" y="1185715"/>
                  </a:cubicBezTo>
                  <a:lnTo>
                    <a:pt x="175122" y="1172552"/>
                  </a:lnTo>
                  <a:lnTo>
                    <a:pt x="130326" y="1202393"/>
                  </a:lnTo>
                  <a:cubicBezTo>
                    <a:pt x="83272" y="1231763"/>
                    <a:pt x="53192" y="1246807"/>
                    <a:pt x="49523" y="1246807"/>
                  </a:cubicBezTo>
                  <a:cubicBezTo>
                    <a:pt x="41943" y="1235495"/>
                    <a:pt x="28135" y="1209139"/>
                    <a:pt x="10980" y="1170504"/>
                  </a:cubicBezTo>
                  <a:lnTo>
                    <a:pt x="0" y="1144191"/>
                  </a:lnTo>
                  <a:lnTo>
                    <a:pt x="22926" y="1055029"/>
                  </a:lnTo>
                  <a:cubicBezTo>
                    <a:pt x="213038" y="443799"/>
                    <a:pt x="783172" y="0"/>
                    <a:pt x="1456961" y="0"/>
                  </a:cubicBezTo>
                  <a:close/>
                </a:path>
              </a:pathLst>
            </a:custGeom>
            <a:solidFill>
              <a:srgbClr val="000000"/>
            </a:solidFill>
            <a:ln w="55563" cap="rnd">
              <a:noFill/>
              <a:prstDash val="solid"/>
              <a:round/>
              <a:headEnd/>
              <a:tailEnd/>
            </a:ln>
            <a:effectLst>
              <a:outerShdw blurRad="63500" sx="101000" sy="101000" algn="ctr" rotWithShape="0">
                <a:prstClr val="black">
                  <a:alpha val="2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cxnSp>
        <p:nvCxnSpPr>
          <p:cNvPr id="28" name="直接连接符 27"/>
          <p:cNvCxnSpPr/>
          <p:nvPr/>
        </p:nvCxnSpPr>
        <p:spPr>
          <a:xfrm>
            <a:off x="6096000" y="0"/>
            <a:ext cx="0" cy="685800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文本框 32"/>
          <p:cNvSpPr txBox="1"/>
          <p:nvPr/>
        </p:nvSpPr>
        <p:spPr>
          <a:xfrm>
            <a:off x="1780922" y="4805729"/>
            <a:ext cx="259558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600" b="1" dirty="0" err="1" smtClean="0">
                <a:solidFill>
                  <a:srgbClr val="000000"/>
                </a:solidFill>
                <a:latin typeface="Big Hero 6 " pitchFamily="2" charset="0"/>
                <a:ea typeface="+mj-ea"/>
              </a:rPr>
              <a:t>baymax</a:t>
            </a:r>
            <a:endParaRPr lang="en-US" altLang="zh-CN" sz="3600" b="1" dirty="0" smtClean="0">
              <a:solidFill>
                <a:srgbClr val="000000"/>
              </a:solidFill>
              <a:latin typeface="Big Hero 6 " pitchFamily="2" charset="0"/>
              <a:ea typeface="+mj-ea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8107871" y="4805729"/>
            <a:ext cx="196399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600" b="1" dirty="0" err="1" smtClean="0">
                <a:solidFill>
                  <a:srgbClr val="000000"/>
                </a:solidFill>
                <a:latin typeface="Big Hero 6 " pitchFamily="2" charset="0"/>
                <a:ea typeface="+mj-ea"/>
              </a:rPr>
              <a:t>simon</a:t>
            </a:r>
            <a:endParaRPr lang="en-US" altLang="zh-CN" sz="3600" b="1" dirty="0" smtClean="0">
              <a:solidFill>
                <a:srgbClr val="000000"/>
              </a:solidFill>
              <a:latin typeface="Big Hero 6 " pitchFamily="2" charset="0"/>
              <a:ea typeface="+mj-ea"/>
            </a:endParaRPr>
          </a:p>
        </p:txBody>
      </p:sp>
      <p:grpSp>
        <p:nvGrpSpPr>
          <p:cNvPr id="36" name="Group 4"/>
          <p:cNvGrpSpPr>
            <a:grpSpLocks noChangeAspect="1"/>
          </p:cNvGrpSpPr>
          <p:nvPr/>
        </p:nvGrpSpPr>
        <p:grpSpPr bwMode="auto">
          <a:xfrm>
            <a:off x="301648" y="182880"/>
            <a:ext cx="463020" cy="770021"/>
            <a:chOff x="1500" y="-1760"/>
            <a:chExt cx="4689" cy="7798"/>
          </a:xfrm>
          <a:solidFill>
            <a:srgbClr val="C12529"/>
          </a:solidFill>
        </p:grpSpPr>
        <p:sp>
          <p:nvSpPr>
            <p:cNvPr id="37" name="Freeform 5"/>
            <p:cNvSpPr>
              <a:spLocks noEditPoints="1"/>
            </p:cNvSpPr>
            <p:nvPr/>
          </p:nvSpPr>
          <p:spPr bwMode="auto">
            <a:xfrm>
              <a:off x="2745" y="-1760"/>
              <a:ext cx="825" cy="707"/>
            </a:xfrm>
            <a:custGeom>
              <a:avLst/>
              <a:gdLst>
                <a:gd name="T0" fmla="*/ 17 w 349"/>
                <a:gd name="T1" fmla="*/ 26 h 299"/>
                <a:gd name="T2" fmla="*/ 268 w 349"/>
                <a:gd name="T3" fmla="*/ 80 h 299"/>
                <a:gd name="T4" fmla="*/ 339 w 349"/>
                <a:gd name="T5" fmla="*/ 169 h 299"/>
                <a:gd name="T6" fmla="*/ 310 w 349"/>
                <a:gd name="T7" fmla="*/ 255 h 299"/>
                <a:gd name="T8" fmla="*/ 162 w 349"/>
                <a:gd name="T9" fmla="*/ 278 h 299"/>
                <a:gd name="T10" fmla="*/ 148 w 349"/>
                <a:gd name="T11" fmla="*/ 296 h 299"/>
                <a:gd name="T12" fmla="*/ 129 w 349"/>
                <a:gd name="T13" fmla="*/ 266 h 299"/>
                <a:gd name="T14" fmla="*/ 54 w 349"/>
                <a:gd name="T15" fmla="*/ 203 h 299"/>
                <a:gd name="T16" fmla="*/ 59 w 349"/>
                <a:gd name="T17" fmla="*/ 179 h 299"/>
                <a:gd name="T18" fmla="*/ 132 w 349"/>
                <a:gd name="T19" fmla="*/ 151 h 299"/>
                <a:gd name="T20" fmla="*/ 142 w 349"/>
                <a:gd name="T21" fmla="*/ 88 h 299"/>
                <a:gd name="T22" fmla="*/ 160 w 349"/>
                <a:gd name="T23" fmla="*/ 148 h 299"/>
                <a:gd name="T24" fmla="*/ 250 w 349"/>
                <a:gd name="T25" fmla="*/ 166 h 299"/>
                <a:gd name="T26" fmla="*/ 262 w 349"/>
                <a:gd name="T27" fmla="*/ 198 h 299"/>
                <a:gd name="T28" fmla="*/ 224 w 349"/>
                <a:gd name="T29" fmla="*/ 210 h 299"/>
                <a:gd name="T30" fmla="*/ 239 w 349"/>
                <a:gd name="T31" fmla="*/ 191 h 299"/>
                <a:gd name="T32" fmla="*/ 161 w 349"/>
                <a:gd name="T33" fmla="*/ 175 h 299"/>
                <a:gd name="T34" fmla="*/ 162 w 349"/>
                <a:gd name="T35" fmla="*/ 255 h 299"/>
                <a:gd name="T36" fmla="*/ 287 w 349"/>
                <a:gd name="T37" fmla="*/ 236 h 299"/>
                <a:gd name="T38" fmla="*/ 305 w 349"/>
                <a:gd name="T39" fmla="*/ 166 h 299"/>
                <a:gd name="T40" fmla="*/ 237 w 349"/>
                <a:gd name="T41" fmla="*/ 91 h 299"/>
                <a:gd name="T42" fmla="*/ 55 w 349"/>
                <a:gd name="T43" fmla="*/ 37 h 299"/>
                <a:gd name="T44" fmla="*/ 14 w 349"/>
                <a:gd name="T45" fmla="*/ 44 h 299"/>
                <a:gd name="T46" fmla="*/ 32 w 349"/>
                <a:gd name="T47" fmla="*/ 51 h 299"/>
                <a:gd name="T48" fmla="*/ 0 w 349"/>
                <a:gd name="T49" fmla="*/ 50 h 299"/>
                <a:gd name="T50" fmla="*/ 17 w 349"/>
                <a:gd name="T51" fmla="*/ 26 h 299"/>
                <a:gd name="T52" fmla="*/ 59 w 349"/>
                <a:gd name="T53" fmla="*/ 193 h 299"/>
                <a:gd name="T54" fmla="*/ 128 w 349"/>
                <a:gd name="T55" fmla="*/ 245 h 299"/>
                <a:gd name="T56" fmla="*/ 131 w 349"/>
                <a:gd name="T57" fmla="*/ 177 h 299"/>
                <a:gd name="T58" fmla="*/ 59 w 349"/>
                <a:gd name="T59" fmla="*/ 193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49" h="299">
                  <a:moveTo>
                    <a:pt x="17" y="26"/>
                  </a:moveTo>
                  <a:cubicBezTo>
                    <a:pt x="103" y="0"/>
                    <a:pt x="196" y="30"/>
                    <a:pt x="268" y="80"/>
                  </a:cubicBezTo>
                  <a:cubicBezTo>
                    <a:pt x="299" y="103"/>
                    <a:pt x="328" y="132"/>
                    <a:pt x="339" y="169"/>
                  </a:cubicBezTo>
                  <a:cubicBezTo>
                    <a:pt x="349" y="200"/>
                    <a:pt x="336" y="236"/>
                    <a:pt x="310" y="255"/>
                  </a:cubicBezTo>
                  <a:cubicBezTo>
                    <a:pt x="268" y="286"/>
                    <a:pt x="211" y="292"/>
                    <a:pt x="162" y="278"/>
                  </a:cubicBezTo>
                  <a:cubicBezTo>
                    <a:pt x="161" y="286"/>
                    <a:pt x="159" y="297"/>
                    <a:pt x="148" y="296"/>
                  </a:cubicBezTo>
                  <a:cubicBezTo>
                    <a:pt x="131" y="299"/>
                    <a:pt x="132" y="277"/>
                    <a:pt x="129" y="266"/>
                  </a:cubicBezTo>
                  <a:cubicBezTo>
                    <a:pt x="100" y="251"/>
                    <a:pt x="71" y="232"/>
                    <a:pt x="54" y="203"/>
                  </a:cubicBezTo>
                  <a:cubicBezTo>
                    <a:pt x="48" y="196"/>
                    <a:pt x="51" y="185"/>
                    <a:pt x="59" y="179"/>
                  </a:cubicBezTo>
                  <a:cubicBezTo>
                    <a:pt x="79" y="162"/>
                    <a:pt x="106" y="156"/>
                    <a:pt x="132" y="151"/>
                  </a:cubicBezTo>
                  <a:cubicBezTo>
                    <a:pt x="133" y="130"/>
                    <a:pt x="135" y="108"/>
                    <a:pt x="142" y="88"/>
                  </a:cubicBezTo>
                  <a:cubicBezTo>
                    <a:pt x="165" y="98"/>
                    <a:pt x="158" y="128"/>
                    <a:pt x="160" y="148"/>
                  </a:cubicBezTo>
                  <a:cubicBezTo>
                    <a:pt x="190" y="148"/>
                    <a:pt x="224" y="148"/>
                    <a:pt x="250" y="166"/>
                  </a:cubicBezTo>
                  <a:cubicBezTo>
                    <a:pt x="260" y="173"/>
                    <a:pt x="267" y="187"/>
                    <a:pt x="262" y="198"/>
                  </a:cubicBezTo>
                  <a:cubicBezTo>
                    <a:pt x="255" y="211"/>
                    <a:pt x="237" y="219"/>
                    <a:pt x="224" y="210"/>
                  </a:cubicBezTo>
                  <a:cubicBezTo>
                    <a:pt x="229" y="204"/>
                    <a:pt x="241" y="200"/>
                    <a:pt x="239" y="191"/>
                  </a:cubicBezTo>
                  <a:cubicBezTo>
                    <a:pt x="214" y="179"/>
                    <a:pt x="187" y="177"/>
                    <a:pt x="161" y="175"/>
                  </a:cubicBezTo>
                  <a:cubicBezTo>
                    <a:pt x="160" y="202"/>
                    <a:pt x="161" y="228"/>
                    <a:pt x="162" y="255"/>
                  </a:cubicBezTo>
                  <a:cubicBezTo>
                    <a:pt x="204" y="262"/>
                    <a:pt x="251" y="261"/>
                    <a:pt x="287" y="236"/>
                  </a:cubicBezTo>
                  <a:cubicBezTo>
                    <a:pt x="309" y="221"/>
                    <a:pt x="315" y="190"/>
                    <a:pt x="305" y="166"/>
                  </a:cubicBezTo>
                  <a:cubicBezTo>
                    <a:pt x="292" y="135"/>
                    <a:pt x="265" y="110"/>
                    <a:pt x="237" y="91"/>
                  </a:cubicBezTo>
                  <a:cubicBezTo>
                    <a:pt x="183" y="58"/>
                    <a:pt x="120" y="36"/>
                    <a:pt x="55" y="37"/>
                  </a:cubicBezTo>
                  <a:cubicBezTo>
                    <a:pt x="41" y="38"/>
                    <a:pt x="27" y="38"/>
                    <a:pt x="14" y="44"/>
                  </a:cubicBezTo>
                  <a:cubicBezTo>
                    <a:pt x="20" y="46"/>
                    <a:pt x="26" y="48"/>
                    <a:pt x="32" y="51"/>
                  </a:cubicBezTo>
                  <a:cubicBezTo>
                    <a:pt x="24" y="59"/>
                    <a:pt x="9" y="56"/>
                    <a:pt x="0" y="50"/>
                  </a:cubicBezTo>
                  <a:cubicBezTo>
                    <a:pt x="4" y="42"/>
                    <a:pt x="6" y="29"/>
                    <a:pt x="17" y="26"/>
                  </a:cubicBezTo>
                  <a:close/>
                  <a:moveTo>
                    <a:pt x="59" y="193"/>
                  </a:moveTo>
                  <a:cubicBezTo>
                    <a:pt x="72" y="220"/>
                    <a:pt x="102" y="234"/>
                    <a:pt x="128" y="245"/>
                  </a:cubicBezTo>
                  <a:cubicBezTo>
                    <a:pt x="129" y="222"/>
                    <a:pt x="130" y="200"/>
                    <a:pt x="131" y="177"/>
                  </a:cubicBezTo>
                  <a:cubicBezTo>
                    <a:pt x="106" y="180"/>
                    <a:pt x="81" y="181"/>
                    <a:pt x="59" y="19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6"/>
            <p:cNvSpPr>
              <a:spLocks noEditPoints="1"/>
            </p:cNvSpPr>
            <p:nvPr/>
          </p:nvSpPr>
          <p:spPr bwMode="auto">
            <a:xfrm>
              <a:off x="3518" y="-1687"/>
              <a:ext cx="284" cy="244"/>
            </a:xfrm>
            <a:custGeom>
              <a:avLst/>
              <a:gdLst>
                <a:gd name="T0" fmla="*/ 44 w 120"/>
                <a:gd name="T1" fmla="*/ 9 h 103"/>
                <a:gd name="T2" fmla="*/ 98 w 120"/>
                <a:gd name="T3" fmla="*/ 15 h 103"/>
                <a:gd name="T4" fmla="*/ 118 w 120"/>
                <a:gd name="T5" fmla="*/ 37 h 103"/>
                <a:gd name="T6" fmla="*/ 74 w 120"/>
                <a:gd name="T7" fmla="*/ 87 h 103"/>
                <a:gd name="T8" fmla="*/ 29 w 120"/>
                <a:gd name="T9" fmla="*/ 90 h 103"/>
                <a:gd name="T10" fmla="*/ 17 w 120"/>
                <a:gd name="T11" fmla="*/ 100 h 103"/>
                <a:gd name="T12" fmla="*/ 7 w 120"/>
                <a:gd name="T13" fmla="*/ 75 h 103"/>
                <a:gd name="T14" fmla="*/ 3 w 120"/>
                <a:gd name="T15" fmla="*/ 48 h 103"/>
                <a:gd name="T16" fmla="*/ 44 w 120"/>
                <a:gd name="T17" fmla="*/ 9 h 103"/>
                <a:gd name="T18" fmla="*/ 17 w 120"/>
                <a:gd name="T19" fmla="*/ 58 h 103"/>
                <a:gd name="T20" fmla="*/ 54 w 120"/>
                <a:gd name="T21" fmla="*/ 27 h 103"/>
                <a:gd name="T22" fmla="*/ 17 w 120"/>
                <a:gd name="T23" fmla="*/ 58 h 103"/>
                <a:gd name="T24" fmla="*/ 40 w 120"/>
                <a:gd name="T25" fmla="*/ 72 h 103"/>
                <a:gd name="T26" fmla="*/ 99 w 120"/>
                <a:gd name="T27" fmla="*/ 49 h 103"/>
                <a:gd name="T28" fmla="*/ 93 w 120"/>
                <a:gd name="T29" fmla="*/ 31 h 103"/>
                <a:gd name="T30" fmla="*/ 40 w 120"/>
                <a:gd name="T31" fmla="*/ 72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0" h="103">
                  <a:moveTo>
                    <a:pt x="44" y="9"/>
                  </a:moveTo>
                  <a:cubicBezTo>
                    <a:pt x="61" y="2"/>
                    <a:pt x="84" y="0"/>
                    <a:pt x="98" y="15"/>
                  </a:cubicBezTo>
                  <a:cubicBezTo>
                    <a:pt x="109" y="17"/>
                    <a:pt x="120" y="25"/>
                    <a:pt x="118" y="37"/>
                  </a:cubicBezTo>
                  <a:cubicBezTo>
                    <a:pt x="115" y="61"/>
                    <a:pt x="94" y="77"/>
                    <a:pt x="74" y="87"/>
                  </a:cubicBezTo>
                  <a:cubicBezTo>
                    <a:pt x="60" y="95"/>
                    <a:pt x="44" y="94"/>
                    <a:pt x="29" y="90"/>
                  </a:cubicBezTo>
                  <a:cubicBezTo>
                    <a:pt x="25" y="93"/>
                    <a:pt x="23" y="103"/>
                    <a:pt x="17" y="100"/>
                  </a:cubicBezTo>
                  <a:cubicBezTo>
                    <a:pt x="10" y="93"/>
                    <a:pt x="12" y="82"/>
                    <a:pt x="7" y="75"/>
                  </a:cubicBezTo>
                  <a:cubicBezTo>
                    <a:pt x="3" y="67"/>
                    <a:pt x="0" y="57"/>
                    <a:pt x="3" y="48"/>
                  </a:cubicBezTo>
                  <a:cubicBezTo>
                    <a:pt x="10" y="29"/>
                    <a:pt x="27" y="17"/>
                    <a:pt x="44" y="9"/>
                  </a:cubicBezTo>
                  <a:close/>
                  <a:moveTo>
                    <a:pt x="17" y="58"/>
                  </a:moveTo>
                  <a:cubicBezTo>
                    <a:pt x="31" y="51"/>
                    <a:pt x="41" y="37"/>
                    <a:pt x="54" y="27"/>
                  </a:cubicBezTo>
                  <a:cubicBezTo>
                    <a:pt x="36" y="29"/>
                    <a:pt x="21" y="42"/>
                    <a:pt x="17" y="58"/>
                  </a:cubicBezTo>
                  <a:close/>
                  <a:moveTo>
                    <a:pt x="40" y="72"/>
                  </a:moveTo>
                  <a:cubicBezTo>
                    <a:pt x="62" y="73"/>
                    <a:pt x="87" y="68"/>
                    <a:pt x="99" y="49"/>
                  </a:cubicBezTo>
                  <a:cubicBezTo>
                    <a:pt x="104" y="42"/>
                    <a:pt x="103" y="29"/>
                    <a:pt x="93" y="31"/>
                  </a:cubicBezTo>
                  <a:cubicBezTo>
                    <a:pt x="70" y="34"/>
                    <a:pt x="53" y="53"/>
                    <a:pt x="40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7"/>
            <p:cNvSpPr>
              <a:spLocks/>
            </p:cNvSpPr>
            <p:nvPr/>
          </p:nvSpPr>
          <p:spPr bwMode="auto">
            <a:xfrm>
              <a:off x="3984" y="-1469"/>
              <a:ext cx="261" cy="340"/>
            </a:xfrm>
            <a:custGeom>
              <a:avLst/>
              <a:gdLst>
                <a:gd name="T0" fmla="*/ 64 w 110"/>
                <a:gd name="T1" fmla="*/ 0 h 144"/>
                <a:gd name="T2" fmla="*/ 83 w 110"/>
                <a:gd name="T3" fmla="*/ 14 h 144"/>
                <a:gd name="T4" fmla="*/ 103 w 110"/>
                <a:gd name="T5" fmla="*/ 106 h 144"/>
                <a:gd name="T6" fmla="*/ 76 w 110"/>
                <a:gd name="T7" fmla="*/ 130 h 144"/>
                <a:gd name="T8" fmla="*/ 30 w 110"/>
                <a:gd name="T9" fmla="*/ 62 h 144"/>
                <a:gd name="T10" fmla="*/ 25 w 110"/>
                <a:gd name="T11" fmla="*/ 132 h 144"/>
                <a:gd name="T12" fmla="*/ 4 w 110"/>
                <a:gd name="T13" fmla="*/ 125 h 144"/>
                <a:gd name="T14" fmla="*/ 10 w 110"/>
                <a:gd name="T15" fmla="*/ 55 h 144"/>
                <a:gd name="T16" fmla="*/ 27 w 110"/>
                <a:gd name="T17" fmla="*/ 26 h 144"/>
                <a:gd name="T18" fmla="*/ 80 w 110"/>
                <a:gd name="T19" fmla="*/ 97 h 144"/>
                <a:gd name="T20" fmla="*/ 64 w 110"/>
                <a:gd name="T21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0" h="144">
                  <a:moveTo>
                    <a:pt x="64" y="0"/>
                  </a:moveTo>
                  <a:cubicBezTo>
                    <a:pt x="72" y="0"/>
                    <a:pt x="79" y="7"/>
                    <a:pt x="83" y="14"/>
                  </a:cubicBezTo>
                  <a:cubicBezTo>
                    <a:pt x="101" y="40"/>
                    <a:pt x="110" y="74"/>
                    <a:pt x="103" y="106"/>
                  </a:cubicBezTo>
                  <a:cubicBezTo>
                    <a:pt x="101" y="118"/>
                    <a:pt x="90" y="133"/>
                    <a:pt x="76" y="130"/>
                  </a:cubicBezTo>
                  <a:cubicBezTo>
                    <a:pt x="53" y="113"/>
                    <a:pt x="45" y="84"/>
                    <a:pt x="30" y="62"/>
                  </a:cubicBezTo>
                  <a:cubicBezTo>
                    <a:pt x="28" y="85"/>
                    <a:pt x="29" y="109"/>
                    <a:pt x="25" y="132"/>
                  </a:cubicBezTo>
                  <a:cubicBezTo>
                    <a:pt x="20" y="144"/>
                    <a:pt x="5" y="135"/>
                    <a:pt x="4" y="125"/>
                  </a:cubicBezTo>
                  <a:cubicBezTo>
                    <a:pt x="0" y="102"/>
                    <a:pt x="5" y="78"/>
                    <a:pt x="10" y="55"/>
                  </a:cubicBezTo>
                  <a:cubicBezTo>
                    <a:pt x="14" y="44"/>
                    <a:pt x="15" y="30"/>
                    <a:pt x="27" y="26"/>
                  </a:cubicBezTo>
                  <a:cubicBezTo>
                    <a:pt x="49" y="46"/>
                    <a:pt x="61" y="74"/>
                    <a:pt x="80" y="97"/>
                  </a:cubicBezTo>
                  <a:cubicBezTo>
                    <a:pt x="83" y="64"/>
                    <a:pt x="67" y="33"/>
                    <a:pt x="6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8"/>
            <p:cNvSpPr>
              <a:spLocks noEditPoints="1"/>
            </p:cNvSpPr>
            <p:nvPr/>
          </p:nvSpPr>
          <p:spPr bwMode="auto">
            <a:xfrm>
              <a:off x="3672" y="-1427"/>
              <a:ext cx="308" cy="298"/>
            </a:xfrm>
            <a:custGeom>
              <a:avLst/>
              <a:gdLst>
                <a:gd name="T0" fmla="*/ 17 w 130"/>
                <a:gd name="T1" fmla="*/ 16 h 126"/>
                <a:gd name="T2" fmla="*/ 84 w 130"/>
                <a:gd name="T3" fmla="*/ 0 h 126"/>
                <a:gd name="T4" fmla="*/ 128 w 130"/>
                <a:gd name="T5" fmla="*/ 11 h 126"/>
                <a:gd name="T6" fmla="*/ 114 w 130"/>
                <a:gd name="T7" fmla="*/ 21 h 126"/>
                <a:gd name="T8" fmla="*/ 26 w 130"/>
                <a:gd name="T9" fmla="*/ 34 h 126"/>
                <a:gd name="T10" fmla="*/ 108 w 130"/>
                <a:gd name="T11" fmla="*/ 52 h 126"/>
                <a:gd name="T12" fmla="*/ 103 w 130"/>
                <a:gd name="T13" fmla="*/ 111 h 126"/>
                <a:gd name="T14" fmla="*/ 13 w 130"/>
                <a:gd name="T15" fmla="*/ 90 h 126"/>
                <a:gd name="T16" fmla="*/ 43 w 130"/>
                <a:gd name="T17" fmla="*/ 63 h 126"/>
                <a:gd name="T18" fmla="*/ 14 w 130"/>
                <a:gd name="T19" fmla="*/ 53 h 126"/>
                <a:gd name="T20" fmla="*/ 17 w 130"/>
                <a:gd name="T21" fmla="*/ 16 h 126"/>
                <a:gd name="T22" fmla="*/ 47 w 130"/>
                <a:gd name="T23" fmla="*/ 65 h 126"/>
                <a:gd name="T24" fmla="*/ 93 w 130"/>
                <a:gd name="T25" fmla="*/ 75 h 126"/>
                <a:gd name="T26" fmla="*/ 75 w 130"/>
                <a:gd name="T27" fmla="*/ 85 h 126"/>
                <a:gd name="T28" fmla="*/ 31 w 130"/>
                <a:gd name="T29" fmla="*/ 76 h 126"/>
                <a:gd name="T30" fmla="*/ 25 w 130"/>
                <a:gd name="T31" fmla="*/ 90 h 126"/>
                <a:gd name="T32" fmla="*/ 90 w 130"/>
                <a:gd name="T33" fmla="*/ 86 h 126"/>
                <a:gd name="T34" fmla="*/ 99 w 130"/>
                <a:gd name="T35" fmla="*/ 68 h 126"/>
                <a:gd name="T36" fmla="*/ 46 w 130"/>
                <a:gd name="T37" fmla="*/ 57 h 126"/>
                <a:gd name="T38" fmla="*/ 47 w 130"/>
                <a:gd name="T39" fmla="*/ 65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0" h="126">
                  <a:moveTo>
                    <a:pt x="17" y="16"/>
                  </a:moveTo>
                  <a:cubicBezTo>
                    <a:pt x="37" y="4"/>
                    <a:pt x="61" y="0"/>
                    <a:pt x="84" y="0"/>
                  </a:cubicBezTo>
                  <a:cubicBezTo>
                    <a:pt x="99" y="1"/>
                    <a:pt x="115" y="2"/>
                    <a:pt x="128" y="11"/>
                  </a:cubicBezTo>
                  <a:cubicBezTo>
                    <a:pt x="124" y="15"/>
                    <a:pt x="120" y="21"/>
                    <a:pt x="114" y="21"/>
                  </a:cubicBezTo>
                  <a:cubicBezTo>
                    <a:pt x="85" y="27"/>
                    <a:pt x="54" y="24"/>
                    <a:pt x="26" y="34"/>
                  </a:cubicBezTo>
                  <a:cubicBezTo>
                    <a:pt x="51" y="49"/>
                    <a:pt x="83" y="37"/>
                    <a:pt x="108" y="52"/>
                  </a:cubicBezTo>
                  <a:cubicBezTo>
                    <a:pt x="130" y="64"/>
                    <a:pt x="126" y="102"/>
                    <a:pt x="103" y="111"/>
                  </a:cubicBezTo>
                  <a:cubicBezTo>
                    <a:pt x="74" y="126"/>
                    <a:pt x="30" y="122"/>
                    <a:pt x="13" y="90"/>
                  </a:cubicBezTo>
                  <a:cubicBezTo>
                    <a:pt x="7" y="73"/>
                    <a:pt x="27" y="60"/>
                    <a:pt x="43" y="63"/>
                  </a:cubicBezTo>
                  <a:cubicBezTo>
                    <a:pt x="35" y="55"/>
                    <a:pt x="24" y="55"/>
                    <a:pt x="14" y="53"/>
                  </a:cubicBezTo>
                  <a:cubicBezTo>
                    <a:pt x="0" y="45"/>
                    <a:pt x="5" y="24"/>
                    <a:pt x="17" y="16"/>
                  </a:cubicBezTo>
                  <a:close/>
                  <a:moveTo>
                    <a:pt x="47" y="65"/>
                  </a:moveTo>
                  <a:cubicBezTo>
                    <a:pt x="63" y="62"/>
                    <a:pt x="79" y="68"/>
                    <a:pt x="93" y="75"/>
                  </a:cubicBezTo>
                  <a:cubicBezTo>
                    <a:pt x="88" y="80"/>
                    <a:pt x="83" y="85"/>
                    <a:pt x="75" y="85"/>
                  </a:cubicBezTo>
                  <a:cubicBezTo>
                    <a:pt x="60" y="89"/>
                    <a:pt x="47" y="77"/>
                    <a:pt x="31" y="76"/>
                  </a:cubicBezTo>
                  <a:cubicBezTo>
                    <a:pt x="24" y="76"/>
                    <a:pt x="17" y="86"/>
                    <a:pt x="25" y="90"/>
                  </a:cubicBezTo>
                  <a:cubicBezTo>
                    <a:pt x="46" y="98"/>
                    <a:pt x="70" y="93"/>
                    <a:pt x="90" y="86"/>
                  </a:cubicBezTo>
                  <a:cubicBezTo>
                    <a:pt x="97" y="84"/>
                    <a:pt x="109" y="75"/>
                    <a:pt x="99" y="68"/>
                  </a:cubicBezTo>
                  <a:cubicBezTo>
                    <a:pt x="83" y="59"/>
                    <a:pt x="64" y="59"/>
                    <a:pt x="46" y="57"/>
                  </a:cubicBezTo>
                  <a:cubicBezTo>
                    <a:pt x="46" y="59"/>
                    <a:pt x="47" y="63"/>
                    <a:pt x="47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9"/>
            <p:cNvSpPr>
              <a:spLocks noEditPoints="1"/>
            </p:cNvSpPr>
            <p:nvPr/>
          </p:nvSpPr>
          <p:spPr bwMode="auto">
            <a:xfrm>
              <a:off x="4455" y="-1439"/>
              <a:ext cx="334" cy="542"/>
            </a:xfrm>
            <a:custGeom>
              <a:avLst/>
              <a:gdLst>
                <a:gd name="T0" fmla="*/ 27 w 141"/>
                <a:gd name="T1" fmla="*/ 109 h 229"/>
                <a:gd name="T2" fmla="*/ 63 w 141"/>
                <a:gd name="T3" fmla="*/ 0 h 229"/>
                <a:gd name="T4" fmla="*/ 40 w 141"/>
                <a:gd name="T5" fmla="*/ 83 h 229"/>
                <a:gd name="T6" fmla="*/ 104 w 141"/>
                <a:gd name="T7" fmla="*/ 16 h 229"/>
                <a:gd name="T8" fmla="*/ 128 w 141"/>
                <a:gd name="T9" fmla="*/ 26 h 229"/>
                <a:gd name="T10" fmla="*/ 121 w 141"/>
                <a:gd name="T11" fmla="*/ 93 h 229"/>
                <a:gd name="T12" fmla="*/ 54 w 141"/>
                <a:gd name="T13" fmla="*/ 128 h 229"/>
                <a:gd name="T14" fmla="*/ 27 w 141"/>
                <a:gd name="T15" fmla="*/ 229 h 229"/>
                <a:gd name="T16" fmla="*/ 3 w 141"/>
                <a:gd name="T17" fmla="*/ 197 h 229"/>
                <a:gd name="T18" fmla="*/ 27 w 141"/>
                <a:gd name="T19" fmla="*/ 109 h 229"/>
                <a:gd name="T20" fmla="*/ 94 w 141"/>
                <a:gd name="T21" fmla="*/ 58 h 229"/>
                <a:gd name="T22" fmla="*/ 69 w 141"/>
                <a:gd name="T23" fmla="*/ 99 h 229"/>
                <a:gd name="T24" fmla="*/ 114 w 141"/>
                <a:gd name="T25" fmla="*/ 69 h 229"/>
                <a:gd name="T26" fmla="*/ 116 w 141"/>
                <a:gd name="T27" fmla="*/ 36 h 229"/>
                <a:gd name="T28" fmla="*/ 94 w 141"/>
                <a:gd name="T29" fmla="*/ 58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1" h="229">
                  <a:moveTo>
                    <a:pt x="27" y="109"/>
                  </a:moveTo>
                  <a:cubicBezTo>
                    <a:pt x="9" y="70"/>
                    <a:pt x="34" y="26"/>
                    <a:pt x="63" y="0"/>
                  </a:cubicBezTo>
                  <a:cubicBezTo>
                    <a:pt x="71" y="31"/>
                    <a:pt x="31" y="52"/>
                    <a:pt x="40" y="83"/>
                  </a:cubicBezTo>
                  <a:cubicBezTo>
                    <a:pt x="58" y="58"/>
                    <a:pt x="76" y="31"/>
                    <a:pt x="104" y="16"/>
                  </a:cubicBezTo>
                  <a:cubicBezTo>
                    <a:pt x="113" y="10"/>
                    <a:pt x="124" y="17"/>
                    <a:pt x="128" y="26"/>
                  </a:cubicBezTo>
                  <a:cubicBezTo>
                    <a:pt x="141" y="47"/>
                    <a:pt x="135" y="74"/>
                    <a:pt x="121" y="93"/>
                  </a:cubicBezTo>
                  <a:cubicBezTo>
                    <a:pt x="105" y="113"/>
                    <a:pt x="81" y="131"/>
                    <a:pt x="54" y="128"/>
                  </a:cubicBezTo>
                  <a:cubicBezTo>
                    <a:pt x="41" y="160"/>
                    <a:pt x="33" y="195"/>
                    <a:pt x="27" y="229"/>
                  </a:cubicBezTo>
                  <a:cubicBezTo>
                    <a:pt x="13" y="226"/>
                    <a:pt x="0" y="212"/>
                    <a:pt x="3" y="197"/>
                  </a:cubicBezTo>
                  <a:cubicBezTo>
                    <a:pt x="6" y="167"/>
                    <a:pt x="15" y="137"/>
                    <a:pt x="27" y="109"/>
                  </a:cubicBezTo>
                  <a:close/>
                  <a:moveTo>
                    <a:pt x="94" y="58"/>
                  </a:moveTo>
                  <a:cubicBezTo>
                    <a:pt x="84" y="70"/>
                    <a:pt x="75" y="84"/>
                    <a:pt x="69" y="99"/>
                  </a:cubicBezTo>
                  <a:cubicBezTo>
                    <a:pt x="87" y="95"/>
                    <a:pt x="105" y="86"/>
                    <a:pt x="114" y="69"/>
                  </a:cubicBezTo>
                  <a:cubicBezTo>
                    <a:pt x="119" y="59"/>
                    <a:pt x="118" y="47"/>
                    <a:pt x="116" y="36"/>
                  </a:cubicBezTo>
                  <a:cubicBezTo>
                    <a:pt x="106" y="40"/>
                    <a:pt x="100" y="49"/>
                    <a:pt x="94" y="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10"/>
            <p:cNvSpPr>
              <a:spLocks/>
            </p:cNvSpPr>
            <p:nvPr/>
          </p:nvSpPr>
          <p:spPr bwMode="auto">
            <a:xfrm>
              <a:off x="3589" y="-1431"/>
              <a:ext cx="66" cy="295"/>
            </a:xfrm>
            <a:custGeom>
              <a:avLst/>
              <a:gdLst>
                <a:gd name="T0" fmla="*/ 6 w 28"/>
                <a:gd name="T1" fmla="*/ 14 h 125"/>
                <a:gd name="T2" fmla="*/ 17 w 28"/>
                <a:gd name="T3" fmla="*/ 6 h 125"/>
                <a:gd name="T4" fmla="*/ 25 w 28"/>
                <a:gd name="T5" fmla="*/ 25 h 125"/>
                <a:gd name="T6" fmla="*/ 28 w 28"/>
                <a:gd name="T7" fmla="*/ 119 h 125"/>
                <a:gd name="T8" fmla="*/ 11 w 28"/>
                <a:gd name="T9" fmla="*/ 123 h 125"/>
                <a:gd name="T10" fmla="*/ 1 w 28"/>
                <a:gd name="T11" fmla="*/ 102 h 125"/>
                <a:gd name="T12" fmla="*/ 6 w 28"/>
                <a:gd name="T13" fmla="*/ 14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125">
                  <a:moveTo>
                    <a:pt x="6" y="14"/>
                  </a:moveTo>
                  <a:cubicBezTo>
                    <a:pt x="5" y="8"/>
                    <a:pt x="13" y="0"/>
                    <a:pt x="17" y="6"/>
                  </a:cubicBezTo>
                  <a:cubicBezTo>
                    <a:pt x="23" y="11"/>
                    <a:pt x="24" y="19"/>
                    <a:pt x="25" y="25"/>
                  </a:cubicBezTo>
                  <a:cubicBezTo>
                    <a:pt x="28" y="57"/>
                    <a:pt x="28" y="88"/>
                    <a:pt x="28" y="119"/>
                  </a:cubicBezTo>
                  <a:cubicBezTo>
                    <a:pt x="23" y="122"/>
                    <a:pt x="17" y="125"/>
                    <a:pt x="11" y="123"/>
                  </a:cubicBezTo>
                  <a:cubicBezTo>
                    <a:pt x="1" y="121"/>
                    <a:pt x="1" y="109"/>
                    <a:pt x="1" y="102"/>
                  </a:cubicBezTo>
                  <a:cubicBezTo>
                    <a:pt x="0" y="72"/>
                    <a:pt x="1" y="43"/>
                    <a:pt x="6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11"/>
            <p:cNvSpPr>
              <a:spLocks/>
            </p:cNvSpPr>
            <p:nvPr/>
          </p:nvSpPr>
          <p:spPr bwMode="auto">
            <a:xfrm>
              <a:off x="4247" y="-1427"/>
              <a:ext cx="258" cy="303"/>
            </a:xfrm>
            <a:custGeom>
              <a:avLst/>
              <a:gdLst>
                <a:gd name="T0" fmla="*/ 9 w 109"/>
                <a:gd name="T1" fmla="*/ 10 h 128"/>
                <a:gd name="T2" fmla="*/ 84 w 109"/>
                <a:gd name="T3" fmla="*/ 1 h 128"/>
                <a:gd name="T4" fmla="*/ 106 w 109"/>
                <a:gd name="T5" fmla="*/ 24 h 128"/>
                <a:gd name="T6" fmla="*/ 54 w 109"/>
                <a:gd name="T7" fmla="*/ 30 h 128"/>
                <a:gd name="T8" fmla="*/ 49 w 109"/>
                <a:gd name="T9" fmla="*/ 46 h 128"/>
                <a:gd name="T10" fmla="*/ 86 w 109"/>
                <a:gd name="T11" fmla="*/ 48 h 128"/>
                <a:gd name="T12" fmla="*/ 86 w 109"/>
                <a:gd name="T13" fmla="*/ 64 h 128"/>
                <a:gd name="T14" fmla="*/ 42 w 109"/>
                <a:gd name="T15" fmla="*/ 67 h 128"/>
                <a:gd name="T16" fmla="*/ 34 w 109"/>
                <a:gd name="T17" fmla="*/ 92 h 128"/>
                <a:gd name="T18" fmla="*/ 86 w 109"/>
                <a:gd name="T19" fmla="*/ 86 h 128"/>
                <a:gd name="T20" fmla="*/ 92 w 109"/>
                <a:gd name="T21" fmla="*/ 100 h 128"/>
                <a:gd name="T22" fmla="*/ 29 w 109"/>
                <a:gd name="T23" fmla="*/ 126 h 128"/>
                <a:gd name="T24" fmla="*/ 8 w 109"/>
                <a:gd name="T25" fmla="*/ 107 h 128"/>
                <a:gd name="T26" fmla="*/ 13 w 109"/>
                <a:gd name="T27" fmla="*/ 51 h 128"/>
                <a:gd name="T28" fmla="*/ 25 w 109"/>
                <a:gd name="T29" fmla="*/ 48 h 128"/>
                <a:gd name="T30" fmla="*/ 31 w 109"/>
                <a:gd name="T31" fmla="*/ 28 h 128"/>
                <a:gd name="T32" fmla="*/ 9 w 109"/>
                <a:gd name="T33" fmla="*/ 1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9" h="128">
                  <a:moveTo>
                    <a:pt x="9" y="10"/>
                  </a:moveTo>
                  <a:cubicBezTo>
                    <a:pt x="34" y="5"/>
                    <a:pt x="59" y="1"/>
                    <a:pt x="84" y="1"/>
                  </a:cubicBezTo>
                  <a:cubicBezTo>
                    <a:pt x="96" y="0"/>
                    <a:pt x="109" y="13"/>
                    <a:pt x="106" y="24"/>
                  </a:cubicBezTo>
                  <a:cubicBezTo>
                    <a:pt x="90" y="31"/>
                    <a:pt x="71" y="28"/>
                    <a:pt x="54" y="30"/>
                  </a:cubicBezTo>
                  <a:cubicBezTo>
                    <a:pt x="53" y="35"/>
                    <a:pt x="51" y="41"/>
                    <a:pt x="49" y="46"/>
                  </a:cubicBezTo>
                  <a:cubicBezTo>
                    <a:pt x="61" y="46"/>
                    <a:pt x="74" y="46"/>
                    <a:pt x="86" y="48"/>
                  </a:cubicBezTo>
                  <a:cubicBezTo>
                    <a:pt x="86" y="53"/>
                    <a:pt x="86" y="59"/>
                    <a:pt x="86" y="64"/>
                  </a:cubicBezTo>
                  <a:cubicBezTo>
                    <a:pt x="72" y="68"/>
                    <a:pt x="57" y="67"/>
                    <a:pt x="42" y="67"/>
                  </a:cubicBezTo>
                  <a:cubicBezTo>
                    <a:pt x="39" y="75"/>
                    <a:pt x="36" y="84"/>
                    <a:pt x="34" y="92"/>
                  </a:cubicBezTo>
                  <a:cubicBezTo>
                    <a:pt x="51" y="90"/>
                    <a:pt x="68" y="85"/>
                    <a:pt x="86" y="86"/>
                  </a:cubicBezTo>
                  <a:cubicBezTo>
                    <a:pt x="88" y="90"/>
                    <a:pt x="90" y="95"/>
                    <a:pt x="92" y="100"/>
                  </a:cubicBezTo>
                  <a:cubicBezTo>
                    <a:pt x="74" y="114"/>
                    <a:pt x="53" y="128"/>
                    <a:pt x="29" y="126"/>
                  </a:cubicBezTo>
                  <a:cubicBezTo>
                    <a:pt x="19" y="126"/>
                    <a:pt x="12" y="116"/>
                    <a:pt x="8" y="107"/>
                  </a:cubicBezTo>
                  <a:cubicBezTo>
                    <a:pt x="0" y="88"/>
                    <a:pt x="21" y="71"/>
                    <a:pt x="13" y="51"/>
                  </a:cubicBezTo>
                  <a:cubicBezTo>
                    <a:pt x="17" y="50"/>
                    <a:pt x="21" y="49"/>
                    <a:pt x="25" y="48"/>
                  </a:cubicBezTo>
                  <a:cubicBezTo>
                    <a:pt x="27" y="41"/>
                    <a:pt x="29" y="35"/>
                    <a:pt x="31" y="28"/>
                  </a:cubicBezTo>
                  <a:cubicBezTo>
                    <a:pt x="21" y="25"/>
                    <a:pt x="12" y="21"/>
                    <a:pt x="9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12"/>
            <p:cNvSpPr>
              <a:spLocks noEditPoints="1"/>
            </p:cNvSpPr>
            <p:nvPr/>
          </p:nvSpPr>
          <p:spPr bwMode="auto">
            <a:xfrm>
              <a:off x="1505" y="-717"/>
              <a:ext cx="1971" cy="1943"/>
            </a:xfrm>
            <a:custGeom>
              <a:avLst/>
              <a:gdLst>
                <a:gd name="T0" fmla="*/ 0 w 833"/>
                <a:gd name="T1" fmla="*/ 0 h 822"/>
                <a:gd name="T2" fmla="*/ 827 w 833"/>
                <a:gd name="T3" fmla="*/ 0 h 822"/>
                <a:gd name="T4" fmla="*/ 761 w 833"/>
                <a:gd name="T5" fmla="*/ 234 h 822"/>
                <a:gd name="T6" fmla="*/ 608 w 833"/>
                <a:gd name="T7" fmla="*/ 335 h 822"/>
                <a:gd name="T8" fmla="*/ 533 w 833"/>
                <a:gd name="T9" fmla="*/ 350 h 822"/>
                <a:gd name="T10" fmla="*/ 825 w 833"/>
                <a:gd name="T11" fmla="*/ 349 h 822"/>
                <a:gd name="T12" fmla="*/ 777 w 833"/>
                <a:gd name="T13" fmla="*/ 593 h 822"/>
                <a:gd name="T14" fmla="*/ 634 w 833"/>
                <a:gd name="T15" fmla="*/ 738 h 822"/>
                <a:gd name="T16" fmla="*/ 400 w 833"/>
                <a:gd name="T17" fmla="*/ 811 h 822"/>
                <a:gd name="T18" fmla="*/ 148 w 833"/>
                <a:gd name="T19" fmla="*/ 819 h 822"/>
                <a:gd name="T20" fmla="*/ 0 w 833"/>
                <a:gd name="T21" fmla="*/ 819 h 822"/>
                <a:gd name="T22" fmla="*/ 0 w 833"/>
                <a:gd name="T23" fmla="*/ 0 h 822"/>
                <a:gd name="T24" fmla="*/ 288 w 833"/>
                <a:gd name="T25" fmla="*/ 199 h 822"/>
                <a:gd name="T26" fmla="*/ 288 w 833"/>
                <a:gd name="T27" fmla="*/ 723 h 822"/>
                <a:gd name="T28" fmla="*/ 504 w 833"/>
                <a:gd name="T29" fmla="*/ 657 h 822"/>
                <a:gd name="T30" fmla="*/ 555 w 833"/>
                <a:gd name="T31" fmla="*/ 549 h 822"/>
                <a:gd name="T32" fmla="*/ 323 w 833"/>
                <a:gd name="T33" fmla="*/ 549 h 822"/>
                <a:gd name="T34" fmla="*/ 323 w 833"/>
                <a:gd name="T35" fmla="*/ 350 h 822"/>
                <a:gd name="T36" fmla="*/ 467 w 833"/>
                <a:gd name="T37" fmla="*/ 307 h 822"/>
                <a:gd name="T38" fmla="*/ 566 w 833"/>
                <a:gd name="T39" fmla="*/ 200 h 822"/>
                <a:gd name="T40" fmla="*/ 288 w 833"/>
                <a:gd name="T41" fmla="*/ 199 h 8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33" h="822">
                  <a:moveTo>
                    <a:pt x="0" y="0"/>
                  </a:moveTo>
                  <a:cubicBezTo>
                    <a:pt x="276" y="0"/>
                    <a:pt x="551" y="0"/>
                    <a:pt x="827" y="0"/>
                  </a:cubicBezTo>
                  <a:cubicBezTo>
                    <a:pt x="830" y="82"/>
                    <a:pt x="811" y="167"/>
                    <a:pt x="761" y="234"/>
                  </a:cubicBezTo>
                  <a:cubicBezTo>
                    <a:pt x="724" y="284"/>
                    <a:pt x="668" y="318"/>
                    <a:pt x="608" y="335"/>
                  </a:cubicBezTo>
                  <a:cubicBezTo>
                    <a:pt x="583" y="342"/>
                    <a:pt x="558" y="345"/>
                    <a:pt x="533" y="350"/>
                  </a:cubicBezTo>
                  <a:cubicBezTo>
                    <a:pt x="630" y="348"/>
                    <a:pt x="728" y="349"/>
                    <a:pt x="825" y="349"/>
                  </a:cubicBezTo>
                  <a:cubicBezTo>
                    <a:pt x="833" y="433"/>
                    <a:pt x="818" y="519"/>
                    <a:pt x="777" y="593"/>
                  </a:cubicBezTo>
                  <a:cubicBezTo>
                    <a:pt x="744" y="654"/>
                    <a:pt x="694" y="704"/>
                    <a:pt x="634" y="738"/>
                  </a:cubicBezTo>
                  <a:cubicBezTo>
                    <a:pt x="563" y="780"/>
                    <a:pt x="481" y="801"/>
                    <a:pt x="400" y="811"/>
                  </a:cubicBezTo>
                  <a:cubicBezTo>
                    <a:pt x="316" y="822"/>
                    <a:pt x="232" y="818"/>
                    <a:pt x="148" y="819"/>
                  </a:cubicBezTo>
                  <a:cubicBezTo>
                    <a:pt x="98" y="819"/>
                    <a:pt x="49" y="819"/>
                    <a:pt x="0" y="819"/>
                  </a:cubicBezTo>
                  <a:cubicBezTo>
                    <a:pt x="0" y="546"/>
                    <a:pt x="0" y="273"/>
                    <a:pt x="0" y="0"/>
                  </a:cubicBezTo>
                  <a:close/>
                  <a:moveTo>
                    <a:pt x="288" y="199"/>
                  </a:moveTo>
                  <a:cubicBezTo>
                    <a:pt x="288" y="374"/>
                    <a:pt x="288" y="548"/>
                    <a:pt x="288" y="723"/>
                  </a:cubicBezTo>
                  <a:cubicBezTo>
                    <a:pt x="364" y="725"/>
                    <a:pt x="448" y="713"/>
                    <a:pt x="504" y="657"/>
                  </a:cubicBezTo>
                  <a:cubicBezTo>
                    <a:pt x="533" y="628"/>
                    <a:pt x="549" y="589"/>
                    <a:pt x="555" y="549"/>
                  </a:cubicBezTo>
                  <a:cubicBezTo>
                    <a:pt x="477" y="549"/>
                    <a:pt x="400" y="549"/>
                    <a:pt x="323" y="549"/>
                  </a:cubicBezTo>
                  <a:cubicBezTo>
                    <a:pt x="323" y="483"/>
                    <a:pt x="323" y="416"/>
                    <a:pt x="323" y="350"/>
                  </a:cubicBezTo>
                  <a:cubicBezTo>
                    <a:pt x="373" y="343"/>
                    <a:pt x="422" y="331"/>
                    <a:pt x="467" y="307"/>
                  </a:cubicBezTo>
                  <a:cubicBezTo>
                    <a:pt x="511" y="284"/>
                    <a:pt x="550" y="248"/>
                    <a:pt x="566" y="200"/>
                  </a:cubicBezTo>
                  <a:cubicBezTo>
                    <a:pt x="473" y="199"/>
                    <a:pt x="381" y="199"/>
                    <a:pt x="288" y="19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13"/>
            <p:cNvSpPr>
              <a:spLocks/>
            </p:cNvSpPr>
            <p:nvPr/>
          </p:nvSpPr>
          <p:spPr bwMode="auto">
            <a:xfrm>
              <a:off x="3540" y="-715"/>
              <a:ext cx="681" cy="1936"/>
            </a:xfrm>
            <a:custGeom>
              <a:avLst/>
              <a:gdLst>
                <a:gd name="T0" fmla="*/ 0 w 288"/>
                <a:gd name="T1" fmla="*/ 0 h 819"/>
                <a:gd name="T2" fmla="*/ 288 w 288"/>
                <a:gd name="T3" fmla="*/ 0 h 819"/>
                <a:gd name="T4" fmla="*/ 288 w 288"/>
                <a:gd name="T5" fmla="*/ 819 h 819"/>
                <a:gd name="T6" fmla="*/ 0 w 288"/>
                <a:gd name="T7" fmla="*/ 819 h 819"/>
                <a:gd name="T8" fmla="*/ 0 w 288"/>
                <a:gd name="T9" fmla="*/ 0 h 8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8" h="819">
                  <a:moveTo>
                    <a:pt x="0" y="0"/>
                  </a:moveTo>
                  <a:cubicBezTo>
                    <a:pt x="96" y="0"/>
                    <a:pt x="192" y="0"/>
                    <a:pt x="288" y="0"/>
                  </a:cubicBezTo>
                  <a:cubicBezTo>
                    <a:pt x="288" y="273"/>
                    <a:pt x="288" y="546"/>
                    <a:pt x="288" y="819"/>
                  </a:cubicBezTo>
                  <a:cubicBezTo>
                    <a:pt x="192" y="819"/>
                    <a:pt x="96" y="819"/>
                    <a:pt x="0" y="819"/>
                  </a:cubicBezTo>
                  <a:cubicBezTo>
                    <a:pt x="0" y="546"/>
                    <a:pt x="0" y="273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14"/>
            <p:cNvSpPr>
              <a:spLocks/>
            </p:cNvSpPr>
            <p:nvPr/>
          </p:nvSpPr>
          <p:spPr bwMode="auto">
            <a:xfrm>
              <a:off x="4287" y="-715"/>
              <a:ext cx="1843" cy="1936"/>
            </a:xfrm>
            <a:custGeom>
              <a:avLst/>
              <a:gdLst>
                <a:gd name="T0" fmla="*/ 13 w 779"/>
                <a:gd name="T1" fmla="*/ 0 h 819"/>
                <a:gd name="T2" fmla="*/ 779 w 779"/>
                <a:gd name="T3" fmla="*/ 0 h 819"/>
                <a:gd name="T4" fmla="*/ 779 w 779"/>
                <a:gd name="T5" fmla="*/ 197 h 819"/>
                <a:gd name="T6" fmla="*/ 330 w 779"/>
                <a:gd name="T7" fmla="*/ 198 h 819"/>
                <a:gd name="T8" fmla="*/ 355 w 779"/>
                <a:gd name="T9" fmla="*/ 493 h 819"/>
                <a:gd name="T10" fmla="*/ 414 w 779"/>
                <a:gd name="T11" fmla="*/ 652 h 819"/>
                <a:gd name="T12" fmla="*/ 491 w 779"/>
                <a:gd name="T13" fmla="*/ 724 h 819"/>
                <a:gd name="T14" fmla="*/ 492 w 779"/>
                <a:gd name="T15" fmla="*/ 522 h 819"/>
                <a:gd name="T16" fmla="*/ 442 w 779"/>
                <a:gd name="T17" fmla="*/ 522 h 819"/>
                <a:gd name="T18" fmla="*/ 443 w 779"/>
                <a:gd name="T19" fmla="*/ 307 h 819"/>
                <a:gd name="T20" fmla="*/ 779 w 779"/>
                <a:gd name="T21" fmla="*/ 307 h 819"/>
                <a:gd name="T22" fmla="*/ 779 w 779"/>
                <a:gd name="T23" fmla="*/ 819 h 819"/>
                <a:gd name="T24" fmla="*/ 476 w 779"/>
                <a:gd name="T25" fmla="*/ 819 h 819"/>
                <a:gd name="T26" fmla="*/ 244 w 779"/>
                <a:gd name="T27" fmla="*/ 754 h 819"/>
                <a:gd name="T28" fmla="*/ 102 w 779"/>
                <a:gd name="T29" fmla="*/ 597 h 819"/>
                <a:gd name="T30" fmla="*/ 26 w 779"/>
                <a:gd name="T31" fmla="*/ 374 h 819"/>
                <a:gd name="T32" fmla="*/ 13 w 779"/>
                <a:gd name="T33" fmla="*/ 0 h 8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79" h="819">
                  <a:moveTo>
                    <a:pt x="13" y="0"/>
                  </a:moveTo>
                  <a:cubicBezTo>
                    <a:pt x="268" y="0"/>
                    <a:pt x="523" y="0"/>
                    <a:pt x="779" y="0"/>
                  </a:cubicBezTo>
                  <a:cubicBezTo>
                    <a:pt x="779" y="66"/>
                    <a:pt x="779" y="132"/>
                    <a:pt x="779" y="197"/>
                  </a:cubicBezTo>
                  <a:cubicBezTo>
                    <a:pt x="629" y="198"/>
                    <a:pt x="480" y="198"/>
                    <a:pt x="330" y="198"/>
                  </a:cubicBezTo>
                  <a:cubicBezTo>
                    <a:pt x="330" y="297"/>
                    <a:pt x="334" y="396"/>
                    <a:pt x="355" y="493"/>
                  </a:cubicBezTo>
                  <a:cubicBezTo>
                    <a:pt x="367" y="548"/>
                    <a:pt x="384" y="604"/>
                    <a:pt x="414" y="652"/>
                  </a:cubicBezTo>
                  <a:cubicBezTo>
                    <a:pt x="433" y="682"/>
                    <a:pt x="457" y="711"/>
                    <a:pt x="491" y="724"/>
                  </a:cubicBezTo>
                  <a:cubicBezTo>
                    <a:pt x="492" y="656"/>
                    <a:pt x="492" y="589"/>
                    <a:pt x="492" y="522"/>
                  </a:cubicBezTo>
                  <a:cubicBezTo>
                    <a:pt x="475" y="522"/>
                    <a:pt x="459" y="522"/>
                    <a:pt x="442" y="522"/>
                  </a:cubicBezTo>
                  <a:cubicBezTo>
                    <a:pt x="442" y="450"/>
                    <a:pt x="443" y="378"/>
                    <a:pt x="443" y="307"/>
                  </a:cubicBezTo>
                  <a:cubicBezTo>
                    <a:pt x="555" y="306"/>
                    <a:pt x="667" y="307"/>
                    <a:pt x="779" y="307"/>
                  </a:cubicBezTo>
                  <a:cubicBezTo>
                    <a:pt x="779" y="478"/>
                    <a:pt x="779" y="648"/>
                    <a:pt x="779" y="819"/>
                  </a:cubicBezTo>
                  <a:cubicBezTo>
                    <a:pt x="678" y="819"/>
                    <a:pt x="577" y="819"/>
                    <a:pt x="476" y="819"/>
                  </a:cubicBezTo>
                  <a:cubicBezTo>
                    <a:pt x="395" y="818"/>
                    <a:pt x="312" y="798"/>
                    <a:pt x="244" y="754"/>
                  </a:cubicBezTo>
                  <a:cubicBezTo>
                    <a:pt x="183" y="716"/>
                    <a:pt x="136" y="660"/>
                    <a:pt x="102" y="597"/>
                  </a:cubicBezTo>
                  <a:cubicBezTo>
                    <a:pt x="64" y="528"/>
                    <a:pt x="40" y="452"/>
                    <a:pt x="26" y="374"/>
                  </a:cubicBezTo>
                  <a:cubicBezTo>
                    <a:pt x="3" y="251"/>
                    <a:pt x="0" y="124"/>
                    <a:pt x="1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15"/>
            <p:cNvSpPr>
              <a:spLocks noEditPoints="1"/>
            </p:cNvSpPr>
            <p:nvPr/>
          </p:nvSpPr>
          <p:spPr bwMode="auto">
            <a:xfrm>
              <a:off x="4919" y="1337"/>
              <a:ext cx="1270" cy="1305"/>
            </a:xfrm>
            <a:custGeom>
              <a:avLst/>
              <a:gdLst>
                <a:gd name="T0" fmla="*/ 219 w 537"/>
                <a:gd name="T1" fmla="*/ 10 h 552"/>
                <a:gd name="T2" fmla="*/ 367 w 537"/>
                <a:gd name="T3" fmla="*/ 25 h 552"/>
                <a:gd name="T4" fmla="*/ 508 w 537"/>
                <a:gd name="T5" fmla="*/ 163 h 552"/>
                <a:gd name="T6" fmla="*/ 517 w 537"/>
                <a:gd name="T7" fmla="*/ 351 h 552"/>
                <a:gd name="T8" fmla="*/ 404 w 537"/>
                <a:gd name="T9" fmla="*/ 494 h 552"/>
                <a:gd name="T10" fmla="*/ 103 w 537"/>
                <a:gd name="T11" fmla="*/ 473 h 552"/>
                <a:gd name="T12" fmla="*/ 9 w 537"/>
                <a:gd name="T13" fmla="*/ 307 h 552"/>
                <a:gd name="T14" fmla="*/ 46 w 537"/>
                <a:gd name="T15" fmla="*/ 128 h 552"/>
                <a:gd name="T16" fmla="*/ 219 w 537"/>
                <a:gd name="T17" fmla="*/ 10 h 552"/>
                <a:gd name="T18" fmla="*/ 186 w 537"/>
                <a:gd name="T19" fmla="*/ 188 h 552"/>
                <a:gd name="T20" fmla="*/ 187 w 537"/>
                <a:gd name="T21" fmla="*/ 349 h 552"/>
                <a:gd name="T22" fmla="*/ 348 w 537"/>
                <a:gd name="T23" fmla="*/ 349 h 552"/>
                <a:gd name="T24" fmla="*/ 348 w 537"/>
                <a:gd name="T25" fmla="*/ 188 h 552"/>
                <a:gd name="T26" fmla="*/ 186 w 537"/>
                <a:gd name="T27" fmla="*/ 188 h 5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37" h="552">
                  <a:moveTo>
                    <a:pt x="219" y="10"/>
                  </a:moveTo>
                  <a:cubicBezTo>
                    <a:pt x="268" y="0"/>
                    <a:pt x="321" y="5"/>
                    <a:pt x="367" y="25"/>
                  </a:cubicBezTo>
                  <a:cubicBezTo>
                    <a:pt x="430" y="50"/>
                    <a:pt x="481" y="101"/>
                    <a:pt x="508" y="163"/>
                  </a:cubicBezTo>
                  <a:cubicBezTo>
                    <a:pt x="534" y="222"/>
                    <a:pt x="537" y="290"/>
                    <a:pt x="517" y="351"/>
                  </a:cubicBezTo>
                  <a:cubicBezTo>
                    <a:pt x="497" y="410"/>
                    <a:pt x="457" y="461"/>
                    <a:pt x="404" y="494"/>
                  </a:cubicBezTo>
                  <a:cubicBezTo>
                    <a:pt x="312" y="552"/>
                    <a:pt x="185" y="543"/>
                    <a:pt x="103" y="473"/>
                  </a:cubicBezTo>
                  <a:cubicBezTo>
                    <a:pt x="52" y="432"/>
                    <a:pt x="18" y="371"/>
                    <a:pt x="9" y="307"/>
                  </a:cubicBezTo>
                  <a:cubicBezTo>
                    <a:pt x="0" y="245"/>
                    <a:pt x="13" y="181"/>
                    <a:pt x="46" y="128"/>
                  </a:cubicBezTo>
                  <a:cubicBezTo>
                    <a:pt x="84" y="67"/>
                    <a:pt x="148" y="23"/>
                    <a:pt x="219" y="10"/>
                  </a:cubicBezTo>
                  <a:close/>
                  <a:moveTo>
                    <a:pt x="186" y="188"/>
                  </a:moveTo>
                  <a:cubicBezTo>
                    <a:pt x="187" y="242"/>
                    <a:pt x="187" y="296"/>
                    <a:pt x="187" y="349"/>
                  </a:cubicBezTo>
                  <a:cubicBezTo>
                    <a:pt x="240" y="350"/>
                    <a:pt x="294" y="350"/>
                    <a:pt x="348" y="349"/>
                  </a:cubicBezTo>
                  <a:cubicBezTo>
                    <a:pt x="348" y="295"/>
                    <a:pt x="348" y="241"/>
                    <a:pt x="348" y="188"/>
                  </a:cubicBezTo>
                  <a:cubicBezTo>
                    <a:pt x="294" y="188"/>
                    <a:pt x="240" y="187"/>
                    <a:pt x="186" y="18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16"/>
            <p:cNvSpPr>
              <a:spLocks/>
            </p:cNvSpPr>
            <p:nvPr/>
          </p:nvSpPr>
          <p:spPr bwMode="auto">
            <a:xfrm>
              <a:off x="1505" y="1377"/>
              <a:ext cx="1093" cy="1187"/>
            </a:xfrm>
            <a:custGeom>
              <a:avLst/>
              <a:gdLst>
                <a:gd name="T0" fmla="*/ 0 w 462"/>
                <a:gd name="T1" fmla="*/ 1 h 502"/>
                <a:gd name="T2" fmla="*/ 169 w 462"/>
                <a:gd name="T3" fmla="*/ 1 h 502"/>
                <a:gd name="T4" fmla="*/ 169 w 462"/>
                <a:gd name="T5" fmla="*/ 192 h 502"/>
                <a:gd name="T6" fmla="*/ 293 w 462"/>
                <a:gd name="T7" fmla="*/ 192 h 502"/>
                <a:gd name="T8" fmla="*/ 293 w 462"/>
                <a:gd name="T9" fmla="*/ 0 h 502"/>
                <a:gd name="T10" fmla="*/ 462 w 462"/>
                <a:gd name="T11" fmla="*/ 0 h 502"/>
                <a:gd name="T12" fmla="*/ 462 w 462"/>
                <a:gd name="T13" fmla="*/ 501 h 502"/>
                <a:gd name="T14" fmla="*/ 293 w 462"/>
                <a:gd name="T15" fmla="*/ 502 h 502"/>
                <a:gd name="T16" fmla="*/ 293 w 462"/>
                <a:gd name="T17" fmla="*/ 304 h 502"/>
                <a:gd name="T18" fmla="*/ 169 w 462"/>
                <a:gd name="T19" fmla="*/ 304 h 502"/>
                <a:gd name="T20" fmla="*/ 169 w 462"/>
                <a:gd name="T21" fmla="*/ 502 h 502"/>
                <a:gd name="T22" fmla="*/ 0 w 462"/>
                <a:gd name="T23" fmla="*/ 502 h 502"/>
                <a:gd name="T24" fmla="*/ 0 w 462"/>
                <a:gd name="T25" fmla="*/ 1 h 5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2" h="502">
                  <a:moveTo>
                    <a:pt x="0" y="1"/>
                  </a:moveTo>
                  <a:cubicBezTo>
                    <a:pt x="57" y="1"/>
                    <a:pt x="113" y="1"/>
                    <a:pt x="169" y="1"/>
                  </a:cubicBezTo>
                  <a:cubicBezTo>
                    <a:pt x="169" y="65"/>
                    <a:pt x="169" y="128"/>
                    <a:pt x="169" y="192"/>
                  </a:cubicBezTo>
                  <a:cubicBezTo>
                    <a:pt x="211" y="192"/>
                    <a:pt x="252" y="192"/>
                    <a:pt x="293" y="192"/>
                  </a:cubicBezTo>
                  <a:cubicBezTo>
                    <a:pt x="293" y="128"/>
                    <a:pt x="292" y="64"/>
                    <a:pt x="293" y="0"/>
                  </a:cubicBezTo>
                  <a:cubicBezTo>
                    <a:pt x="349" y="1"/>
                    <a:pt x="405" y="1"/>
                    <a:pt x="462" y="0"/>
                  </a:cubicBezTo>
                  <a:cubicBezTo>
                    <a:pt x="462" y="167"/>
                    <a:pt x="461" y="334"/>
                    <a:pt x="462" y="501"/>
                  </a:cubicBezTo>
                  <a:cubicBezTo>
                    <a:pt x="406" y="502"/>
                    <a:pt x="349" y="502"/>
                    <a:pt x="293" y="502"/>
                  </a:cubicBezTo>
                  <a:cubicBezTo>
                    <a:pt x="293" y="436"/>
                    <a:pt x="293" y="370"/>
                    <a:pt x="293" y="304"/>
                  </a:cubicBezTo>
                  <a:cubicBezTo>
                    <a:pt x="252" y="304"/>
                    <a:pt x="210" y="304"/>
                    <a:pt x="169" y="304"/>
                  </a:cubicBezTo>
                  <a:cubicBezTo>
                    <a:pt x="169" y="370"/>
                    <a:pt x="169" y="436"/>
                    <a:pt x="169" y="502"/>
                  </a:cubicBezTo>
                  <a:cubicBezTo>
                    <a:pt x="113" y="502"/>
                    <a:pt x="57" y="502"/>
                    <a:pt x="0" y="502"/>
                  </a:cubicBezTo>
                  <a:cubicBezTo>
                    <a:pt x="0" y="335"/>
                    <a:pt x="0" y="168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17"/>
            <p:cNvSpPr>
              <a:spLocks/>
            </p:cNvSpPr>
            <p:nvPr/>
          </p:nvSpPr>
          <p:spPr bwMode="auto">
            <a:xfrm>
              <a:off x="2645" y="1380"/>
              <a:ext cx="1048" cy="1208"/>
            </a:xfrm>
            <a:custGeom>
              <a:avLst/>
              <a:gdLst>
                <a:gd name="T0" fmla="*/ 55 w 443"/>
                <a:gd name="T1" fmla="*/ 315 h 511"/>
                <a:gd name="T2" fmla="*/ 12 w 443"/>
                <a:gd name="T3" fmla="*/ 0 h 511"/>
                <a:gd name="T4" fmla="*/ 443 w 443"/>
                <a:gd name="T5" fmla="*/ 0 h 511"/>
                <a:gd name="T6" fmla="*/ 443 w 443"/>
                <a:gd name="T7" fmla="*/ 146 h 511"/>
                <a:gd name="T8" fmla="*/ 200 w 443"/>
                <a:gd name="T9" fmla="*/ 146 h 511"/>
                <a:gd name="T10" fmla="*/ 247 w 443"/>
                <a:gd name="T11" fmla="*/ 332 h 511"/>
                <a:gd name="T12" fmla="*/ 443 w 443"/>
                <a:gd name="T13" fmla="*/ 420 h 511"/>
                <a:gd name="T14" fmla="*/ 443 w 443"/>
                <a:gd name="T15" fmla="*/ 504 h 511"/>
                <a:gd name="T16" fmla="*/ 195 w 443"/>
                <a:gd name="T17" fmla="*/ 464 h 511"/>
                <a:gd name="T18" fmla="*/ 55 w 443"/>
                <a:gd name="T19" fmla="*/ 315 h 5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3" h="511">
                  <a:moveTo>
                    <a:pt x="55" y="315"/>
                  </a:moveTo>
                  <a:cubicBezTo>
                    <a:pt x="10" y="217"/>
                    <a:pt x="0" y="106"/>
                    <a:pt x="12" y="0"/>
                  </a:cubicBezTo>
                  <a:cubicBezTo>
                    <a:pt x="156" y="0"/>
                    <a:pt x="299" y="0"/>
                    <a:pt x="443" y="0"/>
                  </a:cubicBezTo>
                  <a:cubicBezTo>
                    <a:pt x="443" y="48"/>
                    <a:pt x="443" y="97"/>
                    <a:pt x="443" y="146"/>
                  </a:cubicBezTo>
                  <a:cubicBezTo>
                    <a:pt x="362" y="146"/>
                    <a:pt x="281" y="145"/>
                    <a:pt x="200" y="146"/>
                  </a:cubicBezTo>
                  <a:cubicBezTo>
                    <a:pt x="197" y="211"/>
                    <a:pt x="207" y="279"/>
                    <a:pt x="247" y="332"/>
                  </a:cubicBezTo>
                  <a:cubicBezTo>
                    <a:pt x="292" y="392"/>
                    <a:pt x="370" y="420"/>
                    <a:pt x="443" y="420"/>
                  </a:cubicBezTo>
                  <a:cubicBezTo>
                    <a:pt x="443" y="448"/>
                    <a:pt x="443" y="476"/>
                    <a:pt x="443" y="504"/>
                  </a:cubicBezTo>
                  <a:cubicBezTo>
                    <a:pt x="359" y="511"/>
                    <a:pt x="271" y="504"/>
                    <a:pt x="195" y="464"/>
                  </a:cubicBezTo>
                  <a:cubicBezTo>
                    <a:pt x="133" y="432"/>
                    <a:pt x="84" y="378"/>
                    <a:pt x="55" y="3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18"/>
            <p:cNvSpPr>
              <a:spLocks noEditPoints="1"/>
            </p:cNvSpPr>
            <p:nvPr/>
          </p:nvSpPr>
          <p:spPr bwMode="auto">
            <a:xfrm>
              <a:off x="3767" y="1380"/>
              <a:ext cx="1251" cy="1184"/>
            </a:xfrm>
            <a:custGeom>
              <a:avLst/>
              <a:gdLst>
                <a:gd name="T0" fmla="*/ 1 w 529"/>
                <a:gd name="T1" fmla="*/ 0 h 501"/>
                <a:gd name="T2" fmla="*/ 529 w 529"/>
                <a:gd name="T3" fmla="*/ 0 h 501"/>
                <a:gd name="T4" fmla="*/ 470 w 529"/>
                <a:gd name="T5" fmla="*/ 171 h 501"/>
                <a:gd name="T6" fmla="*/ 368 w 529"/>
                <a:gd name="T7" fmla="*/ 238 h 501"/>
                <a:gd name="T8" fmla="*/ 500 w 529"/>
                <a:gd name="T9" fmla="*/ 384 h 501"/>
                <a:gd name="T10" fmla="*/ 519 w 529"/>
                <a:gd name="T11" fmla="*/ 501 h 501"/>
                <a:gd name="T12" fmla="*/ 343 w 529"/>
                <a:gd name="T13" fmla="*/ 501 h 501"/>
                <a:gd name="T14" fmla="*/ 282 w 529"/>
                <a:gd name="T15" fmla="*/ 334 h 501"/>
                <a:gd name="T16" fmla="*/ 170 w 529"/>
                <a:gd name="T17" fmla="*/ 278 h 501"/>
                <a:gd name="T18" fmla="*/ 170 w 529"/>
                <a:gd name="T19" fmla="*/ 501 h 501"/>
                <a:gd name="T20" fmla="*/ 1 w 529"/>
                <a:gd name="T21" fmla="*/ 501 h 501"/>
                <a:gd name="T22" fmla="*/ 1 w 529"/>
                <a:gd name="T23" fmla="*/ 0 h 501"/>
                <a:gd name="T24" fmla="*/ 170 w 529"/>
                <a:gd name="T25" fmla="*/ 133 h 501"/>
                <a:gd name="T26" fmla="*/ 170 w 529"/>
                <a:gd name="T27" fmla="*/ 213 h 501"/>
                <a:gd name="T28" fmla="*/ 281 w 529"/>
                <a:gd name="T29" fmla="*/ 190 h 501"/>
                <a:gd name="T30" fmla="*/ 335 w 529"/>
                <a:gd name="T31" fmla="*/ 133 h 501"/>
                <a:gd name="T32" fmla="*/ 170 w 529"/>
                <a:gd name="T33" fmla="*/ 133 h 5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29" h="501">
                  <a:moveTo>
                    <a:pt x="1" y="0"/>
                  </a:moveTo>
                  <a:cubicBezTo>
                    <a:pt x="177" y="0"/>
                    <a:pt x="353" y="0"/>
                    <a:pt x="529" y="0"/>
                  </a:cubicBezTo>
                  <a:cubicBezTo>
                    <a:pt x="526" y="60"/>
                    <a:pt x="509" y="123"/>
                    <a:pt x="470" y="171"/>
                  </a:cubicBezTo>
                  <a:cubicBezTo>
                    <a:pt x="444" y="203"/>
                    <a:pt x="408" y="227"/>
                    <a:pt x="368" y="238"/>
                  </a:cubicBezTo>
                  <a:cubicBezTo>
                    <a:pt x="425" y="272"/>
                    <a:pt x="474" y="322"/>
                    <a:pt x="500" y="384"/>
                  </a:cubicBezTo>
                  <a:cubicBezTo>
                    <a:pt x="516" y="421"/>
                    <a:pt x="521" y="461"/>
                    <a:pt x="519" y="501"/>
                  </a:cubicBezTo>
                  <a:cubicBezTo>
                    <a:pt x="460" y="501"/>
                    <a:pt x="402" y="501"/>
                    <a:pt x="343" y="501"/>
                  </a:cubicBezTo>
                  <a:cubicBezTo>
                    <a:pt x="338" y="441"/>
                    <a:pt x="322" y="380"/>
                    <a:pt x="282" y="334"/>
                  </a:cubicBezTo>
                  <a:cubicBezTo>
                    <a:pt x="254" y="301"/>
                    <a:pt x="213" y="281"/>
                    <a:pt x="170" y="278"/>
                  </a:cubicBezTo>
                  <a:cubicBezTo>
                    <a:pt x="170" y="352"/>
                    <a:pt x="170" y="426"/>
                    <a:pt x="170" y="501"/>
                  </a:cubicBezTo>
                  <a:cubicBezTo>
                    <a:pt x="114" y="501"/>
                    <a:pt x="57" y="501"/>
                    <a:pt x="1" y="501"/>
                  </a:cubicBezTo>
                  <a:cubicBezTo>
                    <a:pt x="0" y="334"/>
                    <a:pt x="1" y="167"/>
                    <a:pt x="1" y="0"/>
                  </a:cubicBezTo>
                  <a:close/>
                  <a:moveTo>
                    <a:pt x="170" y="133"/>
                  </a:moveTo>
                  <a:cubicBezTo>
                    <a:pt x="170" y="159"/>
                    <a:pt x="170" y="186"/>
                    <a:pt x="170" y="213"/>
                  </a:cubicBezTo>
                  <a:cubicBezTo>
                    <a:pt x="208" y="212"/>
                    <a:pt x="247" y="207"/>
                    <a:pt x="281" y="190"/>
                  </a:cubicBezTo>
                  <a:cubicBezTo>
                    <a:pt x="306" y="179"/>
                    <a:pt x="326" y="159"/>
                    <a:pt x="335" y="133"/>
                  </a:cubicBezTo>
                  <a:cubicBezTo>
                    <a:pt x="280" y="132"/>
                    <a:pt x="225" y="133"/>
                    <a:pt x="170" y="1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19"/>
            <p:cNvSpPr>
              <a:spLocks/>
            </p:cNvSpPr>
            <p:nvPr/>
          </p:nvSpPr>
          <p:spPr bwMode="auto">
            <a:xfrm>
              <a:off x="3196" y="1831"/>
              <a:ext cx="497" cy="265"/>
            </a:xfrm>
            <a:custGeom>
              <a:avLst/>
              <a:gdLst>
                <a:gd name="T0" fmla="*/ 0 w 210"/>
                <a:gd name="T1" fmla="*/ 0 h 112"/>
                <a:gd name="T2" fmla="*/ 210 w 210"/>
                <a:gd name="T3" fmla="*/ 0 h 112"/>
                <a:gd name="T4" fmla="*/ 210 w 210"/>
                <a:gd name="T5" fmla="*/ 112 h 112"/>
                <a:gd name="T6" fmla="*/ 0 w 210"/>
                <a:gd name="T7" fmla="*/ 112 h 112"/>
                <a:gd name="T8" fmla="*/ 0 w 210"/>
                <a:gd name="T9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112">
                  <a:moveTo>
                    <a:pt x="0" y="0"/>
                  </a:moveTo>
                  <a:cubicBezTo>
                    <a:pt x="70" y="0"/>
                    <a:pt x="140" y="0"/>
                    <a:pt x="210" y="0"/>
                  </a:cubicBezTo>
                  <a:cubicBezTo>
                    <a:pt x="210" y="37"/>
                    <a:pt x="210" y="74"/>
                    <a:pt x="210" y="112"/>
                  </a:cubicBezTo>
                  <a:cubicBezTo>
                    <a:pt x="140" y="112"/>
                    <a:pt x="70" y="112"/>
                    <a:pt x="0" y="112"/>
                  </a:cubicBezTo>
                  <a:cubicBezTo>
                    <a:pt x="0" y="74"/>
                    <a:pt x="0" y="37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20"/>
            <p:cNvSpPr>
              <a:spLocks noEditPoints="1"/>
            </p:cNvSpPr>
            <p:nvPr/>
          </p:nvSpPr>
          <p:spPr bwMode="auto">
            <a:xfrm>
              <a:off x="1500" y="2758"/>
              <a:ext cx="4630" cy="3280"/>
            </a:xfrm>
            <a:custGeom>
              <a:avLst/>
              <a:gdLst>
                <a:gd name="T0" fmla="*/ 32 w 1957"/>
                <a:gd name="T1" fmla="*/ 72 h 1387"/>
                <a:gd name="T2" fmla="*/ 193 w 1957"/>
                <a:gd name="T3" fmla="*/ 0 h 1387"/>
                <a:gd name="T4" fmla="*/ 1957 w 1957"/>
                <a:gd name="T5" fmla="*/ 0 h 1387"/>
                <a:gd name="T6" fmla="*/ 1957 w 1957"/>
                <a:gd name="T7" fmla="*/ 321 h 1387"/>
                <a:gd name="T8" fmla="*/ 502 w 1957"/>
                <a:gd name="T9" fmla="*/ 320 h 1387"/>
                <a:gd name="T10" fmla="*/ 433 w 1957"/>
                <a:gd name="T11" fmla="*/ 334 h 1387"/>
                <a:gd name="T12" fmla="*/ 416 w 1957"/>
                <a:gd name="T13" fmla="*/ 382 h 1387"/>
                <a:gd name="T14" fmla="*/ 416 w 1957"/>
                <a:gd name="T15" fmla="*/ 497 h 1387"/>
                <a:gd name="T16" fmla="*/ 1777 w 1957"/>
                <a:gd name="T17" fmla="*/ 497 h 1387"/>
                <a:gd name="T18" fmla="*/ 1920 w 1957"/>
                <a:gd name="T19" fmla="*/ 559 h 1387"/>
                <a:gd name="T20" fmla="*/ 1957 w 1957"/>
                <a:gd name="T21" fmla="*/ 682 h 1387"/>
                <a:gd name="T22" fmla="*/ 1957 w 1957"/>
                <a:gd name="T23" fmla="*/ 1214 h 1387"/>
                <a:gd name="T24" fmla="*/ 1915 w 1957"/>
                <a:gd name="T25" fmla="*/ 1331 h 1387"/>
                <a:gd name="T26" fmla="*/ 1774 w 1957"/>
                <a:gd name="T27" fmla="*/ 1387 h 1387"/>
                <a:gd name="T28" fmla="*/ 186 w 1957"/>
                <a:gd name="T29" fmla="*/ 1387 h 1387"/>
                <a:gd name="T30" fmla="*/ 56 w 1957"/>
                <a:gd name="T31" fmla="*/ 1343 h 1387"/>
                <a:gd name="T32" fmla="*/ 6 w 1957"/>
                <a:gd name="T33" fmla="*/ 1252 h 1387"/>
                <a:gd name="T34" fmla="*/ 3 w 1957"/>
                <a:gd name="T35" fmla="*/ 1150 h 1387"/>
                <a:gd name="T36" fmla="*/ 3 w 1957"/>
                <a:gd name="T37" fmla="*/ 190 h 1387"/>
                <a:gd name="T38" fmla="*/ 32 w 1957"/>
                <a:gd name="T39" fmla="*/ 72 h 1387"/>
                <a:gd name="T40" fmla="*/ 415 w 1957"/>
                <a:gd name="T41" fmla="*/ 1031 h 1387"/>
                <a:gd name="T42" fmla="*/ 454 w 1957"/>
                <a:gd name="T43" fmla="*/ 1031 h 1387"/>
                <a:gd name="T44" fmla="*/ 1546 w 1957"/>
                <a:gd name="T45" fmla="*/ 1031 h 1387"/>
                <a:gd name="T46" fmla="*/ 1546 w 1957"/>
                <a:gd name="T47" fmla="*/ 852 h 1387"/>
                <a:gd name="T48" fmla="*/ 415 w 1957"/>
                <a:gd name="T49" fmla="*/ 852 h 1387"/>
                <a:gd name="T50" fmla="*/ 415 w 1957"/>
                <a:gd name="T51" fmla="*/ 1031 h 13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957" h="1387">
                  <a:moveTo>
                    <a:pt x="32" y="72"/>
                  </a:moveTo>
                  <a:cubicBezTo>
                    <a:pt x="67" y="20"/>
                    <a:pt x="133" y="0"/>
                    <a:pt x="193" y="0"/>
                  </a:cubicBezTo>
                  <a:cubicBezTo>
                    <a:pt x="781" y="0"/>
                    <a:pt x="1369" y="0"/>
                    <a:pt x="1957" y="0"/>
                  </a:cubicBezTo>
                  <a:cubicBezTo>
                    <a:pt x="1956" y="107"/>
                    <a:pt x="1957" y="214"/>
                    <a:pt x="1957" y="321"/>
                  </a:cubicBezTo>
                  <a:cubicBezTo>
                    <a:pt x="1472" y="320"/>
                    <a:pt x="987" y="320"/>
                    <a:pt x="502" y="320"/>
                  </a:cubicBezTo>
                  <a:cubicBezTo>
                    <a:pt x="479" y="321"/>
                    <a:pt x="454" y="321"/>
                    <a:pt x="433" y="334"/>
                  </a:cubicBezTo>
                  <a:cubicBezTo>
                    <a:pt x="417" y="344"/>
                    <a:pt x="416" y="364"/>
                    <a:pt x="416" y="382"/>
                  </a:cubicBezTo>
                  <a:cubicBezTo>
                    <a:pt x="416" y="420"/>
                    <a:pt x="416" y="459"/>
                    <a:pt x="416" y="497"/>
                  </a:cubicBezTo>
                  <a:cubicBezTo>
                    <a:pt x="870" y="498"/>
                    <a:pt x="1324" y="497"/>
                    <a:pt x="1777" y="497"/>
                  </a:cubicBezTo>
                  <a:cubicBezTo>
                    <a:pt x="1830" y="499"/>
                    <a:pt x="1886" y="517"/>
                    <a:pt x="1920" y="559"/>
                  </a:cubicBezTo>
                  <a:cubicBezTo>
                    <a:pt x="1949" y="593"/>
                    <a:pt x="1957" y="638"/>
                    <a:pt x="1957" y="682"/>
                  </a:cubicBezTo>
                  <a:cubicBezTo>
                    <a:pt x="1957" y="859"/>
                    <a:pt x="1957" y="1036"/>
                    <a:pt x="1957" y="1214"/>
                  </a:cubicBezTo>
                  <a:cubicBezTo>
                    <a:pt x="1956" y="1256"/>
                    <a:pt x="1944" y="1300"/>
                    <a:pt x="1915" y="1331"/>
                  </a:cubicBezTo>
                  <a:cubicBezTo>
                    <a:pt x="1879" y="1370"/>
                    <a:pt x="1825" y="1386"/>
                    <a:pt x="1774" y="1387"/>
                  </a:cubicBezTo>
                  <a:cubicBezTo>
                    <a:pt x="1244" y="1387"/>
                    <a:pt x="715" y="1387"/>
                    <a:pt x="186" y="1387"/>
                  </a:cubicBezTo>
                  <a:cubicBezTo>
                    <a:pt x="140" y="1386"/>
                    <a:pt x="92" y="1373"/>
                    <a:pt x="56" y="1343"/>
                  </a:cubicBezTo>
                  <a:cubicBezTo>
                    <a:pt x="29" y="1320"/>
                    <a:pt x="13" y="1286"/>
                    <a:pt x="6" y="1252"/>
                  </a:cubicBezTo>
                  <a:cubicBezTo>
                    <a:pt x="0" y="1218"/>
                    <a:pt x="3" y="1184"/>
                    <a:pt x="3" y="1150"/>
                  </a:cubicBezTo>
                  <a:cubicBezTo>
                    <a:pt x="4" y="830"/>
                    <a:pt x="3" y="510"/>
                    <a:pt x="3" y="190"/>
                  </a:cubicBezTo>
                  <a:cubicBezTo>
                    <a:pt x="2" y="149"/>
                    <a:pt x="8" y="106"/>
                    <a:pt x="32" y="72"/>
                  </a:cubicBezTo>
                  <a:close/>
                  <a:moveTo>
                    <a:pt x="415" y="1031"/>
                  </a:moveTo>
                  <a:cubicBezTo>
                    <a:pt x="428" y="1031"/>
                    <a:pt x="441" y="1031"/>
                    <a:pt x="454" y="1031"/>
                  </a:cubicBezTo>
                  <a:cubicBezTo>
                    <a:pt x="818" y="1031"/>
                    <a:pt x="1182" y="1031"/>
                    <a:pt x="1546" y="1031"/>
                  </a:cubicBezTo>
                  <a:cubicBezTo>
                    <a:pt x="1546" y="971"/>
                    <a:pt x="1546" y="912"/>
                    <a:pt x="1546" y="852"/>
                  </a:cubicBezTo>
                  <a:cubicBezTo>
                    <a:pt x="1169" y="852"/>
                    <a:pt x="792" y="853"/>
                    <a:pt x="415" y="852"/>
                  </a:cubicBezTo>
                  <a:cubicBezTo>
                    <a:pt x="414" y="912"/>
                    <a:pt x="414" y="972"/>
                    <a:pt x="415" y="10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3" name="文本框 52"/>
          <p:cNvSpPr txBox="1"/>
          <p:nvPr/>
        </p:nvSpPr>
        <p:spPr>
          <a:xfrm>
            <a:off x="10847984" y="177049"/>
            <a:ext cx="10679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accent1"/>
                </a:solidFill>
                <a:latin typeface="Big Hero 6 " pitchFamily="2" charset="0"/>
                <a:ea typeface="+mj-ea"/>
              </a:rPr>
              <a:t>Simon</a:t>
            </a:r>
          </a:p>
        </p:txBody>
      </p:sp>
      <p:sp>
        <p:nvSpPr>
          <p:cNvPr id="54" name="文本框 53"/>
          <p:cNvSpPr txBox="1"/>
          <p:nvPr/>
        </p:nvSpPr>
        <p:spPr>
          <a:xfrm>
            <a:off x="10845580" y="317469"/>
            <a:ext cx="1072730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000" b="1" dirty="0" smtClean="0">
                <a:solidFill>
                  <a:schemeClr val="accent1"/>
                </a:solidFill>
                <a:latin typeface="Big Hero 6 " pitchFamily="2" charset="0"/>
                <a:ea typeface="+mj-ea"/>
              </a:rPr>
              <a:t>PPT</a:t>
            </a:r>
          </a:p>
        </p:txBody>
      </p:sp>
      <p:sp>
        <p:nvSpPr>
          <p:cNvPr id="56" name="矩形 55"/>
          <p:cNvSpPr/>
          <p:nvPr/>
        </p:nvSpPr>
        <p:spPr>
          <a:xfrm>
            <a:off x="961288" y="5442023"/>
            <a:ext cx="4233011" cy="609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400" dirty="0">
                <a:solidFill>
                  <a:srgbClr val="000000"/>
                </a:solidFill>
              </a:rPr>
              <a:t>Big Hero 6 is a 2014 film about the story of a young robotics prodigy named </a:t>
            </a:r>
            <a:r>
              <a:rPr lang="en-US" altLang="zh-CN" sz="1400" dirty="0" err="1">
                <a:solidFill>
                  <a:srgbClr val="000000"/>
                </a:solidFill>
              </a:rPr>
              <a:t>Hiro</a:t>
            </a:r>
            <a:r>
              <a:rPr lang="en-US" altLang="zh-CN" sz="1400" dirty="0">
                <a:solidFill>
                  <a:srgbClr val="000000"/>
                </a:solidFill>
              </a:rPr>
              <a:t> </a:t>
            </a:r>
            <a:r>
              <a:rPr lang="en-US" altLang="zh-CN" sz="1400" dirty="0" smtClean="0">
                <a:solidFill>
                  <a:srgbClr val="000000"/>
                </a:solidFill>
              </a:rPr>
              <a:t>Hamada</a:t>
            </a:r>
            <a:r>
              <a:rPr lang="en-US" altLang="zh-CN" sz="1400" dirty="0">
                <a:solidFill>
                  <a:srgbClr val="000000"/>
                </a:solidFill>
              </a:rPr>
              <a:t>.</a:t>
            </a:r>
            <a:endParaRPr lang="zh-CN" altLang="en-US" sz="1400" dirty="0">
              <a:solidFill>
                <a:srgbClr val="000000"/>
              </a:solidFill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6946414" y="5442023"/>
            <a:ext cx="4233011" cy="609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400" dirty="0">
                <a:solidFill>
                  <a:srgbClr val="000000"/>
                </a:solidFill>
              </a:rPr>
              <a:t>Big Hero 6 is a 2014 film about the story of a young robotics prodigy named </a:t>
            </a:r>
            <a:r>
              <a:rPr lang="en-US" altLang="zh-CN" sz="1400" dirty="0" err="1">
                <a:solidFill>
                  <a:srgbClr val="000000"/>
                </a:solidFill>
              </a:rPr>
              <a:t>Hiro</a:t>
            </a:r>
            <a:r>
              <a:rPr lang="en-US" altLang="zh-CN" sz="1400" dirty="0">
                <a:solidFill>
                  <a:srgbClr val="000000"/>
                </a:solidFill>
              </a:rPr>
              <a:t> </a:t>
            </a:r>
            <a:r>
              <a:rPr lang="en-US" altLang="zh-CN" sz="1400" dirty="0" smtClean="0">
                <a:solidFill>
                  <a:srgbClr val="000000"/>
                </a:solidFill>
              </a:rPr>
              <a:t>Hamada</a:t>
            </a:r>
            <a:r>
              <a:rPr lang="en-US" altLang="zh-CN" sz="1400" dirty="0">
                <a:solidFill>
                  <a:srgbClr val="000000"/>
                </a:solidFill>
              </a:rPr>
              <a:t>.</a:t>
            </a:r>
            <a:endParaRPr lang="zh-CN" altLang="en-US" sz="1400" dirty="0">
              <a:solidFill>
                <a:srgbClr val="000000"/>
              </a:solidFill>
            </a:endParaRPr>
          </a:p>
        </p:txBody>
      </p:sp>
      <p:sp>
        <p:nvSpPr>
          <p:cNvPr id="59" name="等腰三角形 58"/>
          <p:cNvSpPr/>
          <p:nvPr/>
        </p:nvSpPr>
        <p:spPr>
          <a:xfrm rot="10800000">
            <a:off x="5687103" y="0"/>
            <a:ext cx="817795" cy="514472"/>
          </a:xfrm>
          <a:prstGeom prst="triangle">
            <a:avLst/>
          </a:prstGeom>
          <a:solidFill>
            <a:srgbClr val="C125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23479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等腰三角形 14"/>
          <p:cNvSpPr/>
          <p:nvPr/>
        </p:nvSpPr>
        <p:spPr>
          <a:xfrm rot="10800000">
            <a:off x="8060683" y="3858087"/>
            <a:ext cx="837197" cy="743574"/>
          </a:xfrm>
          <a:prstGeom prst="triangle">
            <a:avLst/>
          </a:prstGeom>
          <a:noFill/>
          <a:ln>
            <a:solidFill>
              <a:schemeClr val="bg1">
                <a:alpha val="37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等腰三角形 6"/>
          <p:cNvSpPr/>
          <p:nvPr/>
        </p:nvSpPr>
        <p:spPr>
          <a:xfrm rot="10800000">
            <a:off x="8409436" y="4191000"/>
            <a:ext cx="1401307" cy="1244600"/>
          </a:xfrm>
          <a:prstGeom prst="triangle">
            <a:avLst/>
          </a:prstGeom>
          <a:noFill/>
          <a:ln>
            <a:solidFill>
              <a:schemeClr val="bg1">
                <a:alpha val="37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等腰三角形 2"/>
          <p:cNvSpPr/>
          <p:nvPr/>
        </p:nvSpPr>
        <p:spPr>
          <a:xfrm rot="10800000">
            <a:off x="3782564" y="1816100"/>
            <a:ext cx="4626872" cy="4109454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52038" y="1816100"/>
            <a:ext cx="5484194" cy="4083974"/>
          </a:xfrm>
          <a:prstGeom prst="rect">
            <a:avLst/>
          </a:prstGeom>
          <a:effectLst>
            <a:outerShdw blurRad="254000" sx="102000" sy="102000" algn="ctr" rotWithShape="0">
              <a:prstClr val="black">
                <a:alpha val="20000"/>
              </a:prstClr>
            </a:outerShdw>
          </a:effectLst>
        </p:spPr>
      </p:pic>
      <p:sp>
        <p:nvSpPr>
          <p:cNvPr id="4" name="文本框 3"/>
          <p:cNvSpPr txBox="1"/>
          <p:nvPr/>
        </p:nvSpPr>
        <p:spPr>
          <a:xfrm>
            <a:off x="4911221" y="480992"/>
            <a:ext cx="2369559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dirty="0" err="1" smtClean="0">
                <a:solidFill>
                  <a:schemeClr val="bg1"/>
                </a:solidFill>
                <a:latin typeface="+mj-lt"/>
              </a:rPr>
              <a:t>Baymax</a:t>
            </a:r>
            <a:endParaRPr lang="en-US" altLang="zh-CN" sz="3200" dirty="0" smtClean="0">
              <a:solidFill>
                <a:schemeClr val="bg1"/>
              </a:solidFill>
              <a:latin typeface="+mj-lt"/>
            </a:endParaRPr>
          </a:p>
          <a:p>
            <a:pPr algn="ctr"/>
            <a:r>
              <a:rPr lang="en-US" altLang="zh-CN" sz="3200" dirty="0" smtClean="0">
                <a:solidFill>
                  <a:schemeClr val="bg1"/>
                </a:solidFill>
                <a:latin typeface="+mj-ea"/>
                <a:ea typeface="+mj-ea"/>
              </a:rPr>
              <a:t>2.0</a:t>
            </a:r>
            <a:endParaRPr lang="zh-CN" altLang="en-US" sz="32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" name="等腰三角形 5"/>
          <p:cNvSpPr/>
          <p:nvPr/>
        </p:nvSpPr>
        <p:spPr>
          <a:xfrm rot="10800000">
            <a:off x="1988945" y="3302000"/>
            <a:ext cx="2402240" cy="2133600"/>
          </a:xfrm>
          <a:prstGeom prst="triangle">
            <a:avLst/>
          </a:prstGeom>
          <a:noFill/>
          <a:ln>
            <a:solidFill>
              <a:schemeClr val="bg1">
                <a:alpha val="37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641858" y="4368800"/>
            <a:ext cx="963848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100" dirty="0" smtClean="0">
                <a:solidFill>
                  <a:schemeClr val="bg1"/>
                </a:solidFill>
              </a:rPr>
              <a:t>I </a:t>
            </a:r>
            <a:r>
              <a:rPr lang="en-US" altLang="zh-CN" sz="1100" dirty="0">
                <a:solidFill>
                  <a:schemeClr val="bg1"/>
                </a:solidFill>
              </a:rPr>
              <a:t>will always be with you.</a:t>
            </a:r>
            <a:endParaRPr lang="en-US" altLang="zh-CN" sz="1100" b="0" i="0" dirty="0">
              <a:solidFill>
                <a:schemeClr val="bg1"/>
              </a:solidFill>
              <a:effectLst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65213" y="3548083"/>
            <a:ext cx="1316979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</a:rPr>
              <a:t>On </a:t>
            </a:r>
            <a:r>
              <a:rPr lang="en-US" altLang="zh-CN" sz="1400" dirty="0">
                <a:solidFill>
                  <a:schemeClr val="bg1"/>
                </a:solidFill>
              </a:rPr>
              <a:t>a scale from 1, to </a:t>
            </a:r>
            <a:r>
              <a:rPr lang="en-US" altLang="zh-CN" sz="1400" dirty="0" smtClean="0">
                <a:solidFill>
                  <a:schemeClr val="bg1"/>
                </a:solidFill>
              </a:rPr>
              <a:t>10,</a:t>
            </a:r>
          </a:p>
          <a:p>
            <a:pPr algn="ctr"/>
            <a:r>
              <a:rPr lang="en-US" altLang="zh-CN" sz="1400" dirty="0" smtClean="0">
                <a:solidFill>
                  <a:schemeClr val="bg1"/>
                </a:solidFill>
              </a:rPr>
              <a:t>How </a:t>
            </a:r>
            <a:r>
              <a:rPr lang="en-US" altLang="zh-CN" sz="1400" dirty="0">
                <a:solidFill>
                  <a:schemeClr val="bg1"/>
                </a:solidFill>
              </a:rPr>
              <a:t>Would You rate your Pain?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13" name="等腰三角形 12"/>
          <p:cNvSpPr/>
          <p:nvPr/>
        </p:nvSpPr>
        <p:spPr>
          <a:xfrm rot="10800000">
            <a:off x="1788158" y="2238583"/>
            <a:ext cx="1593874" cy="1415633"/>
          </a:xfrm>
          <a:prstGeom prst="triangle">
            <a:avLst/>
          </a:prstGeom>
          <a:noFill/>
          <a:ln>
            <a:solidFill>
              <a:schemeClr val="bg1">
                <a:alpha val="37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等腰三角形 13"/>
          <p:cNvSpPr/>
          <p:nvPr/>
        </p:nvSpPr>
        <p:spPr>
          <a:xfrm rot="10800000">
            <a:off x="4092192" y="4973239"/>
            <a:ext cx="597985" cy="531113"/>
          </a:xfrm>
          <a:prstGeom prst="triangle">
            <a:avLst/>
          </a:prstGeom>
          <a:solidFill>
            <a:schemeClr val="accent1"/>
          </a:solidFill>
          <a:ln>
            <a:solidFill>
              <a:schemeClr val="bg1">
                <a:alpha val="37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等腰三角形 15"/>
          <p:cNvSpPr/>
          <p:nvPr/>
        </p:nvSpPr>
        <p:spPr>
          <a:xfrm rot="10800000">
            <a:off x="6713624" y="5296914"/>
            <a:ext cx="998153" cy="886531"/>
          </a:xfrm>
          <a:prstGeom prst="triangle">
            <a:avLst/>
          </a:prstGeom>
          <a:noFill/>
          <a:ln>
            <a:solidFill>
              <a:schemeClr val="bg1">
                <a:alpha val="37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等腰三角形 16"/>
          <p:cNvSpPr/>
          <p:nvPr/>
        </p:nvSpPr>
        <p:spPr>
          <a:xfrm rot="10800000">
            <a:off x="5677209" y="1558210"/>
            <a:ext cx="837582" cy="743916"/>
          </a:xfrm>
          <a:prstGeom prst="triangle">
            <a:avLst/>
          </a:prstGeom>
          <a:noFill/>
          <a:ln>
            <a:solidFill>
              <a:schemeClr val="bg1">
                <a:alpha val="37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等腰三角形 17"/>
          <p:cNvSpPr/>
          <p:nvPr/>
        </p:nvSpPr>
        <p:spPr>
          <a:xfrm rot="10800000">
            <a:off x="7458984" y="1558209"/>
            <a:ext cx="1409178" cy="1251591"/>
          </a:xfrm>
          <a:prstGeom prst="triangle">
            <a:avLst/>
          </a:prstGeom>
          <a:noFill/>
          <a:ln>
            <a:solidFill>
              <a:schemeClr val="bg1">
                <a:alpha val="37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等腰三角形 18"/>
          <p:cNvSpPr/>
          <p:nvPr/>
        </p:nvSpPr>
        <p:spPr>
          <a:xfrm rot="10800000">
            <a:off x="3435892" y="2447414"/>
            <a:ext cx="561813" cy="498986"/>
          </a:xfrm>
          <a:prstGeom prst="triangle">
            <a:avLst/>
          </a:prstGeom>
          <a:solidFill>
            <a:schemeClr val="accent1"/>
          </a:solidFill>
          <a:ln>
            <a:solidFill>
              <a:schemeClr val="bg1">
                <a:alpha val="37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等腰三角形 19"/>
          <p:cNvSpPr/>
          <p:nvPr/>
        </p:nvSpPr>
        <p:spPr>
          <a:xfrm rot="10800000">
            <a:off x="7874767" y="3589871"/>
            <a:ext cx="301986" cy="268215"/>
          </a:xfrm>
          <a:prstGeom prst="triangle">
            <a:avLst/>
          </a:prstGeom>
          <a:solidFill>
            <a:schemeClr val="accent1"/>
          </a:solidFill>
          <a:ln>
            <a:solidFill>
              <a:schemeClr val="bg1">
                <a:alpha val="37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33527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725190"/>
            <a:ext cx="12192000" cy="3458508"/>
          </a:xfrm>
          <a:prstGeom prst="rect">
            <a:avLst/>
          </a:prstGeom>
          <a:solidFill>
            <a:srgbClr val="C125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Group 4"/>
          <p:cNvGrpSpPr>
            <a:grpSpLocks noChangeAspect="1"/>
          </p:cNvGrpSpPr>
          <p:nvPr/>
        </p:nvGrpSpPr>
        <p:grpSpPr bwMode="auto">
          <a:xfrm>
            <a:off x="682055" y="1879969"/>
            <a:ext cx="10827889" cy="3310649"/>
            <a:chOff x="1719" y="3037"/>
            <a:chExt cx="4242" cy="1297"/>
          </a:xfrm>
          <a:solidFill>
            <a:srgbClr val="000000">
              <a:alpha val="14000"/>
            </a:srgbClr>
          </a:solidFill>
        </p:grpSpPr>
        <p:sp>
          <p:nvSpPr>
            <p:cNvPr id="6" name="Freeform 5"/>
            <p:cNvSpPr>
              <a:spLocks noEditPoints="1"/>
            </p:cNvSpPr>
            <p:nvPr/>
          </p:nvSpPr>
          <p:spPr bwMode="auto">
            <a:xfrm>
              <a:off x="2805" y="3037"/>
              <a:ext cx="1635" cy="1259"/>
            </a:xfrm>
            <a:custGeom>
              <a:avLst/>
              <a:gdLst>
                <a:gd name="T0" fmla="*/ 256 w 691"/>
                <a:gd name="T1" fmla="*/ 3 h 530"/>
                <a:gd name="T2" fmla="*/ 287 w 691"/>
                <a:gd name="T3" fmla="*/ 4 h 530"/>
                <a:gd name="T4" fmla="*/ 338 w 691"/>
                <a:gd name="T5" fmla="*/ 10 h 530"/>
                <a:gd name="T6" fmla="*/ 330 w 691"/>
                <a:gd name="T7" fmla="*/ 47 h 530"/>
                <a:gd name="T8" fmla="*/ 399 w 691"/>
                <a:gd name="T9" fmla="*/ 11 h 530"/>
                <a:gd name="T10" fmla="*/ 527 w 691"/>
                <a:gd name="T11" fmla="*/ 63 h 530"/>
                <a:gd name="T12" fmla="*/ 597 w 691"/>
                <a:gd name="T13" fmla="*/ 103 h 530"/>
                <a:gd name="T14" fmla="*/ 689 w 691"/>
                <a:gd name="T15" fmla="*/ 157 h 530"/>
                <a:gd name="T16" fmla="*/ 639 w 691"/>
                <a:gd name="T17" fmla="*/ 175 h 530"/>
                <a:gd name="T18" fmla="*/ 511 w 691"/>
                <a:gd name="T19" fmla="*/ 179 h 530"/>
                <a:gd name="T20" fmla="*/ 564 w 691"/>
                <a:gd name="T21" fmla="*/ 233 h 530"/>
                <a:gd name="T22" fmla="*/ 520 w 691"/>
                <a:gd name="T23" fmla="*/ 395 h 530"/>
                <a:gd name="T24" fmla="*/ 437 w 691"/>
                <a:gd name="T25" fmla="*/ 410 h 530"/>
                <a:gd name="T26" fmla="*/ 420 w 691"/>
                <a:gd name="T27" fmla="*/ 423 h 530"/>
                <a:gd name="T28" fmla="*/ 440 w 691"/>
                <a:gd name="T29" fmla="*/ 530 h 530"/>
                <a:gd name="T30" fmla="*/ 335 w 691"/>
                <a:gd name="T31" fmla="*/ 481 h 530"/>
                <a:gd name="T32" fmla="*/ 295 w 691"/>
                <a:gd name="T33" fmla="*/ 414 h 530"/>
                <a:gd name="T34" fmla="*/ 259 w 691"/>
                <a:gd name="T35" fmla="*/ 354 h 530"/>
                <a:gd name="T36" fmla="*/ 206 w 691"/>
                <a:gd name="T37" fmla="*/ 511 h 530"/>
                <a:gd name="T38" fmla="*/ 153 w 691"/>
                <a:gd name="T39" fmla="*/ 437 h 530"/>
                <a:gd name="T40" fmla="*/ 115 w 691"/>
                <a:gd name="T41" fmla="*/ 371 h 530"/>
                <a:gd name="T42" fmla="*/ 139 w 691"/>
                <a:gd name="T43" fmla="*/ 191 h 530"/>
                <a:gd name="T44" fmla="*/ 123 w 691"/>
                <a:gd name="T45" fmla="*/ 144 h 530"/>
                <a:gd name="T46" fmla="*/ 4 w 691"/>
                <a:gd name="T47" fmla="*/ 161 h 530"/>
                <a:gd name="T48" fmla="*/ 18 w 691"/>
                <a:gd name="T49" fmla="*/ 136 h 530"/>
                <a:gd name="T50" fmla="*/ 216 w 691"/>
                <a:gd name="T51" fmla="*/ 28 h 530"/>
                <a:gd name="T52" fmla="*/ 263 w 691"/>
                <a:gd name="T53" fmla="*/ 59 h 530"/>
                <a:gd name="T54" fmla="*/ 252 w 691"/>
                <a:gd name="T55" fmla="*/ 3 h 530"/>
                <a:gd name="T56" fmla="*/ 389 w 691"/>
                <a:gd name="T57" fmla="*/ 270 h 530"/>
                <a:gd name="T58" fmla="*/ 423 w 691"/>
                <a:gd name="T59" fmla="*/ 349 h 530"/>
                <a:gd name="T60" fmla="*/ 440 w 691"/>
                <a:gd name="T61" fmla="*/ 266 h 530"/>
                <a:gd name="T62" fmla="*/ 436 w 691"/>
                <a:gd name="T63" fmla="*/ 194 h 5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91" h="530">
                  <a:moveTo>
                    <a:pt x="252" y="3"/>
                  </a:moveTo>
                  <a:cubicBezTo>
                    <a:pt x="253" y="3"/>
                    <a:pt x="255" y="3"/>
                    <a:pt x="256" y="3"/>
                  </a:cubicBezTo>
                  <a:cubicBezTo>
                    <a:pt x="260" y="8"/>
                    <a:pt x="263" y="15"/>
                    <a:pt x="270" y="17"/>
                  </a:cubicBezTo>
                  <a:cubicBezTo>
                    <a:pt x="276" y="13"/>
                    <a:pt x="281" y="8"/>
                    <a:pt x="287" y="4"/>
                  </a:cubicBezTo>
                  <a:cubicBezTo>
                    <a:pt x="296" y="0"/>
                    <a:pt x="306" y="1"/>
                    <a:pt x="315" y="2"/>
                  </a:cubicBezTo>
                  <a:cubicBezTo>
                    <a:pt x="321" y="8"/>
                    <a:pt x="330" y="8"/>
                    <a:pt x="338" y="10"/>
                  </a:cubicBezTo>
                  <a:cubicBezTo>
                    <a:pt x="342" y="19"/>
                    <a:pt x="341" y="29"/>
                    <a:pt x="341" y="39"/>
                  </a:cubicBezTo>
                  <a:cubicBezTo>
                    <a:pt x="338" y="41"/>
                    <a:pt x="333" y="45"/>
                    <a:pt x="330" y="47"/>
                  </a:cubicBezTo>
                  <a:cubicBezTo>
                    <a:pt x="344" y="54"/>
                    <a:pt x="353" y="38"/>
                    <a:pt x="367" y="39"/>
                  </a:cubicBezTo>
                  <a:cubicBezTo>
                    <a:pt x="375" y="27"/>
                    <a:pt x="388" y="19"/>
                    <a:pt x="399" y="11"/>
                  </a:cubicBezTo>
                  <a:cubicBezTo>
                    <a:pt x="437" y="5"/>
                    <a:pt x="469" y="31"/>
                    <a:pt x="501" y="48"/>
                  </a:cubicBezTo>
                  <a:cubicBezTo>
                    <a:pt x="510" y="52"/>
                    <a:pt x="519" y="57"/>
                    <a:pt x="527" y="63"/>
                  </a:cubicBezTo>
                  <a:cubicBezTo>
                    <a:pt x="546" y="74"/>
                    <a:pt x="564" y="84"/>
                    <a:pt x="582" y="96"/>
                  </a:cubicBezTo>
                  <a:cubicBezTo>
                    <a:pt x="587" y="98"/>
                    <a:pt x="592" y="101"/>
                    <a:pt x="597" y="103"/>
                  </a:cubicBezTo>
                  <a:cubicBezTo>
                    <a:pt x="619" y="117"/>
                    <a:pt x="642" y="129"/>
                    <a:pt x="664" y="143"/>
                  </a:cubicBezTo>
                  <a:cubicBezTo>
                    <a:pt x="672" y="148"/>
                    <a:pt x="680" y="153"/>
                    <a:pt x="689" y="157"/>
                  </a:cubicBezTo>
                  <a:cubicBezTo>
                    <a:pt x="689" y="160"/>
                    <a:pt x="690" y="164"/>
                    <a:pt x="691" y="168"/>
                  </a:cubicBezTo>
                  <a:cubicBezTo>
                    <a:pt x="676" y="180"/>
                    <a:pt x="656" y="180"/>
                    <a:pt x="639" y="175"/>
                  </a:cubicBezTo>
                  <a:cubicBezTo>
                    <a:pt x="595" y="163"/>
                    <a:pt x="551" y="157"/>
                    <a:pt x="507" y="145"/>
                  </a:cubicBezTo>
                  <a:cubicBezTo>
                    <a:pt x="509" y="157"/>
                    <a:pt x="510" y="168"/>
                    <a:pt x="511" y="179"/>
                  </a:cubicBezTo>
                  <a:cubicBezTo>
                    <a:pt x="512" y="169"/>
                    <a:pt x="525" y="167"/>
                    <a:pt x="531" y="174"/>
                  </a:cubicBezTo>
                  <a:cubicBezTo>
                    <a:pt x="547" y="190"/>
                    <a:pt x="557" y="212"/>
                    <a:pt x="564" y="233"/>
                  </a:cubicBezTo>
                  <a:cubicBezTo>
                    <a:pt x="575" y="268"/>
                    <a:pt x="565" y="305"/>
                    <a:pt x="552" y="338"/>
                  </a:cubicBezTo>
                  <a:cubicBezTo>
                    <a:pt x="547" y="359"/>
                    <a:pt x="538" y="381"/>
                    <a:pt x="520" y="395"/>
                  </a:cubicBezTo>
                  <a:cubicBezTo>
                    <a:pt x="510" y="402"/>
                    <a:pt x="500" y="411"/>
                    <a:pt x="487" y="410"/>
                  </a:cubicBezTo>
                  <a:cubicBezTo>
                    <a:pt x="470" y="410"/>
                    <a:pt x="454" y="412"/>
                    <a:pt x="437" y="410"/>
                  </a:cubicBezTo>
                  <a:cubicBezTo>
                    <a:pt x="435" y="405"/>
                    <a:pt x="433" y="399"/>
                    <a:pt x="430" y="393"/>
                  </a:cubicBezTo>
                  <a:cubicBezTo>
                    <a:pt x="428" y="403"/>
                    <a:pt x="425" y="414"/>
                    <a:pt x="420" y="423"/>
                  </a:cubicBezTo>
                  <a:cubicBezTo>
                    <a:pt x="437" y="443"/>
                    <a:pt x="449" y="467"/>
                    <a:pt x="449" y="494"/>
                  </a:cubicBezTo>
                  <a:cubicBezTo>
                    <a:pt x="447" y="506"/>
                    <a:pt x="443" y="518"/>
                    <a:pt x="440" y="530"/>
                  </a:cubicBezTo>
                  <a:cubicBezTo>
                    <a:pt x="415" y="530"/>
                    <a:pt x="390" y="530"/>
                    <a:pt x="365" y="530"/>
                  </a:cubicBezTo>
                  <a:cubicBezTo>
                    <a:pt x="358" y="512"/>
                    <a:pt x="342" y="499"/>
                    <a:pt x="335" y="481"/>
                  </a:cubicBezTo>
                  <a:cubicBezTo>
                    <a:pt x="330" y="471"/>
                    <a:pt x="330" y="459"/>
                    <a:pt x="324" y="449"/>
                  </a:cubicBezTo>
                  <a:cubicBezTo>
                    <a:pt x="315" y="437"/>
                    <a:pt x="302" y="428"/>
                    <a:pt x="295" y="414"/>
                  </a:cubicBezTo>
                  <a:cubicBezTo>
                    <a:pt x="284" y="396"/>
                    <a:pt x="275" y="374"/>
                    <a:pt x="281" y="353"/>
                  </a:cubicBezTo>
                  <a:cubicBezTo>
                    <a:pt x="274" y="353"/>
                    <a:pt x="266" y="353"/>
                    <a:pt x="259" y="354"/>
                  </a:cubicBezTo>
                  <a:cubicBezTo>
                    <a:pt x="262" y="381"/>
                    <a:pt x="251" y="406"/>
                    <a:pt x="241" y="430"/>
                  </a:cubicBezTo>
                  <a:cubicBezTo>
                    <a:pt x="256" y="460"/>
                    <a:pt x="237" y="499"/>
                    <a:pt x="206" y="511"/>
                  </a:cubicBezTo>
                  <a:cubicBezTo>
                    <a:pt x="179" y="516"/>
                    <a:pt x="151" y="519"/>
                    <a:pt x="124" y="512"/>
                  </a:cubicBezTo>
                  <a:cubicBezTo>
                    <a:pt x="134" y="487"/>
                    <a:pt x="145" y="463"/>
                    <a:pt x="153" y="437"/>
                  </a:cubicBezTo>
                  <a:cubicBezTo>
                    <a:pt x="140" y="421"/>
                    <a:pt x="128" y="402"/>
                    <a:pt x="129" y="380"/>
                  </a:cubicBezTo>
                  <a:cubicBezTo>
                    <a:pt x="124" y="377"/>
                    <a:pt x="118" y="376"/>
                    <a:pt x="115" y="371"/>
                  </a:cubicBezTo>
                  <a:cubicBezTo>
                    <a:pt x="103" y="355"/>
                    <a:pt x="90" y="338"/>
                    <a:pt x="89" y="317"/>
                  </a:cubicBezTo>
                  <a:cubicBezTo>
                    <a:pt x="86" y="271"/>
                    <a:pt x="101" y="220"/>
                    <a:pt x="139" y="191"/>
                  </a:cubicBezTo>
                  <a:cubicBezTo>
                    <a:pt x="138" y="179"/>
                    <a:pt x="134" y="168"/>
                    <a:pt x="133" y="157"/>
                  </a:cubicBezTo>
                  <a:cubicBezTo>
                    <a:pt x="130" y="152"/>
                    <a:pt x="126" y="148"/>
                    <a:pt x="123" y="144"/>
                  </a:cubicBezTo>
                  <a:cubicBezTo>
                    <a:pt x="86" y="148"/>
                    <a:pt x="51" y="161"/>
                    <a:pt x="15" y="165"/>
                  </a:cubicBezTo>
                  <a:cubicBezTo>
                    <a:pt x="12" y="164"/>
                    <a:pt x="7" y="162"/>
                    <a:pt x="4" y="161"/>
                  </a:cubicBezTo>
                  <a:cubicBezTo>
                    <a:pt x="3" y="158"/>
                    <a:pt x="1" y="152"/>
                    <a:pt x="0" y="148"/>
                  </a:cubicBezTo>
                  <a:cubicBezTo>
                    <a:pt x="5" y="144"/>
                    <a:pt x="11" y="139"/>
                    <a:pt x="18" y="136"/>
                  </a:cubicBezTo>
                  <a:cubicBezTo>
                    <a:pt x="55" y="113"/>
                    <a:pt x="94" y="92"/>
                    <a:pt x="133" y="72"/>
                  </a:cubicBezTo>
                  <a:cubicBezTo>
                    <a:pt x="160" y="56"/>
                    <a:pt x="187" y="41"/>
                    <a:pt x="216" y="28"/>
                  </a:cubicBezTo>
                  <a:cubicBezTo>
                    <a:pt x="224" y="25"/>
                    <a:pt x="234" y="21"/>
                    <a:pt x="243" y="26"/>
                  </a:cubicBezTo>
                  <a:cubicBezTo>
                    <a:pt x="251" y="36"/>
                    <a:pt x="254" y="49"/>
                    <a:pt x="263" y="59"/>
                  </a:cubicBezTo>
                  <a:cubicBezTo>
                    <a:pt x="266" y="54"/>
                    <a:pt x="268" y="50"/>
                    <a:pt x="271" y="46"/>
                  </a:cubicBezTo>
                  <a:cubicBezTo>
                    <a:pt x="257" y="35"/>
                    <a:pt x="259" y="17"/>
                    <a:pt x="252" y="3"/>
                  </a:cubicBezTo>
                  <a:close/>
                  <a:moveTo>
                    <a:pt x="395" y="228"/>
                  </a:moveTo>
                  <a:cubicBezTo>
                    <a:pt x="391" y="241"/>
                    <a:pt x="387" y="256"/>
                    <a:pt x="389" y="270"/>
                  </a:cubicBezTo>
                  <a:cubicBezTo>
                    <a:pt x="391" y="279"/>
                    <a:pt x="392" y="288"/>
                    <a:pt x="394" y="298"/>
                  </a:cubicBezTo>
                  <a:cubicBezTo>
                    <a:pt x="406" y="313"/>
                    <a:pt x="418" y="329"/>
                    <a:pt x="423" y="349"/>
                  </a:cubicBezTo>
                  <a:cubicBezTo>
                    <a:pt x="436" y="348"/>
                    <a:pt x="448" y="343"/>
                    <a:pt x="458" y="335"/>
                  </a:cubicBezTo>
                  <a:cubicBezTo>
                    <a:pt x="457" y="311"/>
                    <a:pt x="446" y="289"/>
                    <a:pt x="440" y="266"/>
                  </a:cubicBezTo>
                  <a:cubicBezTo>
                    <a:pt x="433" y="243"/>
                    <a:pt x="442" y="219"/>
                    <a:pt x="445" y="195"/>
                  </a:cubicBezTo>
                  <a:cubicBezTo>
                    <a:pt x="443" y="195"/>
                    <a:pt x="438" y="194"/>
                    <a:pt x="436" y="194"/>
                  </a:cubicBezTo>
                  <a:cubicBezTo>
                    <a:pt x="427" y="209"/>
                    <a:pt x="413" y="223"/>
                    <a:pt x="395" y="2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719" y="3443"/>
              <a:ext cx="1190" cy="872"/>
            </a:xfrm>
            <a:custGeom>
              <a:avLst/>
              <a:gdLst>
                <a:gd name="T0" fmla="*/ 387 w 503"/>
                <a:gd name="T1" fmla="*/ 0 h 367"/>
                <a:gd name="T2" fmla="*/ 419 w 503"/>
                <a:gd name="T3" fmla="*/ 15 h 367"/>
                <a:gd name="T4" fmla="*/ 443 w 503"/>
                <a:gd name="T5" fmla="*/ 13 h 367"/>
                <a:gd name="T6" fmla="*/ 420 w 503"/>
                <a:gd name="T7" fmla="*/ 31 h 367"/>
                <a:gd name="T8" fmla="*/ 458 w 503"/>
                <a:gd name="T9" fmla="*/ 45 h 367"/>
                <a:gd name="T10" fmla="*/ 426 w 503"/>
                <a:gd name="T11" fmla="*/ 61 h 367"/>
                <a:gd name="T12" fmla="*/ 390 w 503"/>
                <a:gd name="T13" fmla="*/ 95 h 367"/>
                <a:gd name="T14" fmla="*/ 340 w 503"/>
                <a:gd name="T15" fmla="*/ 112 h 367"/>
                <a:gd name="T16" fmla="*/ 330 w 503"/>
                <a:gd name="T17" fmla="*/ 197 h 367"/>
                <a:gd name="T18" fmla="*/ 332 w 503"/>
                <a:gd name="T19" fmla="*/ 224 h 367"/>
                <a:gd name="T20" fmla="*/ 376 w 503"/>
                <a:gd name="T21" fmla="*/ 201 h 367"/>
                <a:gd name="T22" fmla="*/ 400 w 503"/>
                <a:gd name="T23" fmla="*/ 138 h 367"/>
                <a:gd name="T24" fmla="*/ 429 w 503"/>
                <a:gd name="T25" fmla="*/ 88 h 367"/>
                <a:gd name="T26" fmla="*/ 451 w 503"/>
                <a:gd name="T27" fmla="*/ 77 h 367"/>
                <a:gd name="T28" fmla="*/ 465 w 503"/>
                <a:gd name="T29" fmla="*/ 76 h 367"/>
                <a:gd name="T30" fmla="*/ 481 w 503"/>
                <a:gd name="T31" fmla="*/ 80 h 367"/>
                <a:gd name="T32" fmla="*/ 503 w 503"/>
                <a:gd name="T33" fmla="*/ 92 h 367"/>
                <a:gd name="T34" fmla="*/ 447 w 503"/>
                <a:gd name="T35" fmla="*/ 121 h 367"/>
                <a:gd name="T36" fmla="*/ 423 w 503"/>
                <a:gd name="T37" fmla="*/ 243 h 367"/>
                <a:gd name="T38" fmla="*/ 406 w 503"/>
                <a:gd name="T39" fmla="*/ 290 h 367"/>
                <a:gd name="T40" fmla="*/ 417 w 503"/>
                <a:gd name="T41" fmla="*/ 330 h 367"/>
                <a:gd name="T42" fmla="*/ 403 w 503"/>
                <a:gd name="T43" fmla="*/ 344 h 367"/>
                <a:gd name="T44" fmla="*/ 389 w 503"/>
                <a:gd name="T45" fmla="*/ 357 h 367"/>
                <a:gd name="T46" fmla="*/ 335 w 503"/>
                <a:gd name="T47" fmla="*/ 358 h 367"/>
                <a:gd name="T48" fmla="*/ 325 w 503"/>
                <a:gd name="T49" fmla="*/ 304 h 367"/>
                <a:gd name="T50" fmla="*/ 292 w 503"/>
                <a:gd name="T51" fmla="*/ 295 h 367"/>
                <a:gd name="T52" fmla="*/ 269 w 503"/>
                <a:gd name="T53" fmla="*/ 324 h 367"/>
                <a:gd name="T54" fmla="*/ 206 w 503"/>
                <a:gd name="T55" fmla="*/ 341 h 367"/>
                <a:gd name="T56" fmla="*/ 170 w 503"/>
                <a:gd name="T57" fmla="*/ 358 h 367"/>
                <a:gd name="T58" fmla="*/ 175 w 503"/>
                <a:gd name="T59" fmla="*/ 340 h 367"/>
                <a:gd name="T60" fmla="*/ 171 w 503"/>
                <a:gd name="T61" fmla="*/ 282 h 367"/>
                <a:gd name="T62" fmla="*/ 246 w 503"/>
                <a:gd name="T63" fmla="*/ 238 h 367"/>
                <a:gd name="T64" fmla="*/ 204 w 503"/>
                <a:gd name="T65" fmla="*/ 189 h 367"/>
                <a:gd name="T66" fmla="*/ 167 w 503"/>
                <a:gd name="T67" fmla="*/ 177 h 367"/>
                <a:gd name="T68" fmla="*/ 90 w 503"/>
                <a:gd name="T69" fmla="*/ 193 h 367"/>
                <a:gd name="T70" fmla="*/ 57 w 503"/>
                <a:gd name="T71" fmla="*/ 202 h 367"/>
                <a:gd name="T72" fmla="*/ 56 w 503"/>
                <a:gd name="T73" fmla="*/ 183 h 367"/>
                <a:gd name="T74" fmla="*/ 36 w 503"/>
                <a:gd name="T75" fmla="*/ 224 h 367"/>
                <a:gd name="T76" fmla="*/ 63 w 503"/>
                <a:gd name="T77" fmla="*/ 164 h 367"/>
                <a:gd name="T78" fmla="*/ 34 w 503"/>
                <a:gd name="T79" fmla="*/ 153 h 367"/>
                <a:gd name="T80" fmla="*/ 33 w 503"/>
                <a:gd name="T81" fmla="*/ 143 h 367"/>
                <a:gd name="T82" fmla="*/ 69 w 503"/>
                <a:gd name="T83" fmla="*/ 126 h 367"/>
                <a:gd name="T84" fmla="*/ 87 w 503"/>
                <a:gd name="T85" fmla="*/ 123 h 367"/>
                <a:gd name="T86" fmla="*/ 112 w 503"/>
                <a:gd name="T87" fmla="*/ 119 h 367"/>
                <a:gd name="T88" fmla="*/ 123 w 503"/>
                <a:gd name="T89" fmla="*/ 95 h 367"/>
                <a:gd name="T90" fmla="*/ 147 w 503"/>
                <a:gd name="T91" fmla="*/ 87 h 367"/>
                <a:gd name="T92" fmla="*/ 174 w 503"/>
                <a:gd name="T93" fmla="*/ 127 h 367"/>
                <a:gd name="T94" fmla="*/ 205 w 503"/>
                <a:gd name="T95" fmla="*/ 114 h 367"/>
                <a:gd name="T96" fmla="*/ 168 w 503"/>
                <a:gd name="T97" fmla="*/ 78 h 367"/>
                <a:gd name="T98" fmla="*/ 201 w 503"/>
                <a:gd name="T99" fmla="*/ 94 h 367"/>
                <a:gd name="T100" fmla="*/ 176 w 503"/>
                <a:gd name="T101" fmla="*/ 50 h 367"/>
                <a:gd name="T102" fmla="*/ 192 w 503"/>
                <a:gd name="T103" fmla="*/ 63 h 367"/>
                <a:gd name="T104" fmla="*/ 221 w 503"/>
                <a:gd name="T105" fmla="*/ 54 h 367"/>
                <a:gd name="T106" fmla="*/ 220 w 503"/>
                <a:gd name="T107" fmla="*/ 30 h 367"/>
                <a:gd name="T108" fmla="*/ 244 w 503"/>
                <a:gd name="T109" fmla="*/ 44 h 367"/>
                <a:gd name="T110" fmla="*/ 251 w 503"/>
                <a:gd name="T111" fmla="*/ 28 h 367"/>
                <a:gd name="T112" fmla="*/ 279 w 503"/>
                <a:gd name="T113" fmla="*/ 79 h 367"/>
                <a:gd name="T114" fmla="*/ 321 w 503"/>
                <a:gd name="T115" fmla="*/ 68 h 367"/>
                <a:gd name="T116" fmla="*/ 305 w 503"/>
                <a:gd name="T117" fmla="*/ 43 h 367"/>
                <a:gd name="T118" fmla="*/ 330 w 503"/>
                <a:gd name="T119" fmla="*/ 20 h 367"/>
                <a:gd name="T120" fmla="*/ 345 w 503"/>
                <a:gd name="T121" fmla="*/ 11 h 367"/>
                <a:gd name="T122" fmla="*/ 368 w 503"/>
                <a:gd name="T123" fmla="*/ 15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03" h="367">
                  <a:moveTo>
                    <a:pt x="381" y="2"/>
                  </a:moveTo>
                  <a:cubicBezTo>
                    <a:pt x="383" y="2"/>
                    <a:pt x="385" y="1"/>
                    <a:pt x="387" y="0"/>
                  </a:cubicBezTo>
                  <a:cubicBezTo>
                    <a:pt x="392" y="5"/>
                    <a:pt x="397" y="9"/>
                    <a:pt x="402" y="14"/>
                  </a:cubicBezTo>
                  <a:cubicBezTo>
                    <a:pt x="408" y="14"/>
                    <a:pt x="414" y="14"/>
                    <a:pt x="419" y="15"/>
                  </a:cubicBezTo>
                  <a:cubicBezTo>
                    <a:pt x="421" y="13"/>
                    <a:pt x="424" y="10"/>
                    <a:pt x="425" y="9"/>
                  </a:cubicBezTo>
                  <a:cubicBezTo>
                    <a:pt x="432" y="9"/>
                    <a:pt x="439" y="7"/>
                    <a:pt x="443" y="13"/>
                  </a:cubicBezTo>
                  <a:cubicBezTo>
                    <a:pt x="439" y="13"/>
                    <a:pt x="432" y="13"/>
                    <a:pt x="428" y="13"/>
                  </a:cubicBezTo>
                  <a:cubicBezTo>
                    <a:pt x="422" y="17"/>
                    <a:pt x="419" y="24"/>
                    <a:pt x="420" y="31"/>
                  </a:cubicBezTo>
                  <a:cubicBezTo>
                    <a:pt x="434" y="29"/>
                    <a:pt x="449" y="31"/>
                    <a:pt x="464" y="34"/>
                  </a:cubicBezTo>
                  <a:cubicBezTo>
                    <a:pt x="462" y="38"/>
                    <a:pt x="460" y="42"/>
                    <a:pt x="458" y="45"/>
                  </a:cubicBezTo>
                  <a:cubicBezTo>
                    <a:pt x="454" y="32"/>
                    <a:pt x="437" y="41"/>
                    <a:pt x="427" y="38"/>
                  </a:cubicBezTo>
                  <a:cubicBezTo>
                    <a:pt x="427" y="46"/>
                    <a:pt x="427" y="54"/>
                    <a:pt x="426" y="61"/>
                  </a:cubicBezTo>
                  <a:cubicBezTo>
                    <a:pt x="421" y="71"/>
                    <a:pt x="412" y="78"/>
                    <a:pt x="405" y="85"/>
                  </a:cubicBezTo>
                  <a:cubicBezTo>
                    <a:pt x="399" y="88"/>
                    <a:pt x="393" y="90"/>
                    <a:pt x="390" y="95"/>
                  </a:cubicBezTo>
                  <a:cubicBezTo>
                    <a:pt x="387" y="96"/>
                    <a:pt x="383" y="98"/>
                    <a:pt x="380" y="98"/>
                  </a:cubicBezTo>
                  <a:cubicBezTo>
                    <a:pt x="368" y="107"/>
                    <a:pt x="355" y="111"/>
                    <a:pt x="340" y="112"/>
                  </a:cubicBezTo>
                  <a:cubicBezTo>
                    <a:pt x="333" y="111"/>
                    <a:pt x="329" y="117"/>
                    <a:pt x="325" y="122"/>
                  </a:cubicBezTo>
                  <a:cubicBezTo>
                    <a:pt x="337" y="145"/>
                    <a:pt x="341" y="173"/>
                    <a:pt x="330" y="197"/>
                  </a:cubicBezTo>
                  <a:cubicBezTo>
                    <a:pt x="325" y="207"/>
                    <a:pt x="327" y="219"/>
                    <a:pt x="329" y="231"/>
                  </a:cubicBezTo>
                  <a:cubicBezTo>
                    <a:pt x="330" y="229"/>
                    <a:pt x="332" y="226"/>
                    <a:pt x="332" y="224"/>
                  </a:cubicBezTo>
                  <a:cubicBezTo>
                    <a:pt x="346" y="220"/>
                    <a:pt x="362" y="225"/>
                    <a:pt x="373" y="213"/>
                  </a:cubicBezTo>
                  <a:cubicBezTo>
                    <a:pt x="374" y="209"/>
                    <a:pt x="375" y="205"/>
                    <a:pt x="376" y="201"/>
                  </a:cubicBezTo>
                  <a:cubicBezTo>
                    <a:pt x="378" y="200"/>
                    <a:pt x="381" y="198"/>
                    <a:pt x="383" y="198"/>
                  </a:cubicBezTo>
                  <a:cubicBezTo>
                    <a:pt x="385" y="177"/>
                    <a:pt x="393" y="157"/>
                    <a:pt x="400" y="138"/>
                  </a:cubicBezTo>
                  <a:cubicBezTo>
                    <a:pt x="411" y="125"/>
                    <a:pt x="420" y="111"/>
                    <a:pt x="433" y="100"/>
                  </a:cubicBezTo>
                  <a:cubicBezTo>
                    <a:pt x="432" y="97"/>
                    <a:pt x="430" y="91"/>
                    <a:pt x="429" y="88"/>
                  </a:cubicBezTo>
                  <a:cubicBezTo>
                    <a:pt x="434" y="89"/>
                    <a:pt x="439" y="89"/>
                    <a:pt x="444" y="89"/>
                  </a:cubicBezTo>
                  <a:cubicBezTo>
                    <a:pt x="447" y="85"/>
                    <a:pt x="449" y="81"/>
                    <a:pt x="451" y="77"/>
                  </a:cubicBezTo>
                  <a:cubicBezTo>
                    <a:pt x="451" y="82"/>
                    <a:pt x="460" y="95"/>
                    <a:pt x="463" y="83"/>
                  </a:cubicBezTo>
                  <a:cubicBezTo>
                    <a:pt x="463" y="81"/>
                    <a:pt x="465" y="78"/>
                    <a:pt x="465" y="76"/>
                  </a:cubicBezTo>
                  <a:cubicBezTo>
                    <a:pt x="467" y="81"/>
                    <a:pt x="470" y="84"/>
                    <a:pt x="474" y="87"/>
                  </a:cubicBezTo>
                  <a:cubicBezTo>
                    <a:pt x="476" y="86"/>
                    <a:pt x="479" y="82"/>
                    <a:pt x="481" y="80"/>
                  </a:cubicBezTo>
                  <a:cubicBezTo>
                    <a:pt x="488" y="81"/>
                    <a:pt x="495" y="81"/>
                    <a:pt x="502" y="80"/>
                  </a:cubicBezTo>
                  <a:cubicBezTo>
                    <a:pt x="502" y="84"/>
                    <a:pt x="503" y="88"/>
                    <a:pt x="503" y="92"/>
                  </a:cubicBezTo>
                  <a:cubicBezTo>
                    <a:pt x="494" y="93"/>
                    <a:pt x="485" y="94"/>
                    <a:pt x="476" y="97"/>
                  </a:cubicBezTo>
                  <a:cubicBezTo>
                    <a:pt x="465" y="103"/>
                    <a:pt x="456" y="112"/>
                    <a:pt x="447" y="121"/>
                  </a:cubicBezTo>
                  <a:cubicBezTo>
                    <a:pt x="438" y="140"/>
                    <a:pt x="435" y="162"/>
                    <a:pt x="434" y="183"/>
                  </a:cubicBezTo>
                  <a:cubicBezTo>
                    <a:pt x="429" y="203"/>
                    <a:pt x="433" y="224"/>
                    <a:pt x="423" y="243"/>
                  </a:cubicBezTo>
                  <a:cubicBezTo>
                    <a:pt x="419" y="260"/>
                    <a:pt x="402" y="268"/>
                    <a:pt x="396" y="283"/>
                  </a:cubicBezTo>
                  <a:cubicBezTo>
                    <a:pt x="399" y="286"/>
                    <a:pt x="403" y="288"/>
                    <a:pt x="406" y="290"/>
                  </a:cubicBezTo>
                  <a:cubicBezTo>
                    <a:pt x="409" y="303"/>
                    <a:pt x="407" y="317"/>
                    <a:pt x="407" y="330"/>
                  </a:cubicBezTo>
                  <a:cubicBezTo>
                    <a:pt x="409" y="330"/>
                    <a:pt x="415" y="330"/>
                    <a:pt x="417" y="330"/>
                  </a:cubicBezTo>
                  <a:cubicBezTo>
                    <a:pt x="424" y="334"/>
                    <a:pt x="432" y="336"/>
                    <a:pt x="439" y="338"/>
                  </a:cubicBezTo>
                  <a:cubicBezTo>
                    <a:pt x="428" y="346"/>
                    <a:pt x="415" y="343"/>
                    <a:pt x="403" y="344"/>
                  </a:cubicBezTo>
                  <a:cubicBezTo>
                    <a:pt x="408" y="349"/>
                    <a:pt x="413" y="352"/>
                    <a:pt x="418" y="355"/>
                  </a:cubicBezTo>
                  <a:cubicBezTo>
                    <a:pt x="410" y="361"/>
                    <a:pt x="399" y="356"/>
                    <a:pt x="389" y="357"/>
                  </a:cubicBezTo>
                  <a:cubicBezTo>
                    <a:pt x="381" y="355"/>
                    <a:pt x="377" y="367"/>
                    <a:pt x="369" y="363"/>
                  </a:cubicBezTo>
                  <a:cubicBezTo>
                    <a:pt x="358" y="359"/>
                    <a:pt x="346" y="358"/>
                    <a:pt x="335" y="358"/>
                  </a:cubicBezTo>
                  <a:cubicBezTo>
                    <a:pt x="329" y="352"/>
                    <a:pt x="320" y="348"/>
                    <a:pt x="318" y="339"/>
                  </a:cubicBezTo>
                  <a:cubicBezTo>
                    <a:pt x="318" y="327"/>
                    <a:pt x="323" y="316"/>
                    <a:pt x="325" y="304"/>
                  </a:cubicBezTo>
                  <a:cubicBezTo>
                    <a:pt x="315" y="303"/>
                    <a:pt x="305" y="302"/>
                    <a:pt x="295" y="301"/>
                  </a:cubicBezTo>
                  <a:cubicBezTo>
                    <a:pt x="294" y="299"/>
                    <a:pt x="293" y="296"/>
                    <a:pt x="292" y="295"/>
                  </a:cubicBezTo>
                  <a:cubicBezTo>
                    <a:pt x="283" y="294"/>
                    <a:pt x="275" y="293"/>
                    <a:pt x="266" y="293"/>
                  </a:cubicBezTo>
                  <a:cubicBezTo>
                    <a:pt x="267" y="303"/>
                    <a:pt x="268" y="314"/>
                    <a:pt x="269" y="324"/>
                  </a:cubicBezTo>
                  <a:cubicBezTo>
                    <a:pt x="264" y="327"/>
                    <a:pt x="259" y="330"/>
                    <a:pt x="254" y="333"/>
                  </a:cubicBezTo>
                  <a:cubicBezTo>
                    <a:pt x="239" y="340"/>
                    <a:pt x="222" y="344"/>
                    <a:pt x="206" y="341"/>
                  </a:cubicBezTo>
                  <a:cubicBezTo>
                    <a:pt x="193" y="339"/>
                    <a:pt x="183" y="348"/>
                    <a:pt x="173" y="352"/>
                  </a:cubicBezTo>
                  <a:cubicBezTo>
                    <a:pt x="172" y="354"/>
                    <a:pt x="171" y="357"/>
                    <a:pt x="170" y="358"/>
                  </a:cubicBezTo>
                  <a:cubicBezTo>
                    <a:pt x="168" y="355"/>
                    <a:pt x="166" y="351"/>
                    <a:pt x="164" y="347"/>
                  </a:cubicBezTo>
                  <a:cubicBezTo>
                    <a:pt x="168" y="344"/>
                    <a:pt x="172" y="342"/>
                    <a:pt x="175" y="340"/>
                  </a:cubicBezTo>
                  <a:cubicBezTo>
                    <a:pt x="176" y="339"/>
                    <a:pt x="178" y="336"/>
                    <a:pt x="179" y="334"/>
                  </a:cubicBezTo>
                  <a:cubicBezTo>
                    <a:pt x="176" y="317"/>
                    <a:pt x="175" y="299"/>
                    <a:pt x="171" y="282"/>
                  </a:cubicBezTo>
                  <a:cubicBezTo>
                    <a:pt x="173" y="266"/>
                    <a:pt x="183" y="253"/>
                    <a:pt x="193" y="241"/>
                  </a:cubicBezTo>
                  <a:cubicBezTo>
                    <a:pt x="211" y="239"/>
                    <a:pt x="229" y="242"/>
                    <a:pt x="246" y="238"/>
                  </a:cubicBezTo>
                  <a:cubicBezTo>
                    <a:pt x="246" y="232"/>
                    <a:pt x="245" y="225"/>
                    <a:pt x="245" y="218"/>
                  </a:cubicBezTo>
                  <a:cubicBezTo>
                    <a:pt x="230" y="211"/>
                    <a:pt x="211" y="205"/>
                    <a:pt x="204" y="189"/>
                  </a:cubicBezTo>
                  <a:cubicBezTo>
                    <a:pt x="199" y="180"/>
                    <a:pt x="197" y="170"/>
                    <a:pt x="195" y="161"/>
                  </a:cubicBezTo>
                  <a:cubicBezTo>
                    <a:pt x="187" y="169"/>
                    <a:pt x="177" y="174"/>
                    <a:pt x="167" y="177"/>
                  </a:cubicBezTo>
                  <a:cubicBezTo>
                    <a:pt x="166" y="179"/>
                    <a:pt x="164" y="181"/>
                    <a:pt x="163" y="183"/>
                  </a:cubicBezTo>
                  <a:cubicBezTo>
                    <a:pt x="140" y="194"/>
                    <a:pt x="115" y="194"/>
                    <a:pt x="90" y="193"/>
                  </a:cubicBezTo>
                  <a:cubicBezTo>
                    <a:pt x="80" y="202"/>
                    <a:pt x="67" y="207"/>
                    <a:pt x="55" y="211"/>
                  </a:cubicBezTo>
                  <a:cubicBezTo>
                    <a:pt x="55" y="209"/>
                    <a:pt x="56" y="205"/>
                    <a:pt x="57" y="202"/>
                  </a:cubicBezTo>
                  <a:cubicBezTo>
                    <a:pt x="65" y="199"/>
                    <a:pt x="72" y="193"/>
                    <a:pt x="78" y="187"/>
                  </a:cubicBezTo>
                  <a:cubicBezTo>
                    <a:pt x="73" y="179"/>
                    <a:pt x="64" y="181"/>
                    <a:pt x="56" y="183"/>
                  </a:cubicBezTo>
                  <a:cubicBezTo>
                    <a:pt x="49" y="195"/>
                    <a:pt x="45" y="207"/>
                    <a:pt x="43" y="220"/>
                  </a:cubicBezTo>
                  <a:cubicBezTo>
                    <a:pt x="36" y="224"/>
                    <a:pt x="36" y="224"/>
                    <a:pt x="36" y="224"/>
                  </a:cubicBezTo>
                  <a:cubicBezTo>
                    <a:pt x="36" y="214"/>
                    <a:pt x="34" y="202"/>
                    <a:pt x="38" y="192"/>
                  </a:cubicBezTo>
                  <a:cubicBezTo>
                    <a:pt x="46" y="182"/>
                    <a:pt x="57" y="175"/>
                    <a:pt x="63" y="164"/>
                  </a:cubicBezTo>
                  <a:cubicBezTo>
                    <a:pt x="60" y="160"/>
                    <a:pt x="57" y="156"/>
                    <a:pt x="53" y="152"/>
                  </a:cubicBezTo>
                  <a:cubicBezTo>
                    <a:pt x="47" y="152"/>
                    <a:pt x="41" y="152"/>
                    <a:pt x="34" y="153"/>
                  </a:cubicBezTo>
                  <a:cubicBezTo>
                    <a:pt x="21" y="160"/>
                    <a:pt x="10" y="171"/>
                    <a:pt x="0" y="183"/>
                  </a:cubicBezTo>
                  <a:cubicBezTo>
                    <a:pt x="0" y="164"/>
                    <a:pt x="15" y="147"/>
                    <a:pt x="33" y="143"/>
                  </a:cubicBezTo>
                  <a:cubicBezTo>
                    <a:pt x="45" y="142"/>
                    <a:pt x="57" y="143"/>
                    <a:pt x="69" y="143"/>
                  </a:cubicBezTo>
                  <a:cubicBezTo>
                    <a:pt x="69" y="137"/>
                    <a:pt x="69" y="132"/>
                    <a:pt x="69" y="126"/>
                  </a:cubicBezTo>
                  <a:cubicBezTo>
                    <a:pt x="74" y="127"/>
                    <a:pt x="80" y="128"/>
                    <a:pt x="82" y="133"/>
                  </a:cubicBezTo>
                  <a:cubicBezTo>
                    <a:pt x="84" y="130"/>
                    <a:pt x="86" y="126"/>
                    <a:pt x="87" y="123"/>
                  </a:cubicBezTo>
                  <a:cubicBezTo>
                    <a:pt x="85" y="119"/>
                    <a:pt x="84" y="115"/>
                    <a:pt x="82" y="112"/>
                  </a:cubicBezTo>
                  <a:cubicBezTo>
                    <a:pt x="93" y="110"/>
                    <a:pt x="112" y="101"/>
                    <a:pt x="112" y="119"/>
                  </a:cubicBezTo>
                  <a:cubicBezTo>
                    <a:pt x="116" y="118"/>
                    <a:pt x="120" y="117"/>
                    <a:pt x="124" y="116"/>
                  </a:cubicBezTo>
                  <a:cubicBezTo>
                    <a:pt x="124" y="109"/>
                    <a:pt x="123" y="102"/>
                    <a:pt x="123" y="95"/>
                  </a:cubicBezTo>
                  <a:cubicBezTo>
                    <a:pt x="130" y="95"/>
                    <a:pt x="136" y="96"/>
                    <a:pt x="143" y="96"/>
                  </a:cubicBezTo>
                  <a:cubicBezTo>
                    <a:pt x="144" y="93"/>
                    <a:pt x="146" y="90"/>
                    <a:pt x="147" y="87"/>
                  </a:cubicBezTo>
                  <a:cubicBezTo>
                    <a:pt x="148" y="94"/>
                    <a:pt x="149" y="101"/>
                    <a:pt x="149" y="108"/>
                  </a:cubicBezTo>
                  <a:cubicBezTo>
                    <a:pt x="158" y="113"/>
                    <a:pt x="166" y="120"/>
                    <a:pt x="174" y="127"/>
                  </a:cubicBezTo>
                  <a:cubicBezTo>
                    <a:pt x="181" y="127"/>
                    <a:pt x="187" y="126"/>
                    <a:pt x="194" y="125"/>
                  </a:cubicBezTo>
                  <a:cubicBezTo>
                    <a:pt x="197" y="121"/>
                    <a:pt x="201" y="117"/>
                    <a:pt x="205" y="114"/>
                  </a:cubicBezTo>
                  <a:cubicBezTo>
                    <a:pt x="194" y="113"/>
                    <a:pt x="184" y="111"/>
                    <a:pt x="174" y="110"/>
                  </a:cubicBezTo>
                  <a:cubicBezTo>
                    <a:pt x="167" y="101"/>
                    <a:pt x="166" y="89"/>
                    <a:pt x="168" y="78"/>
                  </a:cubicBezTo>
                  <a:cubicBezTo>
                    <a:pt x="172" y="87"/>
                    <a:pt x="178" y="95"/>
                    <a:pt x="186" y="101"/>
                  </a:cubicBezTo>
                  <a:cubicBezTo>
                    <a:pt x="189" y="95"/>
                    <a:pt x="195" y="95"/>
                    <a:pt x="201" y="94"/>
                  </a:cubicBezTo>
                  <a:cubicBezTo>
                    <a:pt x="201" y="91"/>
                    <a:pt x="200" y="85"/>
                    <a:pt x="200" y="82"/>
                  </a:cubicBezTo>
                  <a:cubicBezTo>
                    <a:pt x="183" y="82"/>
                    <a:pt x="174" y="65"/>
                    <a:pt x="176" y="50"/>
                  </a:cubicBezTo>
                  <a:cubicBezTo>
                    <a:pt x="179" y="46"/>
                    <a:pt x="183" y="43"/>
                    <a:pt x="187" y="39"/>
                  </a:cubicBezTo>
                  <a:cubicBezTo>
                    <a:pt x="188" y="47"/>
                    <a:pt x="190" y="55"/>
                    <a:pt x="192" y="63"/>
                  </a:cubicBezTo>
                  <a:cubicBezTo>
                    <a:pt x="199" y="63"/>
                    <a:pt x="207" y="63"/>
                    <a:pt x="214" y="63"/>
                  </a:cubicBezTo>
                  <a:cubicBezTo>
                    <a:pt x="216" y="61"/>
                    <a:pt x="219" y="56"/>
                    <a:pt x="221" y="54"/>
                  </a:cubicBezTo>
                  <a:cubicBezTo>
                    <a:pt x="220" y="44"/>
                    <a:pt x="219" y="34"/>
                    <a:pt x="216" y="24"/>
                  </a:cubicBezTo>
                  <a:cubicBezTo>
                    <a:pt x="217" y="25"/>
                    <a:pt x="219" y="28"/>
                    <a:pt x="220" y="30"/>
                  </a:cubicBezTo>
                  <a:cubicBezTo>
                    <a:pt x="224" y="31"/>
                    <a:pt x="229" y="31"/>
                    <a:pt x="234" y="32"/>
                  </a:cubicBezTo>
                  <a:cubicBezTo>
                    <a:pt x="237" y="36"/>
                    <a:pt x="240" y="40"/>
                    <a:pt x="244" y="44"/>
                  </a:cubicBezTo>
                  <a:cubicBezTo>
                    <a:pt x="242" y="53"/>
                    <a:pt x="240" y="63"/>
                    <a:pt x="237" y="72"/>
                  </a:cubicBezTo>
                  <a:cubicBezTo>
                    <a:pt x="261" y="72"/>
                    <a:pt x="259" y="43"/>
                    <a:pt x="251" y="28"/>
                  </a:cubicBezTo>
                  <a:cubicBezTo>
                    <a:pt x="267" y="32"/>
                    <a:pt x="284" y="42"/>
                    <a:pt x="288" y="59"/>
                  </a:cubicBezTo>
                  <a:cubicBezTo>
                    <a:pt x="284" y="66"/>
                    <a:pt x="277" y="71"/>
                    <a:pt x="279" y="79"/>
                  </a:cubicBezTo>
                  <a:cubicBezTo>
                    <a:pt x="285" y="83"/>
                    <a:pt x="292" y="88"/>
                    <a:pt x="299" y="92"/>
                  </a:cubicBezTo>
                  <a:cubicBezTo>
                    <a:pt x="306" y="85"/>
                    <a:pt x="316" y="79"/>
                    <a:pt x="321" y="68"/>
                  </a:cubicBezTo>
                  <a:cubicBezTo>
                    <a:pt x="319" y="61"/>
                    <a:pt x="318" y="54"/>
                    <a:pt x="317" y="46"/>
                  </a:cubicBezTo>
                  <a:cubicBezTo>
                    <a:pt x="314" y="46"/>
                    <a:pt x="308" y="44"/>
                    <a:pt x="305" y="43"/>
                  </a:cubicBezTo>
                  <a:cubicBezTo>
                    <a:pt x="310" y="39"/>
                    <a:pt x="314" y="35"/>
                    <a:pt x="318" y="31"/>
                  </a:cubicBezTo>
                  <a:cubicBezTo>
                    <a:pt x="321" y="26"/>
                    <a:pt x="324" y="22"/>
                    <a:pt x="330" y="20"/>
                  </a:cubicBezTo>
                  <a:cubicBezTo>
                    <a:pt x="333" y="25"/>
                    <a:pt x="335" y="33"/>
                    <a:pt x="343" y="30"/>
                  </a:cubicBezTo>
                  <a:cubicBezTo>
                    <a:pt x="345" y="24"/>
                    <a:pt x="345" y="17"/>
                    <a:pt x="345" y="11"/>
                  </a:cubicBezTo>
                  <a:cubicBezTo>
                    <a:pt x="351" y="10"/>
                    <a:pt x="358" y="8"/>
                    <a:pt x="364" y="7"/>
                  </a:cubicBezTo>
                  <a:cubicBezTo>
                    <a:pt x="365" y="9"/>
                    <a:pt x="367" y="13"/>
                    <a:pt x="368" y="15"/>
                  </a:cubicBezTo>
                  <a:cubicBezTo>
                    <a:pt x="376" y="19"/>
                    <a:pt x="378" y="7"/>
                    <a:pt x="38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7"/>
            <p:cNvSpPr>
              <a:spLocks noEditPoints="1"/>
            </p:cNvSpPr>
            <p:nvPr/>
          </p:nvSpPr>
          <p:spPr bwMode="auto">
            <a:xfrm>
              <a:off x="4530" y="3443"/>
              <a:ext cx="707" cy="870"/>
            </a:xfrm>
            <a:custGeom>
              <a:avLst/>
              <a:gdLst>
                <a:gd name="T0" fmla="*/ 144 w 299"/>
                <a:gd name="T1" fmla="*/ 0 h 366"/>
                <a:gd name="T2" fmla="*/ 166 w 299"/>
                <a:gd name="T3" fmla="*/ 6 h 366"/>
                <a:gd name="T4" fmla="*/ 183 w 299"/>
                <a:gd name="T5" fmla="*/ 61 h 366"/>
                <a:gd name="T6" fmla="*/ 168 w 299"/>
                <a:gd name="T7" fmla="*/ 78 h 366"/>
                <a:gd name="T8" fmla="*/ 198 w 299"/>
                <a:gd name="T9" fmla="*/ 86 h 366"/>
                <a:gd name="T10" fmla="*/ 221 w 299"/>
                <a:gd name="T11" fmla="*/ 45 h 366"/>
                <a:gd name="T12" fmla="*/ 229 w 299"/>
                <a:gd name="T13" fmla="*/ 24 h 366"/>
                <a:gd name="T14" fmla="*/ 214 w 299"/>
                <a:gd name="T15" fmla="*/ 92 h 366"/>
                <a:gd name="T16" fmla="*/ 190 w 299"/>
                <a:gd name="T17" fmla="*/ 95 h 366"/>
                <a:gd name="T18" fmla="*/ 181 w 299"/>
                <a:gd name="T19" fmla="*/ 151 h 366"/>
                <a:gd name="T20" fmla="*/ 204 w 299"/>
                <a:gd name="T21" fmla="*/ 145 h 366"/>
                <a:gd name="T22" fmla="*/ 186 w 299"/>
                <a:gd name="T23" fmla="*/ 160 h 366"/>
                <a:gd name="T24" fmla="*/ 246 w 299"/>
                <a:gd name="T25" fmla="*/ 266 h 366"/>
                <a:gd name="T26" fmla="*/ 297 w 299"/>
                <a:gd name="T27" fmla="*/ 366 h 366"/>
                <a:gd name="T28" fmla="*/ 264 w 299"/>
                <a:gd name="T29" fmla="*/ 320 h 366"/>
                <a:gd name="T30" fmla="*/ 222 w 299"/>
                <a:gd name="T31" fmla="*/ 268 h 366"/>
                <a:gd name="T32" fmla="*/ 168 w 299"/>
                <a:gd name="T33" fmla="*/ 203 h 366"/>
                <a:gd name="T34" fmla="*/ 125 w 299"/>
                <a:gd name="T35" fmla="*/ 323 h 366"/>
                <a:gd name="T36" fmla="*/ 103 w 299"/>
                <a:gd name="T37" fmla="*/ 361 h 366"/>
                <a:gd name="T38" fmla="*/ 155 w 299"/>
                <a:gd name="T39" fmla="*/ 262 h 366"/>
                <a:gd name="T40" fmla="*/ 122 w 299"/>
                <a:gd name="T41" fmla="*/ 205 h 366"/>
                <a:gd name="T42" fmla="*/ 94 w 299"/>
                <a:gd name="T43" fmla="*/ 191 h 366"/>
                <a:gd name="T44" fmla="*/ 116 w 299"/>
                <a:gd name="T45" fmla="*/ 111 h 366"/>
                <a:gd name="T46" fmla="*/ 46 w 299"/>
                <a:gd name="T47" fmla="*/ 112 h 366"/>
                <a:gd name="T48" fmla="*/ 59 w 299"/>
                <a:gd name="T49" fmla="*/ 83 h 366"/>
                <a:gd name="T50" fmla="*/ 16 w 299"/>
                <a:gd name="T51" fmla="*/ 65 h 366"/>
                <a:gd name="T52" fmla="*/ 87 w 299"/>
                <a:gd name="T53" fmla="*/ 70 h 366"/>
                <a:gd name="T54" fmla="*/ 131 w 299"/>
                <a:gd name="T55" fmla="*/ 19 h 366"/>
                <a:gd name="T56" fmla="*/ 137 w 299"/>
                <a:gd name="T57" fmla="*/ 1 h 366"/>
                <a:gd name="T58" fmla="*/ 101 w 299"/>
                <a:gd name="T59" fmla="*/ 148 h 366"/>
                <a:gd name="T60" fmla="*/ 142 w 299"/>
                <a:gd name="T61" fmla="*/ 147 h 366"/>
                <a:gd name="T62" fmla="*/ 137 w 299"/>
                <a:gd name="T63" fmla="*/ 100 h 366"/>
                <a:gd name="T64" fmla="*/ 146 w 299"/>
                <a:gd name="T65" fmla="*/ 127 h 366"/>
                <a:gd name="T66" fmla="*/ 146 w 299"/>
                <a:gd name="T67" fmla="*/ 127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99" h="366">
                  <a:moveTo>
                    <a:pt x="137" y="1"/>
                  </a:moveTo>
                  <a:cubicBezTo>
                    <a:pt x="139" y="1"/>
                    <a:pt x="142" y="0"/>
                    <a:pt x="144" y="0"/>
                  </a:cubicBezTo>
                  <a:cubicBezTo>
                    <a:pt x="143" y="2"/>
                    <a:pt x="143" y="7"/>
                    <a:pt x="143" y="10"/>
                  </a:cubicBezTo>
                  <a:cubicBezTo>
                    <a:pt x="151" y="8"/>
                    <a:pt x="158" y="6"/>
                    <a:pt x="166" y="6"/>
                  </a:cubicBezTo>
                  <a:cubicBezTo>
                    <a:pt x="176" y="9"/>
                    <a:pt x="184" y="14"/>
                    <a:pt x="193" y="16"/>
                  </a:cubicBezTo>
                  <a:cubicBezTo>
                    <a:pt x="198" y="32"/>
                    <a:pt x="192" y="48"/>
                    <a:pt x="183" y="61"/>
                  </a:cubicBezTo>
                  <a:cubicBezTo>
                    <a:pt x="178" y="62"/>
                    <a:pt x="173" y="64"/>
                    <a:pt x="167" y="65"/>
                  </a:cubicBezTo>
                  <a:cubicBezTo>
                    <a:pt x="168" y="69"/>
                    <a:pt x="168" y="74"/>
                    <a:pt x="168" y="78"/>
                  </a:cubicBezTo>
                  <a:cubicBezTo>
                    <a:pt x="175" y="79"/>
                    <a:pt x="183" y="81"/>
                    <a:pt x="190" y="82"/>
                  </a:cubicBezTo>
                  <a:cubicBezTo>
                    <a:pt x="192" y="83"/>
                    <a:pt x="196" y="85"/>
                    <a:pt x="198" y="86"/>
                  </a:cubicBezTo>
                  <a:cubicBezTo>
                    <a:pt x="211" y="76"/>
                    <a:pt x="225" y="66"/>
                    <a:pt x="231" y="50"/>
                  </a:cubicBezTo>
                  <a:cubicBezTo>
                    <a:pt x="228" y="49"/>
                    <a:pt x="223" y="46"/>
                    <a:pt x="221" y="45"/>
                  </a:cubicBezTo>
                  <a:cubicBezTo>
                    <a:pt x="220" y="41"/>
                    <a:pt x="219" y="37"/>
                    <a:pt x="218" y="34"/>
                  </a:cubicBezTo>
                  <a:cubicBezTo>
                    <a:pt x="222" y="30"/>
                    <a:pt x="225" y="27"/>
                    <a:pt x="229" y="24"/>
                  </a:cubicBezTo>
                  <a:cubicBezTo>
                    <a:pt x="231" y="24"/>
                    <a:pt x="236" y="24"/>
                    <a:pt x="239" y="24"/>
                  </a:cubicBezTo>
                  <a:cubicBezTo>
                    <a:pt x="253" y="49"/>
                    <a:pt x="229" y="74"/>
                    <a:pt x="214" y="92"/>
                  </a:cubicBezTo>
                  <a:cubicBezTo>
                    <a:pt x="209" y="96"/>
                    <a:pt x="203" y="99"/>
                    <a:pt x="197" y="103"/>
                  </a:cubicBezTo>
                  <a:cubicBezTo>
                    <a:pt x="195" y="101"/>
                    <a:pt x="192" y="97"/>
                    <a:pt x="190" y="95"/>
                  </a:cubicBezTo>
                  <a:cubicBezTo>
                    <a:pt x="187" y="98"/>
                    <a:pt x="184" y="102"/>
                    <a:pt x="180" y="105"/>
                  </a:cubicBezTo>
                  <a:cubicBezTo>
                    <a:pt x="179" y="121"/>
                    <a:pt x="176" y="136"/>
                    <a:pt x="181" y="151"/>
                  </a:cubicBezTo>
                  <a:cubicBezTo>
                    <a:pt x="182" y="149"/>
                    <a:pt x="183" y="146"/>
                    <a:pt x="184" y="145"/>
                  </a:cubicBezTo>
                  <a:cubicBezTo>
                    <a:pt x="191" y="144"/>
                    <a:pt x="199" y="139"/>
                    <a:pt x="204" y="145"/>
                  </a:cubicBezTo>
                  <a:cubicBezTo>
                    <a:pt x="203" y="149"/>
                    <a:pt x="201" y="153"/>
                    <a:pt x="200" y="157"/>
                  </a:cubicBezTo>
                  <a:cubicBezTo>
                    <a:pt x="195" y="158"/>
                    <a:pt x="191" y="159"/>
                    <a:pt x="186" y="160"/>
                  </a:cubicBezTo>
                  <a:cubicBezTo>
                    <a:pt x="188" y="167"/>
                    <a:pt x="194" y="173"/>
                    <a:pt x="197" y="181"/>
                  </a:cubicBezTo>
                  <a:cubicBezTo>
                    <a:pt x="205" y="213"/>
                    <a:pt x="227" y="240"/>
                    <a:pt x="246" y="266"/>
                  </a:cubicBezTo>
                  <a:cubicBezTo>
                    <a:pt x="260" y="291"/>
                    <a:pt x="275" y="316"/>
                    <a:pt x="292" y="339"/>
                  </a:cubicBezTo>
                  <a:cubicBezTo>
                    <a:pt x="299" y="346"/>
                    <a:pt x="296" y="357"/>
                    <a:pt x="297" y="366"/>
                  </a:cubicBezTo>
                  <a:cubicBezTo>
                    <a:pt x="293" y="365"/>
                    <a:pt x="289" y="365"/>
                    <a:pt x="285" y="365"/>
                  </a:cubicBezTo>
                  <a:cubicBezTo>
                    <a:pt x="275" y="351"/>
                    <a:pt x="273" y="334"/>
                    <a:pt x="264" y="320"/>
                  </a:cubicBezTo>
                  <a:cubicBezTo>
                    <a:pt x="259" y="312"/>
                    <a:pt x="253" y="305"/>
                    <a:pt x="247" y="298"/>
                  </a:cubicBezTo>
                  <a:cubicBezTo>
                    <a:pt x="239" y="287"/>
                    <a:pt x="231" y="277"/>
                    <a:pt x="222" y="268"/>
                  </a:cubicBezTo>
                  <a:cubicBezTo>
                    <a:pt x="216" y="243"/>
                    <a:pt x="191" y="231"/>
                    <a:pt x="179" y="210"/>
                  </a:cubicBezTo>
                  <a:cubicBezTo>
                    <a:pt x="180" y="203"/>
                    <a:pt x="174" y="197"/>
                    <a:pt x="168" y="203"/>
                  </a:cubicBezTo>
                  <a:cubicBezTo>
                    <a:pt x="170" y="224"/>
                    <a:pt x="174" y="246"/>
                    <a:pt x="173" y="268"/>
                  </a:cubicBezTo>
                  <a:cubicBezTo>
                    <a:pt x="156" y="286"/>
                    <a:pt x="140" y="304"/>
                    <a:pt x="125" y="323"/>
                  </a:cubicBezTo>
                  <a:cubicBezTo>
                    <a:pt x="124" y="335"/>
                    <a:pt x="124" y="348"/>
                    <a:pt x="124" y="360"/>
                  </a:cubicBezTo>
                  <a:cubicBezTo>
                    <a:pt x="117" y="361"/>
                    <a:pt x="110" y="361"/>
                    <a:pt x="103" y="361"/>
                  </a:cubicBezTo>
                  <a:cubicBezTo>
                    <a:pt x="103" y="349"/>
                    <a:pt x="103" y="334"/>
                    <a:pt x="111" y="323"/>
                  </a:cubicBezTo>
                  <a:cubicBezTo>
                    <a:pt x="125" y="302"/>
                    <a:pt x="136" y="279"/>
                    <a:pt x="155" y="262"/>
                  </a:cubicBezTo>
                  <a:cubicBezTo>
                    <a:pt x="150" y="243"/>
                    <a:pt x="140" y="226"/>
                    <a:pt x="136" y="207"/>
                  </a:cubicBezTo>
                  <a:cubicBezTo>
                    <a:pt x="132" y="206"/>
                    <a:pt x="127" y="205"/>
                    <a:pt x="122" y="205"/>
                  </a:cubicBezTo>
                  <a:cubicBezTo>
                    <a:pt x="116" y="201"/>
                    <a:pt x="109" y="198"/>
                    <a:pt x="103" y="193"/>
                  </a:cubicBezTo>
                  <a:cubicBezTo>
                    <a:pt x="100" y="193"/>
                    <a:pt x="96" y="191"/>
                    <a:pt x="94" y="191"/>
                  </a:cubicBezTo>
                  <a:cubicBezTo>
                    <a:pt x="86" y="185"/>
                    <a:pt x="78" y="180"/>
                    <a:pt x="72" y="172"/>
                  </a:cubicBezTo>
                  <a:cubicBezTo>
                    <a:pt x="89" y="154"/>
                    <a:pt x="101" y="131"/>
                    <a:pt x="116" y="111"/>
                  </a:cubicBezTo>
                  <a:cubicBezTo>
                    <a:pt x="110" y="111"/>
                    <a:pt x="104" y="112"/>
                    <a:pt x="98" y="112"/>
                  </a:cubicBezTo>
                  <a:cubicBezTo>
                    <a:pt x="83" y="128"/>
                    <a:pt x="63" y="110"/>
                    <a:pt x="46" y="112"/>
                  </a:cubicBezTo>
                  <a:cubicBezTo>
                    <a:pt x="25" y="114"/>
                    <a:pt x="5" y="98"/>
                    <a:pt x="0" y="78"/>
                  </a:cubicBezTo>
                  <a:cubicBezTo>
                    <a:pt x="18" y="87"/>
                    <a:pt x="40" y="90"/>
                    <a:pt x="59" y="83"/>
                  </a:cubicBezTo>
                  <a:cubicBezTo>
                    <a:pt x="42" y="78"/>
                    <a:pt x="25" y="71"/>
                    <a:pt x="7" y="74"/>
                  </a:cubicBezTo>
                  <a:cubicBezTo>
                    <a:pt x="10" y="71"/>
                    <a:pt x="13" y="68"/>
                    <a:pt x="16" y="65"/>
                  </a:cubicBezTo>
                  <a:cubicBezTo>
                    <a:pt x="27" y="65"/>
                    <a:pt x="40" y="62"/>
                    <a:pt x="50" y="70"/>
                  </a:cubicBezTo>
                  <a:cubicBezTo>
                    <a:pt x="62" y="73"/>
                    <a:pt x="75" y="74"/>
                    <a:pt x="87" y="70"/>
                  </a:cubicBezTo>
                  <a:cubicBezTo>
                    <a:pt x="101" y="64"/>
                    <a:pt x="115" y="60"/>
                    <a:pt x="128" y="52"/>
                  </a:cubicBezTo>
                  <a:cubicBezTo>
                    <a:pt x="130" y="41"/>
                    <a:pt x="127" y="29"/>
                    <a:pt x="131" y="19"/>
                  </a:cubicBezTo>
                  <a:cubicBezTo>
                    <a:pt x="132" y="16"/>
                    <a:pt x="132" y="12"/>
                    <a:pt x="133" y="9"/>
                  </a:cubicBezTo>
                  <a:cubicBezTo>
                    <a:pt x="134" y="7"/>
                    <a:pt x="136" y="3"/>
                    <a:pt x="137" y="1"/>
                  </a:cubicBezTo>
                  <a:close/>
                  <a:moveTo>
                    <a:pt x="112" y="133"/>
                  </a:moveTo>
                  <a:cubicBezTo>
                    <a:pt x="108" y="138"/>
                    <a:pt x="104" y="143"/>
                    <a:pt x="101" y="148"/>
                  </a:cubicBezTo>
                  <a:cubicBezTo>
                    <a:pt x="110" y="150"/>
                    <a:pt x="118" y="154"/>
                    <a:pt x="126" y="158"/>
                  </a:cubicBezTo>
                  <a:cubicBezTo>
                    <a:pt x="133" y="157"/>
                    <a:pt x="136" y="150"/>
                    <a:pt x="142" y="147"/>
                  </a:cubicBezTo>
                  <a:cubicBezTo>
                    <a:pt x="138" y="142"/>
                    <a:pt x="135" y="137"/>
                    <a:pt x="132" y="132"/>
                  </a:cubicBezTo>
                  <a:cubicBezTo>
                    <a:pt x="134" y="122"/>
                    <a:pt x="137" y="111"/>
                    <a:pt x="137" y="100"/>
                  </a:cubicBezTo>
                  <a:cubicBezTo>
                    <a:pt x="122" y="103"/>
                    <a:pt x="119" y="121"/>
                    <a:pt x="112" y="133"/>
                  </a:cubicBezTo>
                  <a:close/>
                  <a:moveTo>
                    <a:pt x="146" y="127"/>
                  </a:moveTo>
                  <a:cubicBezTo>
                    <a:pt x="144" y="133"/>
                    <a:pt x="147" y="136"/>
                    <a:pt x="153" y="134"/>
                  </a:cubicBezTo>
                  <a:cubicBezTo>
                    <a:pt x="155" y="127"/>
                    <a:pt x="153" y="125"/>
                    <a:pt x="146" y="1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8"/>
            <p:cNvSpPr>
              <a:spLocks noEditPoints="1"/>
            </p:cNvSpPr>
            <p:nvPr/>
          </p:nvSpPr>
          <p:spPr bwMode="auto">
            <a:xfrm>
              <a:off x="5154" y="3434"/>
              <a:ext cx="807" cy="900"/>
            </a:xfrm>
            <a:custGeom>
              <a:avLst/>
              <a:gdLst>
                <a:gd name="T0" fmla="*/ 177 w 341"/>
                <a:gd name="T1" fmla="*/ 3 h 379"/>
                <a:gd name="T2" fmla="*/ 179 w 341"/>
                <a:gd name="T3" fmla="*/ 64 h 379"/>
                <a:gd name="T4" fmla="*/ 196 w 341"/>
                <a:gd name="T5" fmla="*/ 83 h 379"/>
                <a:gd name="T6" fmla="*/ 218 w 341"/>
                <a:gd name="T7" fmla="*/ 82 h 379"/>
                <a:gd name="T8" fmla="*/ 246 w 341"/>
                <a:gd name="T9" fmla="*/ 132 h 379"/>
                <a:gd name="T10" fmla="*/ 284 w 341"/>
                <a:gd name="T11" fmla="*/ 93 h 379"/>
                <a:gd name="T12" fmla="*/ 341 w 341"/>
                <a:gd name="T13" fmla="*/ 59 h 379"/>
                <a:gd name="T14" fmla="*/ 265 w 341"/>
                <a:gd name="T15" fmla="*/ 179 h 379"/>
                <a:gd name="T16" fmla="*/ 224 w 341"/>
                <a:gd name="T17" fmla="*/ 173 h 379"/>
                <a:gd name="T18" fmla="*/ 245 w 341"/>
                <a:gd name="T19" fmla="*/ 315 h 379"/>
                <a:gd name="T20" fmla="*/ 283 w 341"/>
                <a:gd name="T21" fmla="*/ 358 h 379"/>
                <a:gd name="T22" fmla="*/ 227 w 341"/>
                <a:gd name="T23" fmla="*/ 358 h 379"/>
                <a:gd name="T24" fmla="*/ 191 w 341"/>
                <a:gd name="T25" fmla="*/ 308 h 379"/>
                <a:gd name="T26" fmla="*/ 172 w 341"/>
                <a:gd name="T27" fmla="*/ 285 h 379"/>
                <a:gd name="T28" fmla="*/ 142 w 341"/>
                <a:gd name="T29" fmla="*/ 310 h 379"/>
                <a:gd name="T30" fmla="*/ 92 w 341"/>
                <a:gd name="T31" fmla="*/ 343 h 379"/>
                <a:gd name="T32" fmla="*/ 48 w 341"/>
                <a:gd name="T33" fmla="*/ 372 h 379"/>
                <a:gd name="T34" fmla="*/ 72 w 341"/>
                <a:gd name="T35" fmla="*/ 319 h 379"/>
                <a:gd name="T36" fmla="*/ 68 w 341"/>
                <a:gd name="T37" fmla="*/ 264 h 379"/>
                <a:gd name="T38" fmla="*/ 51 w 341"/>
                <a:gd name="T39" fmla="*/ 302 h 379"/>
                <a:gd name="T40" fmla="*/ 9 w 341"/>
                <a:gd name="T41" fmla="*/ 249 h 379"/>
                <a:gd name="T42" fmla="*/ 21 w 341"/>
                <a:gd name="T43" fmla="*/ 162 h 379"/>
                <a:gd name="T44" fmla="*/ 51 w 341"/>
                <a:gd name="T45" fmla="*/ 121 h 379"/>
                <a:gd name="T46" fmla="*/ 70 w 341"/>
                <a:gd name="T47" fmla="*/ 83 h 379"/>
                <a:gd name="T48" fmla="*/ 130 w 341"/>
                <a:gd name="T49" fmla="*/ 58 h 379"/>
                <a:gd name="T50" fmla="*/ 109 w 341"/>
                <a:gd name="T51" fmla="*/ 50 h 379"/>
                <a:gd name="T52" fmla="*/ 109 w 341"/>
                <a:gd name="T53" fmla="*/ 32 h 379"/>
                <a:gd name="T54" fmla="*/ 110 w 341"/>
                <a:gd name="T55" fmla="*/ 10 h 379"/>
                <a:gd name="T56" fmla="*/ 76 w 341"/>
                <a:gd name="T57" fmla="*/ 164 h 379"/>
                <a:gd name="T58" fmla="*/ 54 w 341"/>
                <a:gd name="T59" fmla="*/ 211 h 379"/>
                <a:gd name="T60" fmla="*/ 82 w 341"/>
                <a:gd name="T61" fmla="*/ 177 h 379"/>
                <a:gd name="T62" fmla="*/ 76 w 341"/>
                <a:gd name="T63" fmla="*/ 164 h 3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41" h="379">
                  <a:moveTo>
                    <a:pt x="128" y="0"/>
                  </a:moveTo>
                  <a:cubicBezTo>
                    <a:pt x="144" y="2"/>
                    <a:pt x="161" y="3"/>
                    <a:pt x="177" y="3"/>
                  </a:cubicBezTo>
                  <a:cubicBezTo>
                    <a:pt x="187" y="14"/>
                    <a:pt x="183" y="29"/>
                    <a:pt x="185" y="43"/>
                  </a:cubicBezTo>
                  <a:cubicBezTo>
                    <a:pt x="188" y="51"/>
                    <a:pt x="183" y="57"/>
                    <a:pt x="179" y="64"/>
                  </a:cubicBezTo>
                  <a:cubicBezTo>
                    <a:pt x="183" y="66"/>
                    <a:pt x="187" y="68"/>
                    <a:pt x="192" y="69"/>
                  </a:cubicBezTo>
                  <a:cubicBezTo>
                    <a:pt x="193" y="74"/>
                    <a:pt x="195" y="78"/>
                    <a:pt x="196" y="83"/>
                  </a:cubicBezTo>
                  <a:cubicBezTo>
                    <a:pt x="199" y="82"/>
                    <a:pt x="203" y="80"/>
                    <a:pt x="206" y="79"/>
                  </a:cubicBezTo>
                  <a:cubicBezTo>
                    <a:pt x="209" y="80"/>
                    <a:pt x="215" y="82"/>
                    <a:pt x="218" y="82"/>
                  </a:cubicBezTo>
                  <a:cubicBezTo>
                    <a:pt x="224" y="92"/>
                    <a:pt x="227" y="102"/>
                    <a:pt x="228" y="113"/>
                  </a:cubicBezTo>
                  <a:cubicBezTo>
                    <a:pt x="236" y="117"/>
                    <a:pt x="242" y="124"/>
                    <a:pt x="246" y="132"/>
                  </a:cubicBezTo>
                  <a:cubicBezTo>
                    <a:pt x="249" y="132"/>
                    <a:pt x="253" y="131"/>
                    <a:pt x="256" y="131"/>
                  </a:cubicBezTo>
                  <a:cubicBezTo>
                    <a:pt x="260" y="116"/>
                    <a:pt x="271" y="103"/>
                    <a:pt x="284" y="93"/>
                  </a:cubicBezTo>
                  <a:cubicBezTo>
                    <a:pt x="295" y="87"/>
                    <a:pt x="307" y="81"/>
                    <a:pt x="317" y="73"/>
                  </a:cubicBezTo>
                  <a:cubicBezTo>
                    <a:pt x="325" y="67"/>
                    <a:pt x="332" y="62"/>
                    <a:pt x="341" y="59"/>
                  </a:cubicBezTo>
                  <a:cubicBezTo>
                    <a:pt x="329" y="95"/>
                    <a:pt x="324" y="138"/>
                    <a:pt x="290" y="162"/>
                  </a:cubicBezTo>
                  <a:cubicBezTo>
                    <a:pt x="280" y="164"/>
                    <a:pt x="272" y="172"/>
                    <a:pt x="265" y="179"/>
                  </a:cubicBezTo>
                  <a:cubicBezTo>
                    <a:pt x="254" y="178"/>
                    <a:pt x="239" y="183"/>
                    <a:pt x="229" y="174"/>
                  </a:cubicBezTo>
                  <a:cubicBezTo>
                    <a:pt x="228" y="174"/>
                    <a:pt x="225" y="173"/>
                    <a:pt x="224" y="173"/>
                  </a:cubicBezTo>
                  <a:cubicBezTo>
                    <a:pt x="233" y="209"/>
                    <a:pt x="244" y="243"/>
                    <a:pt x="250" y="279"/>
                  </a:cubicBezTo>
                  <a:cubicBezTo>
                    <a:pt x="253" y="291"/>
                    <a:pt x="248" y="303"/>
                    <a:pt x="245" y="315"/>
                  </a:cubicBezTo>
                  <a:cubicBezTo>
                    <a:pt x="246" y="322"/>
                    <a:pt x="247" y="330"/>
                    <a:pt x="248" y="338"/>
                  </a:cubicBezTo>
                  <a:cubicBezTo>
                    <a:pt x="258" y="346"/>
                    <a:pt x="271" y="352"/>
                    <a:pt x="283" y="358"/>
                  </a:cubicBezTo>
                  <a:cubicBezTo>
                    <a:pt x="281" y="363"/>
                    <a:pt x="275" y="364"/>
                    <a:pt x="270" y="366"/>
                  </a:cubicBezTo>
                  <a:cubicBezTo>
                    <a:pt x="255" y="374"/>
                    <a:pt x="240" y="364"/>
                    <a:pt x="227" y="358"/>
                  </a:cubicBezTo>
                  <a:cubicBezTo>
                    <a:pt x="223" y="347"/>
                    <a:pt x="226" y="333"/>
                    <a:pt x="213" y="328"/>
                  </a:cubicBezTo>
                  <a:cubicBezTo>
                    <a:pt x="206" y="321"/>
                    <a:pt x="198" y="315"/>
                    <a:pt x="191" y="308"/>
                  </a:cubicBezTo>
                  <a:cubicBezTo>
                    <a:pt x="185" y="308"/>
                    <a:pt x="178" y="308"/>
                    <a:pt x="172" y="308"/>
                  </a:cubicBezTo>
                  <a:cubicBezTo>
                    <a:pt x="172" y="300"/>
                    <a:pt x="171" y="292"/>
                    <a:pt x="172" y="285"/>
                  </a:cubicBezTo>
                  <a:cubicBezTo>
                    <a:pt x="165" y="284"/>
                    <a:pt x="159" y="283"/>
                    <a:pt x="153" y="282"/>
                  </a:cubicBezTo>
                  <a:cubicBezTo>
                    <a:pt x="151" y="292"/>
                    <a:pt x="150" y="303"/>
                    <a:pt x="142" y="310"/>
                  </a:cubicBezTo>
                  <a:cubicBezTo>
                    <a:pt x="134" y="316"/>
                    <a:pt x="122" y="315"/>
                    <a:pt x="114" y="322"/>
                  </a:cubicBezTo>
                  <a:cubicBezTo>
                    <a:pt x="106" y="328"/>
                    <a:pt x="99" y="336"/>
                    <a:pt x="92" y="343"/>
                  </a:cubicBezTo>
                  <a:cubicBezTo>
                    <a:pt x="93" y="349"/>
                    <a:pt x="95" y="354"/>
                    <a:pt x="97" y="360"/>
                  </a:cubicBezTo>
                  <a:cubicBezTo>
                    <a:pt x="89" y="379"/>
                    <a:pt x="64" y="370"/>
                    <a:pt x="48" y="372"/>
                  </a:cubicBezTo>
                  <a:cubicBezTo>
                    <a:pt x="50" y="361"/>
                    <a:pt x="58" y="354"/>
                    <a:pt x="65" y="346"/>
                  </a:cubicBezTo>
                  <a:cubicBezTo>
                    <a:pt x="72" y="339"/>
                    <a:pt x="71" y="328"/>
                    <a:pt x="72" y="319"/>
                  </a:cubicBezTo>
                  <a:cubicBezTo>
                    <a:pt x="61" y="307"/>
                    <a:pt x="68" y="291"/>
                    <a:pt x="74" y="278"/>
                  </a:cubicBezTo>
                  <a:cubicBezTo>
                    <a:pt x="80" y="271"/>
                    <a:pt x="75" y="267"/>
                    <a:pt x="68" y="264"/>
                  </a:cubicBezTo>
                  <a:cubicBezTo>
                    <a:pt x="63" y="279"/>
                    <a:pt x="57" y="292"/>
                    <a:pt x="55" y="307"/>
                  </a:cubicBezTo>
                  <a:cubicBezTo>
                    <a:pt x="54" y="306"/>
                    <a:pt x="52" y="303"/>
                    <a:pt x="51" y="302"/>
                  </a:cubicBezTo>
                  <a:cubicBezTo>
                    <a:pt x="35" y="293"/>
                    <a:pt x="20" y="282"/>
                    <a:pt x="7" y="269"/>
                  </a:cubicBezTo>
                  <a:cubicBezTo>
                    <a:pt x="0" y="263"/>
                    <a:pt x="6" y="255"/>
                    <a:pt x="9" y="249"/>
                  </a:cubicBezTo>
                  <a:cubicBezTo>
                    <a:pt x="9" y="246"/>
                    <a:pt x="8" y="243"/>
                    <a:pt x="7" y="239"/>
                  </a:cubicBezTo>
                  <a:cubicBezTo>
                    <a:pt x="13" y="214"/>
                    <a:pt x="13" y="187"/>
                    <a:pt x="21" y="162"/>
                  </a:cubicBezTo>
                  <a:cubicBezTo>
                    <a:pt x="30" y="150"/>
                    <a:pt x="41" y="140"/>
                    <a:pt x="45" y="125"/>
                  </a:cubicBezTo>
                  <a:cubicBezTo>
                    <a:pt x="46" y="124"/>
                    <a:pt x="49" y="122"/>
                    <a:pt x="51" y="121"/>
                  </a:cubicBezTo>
                  <a:cubicBezTo>
                    <a:pt x="51" y="112"/>
                    <a:pt x="52" y="103"/>
                    <a:pt x="53" y="94"/>
                  </a:cubicBezTo>
                  <a:cubicBezTo>
                    <a:pt x="59" y="91"/>
                    <a:pt x="64" y="87"/>
                    <a:pt x="70" y="83"/>
                  </a:cubicBezTo>
                  <a:cubicBezTo>
                    <a:pt x="85" y="82"/>
                    <a:pt x="92" y="68"/>
                    <a:pt x="102" y="60"/>
                  </a:cubicBezTo>
                  <a:cubicBezTo>
                    <a:pt x="111" y="58"/>
                    <a:pt x="121" y="59"/>
                    <a:pt x="130" y="58"/>
                  </a:cubicBezTo>
                  <a:cubicBezTo>
                    <a:pt x="130" y="57"/>
                    <a:pt x="130" y="53"/>
                    <a:pt x="130" y="52"/>
                  </a:cubicBezTo>
                  <a:cubicBezTo>
                    <a:pt x="123" y="51"/>
                    <a:pt x="116" y="50"/>
                    <a:pt x="109" y="50"/>
                  </a:cubicBezTo>
                  <a:cubicBezTo>
                    <a:pt x="106" y="46"/>
                    <a:pt x="103" y="42"/>
                    <a:pt x="99" y="39"/>
                  </a:cubicBezTo>
                  <a:cubicBezTo>
                    <a:pt x="102" y="36"/>
                    <a:pt x="106" y="34"/>
                    <a:pt x="109" y="32"/>
                  </a:cubicBezTo>
                  <a:cubicBezTo>
                    <a:pt x="107" y="30"/>
                    <a:pt x="104" y="26"/>
                    <a:pt x="103" y="24"/>
                  </a:cubicBezTo>
                  <a:cubicBezTo>
                    <a:pt x="105" y="19"/>
                    <a:pt x="107" y="15"/>
                    <a:pt x="110" y="10"/>
                  </a:cubicBezTo>
                  <a:cubicBezTo>
                    <a:pt x="117" y="9"/>
                    <a:pt x="129" y="12"/>
                    <a:pt x="128" y="0"/>
                  </a:cubicBezTo>
                  <a:close/>
                  <a:moveTo>
                    <a:pt x="76" y="164"/>
                  </a:moveTo>
                  <a:cubicBezTo>
                    <a:pt x="70" y="177"/>
                    <a:pt x="67" y="193"/>
                    <a:pt x="54" y="201"/>
                  </a:cubicBezTo>
                  <a:cubicBezTo>
                    <a:pt x="54" y="204"/>
                    <a:pt x="54" y="208"/>
                    <a:pt x="54" y="211"/>
                  </a:cubicBezTo>
                  <a:cubicBezTo>
                    <a:pt x="55" y="209"/>
                    <a:pt x="56" y="205"/>
                    <a:pt x="57" y="203"/>
                  </a:cubicBezTo>
                  <a:cubicBezTo>
                    <a:pt x="66" y="195"/>
                    <a:pt x="76" y="187"/>
                    <a:pt x="82" y="177"/>
                  </a:cubicBezTo>
                  <a:cubicBezTo>
                    <a:pt x="83" y="172"/>
                    <a:pt x="83" y="167"/>
                    <a:pt x="83" y="161"/>
                  </a:cubicBezTo>
                  <a:cubicBezTo>
                    <a:pt x="81" y="162"/>
                    <a:pt x="78" y="163"/>
                    <a:pt x="76" y="1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9"/>
            <p:cNvSpPr>
              <a:spLocks noEditPoints="1"/>
            </p:cNvSpPr>
            <p:nvPr/>
          </p:nvSpPr>
          <p:spPr bwMode="auto">
            <a:xfrm>
              <a:off x="4042" y="3498"/>
              <a:ext cx="660" cy="827"/>
            </a:xfrm>
            <a:custGeom>
              <a:avLst/>
              <a:gdLst>
                <a:gd name="T0" fmla="*/ 146 w 279"/>
                <a:gd name="T1" fmla="*/ 0 h 348"/>
                <a:gd name="T2" fmla="*/ 159 w 279"/>
                <a:gd name="T3" fmla="*/ 1 h 348"/>
                <a:gd name="T4" fmla="*/ 151 w 279"/>
                <a:gd name="T5" fmla="*/ 28 h 348"/>
                <a:gd name="T6" fmla="*/ 153 w 279"/>
                <a:gd name="T7" fmla="*/ 46 h 348"/>
                <a:gd name="T8" fmla="*/ 168 w 279"/>
                <a:gd name="T9" fmla="*/ 58 h 348"/>
                <a:gd name="T10" fmla="*/ 159 w 279"/>
                <a:gd name="T11" fmla="*/ 86 h 348"/>
                <a:gd name="T12" fmla="*/ 200 w 279"/>
                <a:gd name="T13" fmla="*/ 102 h 348"/>
                <a:gd name="T14" fmla="*/ 213 w 279"/>
                <a:gd name="T15" fmla="*/ 105 h 348"/>
                <a:gd name="T16" fmla="*/ 247 w 279"/>
                <a:gd name="T17" fmla="*/ 112 h 348"/>
                <a:gd name="T18" fmla="*/ 261 w 279"/>
                <a:gd name="T19" fmla="*/ 123 h 348"/>
                <a:gd name="T20" fmla="*/ 256 w 279"/>
                <a:gd name="T21" fmla="*/ 176 h 348"/>
                <a:gd name="T22" fmla="*/ 223 w 279"/>
                <a:gd name="T23" fmla="*/ 178 h 348"/>
                <a:gd name="T24" fmla="*/ 196 w 279"/>
                <a:gd name="T25" fmla="*/ 163 h 348"/>
                <a:gd name="T26" fmla="*/ 215 w 279"/>
                <a:gd name="T27" fmla="*/ 256 h 348"/>
                <a:gd name="T28" fmla="*/ 247 w 279"/>
                <a:gd name="T29" fmla="*/ 287 h 348"/>
                <a:gd name="T30" fmla="*/ 251 w 279"/>
                <a:gd name="T31" fmla="*/ 258 h 348"/>
                <a:gd name="T32" fmla="*/ 261 w 279"/>
                <a:gd name="T33" fmla="*/ 258 h 348"/>
                <a:gd name="T34" fmla="*/ 270 w 279"/>
                <a:gd name="T35" fmla="*/ 275 h 348"/>
                <a:gd name="T36" fmla="*/ 278 w 279"/>
                <a:gd name="T37" fmla="*/ 344 h 348"/>
                <a:gd name="T38" fmla="*/ 266 w 279"/>
                <a:gd name="T39" fmla="*/ 345 h 348"/>
                <a:gd name="T40" fmla="*/ 254 w 279"/>
                <a:gd name="T41" fmla="*/ 315 h 348"/>
                <a:gd name="T42" fmla="*/ 238 w 279"/>
                <a:gd name="T43" fmla="*/ 289 h 348"/>
                <a:gd name="T44" fmla="*/ 196 w 279"/>
                <a:gd name="T45" fmla="*/ 279 h 348"/>
                <a:gd name="T46" fmla="*/ 160 w 279"/>
                <a:gd name="T47" fmla="*/ 202 h 348"/>
                <a:gd name="T48" fmla="*/ 154 w 279"/>
                <a:gd name="T49" fmla="*/ 199 h 348"/>
                <a:gd name="T50" fmla="*/ 133 w 279"/>
                <a:gd name="T51" fmla="*/ 233 h 348"/>
                <a:gd name="T52" fmla="*/ 102 w 279"/>
                <a:gd name="T53" fmla="*/ 274 h 348"/>
                <a:gd name="T54" fmla="*/ 60 w 279"/>
                <a:gd name="T55" fmla="*/ 318 h 348"/>
                <a:gd name="T56" fmla="*/ 42 w 279"/>
                <a:gd name="T57" fmla="*/ 320 h 348"/>
                <a:gd name="T58" fmla="*/ 0 w 279"/>
                <a:gd name="T59" fmla="*/ 348 h 348"/>
                <a:gd name="T60" fmla="*/ 57 w 279"/>
                <a:gd name="T61" fmla="*/ 266 h 348"/>
                <a:gd name="T62" fmla="*/ 67 w 279"/>
                <a:gd name="T63" fmla="*/ 265 h 348"/>
                <a:gd name="T64" fmla="*/ 64 w 279"/>
                <a:gd name="T65" fmla="*/ 289 h 348"/>
                <a:gd name="T66" fmla="*/ 55 w 279"/>
                <a:gd name="T67" fmla="*/ 294 h 348"/>
                <a:gd name="T68" fmla="*/ 68 w 279"/>
                <a:gd name="T69" fmla="*/ 294 h 348"/>
                <a:gd name="T70" fmla="*/ 102 w 279"/>
                <a:gd name="T71" fmla="*/ 230 h 348"/>
                <a:gd name="T72" fmla="*/ 107 w 279"/>
                <a:gd name="T73" fmla="*/ 195 h 348"/>
                <a:gd name="T74" fmla="*/ 132 w 279"/>
                <a:gd name="T75" fmla="*/ 161 h 348"/>
                <a:gd name="T76" fmla="*/ 142 w 279"/>
                <a:gd name="T77" fmla="*/ 158 h 348"/>
                <a:gd name="T78" fmla="*/ 143 w 279"/>
                <a:gd name="T79" fmla="*/ 136 h 348"/>
                <a:gd name="T80" fmla="*/ 124 w 279"/>
                <a:gd name="T81" fmla="*/ 133 h 348"/>
                <a:gd name="T82" fmla="*/ 108 w 279"/>
                <a:gd name="T83" fmla="*/ 150 h 348"/>
                <a:gd name="T84" fmla="*/ 68 w 279"/>
                <a:gd name="T85" fmla="*/ 163 h 348"/>
                <a:gd name="T86" fmla="*/ 46 w 279"/>
                <a:gd name="T87" fmla="*/ 171 h 348"/>
                <a:gd name="T88" fmla="*/ 47 w 279"/>
                <a:gd name="T89" fmla="*/ 162 h 348"/>
                <a:gd name="T90" fmla="*/ 88 w 279"/>
                <a:gd name="T91" fmla="*/ 137 h 348"/>
                <a:gd name="T92" fmla="*/ 111 w 279"/>
                <a:gd name="T93" fmla="*/ 127 h 348"/>
                <a:gd name="T94" fmla="*/ 111 w 279"/>
                <a:gd name="T95" fmla="*/ 97 h 348"/>
                <a:gd name="T96" fmla="*/ 78 w 279"/>
                <a:gd name="T97" fmla="*/ 76 h 348"/>
                <a:gd name="T98" fmla="*/ 110 w 279"/>
                <a:gd name="T99" fmla="*/ 27 h 348"/>
                <a:gd name="T100" fmla="*/ 132 w 279"/>
                <a:gd name="T101" fmla="*/ 11 h 348"/>
                <a:gd name="T102" fmla="*/ 146 w 279"/>
                <a:gd name="T103" fmla="*/ 0 h 348"/>
                <a:gd name="T104" fmla="*/ 190 w 279"/>
                <a:gd name="T105" fmla="*/ 147 h 348"/>
                <a:gd name="T106" fmla="*/ 201 w 279"/>
                <a:gd name="T107" fmla="*/ 165 h 348"/>
                <a:gd name="T108" fmla="*/ 214 w 279"/>
                <a:gd name="T109" fmla="*/ 122 h 348"/>
                <a:gd name="T110" fmla="*/ 186 w 279"/>
                <a:gd name="T111" fmla="*/ 112 h 348"/>
                <a:gd name="T112" fmla="*/ 190 w 279"/>
                <a:gd name="T113" fmla="*/ 147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79" h="348">
                  <a:moveTo>
                    <a:pt x="146" y="0"/>
                  </a:moveTo>
                  <a:cubicBezTo>
                    <a:pt x="150" y="0"/>
                    <a:pt x="154" y="1"/>
                    <a:pt x="159" y="1"/>
                  </a:cubicBezTo>
                  <a:cubicBezTo>
                    <a:pt x="158" y="11"/>
                    <a:pt x="156" y="20"/>
                    <a:pt x="151" y="28"/>
                  </a:cubicBezTo>
                  <a:cubicBezTo>
                    <a:pt x="151" y="34"/>
                    <a:pt x="152" y="40"/>
                    <a:pt x="153" y="46"/>
                  </a:cubicBezTo>
                  <a:cubicBezTo>
                    <a:pt x="158" y="50"/>
                    <a:pt x="163" y="54"/>
                    <a:pt x="168" y="58"/>
                  </a:cubicBezTo>
                  <a:cubicBezTo>
                    <a:pt x="167" y="68"/>
                    <a:pt x="163" y="77"/>
                    <a:pt x="159" y="86"/>
                  </a:cubicBezTo>
                  <a:cubicBezTo>
                    <a:pt x="174" y="86"/>
                    <a:pt x="190" y="89"/>
                    <a:pt x="200" y="102"/>
                  </a:cubicBezTo>
                  <a:cubicBezTo>
                    <a:pt x="204" y="103"/>
                    <a:pt x="209" y="104"/>
                    <a:pt x="213" y="105"/>
                  </a:cubicBezTo>
                  <a:cubicBezTo>
                    <a:pt x="221" y="115"/>
                    <a:pt x="236" y="108"/>
                    <a:pt x="247" y="112"/>
                  </a:cubicBezTo>
                  <a:cubicBezTo>
                    <a:pt x="249" y="118"/>
                    <a:pt x="255" y="121"/>
                    <a:pt x="261" y="123"/>
                  </a:cubicBezTo>
                  <a:cubicBezTo>
                    <a:pt x="265" y="141"/>
                    <a:pt x="268" y="160"/>
                    <a:pt x="256" y="176"/>
                  </a:cubicBezTo>
                  <a:cubicBezTo>
                    <a:pt x="250" y="189"/>
                    <a:pt x="231" y="189"/>
                    <a:pt x="223" y="178"/>
                  </a:cubicBezTo>
                  <a:cubicBezTo>
                    <a:pt x="214" y="173"/>
                    <a:pt x="205" y="168"/>
                    <a:pt x="196" y="163"/>
                  </a:cubicBezTo>
                  <a:cubicBezTo>
                    <a:pt x="203" y="194"/>
                    <a:pt x="213" y="225"/>
                    <a:pt x="215" y="256"/>
                  </a:cubicBezTo>
                  <a:cubicBezTo>
                    <a:pt x="229" y="262"/>
                    <a:pt x="239" y="274"/>
                    <a:pt x="247" y="287"/>
                  </a:cubicBezTo>
                  <a:cubicBezTo>
                    <a:pt x="250" y="278"/>
                    <a:pt x="251" y="268"/>
                    <a:pt x="251" y="258"/>
                  </a:cubicBezTo>
                  <a:cubicBezTo>
                    <a:pt x="254" y="258"/>
                    <a:pt x="257" y="258"/>
                    <a:pt x="261" y="258"/>
                  </a:cubicBezTo>
                  <a:cubicBezTo>
                    <a:pt x="263" y="264"/>
                    <a:pt x="266" y="270"/>
                    <a:pt x="270" y="275"/>
                  </a:cubicBezTo>
                  <a:cubicBezTo>
                    <a:pt x="279" y="297"/>
                    <a:pt x="278" y="321"/>
                    <a:pt x="278" y="344"/>
                  </a:cubicBezTo>
                  <a:cubicBezTo>
                    <a:pt x="274" y="344"/>
                    <a:pt x="270" y="344"/>
                    <a:pt x="266" y="345"/>
                  </a:cubicBezTo>
                  <a:cubicBezTo>
                    <a:pt x="261" y="335"/>
                    <a:pt x="257" y="325"/>
                    <a:pt x="254" y="315"/>
                  </a:cubicBezTo>
                  <a:cubicBezTo>
                    <a:pt x="246" y="308"/>
                    <a:pt x="240" y="299"/>
                    <a:pt x="238" y="289"/>
                  </a:cubicBezTo>
                  <a:cubicBezTo>
                    <a:pt x="224" y="287"/>
                    <a:pt x="210" y="283"/>
                    <a:pt x="196" y="279"/>
                  </a:cubicBezTo>
                  <a:cubicBezTo>
                    <a:pt x="176" y="259"/>
                    <a:pt x="163" y="231"/>
                    <a:pt x="160" y="202"/>
                  </a:cubicBezTo>
                  <a:cubicBezTo>
                    <a:pt x="159" y="201"/>
                    <a:pt x="156" y="200"/>
                    <a:pt x="154" y="199"/>
                  </a:cubicBezTo>
                  <a:cubicBezTo>
                    <a:pt x="149" y="211"/>
                    <a:pt x="142" y="223"/>
                    <a:pt x="133" y="233"/>
                  </a:cubicBezTo>
                  <a:cubicBezTo>
                    <a:pt x="121" y="246"/>
                    <a:pt x="116" y="264"/>
                    <a:pt x="102" y="274"/>
                  </a:cubicBezTo>
                  <a:cubicBezTo>
                    <a:pt x="84" y="286"/>
                    <a:pt x="77" y="307"/>
                    <a:pt x="60" y="318"/>
                  </a:cubicBezTo>
                  <a:cubicBezTo>
                    <a:pt x="54" y="319"/>
                    <a:pt x="48" y="319"/>
                    <a:pt x="42" y="320"/>
                  </a:cubicBezTo>
                  <a:cubicBezTo>
                    <a:pt x="34" y="335"/>
                    <a:pt x="18" y="347"/>
                    <a:pt x="0" y="348"/>
                  </a:cubicBezTo>
                  <a:cubicBezTo>
                    <a:pt x="5" y="313"/>
                    <a:pt x="29" y="284"/>
                    <a:pt x="57" y="266"/>
                  </a:cubicBezTo>
                  <a:cubicBezTo>
                    <a:pt x="59" y="265"/>
                    <a:pt x="65" y="265"/>
                    <a:pt x="67" y="265"/>
                  </a:cubicBezTo>
                  <a:cubicBezTo>
                    <a:pt x="66" y="273"/>
                    <a:pt x="65" y="281"/>
                    <a:pt x="64" y="289"/>
                  </a:cubicBezTo>
                  <a:cubicBezTo>
                    <a:pt x="61" y="291"/>
                    <a:pt x="58" y="292"/>
                    <a:pt x="55" y="294"/>
                  </a:cubicBezTo>
                  <a:cubicBezTo>
                    <a:pt x="60" y="294"/>
                    <a:pt x="64" y="294"/>
                    <a:pt x="68" y="294"/>
                  </a:cubicBezTo>
                  <a:cubicBezTo>
                    <a:pt x="79" y="272"/>
                    <a:pt x="82" y="246"/>
                    <a:pt x="102" y="230"/>
                  </a:cubicBezTo>
                  <a:cubicBezTo>
                    <a:pt x="104" y="218"/>
                    <a:pt x="105" y="207"/>
                    <a:pt x="107" y="195"/>
                  </a:cubicBezTo>
                  <a:cubicBezTo>
                    <a:pt x="112" y="182"/>
                    <a:pt x="123" y="172"/>
                    <a:pt x="132" y="161"/>
                  </a:cubicBezTo>
                  <a:cubicBezTo>
                    <a:pt x="135" y="160"/>
                    <a:pt x="140" y="159"/>
                    <a:pt x="142" y="158"/>
                  </a:cubicBezTo>
                  <a:cubicBezTo>
                    <a:pt x="145" y="151"/>
                    <a:pt x="149" y="143"/>
                    <a:pt x="143" y="136"/>
                  </a:cubicBezTo>
                  <a:cubicBezTo>
                    <a:pt x="137" y="134"/>
                    <a:pt x="130" y="134"/>
                    <a:pt x="124" y="133"/>
                  </a:cubicBezTo>
                  <a:cubicBezTo>
                    <a:pt x="121" y="140"/>
                    <a:pt x="114" y="145"/>
                    <a:pt x="108" y="150"/>
                  </a:cubicBezTo>
                  <a:cubicBezTo>
                    <a:pt x="94" y="152"/>
                    <a:pt x="79" y="153"/>
                    <a:pt x="68" y="163"/>
                  </a:cubicBezTo>
                  <a:cubicBezTo>
                    <a:pt x="62" y="169"/>
                    <a:pt x="54" y="171"/>
                    <a:pt x="46" y="171"/>
                  </a:cubicBezTo>
                  <a:cubicBezTo>
                    <a:pt x="46" y="169"/>
                    <a:pt x="47" y="164"/>
                    <a:pt x="47" y="162"/>
                  </a:cubicBezTo>
                  <a:cubicBezTo>
                    <a:pt x="59" y="152"/>
                    <a:pt x="74" y="145"/>
                    <a:pt x="88" y="137"/>
                  </a:cubicBezTo>
                  <a:cubicBezTo>
                    <a:pt x="97" y="135"/>
                    <a:pt x="104" y="132"/>
                    <a:pt x="111" y="127"/>
                  </a:cubicBezTo>
                  <a:cubicBezTo>
                    <a:pt x="110" y="117"/>
                    <a:pt x="110" y="107"/>
                    <a:pt x="111" y="97"/>
                  </a:cubicBezTo>
                  <a:cubicBezTo>
                    <a:pt x="97" y="99"/>
                    <a:pt x="79" y="93"/>
                    <a:pt x="78" y="76"/>
                  </a:cubicBezTo>
                  <a:cubicBezTo>
                    <a:pt x="82" y="57"/>
                    <a:pt x="93" y="38"/>
                    <a:pt x="110" y="27"/>
                  </a:cubicBezTo>
                  <a:cubicBezTo>
                    <a:pt x="118" y="23"/>
                    <a:pt x="125" y="17"/>
                    <a:pt x="132" y="11"/>
                  </a:cubicBezTo>
                  <a:cubicBezTo>
                    <a:pt x="137" y="8"/>
                    <a:pt x="142" y="4"/>
                    <a:pt x="146" y="0"/>
                  </a:cubicBezTo>
                  <a:close/>
                  <a:moveTo>
                    <a:pt x="190" y="147"/>
                  </a:moveTo>
                  <a:cubicBezTo>
                    <a:pt x="192" y="154"/>
                    <a:pt x="192" y="164"/>
                    <a:pt x="201" y="165"/>
                  </a:cubicBezTo>
                  <a:cubicBezTo>
                    <a:pt x="208" y="151"/>
                    <a:pt x="212" y="136"/>
                    <a:pt x="214" y="122"/>
                  </a:cubicBezTo>
                  <a:cubicBezTo>
                    <a:pt x="204" y="120"/>
                    <a:pt x="193" y="120"/>
                    <a:pt x="186" y="112"/>
                  </a:cubicBezTo>
                  <a:cubicBezTo>
                    <a:pt x="182" y="123"/>
                    <a:pt x="180" y="138"/>
                    <a:pt x="190" y="1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0"/>
            <p:cNvSpPr>
              <a:spLocks/>
            </p:cNvSpPr>
            <p:nvPr/>
          </p:nvSpPr>
          <p:spPr bwMode="auto">
            <a:xfrm>
              <a:off x="2753" y="3783"/>
              <a:ext cx="258" cy="501"/>
            </a:xfrm>
            <a:custGeom>
              <a:avLst/>
              <a:gdLst>
                <a:gd name="T0" fmla="*/ 38 w 109"/>
                <a:gd name="T1" fmla="*/ 0 h 211"/>
                <a:gd name="T2" fmla="*/ 39 w 109"/>
                <a:gd name="T3" fmla="*/ 17 h 211"/>
                <a:gd name="T4" fmla="*/ 78 w 109"/>
                <a:gd name="T5" fmla="*/ 16 h 211"/>
                <a:gd name="T6" fmla="*/ 84 w 109"/>
                <a:gd name="T7" fmla="*/ 7 h 211"/>
                <a:gd name="T8" fmla="*/ 74 w 109"/>
                <a:gd name="T9" fmla="*/ 52 h 211"/>
                <a:gd name="T10" fmla="*/ 96 w 109"/>
                <a:gd name="T11" fmla="*/ 73 h 211"/>
                <a:gd name="T12" fmla="*/ 106 w 109"/>
                <a:gd name="T13" fmla="*/ 104 h 211"/>
                <a:gd name="T14" fmla="*/ 92 w 109"/>
                <a:gd name="T15" fmla="*/ 118 h 211"/>
                <a:gd name="T16" fmla="*/ 91 w 109"/>
                <a:gd name="T17" fmla="*/ 113 h 211"/>
                <a:gd name="T18" fmla="*/ 72 w 109"/>
                <a:gd name="T19" fmla="*/ 103 h 211"/>
                <a:gd name="T20" fmla="*/ 75 w 109"/>
                <a:gd name="T21" fmla="*/ 83 h 211"/>
                <a:gd name="T22" fmla="*/ 69 w 109"/>
                <a:gd name="T23" fmla="*/ 73 h 211"/>
                <a:gd name="T24" fmla="*/ 58 w 109"/>
                <a:gd name="T25" fmla="*/ 111 h 211"/>
                <a:gd name="T26" fmla="*/ 84 w 109"/>
                <a:gd name="T27" fmla="*/ 158 h 211"/>
                <a:gd name="T28" fmla="*/ 73 w 109"/>
                <a:gd name="T29" fmla="*/ 161 h 211"/>
                <a:gd name="T30" fmla="*/ 69 w 109"/>
                <a:gd name="T31" fmla="*/ 167 h 211"/>
                <a:gd name="T32" fmla="*/ 56 w 109"/>
                <a:gd name="T33" fmla="*/ 169 h 211"/>
                <a:gd name="T34" fmla="*/ 59 w 109"/>
                <a:gd name="T35" fmla="*/ 181 h 211"/>
                <a:gd name="T36" fmla="*/ 71 w 109"/>
                <a:gd name="T37" fmla="*/ 194 h 211"/>
                <a:gd name="T38" fmla="*/ 36 w 109"/>
                <a:gd name="T39" fmla="*/ 189 h 211"/>
                <a:gd name="T40" fmla="*/ 40 w 109"/>
                <a:gd name="T41" fmla="*/ 167 h 211"/>
                <a:gd name="T42" fmla="*/ 58 w 109"/>
                <a:gd name="T43" fmla="*/ 148 h 211"/>
                <a:gd name="T44" fmla="*/ 44 w 109"/>
                <a:gd name="T45" fmla="*/ 129 h 211"/>
                <a:gd name="T46" fmla="*/ 33 w 109"/>
                <a:gd name="T47" fmla="*/ 172 h 211"/>
                <a:gd name="T48" fmla="*/ 38 w 109"/>
                <a:gd name="T49" fmla="*/ 210 h 211"/>
                <a:gd name="T50" fmla="*/ 15 w 109"/>
                <a:gd name="T51" fmla="*/ 211 h 211"/>
                <a:gd name="T52" fmla="*/ 19 w 109"/>
                <a:gd name="T53" fmla="*/ 152 h 211"/>
                <a:gd name="T54" fmla="*/ 4 w 109"/>
                <a:gd name="T55" fmla="*/ 142 h 211"/>
                <a:gd name="T56" fmla="*/ 0 w 109"/>
                <a:gd name="T57" fmla="*/ 106 h 211"/>
                <a:gd name="T58" fmla="*/ 19 w 109"/>
                <a:gd name="T59" fmla="*/ 85 h 211"/>
                <a:gd name="T60" fmla="*/ 36 w 109"/>
                <a:gd name="T61" fmla="*/ 60 h 211"/>
                <a:gd name="T62" fmla="*/ 26 w 109"/>
                <a:gd name="T63" fmla="*/ 37 h 211"/>
                <a:gd name="T64" fmla="*/ 31 w 109"/>
                <a:gd name="T65" fmla="*/ 21 h 211"/>
                <a:gd name="T66" fmla="*/ 22 w 109"/>
                <a:gd name="T67" fmla="*/ 14 h 211"/>
                <a:gd name="T68" fmla="*/ 38 w 109"/>
                <a:gd name="T69" fmla="*/ 0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9" h="211">
                  <a:moveTo>
                    <a:pt x="38" y="0"/>
                  </a:moveTo>
                  <a:cubicBezTo>
                    <a:pt x="38" y="6"/>
                    <a:pt x="38" y="11"/>
                    <a:pt x="39" y="17"/>
                  </a:cubicBezTo>
                  <a:cubicBezTo>
                    <a:pt x="51" y="12"/>
                    <a:pt x="65" y="14"/>
                    <a:pt x="78" y="16"/>
                  </a:cubicBezTo>
                  <a:cubicBezTo>
                    <a:pt x="80" y="13"/>
                    <a:pt x="82" y="10"/>
                    <a:pt x="84" y="7"/>
                  </a:cubicBezTo>
                  <a:cubicBezTo>
                    <a:pt x="81" y="22"/>
                    <a:pt x="89" y="42"/>
                    <a:pt x="74" y="52"/>
                  </a:cubicBezTo>
                  <a:cubicBezTo>
                    <a:pt x="81" y="60"/>
                    <a:pt x="87" y="69"/>
                    <a:pt x="96" y="73"/>
                  </a:cubicBezTo>
                  <a:cubicBezTo>
                    <a:pt x="102" y="82"/>
                    <a:pt x="109" y="92"/>
                    <a:pt x="106" y="104"/>
                  </a:cubicBezTo>
                  <a:cubicBezTo>
                    <a:pt x="105" y="111"/>
                    <a:pt x="97" y="114"/>
                    <a:pt x="92" y="118"/>
                  </a:cubicBezTo>
                  <a:cubicBezTo>
                    <a:pt x="92" y="117"/>
                    <a:pt x="91" y="114"/>
                    <a:pt x="91" y="113"/>
                  </a:cubicBezTo>
                  <a:cubicBezTo>
                    <a:pt x="84" y="109"/>
                    <a:pt x="78" y="106"/>
                    <a:pt x="72" y="103"/>
                  </a:cubicBezTo>
                  <a:cubicBezTo>
                    <a:pt x="73" y="96"/>
                    <a:pt x="74" y="90"/>
                    <a:pt x="75" y="83"/>
                  </a:cubicBezTo>
                  <a:cubicBezTo>
                    <a:pt x="73" y="80"/>
                    <a:pt x="71" y="76"/>
                    <a:pt x="69" y="73"/>
                  </a:cubicBezTo>
                  <a:cubicBezTo>
                    <a:pt x="61" y="84"/>
                    <a:pt x="56" y="97"/>
                    <a:pt x="58" y="111"/>
                  </a:cubicBezTo>
                  <a:cubicBezTo>
                    <a:pt x="70" y="124"/>
                    <a:pt x="82" y="139"/>
                    <a:pt x="84" y="158"/>
                  </a:cubicBezTo>
                  <a:cubicBezTo>
                    <a:pt x="81" y="159"/>
                    <a:pt x="76" y="161"/>
                    <a:pt x="73" y="161"/>
                  </a:cubicBezTo>
                  <a:cubicBezTo>
                    <a:pt x="72" y="163"/>
                    <a:pt x="70" y="166"/>
                    <a:pt x="69" y="167"/>
                  </a:cubicBezTo>
                  <a:cubicBezTo>
                    <a:pt x="66" y="167"/>
                    <a:pt x="59" y="168"/>
                    <a:pt x="56" y="169"/>
                  </a:cubicBezTo>
                  <a:cubicBezTo>
                    <a:pt x="57" y="173"/>
                    <a:pt x="58" y="177"/>
                    <a:pt x="59" y="181"/>
                  </a:cubicBezTo>
                  <a:cubicBezTo>
                    <a:pt x="64" y="184"/>
                    <a:pt x="81" y="185"/>
                    <a:pt x="71" y="194"/>
                  </a:cubicBezTo>
                  <a:cubicBezTo>
                    <a:pt x="59" y="196"/>
                    <a:pt x="47" y="195"/>
                    <a:pt x="36" y="189"/>
                  </a:cubicBezTo>
                  <a:cubicBezTo>
                    <a:pt x="29" y="182"/>
                    <a:pt x="37" y="173"/>
                    <a:pt x="40" y="167"/>
                  </a:cubicBezTo>
                  <a:cubicBezTo>
                    <a:pt x="51" y="168"/>
                    <a:pt x="54" y="155"/>
                    <a:pt x="58" y="148"/>
                  </a:cubicBezTo>
                  <a:cubicBezTo>
                    <a:pt x="53" y="141"/>
                    <a:pt x="49" y="135"/>
                    <a:pt x="44" y="129"/>
                  </a:cubicBezTo>
                  <a:cubicBezTo>
                    <a:pt x="42" y="144"/>
                    <a:pt x="40" y="158"/>
                    <a:pt x="33" y="172"/>
                  </a:cubicBezTo>
                  <a:cubicBezTo>
                    <a:pt x="27" y="184"/>
                    <a:pt x="34" y="198"/>
                    <a:pt x="38" y="210"/>
                  </a:cubicBezTo>
                  <a:cubicBezTo>
                    <a:pt x="31" y="210"/>
                    <a:pt x="23" y="210"/>
                    <a:pt x="15" y="211"/>
                  </a:cubicBezTo>
                  <a:cubicBezTo>
                    <a:pt x="15" y="191"/>
                    <a:pt x="22" y="172"/>
                    <a:pt x="19" y="152"/>
                  </a:cubicBezTo>
                  <a:cubicBezTo>
                    <a:pt x="14" y="148"/>
                    <a:pt x="9" y="145"/>
                    <a:pt x="4" y="142"/>
                  </a:cubicBezTo>
                  <a:cubicBezTo>
                    <a:pt x="3" y="130"/>
                    <a:pt x="2" y="118"/>
                    <a:pt x="0" y="106"/>
                  </a:cubicBezTo>
                  <a:cubicBezTo>
                    <a:pt x="6" y="99"/>
                    <a:pt x="13" y="92"/>
                    <a:pt x="19" y="85"/>
                  </a:cubicBezTo>
                  <a:cubicBezTo>
                    <a:pt x="24" y="76"/>
                    <a:pt x="27" y="66"/>
                    <a:pt x="36" y="60"/>
                  </a:cubicBezTo>
                  <a:cubicBezTo>
                    <a:pt x="33" y="52"/>
                    <a:pt x="30" y="44"/>
                    <a:pt x="26" y="37"/>
                  </a:cubicBezTo>
                  <a:cubicBezTo>
                    <a:pt x="28" y="32"/>
                    <a:pt x="29" y="26"/>
                    <a:pt x="31" y="21"/>
                  </a:cubicBezTo>
                  <a:cubicBezTo>
                    <a:pt x="29" y="19"/>
                    <a:pt x="24" y="16"/>
                    <a:pt x="22" y="14"/>
                  </a:cubicBezTo>
                  <a:cubicBezTo>
                    <a:pt x="29" y="11"/>
                    <a:pt x="36" y="8"/>
                    <a:pt x="3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1"/>
            <p:cNvSpPr>
              <a:spLocks/>
            </p:cNvSpPr>
            <p:nvPr/>
          </p:nvSpPr>
          <p:spPr bwMode="auto">
            <a:xfrm>
              <a:off x="2083" y="4208"/>
              <a:ext cx="57" cy="36"/>
            </a:xfrm>
            <a:custGeom>
              <a:avLst/>
              <a:gdLst>
                <a:gd name="T0" fmla="*/ 0 w 24"/>
                <a:gd name="T1" fmla="*/ 15 h 15"/>
                <a:gd name="T2" fmla="*/ 24 w 24"/>
                <a:gd name="T3" fmla="*/ 11 h 15"/>
                <a:gd name="T4" fmla="*/ 0 w 24"/>
                <a:gd name="T5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5">
                  <a:moveTo>
                    <a:pt x="0" y="15"/>
                  </a:moveTo>
                  <a:cubicBezTo>
                    <a:pt x="1" y="1"/>
                    <a:pt x="18" y="0"/>
                    <a:pt x="24" y="11"/>
                  </a:cubicBezTo>
                  <a:cubicBezTo>
                    <a:pt x="16" y="12"/>
                    <a:pt x="8" y="14"/>
                    <a:pt x="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aphicFrame>
        <p:nvGraphicFramePr>
          <p:cNvPr id="12" name="图表 11"/>
          <p:cNvGraphicFramePr/>
          <p:nvPr>
            <p:extLst>
              <p:ext uri="{D42A27DB-BD31-4B8C-83A1-F6EECF244321}">
                <p14:modId xmlns:p14="http://schemas.microsoft.com/office/powerpoint/2010/main" xmlns="" val="228069516"/>
              </p:ext>
            </p:extLst>
          </p:nvPr>
        </p:nvGraphicFramePr>
        <p:xfrm>
          <a:off x="800100" y="2168079"/>
          <a:ext cx="10452100" cy="25563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13" name="组合 12"/>
          <p:cNvGrpSpPr/>
          <p:nvPr/>
        </p:nvGrpSpPr>
        <p:grpSpPr>
          <a:xfrm rot="19122862">
            <a:off x="2153732" y="708003"/>
            <a:ext cx="1706663" cy="1830663"/>
            <a:chOff x="4531360" y="285036"/>
            <a:chExt cx="1320800" cy="1416765"/>
          </a:xfrm>
          <a:solidFill>
            <a:schemeClr val="accent1"/>
          </a:solidFill>
        </p:grpSpPr>
        <p:sp>
          <p:nvSpPr>
            <p:cNvPr id="14" name="椭圆 13"/>
            <p:cNvSpPr/>
            <p:nvPr/>
          </p:nvSpPr>
          <p:spPr>
            <a:xfrm>
              <a:off x="4531360" y="285036"/>
              <a:ext cx="1320800" cy="13208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5" name="等腰三角形 14"/>
            <p:cNvSpPr/>
            <p:nvPr/>
          </p:nvSpPr>
          <p:spPr>
            <a:xfrm rot="12600000">
              <a:off x="4846321" y="1021081"/>
              <a:ext cx="254000" cy="68072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6" name="矩形 15"/>
          <p:cNvSpPr/>
          <p:nvPr/>
        </p:nvSpPr>
        <p:spPr>
          <a:xfrm>
            <a:off x="2259692" y="1196341"/>
            <a:ext cx="137409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800" b="1" dirty="0" smtClean="0"/>
              <a:t>347,231</a:t>
            </a:r>
            <a:endParaRPr lang="zh-CN" altLang="en-US" sz="2800" b="1" dirty="0"/>
          </a:p>
        </p:txBody>
      </p:sp>
      <p:sp>
        <p:nvSpPr>
          <p:cNvPr id="17" name="矩形 16"/>
          <p:cNvSpPr/>
          <p:nvPr/>
        </p:nvSpPr>
        <p:spPr>
          <a:xfrm>
            <a:off x="2328106" y="1603849"/>
            <a:ext cx="12041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b="1" smtClean="0"/>
              <a:t>TEXT HERE</a:t>
            </a:r>
            <a:endParaRPr lang="zh-CN" altLang="en-US" b="1"/>
          </a:p>
        </p:txBody>
      </p:sp>
      <p:sp>
        <p:nvSpPr>
          <p:cNvPr id="24" name="矩形 23"/>
          <p:cNvSpPr/>
          <p:nvPr/>
        </p:nvSpPr>
        <p:spPr>
          <a:xfrm>
            <a:off x="6248400" y="5613173"/>
            <a:ext cx="555899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1400" dirty="0">
                <a:solidFill>
                  <a:srgbClr val="000000"/>
                </a:solidFill>
              </a:rPr>
              <a:t>Big Hero 6 is a 2014 film about the story of a young robotics prodigy named </a:t>
            </a:r>
            <a:r>
              <a:rPr lang="en-US" altLang="zh-CN" sz="1400" dirty="0" err="1">
                <a:solidFill>
                  <a:srgbClr val="000000"/>
                </a:solidFill>
              </a:rPr>
              <a:t>Hiro</a:t>
            </a:r>
            <a:r>
              <a:rPr lang="en-US" altLang="zh-CN" sz="1400" dirty="0">
                <a:solidFill>
                  <a:srgbClr val="000000"/>
                </a:solidFill>
              </a:rPr>
              <a:t> Hamada, who forms a superhero team to combat a masked villain responsible for the death of </a:t>
            </a:r>
            <a:r>
              <a:rPr lang="en-US" altLang="zh-CN" sz="1400" dirty="0" err="1">
                <a:solidFill>
                  <a:srgbClr val="000000"/>
                </a:solidFill>
              </a:rPr>
              <a:t>Hiro's</a:t>
            </a:r>
            <a:r>
              <a:rPr lang="en-US" altLang="zh-CN" sz="1400" dirty="0">
                <a:solidFill>
                  <a:srgbClr val="000000"/>
                </a:solidFill>
              </a:rPr>
              <a:t> older brother.</a:t>
            </a:r>
            <a:endParaRPr lang="zh-CN" altLang="en-US" sz="1400" dirty="0">
              <a:solidFill>
                <a:srgbClr val="000000"/>
              </a:solidFill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11896298" y="5664864"/>
            <a:ext cx="0" cy="666058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067635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"/>
          <p:cNvGrpSpPr>
            <a:grpSpLocks noChangeAspect="1"/>
          </p:cNvGrpSpPr>
          <p:nvPr/>
        </p:nvGrpSpPr>
        <p:grpSpPr bwMode="auto">
          <a:xfrm>
            <a:off x="9484148" y="2223436"/>
            <a:ext cx="318326" cy="529389"/>
            <a:chOff x="1500" y="-1760"/>
            <a:chExt cx="4689" cy="7798"/>
          </a:xfrm>
          <a:solidFill>
            <a:schemeClr val="accent1"/>
          </a:solidFill>
        </p:grpSpPr>
        <p:sp>
          <p:nvSpPr>
            <p:cNvPr id="3" name="Freeform 5"/>
            <p:cNvSpPr>
              <a:spLocks noEditPoints="1"/>
            </p:cNvSpPr>
            <p:nvPr/>
          </p:nvSpPr>
          <p:spPr bwMode="auto">
            <a:xfrm>
              <a:off x="2745" y="-1760"/>
              <a:ext cx="825" cy="707"/>
            </a:xfrm>
            <a:custGeom>
              <a:avLst/>
              <a:gdLst>
                <a:gd name="T0" fmla="*/ 17 w 349"/>
                <a:gd name="T1" fmla="*/ 26 h 299"/>
                <a:gd name="T2" fmla="*/ 268 w 349"/>
                <a:gd name="T3" fmla="*/ 80 h 299"/>
                <a:gd name="T4" fmla="*/ 339 w 349"/>
                <a:gd name="T5" fmla="*/ 169 h 299"/>
                <a:gd name="T6" fmla="*/ 310 w 349"/>
                <a:gd name="T7" fmla="*/ 255 h 299"/>
                <a:gd name="T8" fmla="*/ 162 w 349"/>
                <a:gd name="T9" fmla="*/ 278 h 299"/>
                <a:gd name="T10" fmla="*/ 148 w 349"/>
                <a:gd name="T11" fmla="*/ 296 h 299"/>
                <a:gd name="T12" fmla="*/ 129 w 349"/>
                <a:gd name="T13" fmla="*/ 266 h 299"/>
                <a:gd name="T14" fmla="*/ 54 w 349"/>
                <a:gd name="T15" fmla="*/ 203 h 299"/>
                <a:gd name="T16" fmla="*/ 59 w 349"/>
                <a:gd name="T17" fmla="*/ 179 h 299"/>
                <a:gd name="T18" fmla="*/ 132 w 349"/>
                <a:gd name="T19" fmla="*/ 151 h 299"/>
                <a:gd name="T20" fmla="*/ 142 w 349"/>
                <a:gd name="T21" fmla="*/ 88 h 299"/>
                <a:gd name="T22" fmla="*/ 160 w 349"/>
                <a:gd name="T23" fmla="*/ 148 h 299"/>
                <a:gd name="T24" fmla="*/ 250 w 349"/>
                <a:gd name="T25" fmla="*/ 166 h 299"/>
                <a:gd name="T26" fmla="*/ 262 w 349"/>
                <a:gd name="T27" fmla="*/ 198 h 299"/>
                <a:gd name="T28" fmla="*/ 224 w 349"/>
                <a:gd name="T29" fmla="*/ 210 h 299"/>
                <a:gd name="T30" fmla="*/ 239 w 349"/>
                <a:gd name="T31" fmla="*/ 191 h 299"/>
                <a:gd name="T32" fmla="*/ 161 w 349"/>
                <a:gd name="T33" fmla="*/ 175 h 299"/>
                <a:gd name="T34" fmla="*/ 162 w 349"/>
                <a:gd name="T35" fmla="*/ 255 h 299"/>
                <a:gd name="T36" fmla="*/ 287 w 349"/>
                <a:gd name="T37" fmla="*/ 236 h 299"/>
                <a:gd name="T38" fmla="*/ 305 w 349"/>
                <a:gd name="T39" fmla="*/ 166 h 299"/>
                <a:gd name="T40" fmla="*/ 237 w 349"/>
                <a:gd name="T41" fmla="*/ 91 h 299"/>
                <a:gd name="T42" fmla="*/ 55 w 349"/>
                <a:gd name="T43" fmla="*/ 37 h 299"/>
                <a:gd name="T44" fmla="*/ 14 w 349"/>
                <a:gd name="T45" fmla="*/ 44 h 299"/>
                <a:gd name="T46" fmla="*/ 32 w 349"/>
                <a:gd name="T47" fmla="*/ 51 h 299"/>
                <a:gd name="T48" fmla="*/ 0 w 349"/>
                <a:gd name="T49" fmla="*/ 50 h 299"/>
                <a:gd name="T50" fmla="*/ 17 w 349"/>
                <a:gd name="T51" fmla="*/ 26 h 299"/>
                <a:gd name="T52" fmla="*/ 59 w 349"/>
                <a:gd name="T53" fmla="*/ 193 h 299"/>
                <a:gd name="T54" fmla="*/ 128 w 349"/>
                <a:gd name="T55" fmla="*/ 245 h 299"/>
                <a:gd name="T56" fmla="*/ 131 w 349"/>
                <a:gd name="T57" fmla="*/ 177 h 299"/>
                <a:gd name="T58" fmla="*/ 59 w 349"/>
                <a:gd name="T59" fmla="*/ 193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49" h="299">
                  <a:moveTo>
                    <a:pt x="17" y="26"/>
                  </a:moveTo>
                  <a:cubicBezTo>
                    <a:pt x="103" y="0"/>
                    <a:pt x="196" y="30"/>
                    <a:pt x="268" y="80"/>
                  </a:cubicBezTo>
                  <a:cubicBezTo>
                    <a:pt x="299" y="103"/>
                    <a:pt x="328" y="132"/>
                    <a:pt x="339" y="169"/>
                  </a:cubicBezTo>
                  <a:cubicBezTo>
                    <a:pt x="349" y="200"/>
                    <a:pt x="336" y="236"/>
                    <a:pt x="310" y="255"/>
                  </a:cubicBezTo>
                  <a:cubicBezTo>
                    <a:pt x="268" y="286"/>
                    <a:pt x="211" y="292"/>
                    <a:pt x="162" y="278"/>
                  </a:cubicBezTo>
                  <a:cubicBezTo>
                    <a:pt x="161" y="286"/>
                    <a:pt x="159" y="297"/>
                    <a:pt x="148" y="296"/>
                  </a:cubicBezTo>
                  <a:cubicBezTo>
                    <a:pt x="131" y="299"/>
                    <a:pt x="132" y="277"/>
                    <a:pt x="129" y="266"/>
                  </a:cubicBezTo>
                  <a:cubicBezTo>
                    <a:pt x="100" y="251"/>
                    <a:pt x="71" y="232"/>
                    <a:pt x="54" y="203"/>
                  </a:cubicBezTo>
                  <a:cubicBezTo>
                    <a:pt x="48" y="196"/>
                    <a:pt x="51" y="185"/>
                    <a:pt x="59" y="179"/>
                  </a:cubicBezTo>
                  <a:cubicBezTo>
                    <a:pt x="79" y="162"/>
                    <a:pt x="106" y="156"/>
                    <a:pt x="132" y="151"/>
                  </a:cubicBezTo>
                  <a:cubicBezTo>
                    <a:pt x="133" y="130"/>
                    <a:pt x="135" y="108"/>
                    <a:pt x="142" y="88"/>
                  </a:cubicBezTo>
                  <a:cubicBezTo>
                    <a:pt x="165" y="98"/>
                    <a:pt x="158" y="128"/>
                    <a:pt x="160" y="148"/>
                  </a:cubicBezTo>
                  <a:cubicBezTo>
                    <a:pt x="190" y="148"/>
                    <a:pt x="224" y="148"/>
                    <a:pt x="250" y="166"/>
                  </a:cubicBezTo>
                  <a:cubicBezTo>
                    <a:pt x="260" y="173"/>
                    <a:pt x="267" y="187"/>
                    <a:pt x="262" y="198"/>
                  </a:cubicBezTo>
                  <a:cubicBezTo>
                    <a:pt x="255" y="211"/>
                    <a:pt x="237" y="219"/>
                    <a:pt x="224" y="210"/>
                  </a:cubicBezTo>
                  <a:cubicBezTo>
                    <a:pt x="229" y="204"/>
                    <a:pt x="241" y="200"/>
                    <a:pt x="239" y="191"/>
                  </a:cubicBezTo>
                  <a:cubicBezTo>
                    <a:pt x="214" y="179"/>
                    <a:pt x="187" y="177"/>
                    <a:pt x="161" y="175"/>
                  </a:cubicBezTo>
                  <a:cubicBezTo>
                    <a:pt x="160" y="202"/>
                    <a:pt x="161" y="228"/>
                    <a:pt x="162" y="255"/>
                  </a:cubicBezTo>
                  <a:cubicBezTo>
                    <a:pt x="204" y="262"/>
                    <a:pt x="251" y="261"/>
                    <a:pt x="287" y="236"/>
                  </a:cubicBezTo>
                  <a:cubicBezTo>
                    <a:pt x="309" y="221"/>
                    <a:pt x="315" y="190"/>
                    <a:pt x="305" y="166"/>
                  </a:cubicBezTo>
                  <a:cubicBezTo>
                    <a:pt x="292" y="135"/>
                    <a:pt x="265" y="110"/>
                    <a:pt x="237" y="91"/>
                  </a:cubicBezTo>
                  <a:cubicBezTo>
                    <a:pt x="183" y="58"/>
                    <a:pt x="120" y="36"/>
                    <a:pt x="55" y="37"/>
                  </a:cubicBezTo>
                  <a:cubicBezTo>
                    <a:pt x="41" y="38"/>
                    <a:pt x="27" y="38"/>
                    <a:pt x="14" y="44"/>
                  </a:cubicBezTo>
                  <a:cubicBezTo>
                    <a:pt x="20" y="46"/>
                    <a:pt x="26" y="48"/>
                    <a:pt x="32" y="51"/>
                  </a:cubicBezTo>
                  <a:cubicBezTo>
                    <a:pt x="24" y="59"/>
                    <a:pt x="9" y="56"/>
                    <a:pt x="0" y="50"/>
                  </a:cubicBezTo>
                  <a:cubicBezTo>
                    <a:pt x="4" y="42"/>
                    <a:pt x="6" y="29"/>
                    <a:pt x="17" y="26"/>
                  </a:cubicBezTo>
                  <a:close/>
                  <a:moveTo>
                    <a:pt x="59" y="193"/>
                  </a:moveTo>
                  <a:cubicBezTo>
                    <a:pt x="72" y="220"/>
                    <a:pt x="102" y="234"/>
                    <a:pt x="128" y="245"/>
                  </a:cubicBezTo>
                  <a:cubicBezTo>
                    <a:pt x="129" y="222"/>
                    <a:pt x="130" y="200"/>
                    <a:pt x="131" y="177"/>
                  </a:cubicBezTo>
                  <a:cubicBezTo>
                    <a:pt x="106" y="180"/>
                    <a:pt x="81" y="181"/>
                    <a:pt x="59" y="19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" name="Freeform 6"/>
            <p:cNvSpPr>
              <a:spLocks noEditPoints="1"/>
            </p:cNvSpPr>
            <p:nvPr/>
          </p:nvSpPr>
          <p:spPr bwMode="auto">
            <a:xfrm>
              <a:off x="3518" y="-1687"/>
              <a:ext cx="284" cy="244"/>
            </a:xfrm>
            <a:custGeom>
              <a:avLst/>
              <a:gdLst>
                <a:gd name="T0" fmla="*/ 44 w 120"/>
                <a:gd name="T1" fmla="*/ 9 h 103"/>
                <a:gd name="T2" fmla="*/ 98 w 120"/>
                <a:gd name="T3" fmla="*/ 15 h 103"/>
                <a:gd name="T4" fmla="*/ 118 w 120"/>
                <a:gd name="T5" fmla="*/ 37 h 103"/>
                <a:gd name="T6" fmla="*/ 74 w 120"/>
                <a:gd name="T7" fmla="*/ 87 h 103"/>
                <a:gd name="T8" fmla="*/ 29 w 120"/>
                <a:gd name="T9" fmla="*/ 90 h 103"/>
                <a:gd name="T10" fmla="*/ 17 w 120"/>
                <a:gd name="T11" fmla="*/ 100 h 103"/>
                <a:gd name="T12" fmla="*/ 7 w 120"/>
                <a:gd name="T13" fmla="*/ 75 h 103"/>
                <a:gd name="T14" fmla="*/ 3 w 120"/>
                <a:gd name="T15" fmla="*/ 48 h 103"/>
                <a:gd name="T16" fmla="*/ 44 w 120"/>
                <a:gd name="T17" fmla="*/ 9 h 103"/>
                <a:gd name="T18" fmla="*/ 17 w 120"/>
                <a:gd name="T19" fmla="*/ 58 h 103"/>
                <a:gd name="T20" fmla="*/ 54 w 120"/>
                <a:gd name="T21" fmla="*/ 27 h 103"/>
                <a:gd name="T22" fmla="*/ 17 w 120"/>
                <a:gd name="T23" fmla="*/ 58 h 103"/>
                <a:gd name="T24" fmla="*/ 40 w 120"/>
                <a:gd name="T25" fmla="*/ 72 h 103"/>
                <a:gd name="T26" fmla="*/ 99 w 120"/>
                <a:gd name="T27" fmla="*/ 49 h 103"/>
                <a:gd name="T28" fmla="*/ 93 w 120"/>
                <a:gd name="T29" fmla="*/ 31 h 103"/>
                <a:gd name="T30" fmla="*/ 40 w 120"/>
                <a:gd name="T31" fmla="*/ 72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0" h="103">
                  <a:moveTo>
                    <a:pt x="44" y="9"/>
                  </a:moveTo>
                  <a:cubicBezTo>
                    <a:pt x="61" y="2"/>
                    <a:pt x="84" y="0"/>
                    <a:pt x="98" y="15"/>
                  </a:cubicBezTo>
                  <a:cubicBezTo>
                    <a:pt x="109" y="17"/>
                    <a:pt x="120" y="25"/>
                    <a:pt x="118" y="37"/>
                  </a:cubicBezTo>
                  <a:cubicBezTo>
                    <a:pt x="115" y="61"/>
                    <a:pt x="94" y="77"/>
                    <a:pt x="74" y="87"/>
                  </a:cubicBezTo>
                  <a:cubicBezTo>
                    <a:pt x="60" y="95"/>
                    <a:pt x="44" y="94"/>
                    <a:pt x="29" y="90"/>
                  </a:cubicBezTo>
                  <a:cubicBezTo>
                    <a:pt x="25" y="93"/>
                    <a:pt x="23" y="103"/>
                    <a:pt x="17" y="100"/>
                  </a:cubicBezTo>
                  <a:cubicBezTo>
                    <a:pt x="10" y="93"/>
                    <a:pt x="12" y="82"/>
                    <a:pt x="7" y="75"/>
                  </a:cubicBezTo>
                  <a:cubicBezTo>
                    <a:pt x="3" y="67"/>
                    <a:pt x="0" y="57"/>
                    <a:pt x="3" y="48"/>
                  </a:cubicBezTo>
                  <a:cubicBezTo>
                    <a:pt x="10" y="29"/>
                    <a:pt x="27" y="17"/>
                    <a:pt x="44" y="9"/>
                  </a:cubicBezTo>
                  <a:close/>
                  <a:moveTo>
                    <a:pt x="17" y="58"/>
                  </a:moveTo>
                  <a:cubicBezTo>
                    <a:pt x="31" y="51"/>
                    <a:pt x="41" y="37"/>
                    <a:pt x="54" y="27"/>
                  </a:cubicBezTo>
                  <a:cubicBezTo>
                    <a:pt x="36" y="29"/>
                    <a:pt x="21" y="42"/>
                    <a:pt x="17" y="58"/>
                  </a:cubicBezTo>
                  <a:close/>
                  <a:moveTo>
                    <a:pt x="40" y="72"/>
                  </a:moveTo>
                  <a:cubicBezTo>
                    <a:pt x="62" y="73"/>
                    <a:pt x="87" y="68"/>
                    <a:pt x="99" y="49"/>
                  </a:cubicBezTo>
                  <a:cubicBezTo>
                    <a:pt x="104" y="42"/>
                    <a:pt x="103" y="29"/>
                    <a:pt x="93" y="31"/>
                  </a:cubicBezTo>
                  <a:cubicBezTo>
                    <a:pt x="70" y="34"/>
                    <a:pt x="53" y="53"/>
                    <a:pt x="40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Freeform 7"/>
            <p:cNvSpPr>
              <a:spLocks/>
            </p:cNvSpPr>
            <p:nvPr/>
          </p:nvSpPr>
          <p:spPr bwMode="auto">
            <a:xfrm>
              <a:off x="3984" y="-1469"/>
              <a:ext cx="261" cy="340"/>
            </a:xfrm>
            <a:custGeom>
              <a:avLst/>
              <a:gdLst>
                <a:gd name="T0" fmla="*/ 64 w 110"/>
                <a:gd name="T1" fmla="*/ 0 h 144"/>
                <a:gd name="T2" fmla="*/ 83 w 110"/>
                <a:gd name="T3" fmla="*/ 14 h 144"/>
                <a:gd name="T4" fmla="*/ 103 w 110"/>
                <a:gd name="T5" fmla="*/ 106 h 144"/>
                <a:gd name="T6" fmla="*/ 76 w 110"/>
                <a:gd name="T7" fmla="*/ 130 h 144"/>
                <a:gd name="T8" fmla="*/ 30 w 110"/>
                <a:gd name="T9" fmla="*/ 62 h 144"/>
                <a:gd name="T10" fmla="*/ 25 w 110"/>
                <a:gd name="T11" fmla="*/ 132 h 144"/>
                <a:gd name="T12" fmla="*/ 4 w 110"/>
                <a:gd name="T13" fmla="*/ 125 h 144"/>
                <a:gd name="T14" fmla="*/ 10 w 110"/>
                <a:gd name="T15" fmla="*/ 55 h 144"/>
                <a:gd name="T16" fmla="*/ 27 w 110"/>
                <a:gd name="T17" fmla="*/ 26 h 144"/>
                <a:gd name="T18" fmla="*/ 80 w 110"/>
                <a:gd name="T19" fmla="*/ 97 h 144"/>
                <a:gd name="T20" fmla="*/ 64 w 110"/>
                <a:gd name="T21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0" h="144">
                  <a:moveTo>
                    <a:pt x="64" y="0"/>
                  </a:moveTo>
                  <a:cubicBezTo>
                    <a:pt x="72" y="0"/>
                    <a:pt x="79" y="7"/>
                    <a:pt x="83" y="14"/>
                  </a:cubicBezTo>
                  <a:cubicBezTo>
                    <a:pt x="101" y="40"/>
                    <a:pt x="110" y="74"/>
                    <a:pt x="103" y="106"/>
                  </a:cubicBezTo>
                  <a:cubicBezTo>
                    <a:pt x="101" y="118"/>
                    <a:pt x="90" y="133"/>
                    <a:pt x="76" y="130"/>
                  </a:cubicBezTo>
                  <a:cubicBezTo>
                    <a:pt x="53" y="113"/>
                    <a:pt x="45" y="84"/>
                    <a:pt x="30" y="62"/>
                  </a:cubicBezTo>
                  <a:cubicBezTo>
                    <a:pt x="28" y="85"/>
                    <a:pt x="29" y="109"/>
                    <a:pt x="25" y="132"/>
                  </a:cubicBezTo>
                  <a:cubicBezTo>
                    <a:pt x="20" y="144"/>
                    <a:pt x="5" y="135"/>
                    <a:pt x="4" y="125"/>
                  </a:cubicBezTo>
                  <a:cubicBezTo>
                    <a:pt x="0" y="102"/>
                    <a:pt x="5" y="78"/>
                    <a:pt x="10" y="55"/>
                  </a:cubicBezTo>
                  <a:cubicBezTo>
                    <a:pt x="14" y="44"/>
                    <a:pt x="15" y="30"/>
                    <a:pt x="27" y="26"/>
                  </a:cubicBezTo>
                  <a:cubicBezTo>
                    <a:pt x="49" y="46"/>
                    <a:pt x="61" y="74"/>
                    <a:pt x="80" y="97"/>
                  </a:cubicBezTo>
                  <a:cubicBezTo>
                    <a:pt x="83" y="64"/>
                    <a:pt x="67" y="33"/>
                    <a:pt x="6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8"/>
            <p:cNvSpPr>
              <a:spLocks noEditPoints="1"/>
            </p:cNvSpPr>
            <p:nvPr/>
          </p:nvSpPr>
          <p:spPr bwMode="auto">
            <a:xfrm>
              <a:off x="3672" y="-1427"/>
              <a:ext cx="308" cy="298"/>
            </a:xfrm>
            <a:custGeom>
              <a:avLst/>
              <a:gdLst>
                <a:gd name="T0" fmla="*/ 17 w 130"/>
                <a:gd name="T1" fmla="*/ 16 h 126"/>
                <a:gd name="T2" fmla="*/ 84 w 130"/>
                <a:gd name="T3" fmla="*/ 0 h 126"/>
                <a:gd name="T4" fmla="*/ 128 w 130"/>
                <a:gd name="T5" fmla="*/ 11 h 126"/>
                <a:gd name="T6" fmla="*/ 114 w 130"/>
                <a:gd name="T7" fmla="*/ 21 h 126"/>
                <a:gd name="T8" fmla="*/ 26 w 130"/>
                <a:gd name="T9" fmla="*/ 34 h 126"/>
                <a:gd name="T10" fmla="*/ 108 w 130"/>
                <a:gd name="T11" fmla="*/ 52 h 126"/>
                <a:gd name="T12" fmla="*/ 103 w 130"/>
                <a:gd name="T13" fmla="*/ 111 h 126"/>
                <a:gd name="T14" fmla="*/ 13 w 130"/>
                <a:gd name="T15" fmla="*/ 90 h 126"/>
                <a:gd name="T16" fmla="*/ 43 w 130"/>
                <a:gd name="T17" fmla="*/ 63 h 126"/>
                <a:gd name="T18" fmla="*/ 14 w 130"/>
                <a:gd name="T19" fmla="*/ 53 h 126"/>
                <a:gd name="T20" fmla="*/ 17 w 130"/>
                <a:gd name="T21" fmla="*/ 16 h 126"/>
                <a:gd name="T22" fmla="*/ 47 w 130"/>
                <a:gd name="T23" fmla="*/ 65 h 126"/>
                <a:gd name="T24" fmla="*/ 93 w 130"/>
                <a:gd name="T25" fmla="*/ 75 h 126"/>
                <a:gd name="T26" fmla="*/ 75 w 130"/>
                <a:gd name="T27" fmla="*/ 85 h 126"/>
                <a:gd name="T28" fmla="*/ 31 w 130"/>
                <a:gd name="T29" fmla="*/ 76 h 126"/>
                <a:gd name="T30" fmla="*/ 25 w 130"/>
                <a:gd name="T31" fmla="*/ 90 h 126"/>
                <a:gd name="T32" fmla="*/ 90 w 130"/>
                <a:gd name="T33" fmla="*/ 86 h 126"/>
                <a:gd name="T34" fmla="*/ 99 w 130"/>
                <a:gd name="T35" fmla="*/ 68 h 126"/>
                <a:gd name="T36" fmla="*/ 46 w 130"/>
                <a:gd name="T37" fmla="*/ 57 h 126"/>
                <a:gd name="T38" fmla="*/ 47 w 130"/>
                <a:gd name="T39" fmla="*/ 65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0" h="126">
                  <a:moveTo>
                    <a:pt x="17" y="16"/>
                  </a:moveTo>
                  <a:cubicBezTo>
                    <a:pt x="37" y="4"/>
                    <a:pt x="61" y="0"/>
                    <a:pt x="84" y="0"/>
                  </a:cubicBezTo>
                  <a:cubicBezTo>
                    <a:pt x="99" y="1"/>
                    <a:pt x="115" y="2"/>
                    <a:pt x="128" y="11"/>
                  </a:cubicBezTo>
                  <a:cubicBezTo>
                    <a:pt x="124" y="15"/>
                    <a:pt x="120" y="21"/>
                    <a:pt x="114" y="21"/>
                  </a:cubicBezTo>
                  <a:cubicBezTo>
                    <a:pt x="85" y="27"/>
                    <a:pt x="54" y="24"/>
                    <a:pt x="26" y="34"/>
                  </a:cubicBezTo>
                  <a:cubicBezTo>
                    <a:pt x="51" y="49"/>
                    <a:pt x="83" y="37"/>
                    <a:pt x="108" y="52"/>
                  </a:cubicBezTo>
                  <a:cubicBezTo>
                    <a:pt x="130" y="64"/>
                    <a:pt x="126" y="102"/>
                    <a:pt x="103" y="111"/>
                  </a:cubicBezTo>
                  <a:cubicBezTo>
                    <a:pt x="74" y="126"/>
                    <a:pt x="30" y="122"/>
                    <a:pt x="13" y="90"/>
                  </a:cubicBezTo>
                  <a:cubicBezTo>
                    <a:pt x="7" y="73"/>
                    <a:pt x="27" y="60"/>
                    <a:pt x="43" y="63"/>
                  </a:cubicBezTo>
                  <a:cubicBezTo>
                    <a:pt x="35" y="55"/>
                    <a:pt x="24" y="55"/>
                    <a:pt x="14" y="53"/>
                  </a:cubicBezTo>
                  <a:cubicBezTo>
                    <a:pt x="0" y="45"/>
                    <a:pt x="5" y="24"/>
                    <a:pt x="17" y="16"/>
                  </a:cubicBezTo>
                  <a:close/>
                  <a:moveTo>
                    <a:pt x="47" y="65"/>
                  </a:moveTo>
                  <a:cubicBezTo>
                    <a:pt x="63" y="62"/>
                    <a:pt x="79" y="68"/>
                    <a:pt x="93" y="75"/>
                  </a:cubicBezTo>
                  <a:cubicBezTo>
                    <a:pt x="88" y="80"/>
                    <a:pt x="83" y="85"/>
                    <a:pt x="75" y="85"/>
                  </a:cubicBezTo>
                  <a:cubicBezTo>
                    <a:pt x="60" y="89"/>
                    <a:pt x="47" y="77"/>
                    <a:pt x="31" y="76"/>
                  </a:cubicBezTo>
                  <a:cubicBezTo>
                    <a:pt x="24" y="76"/>
                    <a:pt x="17" y="86"/>
                    <a:pt x="25" y="90"/>
                  </a:cubicBezTo>
                  <a:cubicBezTo>
                    <a:pt x="46" y="98"/>
                    <a:pt x="70" y="93"/>
                    <a:pt x="90" y="86"/>
                  </a:cubicBezTo>
                  <a:cubicBezTo>
                    <a:pt x="97" y="84"/>
                    <a:pt x="109" y="75"/>
                    <a:pt x="99" y="68"/>
                  </a:cubicBezTo>
                  <a:cubicBezTo>
                    <a:pt x="83" y="59"/>
                    <a:pt x="64" y="59"/>
                    <a:pt x="46" y="57"/>
                  </a:cubicBezTo>
                  <a:cubicBezTo>
                    <a:pt x="46" y="59"/>
                    <a:pt x="47" y="63"/>
                    <a:pt x="47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9"/>
            <p:cNvSpPr>
              <a:spLocks noEditPoints="1"/>
            </p:cNvSpPr>
            <p:nvPr/>
          </p:nvSpPr>
          <p:spPr bwMode="auto">
            <a:xfrm>
              <a:off x="4455" y="-1439"/>
              <a:ext cx="334" cy="542"/>
            </a:xfrm>
            <a:custGeom>
              <a:avLst/>
              <a:gdLst>
                <a:gd name="T0" fmla="*/ 27 w 141"/>
                <a:gd name="T1" fmla="*/ 109 h 229"/>
                <a:gd name="T2" fmla="*/ 63 w 141"/>
                <a:gd name="T3" fmla="*/ 0 h 229"/>
                <a:gd name="T4" fmla="*/ 40 w 141"/>
                <a:gd name="T5" fmla="*/ 83 h 229"/>
                <a:gd name="T6" fmla="*/ 104 w 141"/>
                <a:gd name="T7" fmla="*/ 16 h 229"/>
                <a:gd name="T8" fmla="*/ 128 w 141"/>
                <a:gd name="T9" fmla="*/ 26 h 229"/>
                <a:gd name="T10" fmla="*/ 121 w 141"/>
                <a:gd name="T11" fmla="*/ 93 h 229"/>
                <a:gd name="T12" fmla="*/ 54 w 141"/>
                <a:gd name="T13" fmla="*/ 128 h 229"/>
                <a:gd name="T14" fmla="*/ 27 w 141"/>
                <a:gd name="T15" fmla="*/ 229 h 229"/>
                <a:gd name="T16" fmla="*/ 3 w 141"/>
                <a:gd name="T17" fmla="*/ 197 h 229"/>
                <a:gd name="T18" fmla="*/ 27 w 141"/>
                <a:gd name="T19" fmla="*/ 109 h 229"/>
                <a:gd name="T20" fmla="*/ 94 w 141"/>
                <a:gd name="T21" fmla="*/ 58 h 229"/>
                <a:gd name="T22" fmla="*/ 69 w 141"/>
                <a:gd name="T23" fmla="*/ 99 h 229"/>
                <a:gd name="T24" fmla="*/ 114 w 141"/>
                <a:gd name="T25" fmla="*/ 69 h 229"/>
                <a:gd name="T26" fmla="*/ 116 w 141"/>
                <a:gd name="T27" fmla="*/ 36 h 229"/>
                <a:gd name="T28" fmla="*/ 94 w 141"/>
                <a:gd name="T29" fmla="*/ 58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1" h="229">
                  <a:moveTo>
                    <a:pt x="27" y="109"/>
                  </a:moveTo>
                  <a:cubicBezTo>
                    <a:pt x="9" y="70"/>
                    <a:pt x="34" y="26"/>
                    <a:pt x="63" y="0"/>
                  </a:cubicBezTo>
                  <a:cubicBezTo>
                    <a:pt x="71" y="31"/>
                    <a:pt x="31" y="52"/>
                    <a:pt x="40" y="83"/>
                  </a:cubicBezTo>
                  <a:cubicBezTo>
                    <a:pt x="58" y="58"/>
                    <a:pt x="76" y="31"/>
                    <a:pt x="104" y="16"/>
                  </a:cubicBezTo>
                  <a:cubicBezTo>
                    <a:pt x="113" y="10"/>
                    <a:pt x="124" y="17"/>
                    <a:pt x="128" y="26"/>
                  </a:cubicBezTo>
                  <a:cubicBezTo>
                    <a:pt x="141" y="47"/>
                    <a:pt x="135" y="74"/>
                    <a:pt x="121" y="93"/>
                  </a:cubicBezTo>
                  <a:cubicBezTo>
                    <a:pt x="105" y="113"/>
                    <a:pt x="81" y="131"/>
                    <a:pt x="54" y="128"/>
                  </a:cubicBezTo>
                  <a:cubicBezTo>
                    <a:pt x="41" y="160"/>
                    <a:pt x="33" y="195"/>
                    <a:pt x="27" y="229"/>
                  </a:cubicBezTo>
                  <a:cubicBezTo>
                    <a:pt x="13" y="226"/>
                    <a:pt x="0" y="212"/>
                    <a:pt x="3" y="197"/>
                  </a:cubicBezTo>
                  <a:cubicBezTo>
                    <a:pt x="6" y="167"/>
                    <a:pt x="15" y="137"/>
                    <a:pt x="27" y="109"/>
                  </a:cubicBezTo>
                  <a:close/>
                  <a:moveTo>
                    <a:pt x="94" y="58"/>
                  </a:moveTo>
                  <a:cubicBezTo>
                    <a:pt x="84" y="70"/>
                    <a:pt x="75" y="84"/>
                    <a:pt x="69" y="99"/>
                  </a:cubicBezTo>
                  <a:cubicBezTo>
                    <a:pt x="87" y="95"/>
                    <a:pt x="105" y="86"/>
                    <a:pt x="114" y="69"/>
                  </a:cubicBezTo>
                  <a:cubicBezTo>
                    <a:pt x="119" y="59"/>
                    <a:pt x="118" y="47"/>
                    <a:pt x="116" y="36"/>
                  </a:cubicBezTo>
                  <a:cubicBezTo>
                    <a:pt x="106" y="40"/>
                    <a:pt x="100" y="49"/>
                    <a:pt x="94" y="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10"/>
            <p:cNvSpPr>
              <a:spLocks/>
            </p:cNvSpPr>
            <p:nvPr/>
          </p:nvSpPr>
          <p:spPr bwMode="auto">
            <a:xfrm>
              <a:off x="3589" y="-1431"/>
              <a:ext cx="66" cy="295"/>
            </a:xfrm>
            <a:custGeom>
              <a:avLst/>
              <a:gdLst>
                <a:gd name="T0" fmla="*/ 6 w 28"/>
                <a:gd name="T1" fmla="*/ 14 h 125"/>
                <a:gd name="T2" fmla="*/ 17 w 28"/>
                <a:gd name="T3" fmla="*/ 6 h 125"/>
                <a:gd name="T4" fmla="*/ 25 w 28"/>
                <a:gd name="T5" fmla="*/ 25 h 125"/>
                <a:gd name="T6" fmla="*/ 28 w 28"/>
                <a:gd name="T7" fmla="*/ 119 h 125"/>
                <a:gd name="T8" fmla="*/ 11 w 28"/>
                <a:gd name="T9" fmla="*/ 123 h 125"/>
                <a:gd name="T10" fmla="*/ 1 w 28"/>
                <a:gd name="T11" fmla="*/ 102 h 125"/>
                <a:gd name="T12" fmla="*/ 6 w 28"/>
                <a:gd name="T13" fmla="*/ 14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125">
                  <a:moveTo>
                    <a:pt x="6" y="14"/>
                  </a:moveTo>
                  <a:cubicBezTo>
                    <a:pt x="5" y="8"/>
                    <a:pt x="13" y="0"/>
                    <a:pt x="17" y="6"/>
                  </a:cubicBezTo>
                  <a:cubicBezTo>
                    <a:pt x="23" y="11"/>
                    <a:pt x="24" y="19"/>
                    <a:pt x="25" y="25"/>
                  </a:cubicBezTo>
                  <a:cubicBezTo>
                    <a:pt x="28" y="57"/>
                    <a:pt x="28" y="88"/>
                    <a:pt x="28" y="119"/>
                  </a:cubicBezTo>
                  <a:cubicBezTo>
                    <a:pt x="23" y="122"/>
                    <a:pt x="17" y="125"/>
                    <a:pt x="11" y="123"/>
                  </a:cubicBezTo>
                  <a:cubicBezTo>
                    <a:pt x="1" y="121"/>
                    <a:pt x="1" y="109"/>
                    <a:pt x="1" y="102"/>
                  </a:cubicBezTo>
                  <a:cubicBezTo>
                    <a:pt x="0" y="72"/>
                    <a:pt x="1" y="43"/>
                    <a:pt x="6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11"/>
            <p:cNvSpPr>
              <a:spLocks/>
            </p:cNvSpPr>
            <p:nvPr/>
          </p:nvSpPr>
          <p:spPr bwMode="auto">
            <a:xfrm>
              <a:off x="4247" y="-1427"/>
              <a:ext cx="258" cy="303"/>
            </a:xfrm>
            <a:custGeom>
              <a:avLst/>
              <a:gdLst>
                <a:gd name="T0" fmla="*/ 9 w 109"/>
                <a:gd name="T1" fmla="*/ 10 h 128"/>
                <a:gd name="T2" fmla="*/ 84 w 109"/>
                <a:gd name="T3" fmla="*/ 1 h 128"/>
                <a:gd name="T4" fmla="*/ 106 w 109"/>
                <a:gd name="T5" fmla="*/ 24 h 128"/>
                <a:gd name="T6" fmla="*/ 54 w 109"/>
                <a:gd name="T7" fmla="*/ 30 h 128"/>
                <a:gd name="T8" fmla="*/ 49 w 109"/>
                <a:gd name="T9" fmla="*/ 46 h 128"/>
                <a:gd name="T10" fmla="*/ 86 w 109"/>
                <a:gd name="T11" fmla="*/ 48 h 128"/>
                <a:gd name="T12" fmla="*/ 86 w 109"/>
                <a:gd name="T13" fmla="*/ 64 h 128"/>
                <a:gd name="T14" fmla="*/ 42 w 109"/>
                <a:gd name="T15" fmla="*/ 67 h 128"/>
                <a:gd name="T16" fmla="*/ 34 w 109"/>
                <a:gd name="T17" fmla="*/ 92 h 128"/>
                <a:gd name="T18" fmla="*/ 86 w 109"/>
                <a:gd name="T19" fmla="*/ 86 h 128"/>
                <a:gd name="T20" fmla="*/ 92 w 109"/>
                <a:gd name="T21" fmla="*/ 100 h 128"/>
                <a:gd name="T22" fmla="*/ 29 w 109"/>
                <a:gd name="T23" fmla="*/ 126 h 128"/>
                <a:gd name="T24" fmla="*/ 8 w 109"/>
                <a:gd name="T25" fmla="*/ 107 h 128"/>
                <a:gd name="T26" fmla="*/ 13 w 109"/>
                <a:gd name="T27" fmla="*/ 51 h 128"/>
                <a:gd name="T28" fmla="*/ 25 w 109"/>
                <a:gd name="T29" fmla="*/ 48 h 128"/>
                <a:gd name="T30" fmla="*/ 31 w 109"/>
                <a:gd name="T31" fmla="*/ 28 h 128"/>
                <a:gd name="T32" fmla="*/ 9 w 109"/>
                <a:gd name="T33" fmla="*/ 1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9" h="128">
                  <a:moveTo>
                    <a:pt x="9" y="10"/>
                  </a:moveTo>
                  <a:cubicBezTo>
                    <a:pt x="34" y="5"/>
                    <a:pt x="59" y="1"/>
                    <a:pt x="84" y="1"/>
                  </a:cubicBezTo>
                  <a:cubicBezTo>
                    <a:pt x="96" y="0"/>
                    <a:pt x="109" y="13"/>
                    <a:pt x="106" y="24"/>
                  </a:cubicBezTo>
                  <a:cubicBezTo>
                    <a:pt x="90" y="31"/>
                    <a:pt x="71" y="28"/>
                    <a:pt x="54" y="30"/>
                  </a:cubicBezTo>
                  <a:cubicBezTo>
                    <a:pt x="53" y="35"/>
                    <a:pt x="51" y="41"/>
                    <a:pt x="49" y="46"/>
                  </a:cubicBezTo>
                  <a:cubicBezTo>
                    <a:pt x="61" y="46"/>
                    <a:pt x="74" y="46"/>
                    <a:pt x="86" y="48"/>
                  </a:cubicBezTo>
                  <a:cubicBezTo>
                    <a:pt x="86" y="53"/>
                    <a:pt x="86" y="59"/>
                    <a:pt x="86" y="64"/>
                  </a:cubicBezTo>
                  <a:cubicBezTo>
                    <a:pt x="72" y="68"/>
                    <a:pt x="57" y="67"/>
                    <a:pt x="42" y="67"/>
                  </a:cubicBezTo>
                  <a:cubicBezTo>
                    <a:pt x="39" y="75"/>
                    <a:pt x="36" y="84"/>
                    <a:pt x="34" y="92"/>
                  </a:cubicBezTo>
                  <a:cubicBezTo>
                    <a:pt x="51" y="90"/>
                    <a:pt x="68" y="85"/>
                    <a:pt x="86" y="86"/>
                  </a:cubicBezTo>
                  <a:cubicBezTo>
                    <a:pt x="88" y="90"/>
                    <a:pt x="90" y="95"/>
                    <a:pt x="92" y="100"/>
                  </a:cubicBezTo>
                  <a:cubicBezTo>
                    <a:pt x="74" y="114"/>
                    <a:pt x="53" y="128"/>
                    <a:pt x="29" y="126"/>
                  </a:cubicBezTo>
                  <a:cubicBezTo>
                    <a:pt x="19" y="126"/>
                    <a:pt x="12" y="116"/>
                    <a:pt x="8" y="107"/>
                  </a:cubicBezTo>
                  <a:cubicBezTo>
                    <a:pt x="0" y="88"/>
                    <a:pt x="21" y="71"/>
                    <a:pt x="13" y="51"/>
                  </a:cubicBezTo>
                  <a:cubicBezTo>
                    <a:pt x="17" y="50"/>
                    <a:pt x="21" y="49"/>
                    <a:pt x="25" y="48"/>
                  </a:cubicBezTo>
                  <a:cubicBezTo>
                    <a:pt x="27" y="41"/>
                    <a:pt x="29" y="35"/>
                    <a:pt x="31" y="28"/>
                  </a:cubicBezTo>
                  <a:cubicBezTo>
                    <a:pt x="21" y="25"/>
                    <a:pt x="12" y="21"/>
                    <a:pt x="9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12"/>
            <p:cNvSpPr>
              <a:spLocks noEditPoints="1"/>
            </p:cNvSpPr>
            <p:nvPr/>
          </p:nvSpPr>
          <p:spPr bwMode="auto">
            <a:xfrm>
              <a:off x="1505" y="-717"/>
              <a:ext cx="1971" cy="1943"/>
            </a:xfrm>
            <a:custGeom>
              <a:avLst/>
              <a:gdLst>
                <a:gd name="T0" fmla="*/ 0 w 833"/>
                <a:gd name="T1" fmla="*/ 0 h 822"/>
                <a:gd name="T2" fmla="*/ 827 w 833"/>
                <a:gd name="T3" fmla="*/ 0 h 822"/>
                <a:gd name="T4" fmla="*/ 761 w 833"/>
                <a:gd name="T5" fmla="*/ 234 h 822"/>
                <a:gd name="T6" fmla="*/ 608 w 833"/>
                <a:gd name="T7" fmla="*/ 335 h 822"/>
                <a:gd name="T8" fmla="*/ 533 w 833"/>
                <a:gd name="T9" fmla="*/ 350 h 822"/>
                <a:gd name="T10" fmla="*/ 825 w 833"/>
                <a:gd name="T11" fmla="*/ 349 h 822"/>
                <a:gd name="T12" fmla="*/ 777 w 833"/>
                <a:gd name="T13" fmla="*/ 593 h 822"/>
                <a:gd name="T14" fmla="*/ 634 w 833"/>
                <a:gd name="T15" fmla="*/ 738 h 822"/>
                <a:gd name="T16" fmla="*/ 400 w 833"/>
                <a:gd name="T17" fmla="*/ 811 h 822"/>
                <a:gd name="T18" fmla="*/ 148 w 833"/>
                <a:gd name="T19" fmla="*/ 819 h 822"/>
                <a:gd name="T20" fmla="*/ 0 w 833"/>
                <a:gd name="T21" fmla="*/ 819 h 822"/>
                <a:gd name="T22" fmla="*/ 0 w 833"/>
                <a:gd name="T23" fmla="*/ 0 h 822"/>
                <a:gd name="T24" fmla="*/ 288 w 833"/>
                <a:gd name="T25" fmla="*/ 199 h 822"/>
                <a:gd name="T26" fmla="*/ 288 w 833"/>
                <a:gd name="T27" fmla="*/ 723 h 822"/>
                <a:gd name="T28" fmla="*/ 504 w 833"/>
                <a:gd name="T29" fmla="*/ 657 h 822"/>
                <a:gd name="T30" fmla="*/ 555 w 833"/>
                <a:gd name="T31" fmla="*/ 549 h 822"/>
                <a:gd name="T32" fmla="*/ 323 w 833"/>
                <a:gd name="T33" fmla="*/ 549 h 822"/>
                <a:gd name="T34" fmla="*/ 323 w 833"/>
                <a:gd name="T35" fmla="*/ 350 h 822"/>
                <a:gd name="T36" fmla="*/ 467 w 833"/>
                <a:gd name="T37" fmla="*/ 307 h 822"/>
                <a:gd name="T38" fmla="*/ 566 w 833"/>
                <a:gd name="T39" fmla="*/ 200 h 822"/>
                <a:gd name="T40" fmla="*/ 288 w 833"/>
                <a:gd name="T41" fmla="*/ 199 h 8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33" h="822">
                  <a:moveTo>
                    <a:pt x="0" y="0"/>
                  </a:moveTo>
                  <a:cubicBezTo>
                    <a:pt x="276" y="0"/>
                    <a:pt x="551" y="0"/>
                    <a:pt x="827" y="0"/>
                  </a:cubicBezTo>
                  <a:cubicBezTo>
                    <a:pt x="830" y="82"/>
                    <a:pt x="811" y="167"/>
                    <a:pt x="761" y="234"/>
                  </a:cubicBezTo>
                  <a:cubicBezTo>
                    <a:pt x="724" y="284"/>
                    <a:pt x="668" y="318"/>
                    <a:pt x="608" y="335"/>
                  </a:cubicBezTo>
                  <a:cubicBezTo>
                    <a:pt x="583" y="342"/>
                    <a:pt x="558" y="345"/>
                    <a:pt x="533" y="350"/>
                  </a:cubicBezTo>
                  <a:cubicBezTo>
                    <a:pt x="630" y="348"/>
                    <a:pt x="728" y="349"/>
                    <a:pt x="825" y="349"/>
                  </a:cubicBezTo>
                  <a:cubicBezTo>
                    <a:pt x="833" y="433"/>
                    <a:pt x="818" y="519"/>
                    <a:pt x="777" y="593"/>
                  </a:cubicBezTo>
                  <a:cubicBezTo>
                    <a:pt x="744" y="654"/>
                    <a:pt x="694" y="704"/>
                    <a:pt x="634" y="738"/>
                  </a:cubicBezTo>
                  <a:cubicBezTo>
                    <a:pt x="563" y="780"/>
                    <a:pt x="481" y="801"/>
                    <a:pt x="400" y="811"/>
                  </a:cubicBezTo>
                  <a:cubicBezTo>
                    <a:pt x="316" y="822"/>
                    <a:pt x="232" y="818"/>
                    <a:pt x="148" y="819"/>
                  </a:cubicBezTo>
                  <a:cubicBezTo>
                    <a:pt x="98" y="819"/>
                    <a:pt x="49" y="819"/>
                    <a:pt x="0" y="819"/>
                  </a:cubicBezTo>
                  <a:cubicBezTo>
                    <a:pt x="0" y="546"/>
                    <a:pt x="0" y="273"/>
                    <a:pt x="0" y="0"/>
                  </a:cubicBezTo>
                  <a:close/>
                  <a:moveTo>
                    <a:pt x="288" y="199"/>
                  </a:moveTo>
                  <a:cubicBezTo>
                    <a:pt x="288" y="374"/>
                    <a:pt x="288" y="548"/>
                    <a:pt x="288" y="723"/>
                  </a:cubicBezTo>
                  <a:cubicBezTo>
                    <a:pt x="364" y="725"/>
                    <a:pt x="448" y="713"/>
                    <a:pt x="504" y="657"/>
                  </a:cubicBezTo>
                  <a:cubicBezTo>
                    <a:pt x="533" y="628"/>
                    <a:pt x="549" y="589"/>
                    <a:pt x="555" y="549"/>
                  </a:cubicBezTo>
                  <a:cubicBezTo>
                    <a:pt x="477" y="549"/>
                    <a:pt x="400" y="549"/>
                    <a:pt x="323" y="549"/>
                  </a:cubicBezTo>
                  <a:cubicBezTo>
                    <a:pt x="323" y="483"/>
                    <a:pt x="323" y="416"/>
                    <a:pt x="323" y="350"/>
                  </a:cubicBezTo>
                  <a:cubicBezTo>
                    <a:pt x="373" y="343"/>
                    <a:pt x="422" y="331"/>
                    <a:pt x="467" y="307"/>
                  </a:cubicBezTo>
                  <a:cubicBezTo>
                    <a:pt x="511" y="284"/>
                    <a:pt x="550" y="248"/>
                    <a:pt x="566" y="200"/>
                  </a:cubicBezTo>
                  <a:cubicBezTo>
                    <a:pt x="473" y="199"/>
                    <a:pt x="381" y="199"/>
                    <a:pt x="288" y="19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3"/>
            <p:cNvSpPr>
              <a:spLocks/>
            </p:cNvSpPr>
            <p:nvPr/>
          </p:nvSpPr>
          <p:spPr bwMode="auto">
            <a:xfrm>
              <a:off x="3540" y="-715"/>
              <a:ext cx="681" cy="1936"/>
            </a:xfrm>
            <a:custGeom>
              <a:avLst/>
              <a:gdLst>
                <a:gd name="T0" fmla="*/ 0 w 288"/>
                <a:gd name="T1" fmla="*/ 0 h 819"/>
                <a:gd name="T2" fmla="*/ 288 w 288"/>
                <a:gd name="T3" fmla="*/ 0 h 819"/>
                <a:gd name="T4" fmla="*/ 288 w 288"/>
                <a:gd name="T5" fmla="*/ 819 h 819"/>
                <a:gd name="T6" fmla="*/ 0 w 288"/>
                <a:gd name="T7" fmla="*/ 819 h 819"/>
                <a:gd name="T8" fmla="*/ 0 w 288"/>
                <a:gd name="T9" fmla="*/ 0 h 8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8" h="819">
                  <a:moveTo>
                    <a:pt x="0" y="0"/>
                  </a:moveTo>
                  <a:cubicBezTo>
                    <a:pt x="96" y="0"/>
                    <a:pt x="192" y="0"/>
                    <a:pt x="288" y="0"/>
                  </a:cubicBezTo>
                  <a:cubicBezTo>
                    <a:pt x="288" y="273"/>
                    <a:pt x="288" y="546"/>
                    <a:pt x="288" y="819"/>
                  </a:cubicBezTo>
                  <a:cubicBezTo>
                    <a:pt x="192" y="819"/>
                    <a:pt x="96" y="819"/>
                    <a:pt x="0" y="819"/>
                  </a:cubicBezTo>
                  <a:cubicBezTo>
                    <a:pt x="0" y="546"/>
                    <a:pt x="0" y="273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4"/>
            <p:cNvSpPr>
              <a:spLocks/>
            </p:cNvSpPr>
            <p:nvPr/>
          </p:nvSpPr>
          <p:spPr bwMode="auto">
            <a:xfrm>
              <a:off x="4287" y="-715"/>
              <a:ext cx="1843" cy="1936"/>
            </a:xfrm>
            <a:custGeom>
              <a:avLst/>
              <a:gdLst>
                <a:gd name="T0" fmla="*/ 13 w 779"/>
                <a:gd name="T1" fmla="*/ 0 h 819"/>
                <a:gd name="T2" fmla="*/ 779 w 779"/>
                <a:gd name="T3" fmla="*/ 0 h 819"/>
                <a:gd name="T4" fmla="*/ 779 w 779"/>
                <a:gd name="T5" fmla="*/ 197 h 819"/>
                <a:gd name="T6" fmla="*/ 330 w 779"/>
                <a:gd name="T7" fmla="*/ 198 h 819"/>
                <a:gd name="T8" fmla="*/ 355 w 779"/>
                <a:gd name="T9" fmla="*/ 493 h 819"/>
                <a:gd name="T10" fmla="*/ 414 w 779"/>
                <a:gd name="T11" fmla="*/ 652 h 819"/>
                <a:gd name="T12" fmla="*/ 491 w 779"/>
                <a:gd name="T13" fmla="*/ 724 h 819"/>
                <a:gd name="T14" fmla="*/ 492 w 779"/>
                <a:gd name="T15" fmla="*/ 522 h 819"/>
                <a:gd name="T16" fmla="*/ 442 w 779"/>
                <a:gd name="T17" fmla="*/ 522 h 819"/>
                <a:gd name="T18" fmla="*/ 443 w 779"/>
                <a:gd name="T19" fmla="*/ 307 h 819"/>
                <a:gd name="T20" fmla="*/ 779 w 779"/>
                <a:gd name="T21" fmla="*/ 307 h 819"/>
                <a:gd name="T22" fmla="*/ 779 w 779"/>
                <a:gd name="T23" fmla="*/ 819 h 819"/>
                <a:gd name="T24" fmla="*/ 476 w 779"/>
                <a:gd name="T25" fmla="*/ 819 h 819"/>
                <a:gd name="T26" fmla="*/ 244 w 779"/>
                <a:gd name="T27" fmla="*/ 754 h 819"/>
                <a:gd name="T28" fmla="*/ 102 w 779"/>
                <a:gd name="T29" fmla="*/ 597 h 819"/>
                <a:gd name="T30" fmla="*/ 26 w 779"/>
                <a:gd name="T31" fmla="*/ 374 h 819"/>
                <a:gd name="T32" fmla="*/ 13 w 779"/>
                <a:gd name="T33" fmla="*/ 0 h 8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79" h="819">
                  <a:moveTo>
                    <a:pt x="13" y="0"/>
                  </a:moveTo>
                  <a:cubicBezTo>
                    <a:pt x="268" y="0"/>
                    <a:pt x="523" y="0"/>
                    <a:pt x="779" y="0"/>
                  </a:cubicBezTo>
                  <a:cubicBezTo>
                    <a:pt x="779" y="66"/>
                    <a:pt x="779" y="132"/>
                    <a:pt x="779" y="197"/>
                  </a:cubicBezTo>
                  <a:cubicBezTo>
                    <a:pt x="629" y="198"/>
                    <a:pt x="480" y="198"/>
                    <a:pt x="330" y="198"/>
                  </a:cubicBezTo>
                  <a:cubicBezTo>
                    <a:pt x="330" y="297"/>
                    <a:pt x="334" y="396"/>
                    <a:pt x="355" y="493"/>
                  </a:cubicBezTo>
                  <a:cubicBezTo>
                    <a:pt x="367" y="548"/>
                    <a:pt x="384" y="604"/>
                    <a:pt x="414" y="652"/>
                  </a:cubicBezTo>
                  <a:cubicBezTo>
                    <a:pt x="433" y="682"/>
                    <a:pt x="457" y="711"/>
                    <a:pt x="491" y="724"/>
                  </a:cubicBezTo>
                  <a:cubicBezTo>
                    <a:pt x="492" y="656"/>
                    <a:pt x="492" y="589"/>
                    <a:pt x="492" y="522"/>
                  </a:cubicBezTo>
                  <a:cubicBezTo>
                    <a:pt x="475" y="522"/>
                    <a:pt x="459" y="522"/>
                    <a:pt x="442" y="522"/>
                  </a:cubicBezTo>
                  <a:cubicBezTo>
                    <a:pt x="442" y="450"/>
                    <a:pt x="443" y="378"/>
                    <a:pt x="443" y="307"/>
                  </a:cubicBezTo>
                  <a:cubicBezTo>
                    <a:pt x="555" y="306"/>
                    <a:pt x="667" y="307"/>
                    <a:pt x="779" y="307"/>
                  </a:cubicBezTo>
                  <a:cubicBezTo>
                    <a:pt x="779" y="478"/>
                    <a:pt x="779" y="648"/>
                    <a:pt x="779" y="819"/>
                  </a:cubicBezTo>
                  <a:cubicBezTo>
                    <a:pt x="678" y="819"/>
                    <a:pt x="577" y="819"/>
                    <a:pt x="476" y="819"/>
                  </a:cubicBezTo>
                  <a:cubicBezTo>
                    <a:pt x="395" y="818"/>
                    <a:pt x="312" y="798"/>
                    <a:pt x="244" y="754"/>
                  </a:cubicBezTo>
                  <a:cubicBezTo>
                    <a:pt x="183" y="716"/>
                    <a:pt x="136" y="660"/>
                    <a:pt x="102" y="597"/>
                  </a:cubicBezTo>
                  <a:cubicBezTo>
                    <a:pt x="64" y="528"/>
                    <a:pt x="40" y="452"/>
                    <a:pt x="26" y="374"/>
                  </a:cubicBezTo>
                  <a:cubicBezTo>
                    <a:pt x="3" y="251"/>
                    <a:pt x="0" y="124"/>
                    <a:pt x="1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5"/>
            <p:cNvSpPr>
              <a:spLocks noEditPoints="1"/>
            </p:cNvSpPr>
            <p:nvPr/>
          </p:nvSpPr>
          <p:spPr bwMode="auto">
            <a:xfrm>
              <a:off x="4919" y="1337"/>
              <a:ext cx="1270" cy="1305"/>
            </a:xfrm>
            <a:custGeom>
              <a:avLst/>
              <a:gdLst>
                <a:gd name="T0" fmla="*/ 219 w 537"/>
                <a:gd name="T1" fmla="*/ 10 h 552"/>
                <a:gd name="T2" fmla="*/ 367 w 537"/>
                <a:gd name="T3" fmla="*/ 25 h 552"/>
                <a:gd name="T4" fmla="*/ 508 w 537"/>
                <a:gd name="T5" fmla="*/ 163 h 552"/>
                <a:gd name="T6" fmla="*/ 517 w 537"/>
                <a:gd name="T7" fmla="*/ 351 h 552"/>
                <a:gd name="T8" fmla="*/ 404 w 537"/>
                <a:gd name="T9" fmla="*/ 494 h 552"/>
                <a:gd name="T10" fmla="*/ 103 w 537"/>
                <a:gd name="T11" fmla="*/ 473 h 552"/>
                <a:gd name="T12" fmla="*/ 9 w 537"/>
                <a:gd name="T13" fmla="*/ 307 h 552"/>
                <a:gd name="T14" fmla="*/ 46 w 537"/>
                <a:gd name="T15" fmla="*/ 128 h 552"/>
                <a:gd name="T16" fmla="*/ 219 w 537"/>
                <a:gd name="T17" fmla="*/ 10 h 552"/>
                <a:gd name="T18" fmla="*/ 186 w 537"/>
                <a:gd name="T19" fmla="*/ 188 h 552"/>
                <a:gd name="T20" fmla="*/ 187 w 537"/>
                <a:gd name="T21" fmla="*/ 349 h 552"/>
                <a:gd name="T22" fmla="*/ 348 w 537"/>
                <a:gd name="T23" fmla="*/ 349 h 552"/>
                <a:gd name="T24" fmla="*/ 348 w 537"/>
                <a:gd name="T25" fmla="*/ 188 h 552"/>
                <a:gd name="T26" fmla="*/ 186 w 537"/>
                <a:gd name="T27" fmla="*/ 188 h 5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37" h="552">
                  <a:moveTo>
                    <a:pt x="219" y="10"/>
                  </a:moveTo>
                  <a:cubicBezTo>
                    <a:pt x="268" y="0"/>
                    <a:pt x="321" y="5"/>
                    <a:pt x="367" y="25"/>
                  </a:cubicBezTo>
                  <a:cubicBezTo>
                    <a:pt x="430" y="50"/>
                    <a:pt x="481" y="101"/>
                    <a:pt x="508" y="163"/>
                  </a:cubicBezTo>
                  <a:cubicBezTo>
                    <a:pt x="534" y="222"/>
                    <a:pt x="537" y="290"/>
                    <a:pt x="517" y="351"/>
                  </a:cubicBezTo>
                  <a:cubicBezTo>
                    <a:pt x="497" y="410"/>
                    <a:pt x="457" y="461"/>
                    <a:pt x="404" y="494"/>
                  </a:cubicBezTo>
                  <a:cubicBezTo>
                    <a:pt x="312" y="552"/>
                    <a:pt x="185" y="543"/>
                    <a:pt x="103" y="473"/>
                  </a:cubicBezTo>
                  <a:cubicBezTo>
                    <a:pt x="52" y="432"/>
                    <a:pt x="18" y="371"/>
                    <a:pt x="9" y="307"/>
                  </a:cubicBezTo>
                  <a:cubicBezTo>
                    <a:pt x="0" y="245"/>
                    <a:pt x="13" y="181"/>
                    <a:pt x="46" y="128"/>
                  </a:cubicBezTo>
                  <a:cubicBezTo>
                    <a:pt x="84" y="67"/>
                    <a:pt x="148" y="23"/>
                    <a:pt x="219" y="10"/>
                  </a:cubicBezTo>
                  <a:close/>
                  <a:moveTo>
                    <a:pt x="186" y="188"/>
                  </a:moveTo>
                  <a:cubicBezTo>
                    <a:pt x="187" y="242"/>
                    <a:pt x="187" y="296"/>
                    <a:pt x="187" y="349"/>
                  </a:cubicBezTo>
                  <a:cubicBezTo>
                    <a:pt x="240" y="350"/>
                    <a:pt x="294" y="350"/>
                    <a:pt x="348" y="349"/>
                  </a:cubicBezTo>
                  <a:cubicBezTo>
                    <a:pt x="348" y="295"/>
                    <a:pt x="348" y="241"/>
                    <a:pt x="348" y="188"/>
                  </a:cubicBezTo>
                  <a:cubicBezTo>
                    <a:pt x="294" y="188"/>
                    <a:pt x="240" y="187"/>
                    <a:pt x="186" y="18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6"/>
            <p:cNvSpPr>
              <a:spLocks/>
            </p:cNvSpPr>
            <p:nvPr/>
          </p:nvSpPr>
          <p:spPr bwMode="auto">
            <a:xfrm>
              <a:off x="1505" y="1377"/>
              <a:ext cx="1093" cy="1187"/>
            </a:xfrm>
            <a:custGeom>
              <a:avLst/>
              <a:gdLst>
                <a:gd name="T0" fmla="*/ 0 w 462"/>
                <a:gd name="T1" fmla="*/ 1 h 502"/>
                <a:gd name="T2" fmla="*/ 169 w 462"/>
                <a:gd name="T3" fmla="*/ 1 h 502"/>
                <a:gd name="T4" fmla="*/ 169 w 462"/>
                <a:gd name="T5" fmla="*/ 192 h 502"/>
                <a:gd name="T6" fmla="*/ 293 w 462"/>
                <a:gd name="T7" fmla="*/ 192 h 502"/>
                <a:gd name="T8" fmla="*/ 293 w 462"/>
                <a:gd name="T9" fmla="*/ 0 h 502"/>
                <a:gd name="T10" fmla="*/ 462 w 462"/>
                <a:gd name="T11" fmla="*/ 0 h 502"/>
                <a:gd name="T12" fmla="*/ 462 w 462"/>
                <a:gd name="T13" fmla="*/ 501 h 502"/>
                <a:gd name="T14" fmla="*/ 293 w 462"/>
                <a:gd name="T15" fmla="*/ 502 h 502"/>
                <a:gd name="T16" fmla="*/ 293 w 462"/>
                <a:gd name="T17" fmla="*/ 304 h 502"/>
                <a:gd name="T18" fmla="*/ 169 w 462"/>
                <a:gd name="T19" fmla="*/ 304 h 502"/>
                <a:gd name="T20" fmla="*/ 169 w 462"/>
                <a:gd name="T21" fmla="*/ 502 h 502"/>
                <a:gd name="T22" fmla="*/ 0 w 462"/>
                <a:gd name="T23" fmla="*/ 502 h 502"/>
                <a:gd name="T24" fmla="*/ 0 w 462"/>
                <a:gd name="T25" fmla="*/ 1 h 5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2" h="502">
                  <a:moveTo>
                    <a:pt x="0" y="1"/>
                  </a:moveTo>
                  <a:cubicBezTo>
                    <a:pt x="57" y="1"/>
                    <a:pt x="113" y="1"/>
                    <a:pt x="169" y="1"/>
                  </a:cubicBezTo>
                  <a:cubicBezTo>
                    <a:pt x="169" y="65"/>
                    <a:pt x="169" y="128"/>
                    <a:pt x="169" y="192"/>
                  </a:cubicBezTo>
                  <a:cubicBezTo>
                    <a:pt x="211" y="192"/>
                    <a:pt x="252" y="192"/>
                    <a:pt x="293" y="192"/>
                  </a:cubicBezTo>
                  <a:cubicBezTo>
                    <a:pt x="293" y="128"/>
                    <a:pt x="292" y="64"/>
                    <a:pt x="293" y="0"/>
                  </a:cubicBezTo>
                  <a:cubicBezTo>
                    <a:pt x="349" y="1"/>
                    <a:pt x="405" y="1"/>
                    <a:pt x="462" y="0"/>
                  </a:cubicBezTo>
                  <a:cubicBezTo>
                    <a:pt x="462" y="167"/>
                    <a:pt x="461" y="334"/>
                    <a:pt x="462" y="501"/>
                  </a:cubicBezTo>
                  <a:cubicBezTo>
                    <a:pt x="406" y="502"/>
                    <a:pt x="349" y="502"/>
                    <a:pt x="293" y="502"/>
                  </a:cubicBezTo>
                  <a:cubicBezTo>
                    <a:pt x="293" y="436"/>
                    <a:pt x="293" y="370"/>
                    <a:pt x="293" y="304"/>
                  </a:cubicBezTo>
                  <a:cubicBezTo>
                    <a:pt x="252" y="304"/>
                    <a:pt x="210" y="304"/>
                    <a:pt x="169" y="304"/>
                  </a:cubicBezTo>
                  <a:cubicBezTo>
                    <a:pt x="169" y="370"/>
                    <a:pt x="169" y="436"/>
                    <a:pt x="169" y="502"/>
                  </a:cubicBezTo>
                  <a:cubicBezTo>
                    <a:pt x="113" y="502"/>
                    <a:pt x="57" y="502"/>
                    <a:pt x="0" y="502"/>
                  </a:cubicBezTo>
                  <a:cubicBezTo>
                    <a:pt x="0" y="335"/>
                    <a:pt x="0" y="168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7"/>
            <p:cNvSpPr>
              <a:spLocks/>
            </p:cNvSpPr>
            <p:nvPr/>
          </p:nvSpPr>
          <p:spPr bwMode="auto">
            <a:xfrm>
              <a:off x="2645" y="1380"/>
              <a:ext cx="1048" cy="1208"/>
            </a:xfrm>
            <a:custGeom>
              <a:avLst/>
              <a:gdLst>
                <a:gd name="T0" fmla="*/ 55 w 443"/>
                <a:gd name="T1" fmla="*/ 315 h 511"/>
                <a:gd name="T2" fmla="*/ 12 w 443"/>
                <a:gd name="T3" fmla="*/ 0 h 511"/>
                <a:gd name="T4" fmla="*/ 443 w 443"/>
                <a:gd name="T5" fmla="*/ 0 h 511"/>
                <a:gd name="T6" fmla="*/ 443 w 443"/>
                <a:gd name="T7" fmla="*/ 146 h 511"/>
                <a:gd name="T8" fmla="*/ 200 w 443"/>
                <a:gd name="T9" fmla="*/ 146 h 511"/>
                <a:gd name="T10" fmla="*/ 247 w 443"/>
                <a:gd name="T11" fmla="*/ 332 h 511"/>
                <a:gd name="T12" fmla="*/ 443 w 443"/>
                <a:gd name="T13" fmla="*/ 420 h 511"/>
                <a:gd name="T14" fmla="*/ 443 w 443"/>
                <a:gd name="T15" fmla="*/ 504 h 511"/>
                <a:gd name="T16" fmla="*/ 195 w 443"/>
                <a:gd name="T17" fmla="*/ 464 h 511"/>
                <a:gd name="T18" fmla="*/ 55 w 443"/>
                <a:gd name="T19" fmla="*/ 315 h 5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3" h="511">
                  <a:moveTo>
                    <a:pt x="55" y="315"/>
                  </a:moveTo>
                  <a:cubicBezTo>
                    <a:pt x="10" y="217"/>
                    <a:pt x="0" y="106"/>
                    <a:pt x="12" y="0"/>
                  </a:cubicBezTo>
                  <a:cubicBezTo>
                    <a:pt x="156" y="0"/>
                    <a:pt x="299" y="0"/>
                    <a:pt x="443" y="0"/>
                  </a:cubicBezTo>
                  <a:cubicBezTo>
                    <a:pt x="443" y="48"/>
                    <a:pt x="443" y="97"/>
                    <a:pt x="443" y="146"/>
                  </a:cubicBezTo>
                  <a:cubicBezTo>
                    <a:pt x="362" y="146"/>
                    <a:pt x="281" y="145"/>
                    <a:pt x="200" y="146"/>
                  </a:cubicBezTo>
                  <a:cubicBezTo>
                    <a:pt x="197" y="211"/>
                    <a:pt x="207" y="279"/>
                    <a:pt x="247" y="332"/>
                  </a:cubicBezTo>
                  <a:cubicBezTo>
                    <a:pt x="292" y="392"/>
                    <a:pt x="370" y="420"/>
                    <a:pt x="443" y="420"/>
                  </a:cubicBezTo>
                  <a:cubicBezTo>
                    <a:pt x="443" y="448"/>
                    <a:pt x="443" y="476"/>
                    <a:pt x="443" y="504"/>
                  </a:cubicBezTo>
                  <a:cubicBezTo>
                    <a:pt x="359" y="511"/>
                    <a:pt x="271" y="504"/>
                    <a:pt x="195" y="464"/>
                  </a:cubicBezTo>
                  <a:cubicBezTo>
                    <a:pt x="133" y="432"/>
                    <a:pt x="84" y="378"/>
                    <a:pt x="55" y="3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8"/>
            <p:cNvSpPr>
              <a:spLocks noEditPoints="1"/>
            </p:cNvSpPr>
            <p:nvPr/>
          </p:nvSpPr>
          <p:spPr bwMode="auto">
            <a:xfrm>
              <a:off x="3767" y="1380"/>
              <a:ext cx="1251" cy="1184"/>
            </a:xfrm>
            <a:custGeom>
              <a:avLst/>
              <a:gdLst>
                <a:gd name="T0" fmla="*/ 1 w 529"/>
                <a:gd name="T1" fmla="*/ 0 h 501"/>
                <a:gd name="T2" fmla="*/ 529 w 529"/>
                <a:gd name="T3" fmla="*/ 0 h 501"/>
                <a:gd name="T4" fmla="*/ 470 w 529"/>
                <a:gd name="T5" fmla="*/ 171 h 501"/>
                <a:gd name="T6" fmla="*/ 368 w 529"/>
                <a:gd name="T7" fmla="*/ 238 h 501"/>
                <a:gd name="T8" fmla="*/ 500 w 529"/>
                <a:gd name="T9" fmla="*/ 384 h 501"/>
                <a:gd name="T10" fmla="*/ 519 w 529"/>
                <a:gd name="T11" fmla="*/ 501 h 501"/>
                <a:gd name="T12" fmla="*/ 343 w 529"/>
                <a:gd name="T13" fmla="*/ 501 h 501"/>
                <a:gd name="T14" fmla="*/ 282 w 529"/>
                <a:gd name="T15" fmla="*/ 334 h 501"/>
                <a:gd name="T16" fmla="*/ 170 w 529"/>
                <a:gd name="T17" fmla="*/ 278 h 501"/>
                <a:gd name="T18" fmla="*/ 170 w 529"/>
                <a:gd name="T19" fmla="*/ 501 h 501"/>
                <a:gd name="T20" fmla="*/ 1 w 529"/>
                <a:gd name="T21" fmla="*/ 501 h 501"/>
                <a:gd name="T22" fmla="*/ 1 w 529"/>
                <a:gd name="T23" fmla="*/ 0 h 501"/>
                <a:gd name="T24" fmla="*/ 170 w 529"/>
                <a:gd name="T25" fmla="*/ 133 h 501"/>
                <a:gd name="T26" fmla="*/ 170 w 529"/>
                <a:gd name="T27" fmla="*/ 213 h 501"/>
                <a:gd name="T28" fmla="*/ 281 w 529"/>
                <a:gd name="T29" fmla="*/ 190 h 501"/>
                <a:gd name="T30" fmla="*/ 335 w 529"/>
                <a:gd name="T31" fmla="*/ 133 h 501"/>
                <a:gd name="T32" fmla="*/ 170 w 529"/>
                <a:gd name="T33" fmla="*/ 133 h 5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29" h="501">
                  <a:moveTo>
                    <a:pt x="1" y="0"/>
                  </a:moveTo>
                  <a:cubicBezTo>
                    <a:pt x="177" y="0"/>
                    <a:pt x="353" y="0"/>
                    <a:pt x="529" y="0"/>
                  </a:cubicBezTo>
                  <a:cubicBezTo>
                    <a:pt x="526" y="60"/>
                    <a:pt x="509" y="123"/>
                    <a:pt x="470" y="171"/>
                  </a:cubicBezTo>
                  <a:cubicBezTo>
                    <a:pt x="444" y="203"/>
                    <a:pt x="408" y="227"/>
                    <a:pt x="368" y="238"/>
                  </a:cubicBezTo>
                  <a:cubicBezTo>
                    <a:pt x="425" y="272"/>
                    <a:pt x="474" y="322"/>
                    <a:pt x="500" y="384"/>
                  </a:cubicBezTo>
                  <a:cubicBezTo>
                    <a:pt x="516" y="421"/>
                    <a:pt x="521" y="461"/>
                    <a:pt x="519" y="501"/>
                  </a:cubicBezTo>
                  <a:cubicBezTo>
                    <a:pt x="460" y="501"/>
                    <a:pt x="402" y="501"/>
                    <a:pt x="343" y="501"/>
                  </a:cubicBezTo>
                  <a:cubicBezTo>
                    <a:pt x="338" y="441"/>
                    <a:pt x="322" y="380"/>
                    <a:pt x="282" y="334"/>
                  </a:cubicBezTo>
                  <a:cubicBezTo>
                    <a:pt x="254" y="301"/>
                    <a:pt x="213" y="281"/>
                    <a:pt x="170" y="278"/>
                  </a:cubicBezTo>
                  <a:cubicBezTo>
                    <a:pt x="170" y="352"/>
                    <a:pt x="170" y="426"/>
                    <a:pt x="170" y="501"/>
                  </a:cubicBezTo>
                  <a:cubicBezTo>
                    <a:pt x="114" y="501"/>
                    <a:pt x="57" y="501"/>
                    <a:pt x="1" y="501"/>
                  </a:cubicBezTo>
                  <a:cubicBezTo>
                    <a:pt x="0" y="334"/>
                    <a:pt x="1" y="167"/>
                    <a:pt x="1" y="0"/>
                  </a:cubicBezTo>
                  <a:close/>
                  <a:moveTo>
                    <a:pt x="170" y="133"/>
                  </a:moveTo>
                  <a:cubicBezTo>
                    <a:pt x="170" y="159"/>
                    <a:pt x="170" y="186"/>
                    <a:pt x="170" y="213"/>
                  </a:cubicBezTo>
                  <a:cubicBezTo>
                    <a:pt x="208" y="212"/>
                    <a:pt x="247" y="207"/>
                    <a:pt x="281" y="190"/>
                  </a:cubicBezTo>
                  <a:cubicBezTo>
                    <a:pt x="306" y="179"/>
                    <a:pt x="326" y="159"/>
                    <a:pt x="335" y="133"/>
                  </a:cubicBezTo>
                  <a:cubicBezTo>
                    <a:pt x="280" y="132"/>
                    <a:pt x="225" y="133"/>
                    <a:pt x="170" y="1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9"/>
            <p:cNvSpPr>
              <a:spLocks/>
            </p:cNvSpPr>
            <p:nvPr/>
          </p:nvSpPr>
          <p:spPr bwMode="auto">
            <a:xfrm>
              <a:off x="3196" y="1831"/>
              <a:ext cx="497" cy="265"/>
            </a:xfrm>
            <a:custGeom>
              <a:avLst/>
              <a:gdLst>
                <a:gd name="T0" fmla="*/ 0 w 210"/>
                <a:gd name="T1" fmla="*/ 0 h 112"/>
                <a:gd name="T2" fmla="*/ 210 w 210"/>
                <a:gd name="T3" fmla="*/ 0 h 112"/>
                <a:gd name="T4" fmla="*/ 210 w 210"/>
                <a:gd name="T5" fmla="*/ 112 h 112"/>
                <a:gd name="T6" fmla="*/ 0 w 210"/>
                <a:gd name="T7" fmla="*/ 112 h 112"/>
                <a:gd name="T8" fmla="*/ 0 w 210"/>
                <a:gd name="T9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112">
                  <a:moveTo>
                    <a:pt x="0" y="0"/>
                  </a:moveTo>
                  <a:cubicBezTo>
                    <a:pt x="70" y="0"/>
                    <a:pt x="140" y="0"/>
                    <a:pt x="210" y="0"/>
                  </a:cubicBezTo>
                  <a:cubicBezTo>
                    <a:pt x="210" y="37"/>
                    <a:pt x="210" y="74"/>
                    <a:pt x="210" y="112"/>
                  </a:cubicBezTo>
                  <a:cubicBezTo>
                    <a:pt x="140" y="112"/>
                    <a:pt x="70" y="112"/>
                    <a:pt x="0" y="112"/>
                  </a:cubicBezTo>
                  <a:cubicBezTo>
                    <a:pt x="0" y="74"/>
                    <a:pt x="0" y="37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20"/>
            <p:cNvSpPr>
              <a:spLocks noEditPoints="1"/>
            </p:cNvSpPr>
            <p:nvPr/>
          </p:nvSpPr>
          <p:spPr bwMode="auto">
            <a:xfrm>
              <a:off x="1500" y="2758"/>
              <a:ext cx="4630" cy="3280"/>
            </a:xfrm>
            <a:custGeom>
              <a:avLst/>
              <a:gdLst>
                <a:gd name="T0" fmla="*/ 32 w 1957"/>
                <a:gd name="T1" fmla="*/ 72 h 1387"/>
                <a:gd name="T2" fmla="*/ 193 w 1957"/>
                <a:gd name="T3" fmla="*/ 0 h 1387"/>
                <a:gd name="T4" fmla="*/ 1957 w 1957"/>
                <a:gd name="T5" fmla="*/ 0 h 1387"/>
                <a:gd name="T6" fmla="*/ 1957 w 1957"/>
                <a:gd name="T7" fmla="*/ 321 h 1387"/>
                <a:gd name="T8" fmla="*/ 502 w 1957"/>
                <a:gd name="T9" fmla="*/ 320 h 1387"/>
                <a:gd name="T10" fmla="*/ 433 w 1957"/>
                <a:gd name="T11" fmla="*/ 334 h 1387"/>
                <a:gd name="T12" fmla="*/ 416 w 1957"/>
                <a:gd name="T13" fmla="*/ 382 h 1387"/>
                <a:gd name="T14" fmla="*/ 416 w 1957"/>
                <a:gd name="T15" fmla="*/ 497 h 1387"/>
                <a:gd name="T16" fmla="*/ 1777 w 1957"/>
                <a:gd name="T17" fmla="*/ 497 h 1387"/>
                <a:gd name="T18" fmla="*/ 1920 w 1957"/>
                <a:gd name="T19" fmla="*/ 559 h 1387"/>
                <a:gd name="T20" fmla="*/ 1957 w 1957"/>
                <a:gd name="T21" fmla="*/ 682 h 1387"/>
                <a:gd name="T22" fmla="*/ 1957 w 1957"/>
                <a:gd name="T23" fmla="*/ 1214 h 1387"/>
                <a:gd name="T24" fmla="*/ 1915 w 1957"/>
                <a:gd name="T25" fmla="*/ 1331 h 1387"/>
                <a:gd name="T26" fmla="*/ 1774 w 1957"/>
                <a:gd name="T27" fmla="*/ 1387 h 1387"/>
                <a:gd name="T28" fmla="*/ 186 w 1957"/>
                <a:gd name="T29" fmla="*/ 1387 h 1387"/>
                <a:gd name="T30" fmla="*/ 56 w 1957"/>
                <a:gd name="T31" fmla="*/ 1343 h 1387"/>
                <a:gd name="T32" fmla="*/ 6 w 1957"/>
                <a:gd name="T33" fmla="*/ 1252 h 1387"/>
                <a:gd name="T34" fmla="*/ 3 w 1957"/>
                <a:gd name="T35" fmla="*/ 1150 h 1387"/>
                <a:gd name="T36" fmla="*/ 3 w 1957"/>
                <a:gd name="T37" fmla="*/ 190 h 1387"/>
                <a:gd name="T38" fmla="*/ 32 w 1957"/>
                <a:gd name="T39" fmla="*/ 72 h 1387"/>
                <a:gd name="T40" fmla="*/ 415 w 1957"/>
                <a:gd name="T41" fmla="*/ 1031 h 1387"/>
                <a:gd name="T42" fmla="*/ 454 w 1957"/>
                <a:gd name="T43" fmla="*/ 1031 h 1387"/>
                <a:gd name="T44" fmla="*/ 1546 w 1957"/>
                <a:gd name="T45" fmla="*/ 1031 h 1387"/>
                <a:gd name="T46" fmla="*/ 1546 w 1957"/>
                <a:gd name="T47" fmla="*/ 852 h 1387"/>
                <a:gd name="T48" fmla="*/ 415 w 1957"/>
                <a:gd name="T49" fmla="*/ 852 h 1387"/>
                <a:gd name="T50" fmla="*/ 415 w 1957"/>
                <a:gd name="T51" fmla="*/ 1031 h 13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957" h="1387">
                  <a:moveTo>
                    <a:pt x="32" y="72"/>
                  </a:moveTo>
                  <a:cubicBezTo>
                    <a:pt x="67" y="20"/>
                    <a:pt x="133" y="0"/>
                    <a:pt x="193" y="0"/>
                  </a:cubicBezTo>
                  <a:cubicBezTo>
                    <a:pt x="781" y="0"/>
                    <a:pt x="1369" y="0"/>
                    <a:pt x="1957" y="0"/>
                  </a:cubicBezTo>
                  <a:cubicBezTo>
                    <a:pt x="1956" y="107"/>
                    <a:pt x="1957" y="214"/>
                    <a:pt x="1957" y="321"/>
                  </a:cubicBezTo>
                  <a:cubicBezTo>
                    <a:pt x="1472" y="320"/>
                    <a:pt x="987" y="320"/>
                    <a:pt x="502" y="320"/>
                  </a:cubicBezTo>
                  <a:cubicBezTo>
                    <a:pt x="479" y="321"/>
                    <a:pt x="454" y="321"/>
                    <a:pt x="433" y="334"/>
                  </a:cubicBezTo>
                  <a:cubicBezTo>
                    <a:pt x="417" y="344"/>
                    <a:pt x="416" y="364"/>
                    <a:pt x="416" y="382"/>
                  </a:cubicBezTo>
                  <a:cubicBezTo>
                    <a:pt x="416" y="420"/>
                    <a:pt x="416" y="459"/>
                    <a:pt x="416" y="497"/>
                  </a:cubicBezTo>
                  <a:cubicBezTo>
                    <a:pt x="870" y="498"/>
                    <a:pt x="1324" y="497"/>
                    <a:pt x="1777" y="497"/>
                  </a:cubicBezTo>
                  <a:cubicBezTo>
                    <a:pt x="1830" y="499"/>
                    <a:pt x="1886" y="517"/>
                    <a:pt x="1920" y="559"/>
                  </a:cubicBezTo>
                  <a:cubicBezTo>
                    <a:pt x="1949" y="593"/>
                    <a:pt x="1957" y="638"/>
                    <a:pt x="1957" y="682"/>
                  </a:cubicBezTo>
                  <a:cubicBezTo>
                    <a:pt x="1957" y="859"/>
                    <a:pt x="1957" y="1036"/>
                    <a:pt x="1957" y="1214"/>
                  </a:cubicBezTo>
                  <a:cubicBezTo>
                    <a:pt x="1956" y="1256"/>
                    <a:pt x="1944" y="1300"/>
                    <a:pt x="1915" y="1331"/>
                  </a:cubicBezTo>
                  <a:cubicBezTo>
                    <a:pt x="1879" y="1370"/>
                    <a:pt x="1825" y="1386"/>
                    <a:pt x="1774" y="1387"/>
                  </a:cubicBezTo>
                  <a:cubicBezTo>
                    <a:pt x="1244" y="1387"/>
                    <a:pt x="715" y="1387"/>
                    <a:pt x="186" y="1387"/>
                  </a:cubicBezTo>
                  <a:cubicBezTo>
                    <a:pt x="140" y="1386"/>
                    <a:pt x="92" y="1373"/>
                    <a:pt x="56" y="1343"/>
                  </a:cubicBezTo>
                  <a:cubicBezTo>
                    <a:pt x="29" y="1320"/>
                    <a:pt x="13" y="1286"/>
                    <a:pt x="6" y="1252"/>
                  </a:cubicBezTo>
                  <a:cubicBezTo>
                    <a:pt x="0" y="1218"/>
                    <a:pt x="3" y="1184"/>
                    <a:pt x="3" y="1150"/>
                  </a:cubicBezTo>
                  <a:cubicBezTo>
                    <a:pt x="4" y="830"/>
                    <a:pt x="3" y="510"/>
                    <a:pt x="3" y="190"/>
                  </a:cubicBezTo>
                  <a:cubicBezTo>
                    <a:pt x="2" y="149"/>
                    <a:pt x="8" y="106"/>
                    <a:pt x="32" y="72"/>
                  </a:cubicBezTo>
                  <a:close/>
                  <a:moveTo>
                    <a:pt x="415" y="1031"/>
                  </a:moveTo>
                  <a:cubicBezTo>
                    <a:pt x="428" y="1031"/>
                    <a:pt x="441" y="1031"/>
                    <a:pt x="454" y="1031"/>
                  </a:cubicBezTo>
                  <a:cubicBezTo>
                    <a:pt x="818" y="1031"/>
                    <a:pt x="1182" y="1031"/>
                    <a:pt x="1546" y="1031"/>
                  </a:cubicBezTo>
                  <a:cubicBezTo>
                    <a:pt x="1546" y="971"/>
                    <a:pt x="1546" y="912"/>
                    <a:pt x="1546" y="852"/>
                  </a:cubicBezTo>
                  <a:cubicBezTo>
                    <a:pt x="1169" y="852"/>
                    <a:pt x="792" y="853"/>
                    <a:pt x="415" y="852"/>
                  </a:cubicBezTo>
                  <a:cubicBezTo>
                    <a:pt x="414" y="912"/>
                    <a:pt x="414" y="972"/>
                    <a:pt x="415" y="10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2617323" y="2050182"/>
            <a:ext cx="6957354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500" dirty="0" smtClean="0">
                <a:solidFill>
                  <a:schemeClr val="bg1"/>
                </a:solidFill>
                <a:latin typeface="+mj-lt"/>
              </a:rPr>
              <a:t>THANKS</a:t>
            </a:r>
            <a:endParaRPr lang="zh-CN" altLang="en-US" sz="115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2762234" y="3825359"/>
            <a:ext cx="666753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Segoe UI Light 8" panose="020B0502040204020203" pitchFamily="34" charset="0"/>
                <a:cs typeface="Segoe UI Light 8" panose="020B0502040204020203" pitchFamily="34" charset="0"/>
              </a:rPr>
              <a:t>SIMON PPT, MORE THAN PPT</a:t>
            </a:r>
            <a:endParaRPr lang="zh-CN" altLang="en-US" sz="4000" dirty="0">
              <a:solidFill>
                <a:schemeClr val="bg1"/>
              </a:solidFill>
              <a:latin typeface="Segoe UI Light 8" panose="020B0502040204020203" pitchFamily="34" charset="0"/>
              <a:cs typeface="Segoe UI Light 8" panose="020B0502040204020203" pitchFamily="34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825501" y="6190556"/>
            <a:ext cx="11049000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100" dirty="0">
                <a:solidFill>
                  <a:prstClr val="white">
                    <a:alpha val="53000"/>
                  </a:prstClr>
                </a:solidFill>
              </a:rPr>
              <a:t>Supporters say </a:t>
            </a:r>
            <a:r>
              <a:rPr lang="en-US" altLang="zh-CN" sz="1100" dirty="0" smtClean="0">
                <a:solidFill>
                  <a:prstClr val="white">
                    <a:alpha val="53000"/>
                  </a:prstClr>
                </a:solidFill>
              </a:rPr>
              <a:t>that </a:t>
            </a:r>
            <a:r>
              <a:rPr lang="en-US" altLang="zh-CN" sz="1100" dirty="0">
                <a:solidFill>
                  <a:prstClr val="white">
                    <a:alpha val="53000"/>
                  </a:prstClr>
                </a:solidFill>
              </a:rPr>
              <a:t>the ease of use of presentation software can save a lot of time for people who otherwise would have used other types of visual aid—hand-drawn or mechanically typeset slides, blackboards or whiteboards, </a:t>
            </a:r>
            <a:r>
              <a:rPr lang="en-US" altLang="zh-CN" sz="1100" dirty="0" smtClean="0">
                <a:solidFill>
                  <a:prstClr val="white">
                    <a:alpha val="53000"/>
                  </a:prstClr>
                </a:solidFill>
              </a:rPr>
              <a:t>or </a:t>
            </a:r>
            <a:r>
              <a:rPr lang="en-US" altLang="zh-CN" sz="1100" dirty="0">
                <a:solidFill>
                  <a:prstClr val="white">
                    <a:alpha val="53000"/>
                  </a:prstClr>
                </a:solidFill>
              </a:rPr>
              <a:t>overhead projections. Ease of use also encourages </a:t>
            </a:r>
            <a:r>
              <a:rPr lang="en-US" altLang="zh-CN" sz="1100" dirty="0" smtClean="0">
                <a:solidFill>
                  <a:prstClr val="white">
                    <a:alpha val="53000"/>
                  </a:prstClr>
                </a:solidFill>
              </a:rPr>
              <a:t>those</a:t>
            </a:r>
            <a:endParaRPr lang="en-US" altLang="zh-CN" sz="1100" dirty="0">
              <a:solidFill>
                <a:prstClr val="white">
                  <a:alpha val="53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65397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2222" r="-78"/>
          <a:stretch/>
        </p:blipFill>
        <p:spPr>
          <a:xfrm>
            <a:off x="-203200" y="-3567"/>
            <a:ext cx="12784306" cy="6875996"/>
          </a:xfrm>
          <a:prstGeom prst="rect">
            <a:avLst/>
          </a:prstGeom>
        </p:spPr>
      </p:pic>
      <p:grpSp>
        <p:nvGrpSpPr>
          <p:cNvPr id="29" name="组合 28"/>
          <p:cNvGrpSpPr/>
          <p:nvPr/>
        </p:nvGrpSpPr>
        <p:grpSpPr>
          <a:xfrm>
            <a:off x="8151711" y="1284002"/>
            <a:ext cx="3584570" cy="3378467"/>
            <a:chOff x="7899370" y="1068405"/>
            <a:chExt cx="4007314" cy="3776905"/>
          </a:xfrm>
        </p:grpSpPr>
        <p:sp>
          <p:nvSpPr>
            <p:cNvPr id="3" name="椭圆 2"/>
            <p:cNvSpPr/>
            <p:nvPr/>
          </p:nvSpPr>
          <p:spPr>
            <a:xfrm>
              <a:off x="8129779" y="1068405"/>
              <a:ext cx="3776905" cy="3776905"/>
            </a:xfrm>
            <a:prstGeom prst="ellipse">
              <a:avLst/>
            </a:prstGeom>
            <a:solidFill>
              <a:srgbClr val="C00000">
                <a:alpha val="5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  <p:sp>
          <p:nvSpPr>
            <p:cNvPr id="5" name="等腰三角形 4"/>
            <p:cNvSpPr/>
            <p:nvPr/>
          </p:nvSpPr>
          <p:spPr>
            <a:xfrm rot="14702739">
              <a:off x="7896626" y="3283833"/>
              <a:ext cx="595002" cy="589513"/>
            </a:xfrm>
            <a:prstGeom prst="triangle">
              <a:avLst/>
            </a:prstGeom>
            <a:solidFill>
              <a:srgbClr val="C00000">
                <a:alpha val="5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</p:grpSp>
      <p:sp>
        <p:nvSpPr>
          <p:cNvPr id="4" name="矩形 3"/>
          <p:cNvSpPr/>
          <p:nvPr/>
        </p:nvSpPr>
        <p:spPr>
          <a:xfrm>
            <a:off x="8495121" y="3067029"/>
            <a:ext cx="331372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</a:rPr>
              <a:t>I </a:t>
            </a:r>
            <a:r>
              <a:rPr lang="en-US" altLang="zh-CN" sz="2400" dirty="0">
                <a:solidFill>
                  <a:schemeClr val="bg1"/>
                </a:solidFill>
              </a:rPr>
              <a:t>will always be with you.</a:t>
            </a:r>
            <a:endParaRPr lang="en-US" altLang="zh-CN" sz="2400" b="0" i="0" dirty="0">
              <a:solidFill>
                <a:schemeClr val="bg1"/>
              </a:solidFill>
              <a:effectLst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035797" y="2143699"/>
            <a:ext cx="2132315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5400" dirty="0" err="1" smtClean="0">
                <a:solidFill>
                  <a:schemeClr val="accent1"/>
                </a:solidFill>
                <a:latin typeface="+mj-lt"/>
              </a:rPr>
              <a:t>hiro</a:t>
            </a:r>
            <a:endParaRPr lang="en-US" altLang="zh-CN" sz="5400" b="0" i="0" dirty="0">
              <a:solidFill>
                <a:schemeClr val="accent1"/>
              </a:solidFill>
              <a:effectLst/>
              <a:latin typeface="+mj-lt"/>
            </a:endParaRPr>
          </a:p>
        </p:txBody>
      </p:sp>
      <p:grpSp>
        <p:nvGrpSpPr>
          <p:cNvPr id="7" name="Group 4"/>
          <p:cNvGrpSpPr>
            <a:grpSpLocks noChangeAspect="1"/>
          </p:cNvGrpSpPr>
          <p:nvPr/>
        </p:nvGrpSpPr>
        <p:grpSpPr bwMode="auto">
          <a:xfrm>
            <a:off x="301648" y="182880"/>
            <a:ext cx="463020" cy="770021"/>
            <a:chOff x="1500" y="-1760"/>
            <a:chExt cx="4689" cy="7798"/>
          </a:xfrm>
        </p:grpSpPr>
        <p:sp>
          <p:nvSpPr>
            <p:cNvPr id="8" name="Freeform 5"/>
            <p:cNvSpPr>
              <a:spLocks noEditPoints="1"/>
            </p:cNvSpPr>
            <p:nvPr/>
          </p:nvSpPr>
          <p:spPr bwMode="auto">
            <a:xfrm>
              <a:off x="2745" y="-1760"/>
              <a:ext cx="825" cy="707"/>
            </a:xfrm>
            <a:custGeom>
              <a:avLst/>
              <a:gdLst>
                <a:gd name="T0" fmla="*/ 17 w 349"/>
                <a:gd name="T1" fmla="*/ 26 h 299"/>
                <a:gd name="T2" fmla="*/ 268 w 349"/>
                <a:gd name="T3" fmla="*/ 80 h 299"/>
                <a:gd name="T4" fmla="*/ 339 w 349"/>
                <a:gd name="T5" fmla="*/ 169 h 299"/>
                <a:gd name="T6" fmla="*/ 310 w 349"/>
                <a:gd name="T7" fmla="*/ 255 h 299"/>
                <a:gd name="T8" fmla="*/ 162 w 349"/>
                <a:gd name="T9" fmla="*/ 278 h 299"/>
                <a:gd name="T10" fmla="*/ 148 w 349"/>
                <a:gd name="T11" fmla="*/ 296 h 299"/>
                <a:gd name="T12" fmla="*/ 129 w 349"/>
                <a:gd name="T13" fmla="*/ 266 h 299"/>
                <a:gd name="T14" fmla="*/ 54 w 349"/>
                <a:gd name="T15" fmla="*/ 203 h 299"/>
                <a:gd name="T16" fmla="*/ 59 w 349"/>
                <a:gd name="T17" fmla="*/ 179 h 299"/>
                <a:gd name="T18" fmla="*/ 132 w 349"/>
                <a:gd name="T19" fmla="*/ 151 h 299"/>
                <a:gd name="T20" fmla="*/ 142 w 349"/>
                <a:gd name="T21" fmla="*/ 88 h 299"/>
                <a:gd name="T22" fmla="*/ 160 w 349"/>
                <a:gd name="T23" fmla="*/ 148 h 299"/>
                <a:gd name="T24" fmla="*/ 250 w 349"/>
                <a:gd name="T25" fmla="*/ 166 h 299"/>
                <a:gd name="T26" fmla="*/ 262 w 349"/>
                <a:gd name="T27" fmla="*/ 198 h 299"/>
                <a:gd name="T28" fmla="*/ 224 w 349"/>
                <a:gd name="T29" fmla="*/ 210 h 299"/>
                <a:gd name="T30" fmla="*/ 239 w 349"/>
                <a:gd name="T31" fmla="*/ 191 h 299"/>
                <a:gd name="T32" fmla="*/ 161 w 349"/>
                <a:gd name="T33" fmla="*/ 175 h 299"/>
                <a:gd name="T34" fmla="*/ 162 w 349"/>
                <a:gd name="T35" fmla="*/ 255 h 299"/>
                <a:gd name="T36" fmla="*/ 287 w 349"/>
                <a:gd name="T37" fmla="*/ 236 h 299"/>
                <a:gd name="T38" fmla="*/ 305 w 349"/>
                <a:gd name="T39" fmla="*/ 166 h 299"/>
                <a:gd name="T40" fmla="*/ 237 w 349"/>
                <a:gd name="T41" fmla="*/ 91 h 299"/>
                <a:gd name="T42" fmla="*/ 55 w 349"/>
                <a:gd name="T43" fmla="*/ 37 h 299"/>
                <a:gd name="T44" fmla="*/ 14 w 349"/>
                <a:gd name="T45" fmla="*/ 44 h 299"/>
                <a:gd name="T46" fmla="*/ 32 w 349"/>
                <a:gd name="T47" fmla="*/ 51 h 299"/>
                <a:gd name="T48" fmla="*/ 0 w 349"/>
                <a:gd name="T49" fmla="*/ 50 h 299"/>
                <a:gd name="T50" fmla="*/ 17 w 349"/>
                <a:gd name="T51" fmla="*/ 26 h 299"/>
                <a:gd name="T52" fmla="*/ 59 w 349"/>
                <a:gd name="T53" fmla="*/ 193 h 299"/>
                <a:gd name="T54" fmla="*/ 128 w 349"/>
                <a:gd name="T55" fmla="*/ 245 h 299"/>
                <a:gd name="T56" fmla="*/ 131 w 349"/>
                <a:gd name="T57" fmla="*/ 177 h 299"/>
                <a:gd name="T58" fmla="*/ 59 w 349"/>
                <a:gd name="T59" fmla="*/ 193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49" h="299">
                  <a:moveTo>
                    <a:pt x="17" y="26"/>
                  </a:moveTo>
                  <a:cubicBezTo>
                    <a:pt x="103" y="0"/>
                    <a:pt x="196" y="30"/>
                    <a:pt x="268" y="80"/>
                  </a:cubicBezTo>
                  <a:cubicBezTo>
                    <a:pt x="299" y="103"/>
                    <a:pt x="328" y="132"/>
                    <a:pt x="339" y="169"/>
                  </a:cubicBezTo>
                  <a:cubicBezTo>
                    <a:pt x="349" y="200"/>
                    <a:pt x="336" y="236"/>
                    <a:pt x="310" y="255"/>
                  </a:cubicBezTo>
                  <a:cubicBezTo>
                    <a:pt x="268" y="286"/>
                    <a:pt x="211" y="292"/>
                    <a:pt x="162" y="278"/>
                  </a:cubicBezTo>
                  <a:cubicBezTo>
                    <a:pt x="161" y="286"/>
                    <a:pt x="159" y="297"/>
                    <a:pt x="148" y="296"/>
                  </a:cubicBezTo>
                  <a:cubicBezTo>
                    <a:pt x="131" y="299"/>
                    <a:pt x="132" y="277"/>
                    <a:pt x="129" y="266"/>
                  </a:cubicBezTo>
                  <a:cubicBezTo>
                    <a:pt x="100" y="251"/>
                    <a:pt x="71" y="232"/>
                    <a:pt x="54" y="203"/>
                  </a:cubicBezTo>
                  <a:cubicBezTo>
                    <a:pt x="48" y="196"/>
                    <a:pt x="51" y="185"/>
                    <a:pt x="59" y="179"/>
                  </a:cubicBezTo>
                  <a:cubicBezTo>
                    <a:pt x="79" y="162"/>
                    <a:pt x="106" y="156"/>
                    <a:pt x="132" y="151"/>
                  </a:cubicBezTo>
                  <a:cubicBezTo>
                    <a:pt x="133" y="130"/>
                    <a:pt x="135" y="108"/>
                    <a:pt x="142" y="88"/>
                  </a:cubicBezTo>
                  <a:cubicBezTo>
                    <a:pt x="165" y="98"/>
                    <a:pt x="158" y="128"/>
                    <a:pt x="160" y="148"/>
                  </a:cubicBezTo>
                  <a:cubicBezTo>
                    <a:pt x="190" y="148"/>
                    <a:pt x="224" y="148"/>
                    <a:pt x="250" y="166"/>
                  </a:cubicBezTo>
                  <a:cubicBezTo>
                    <a:pt x="260" y="173"/>
                    <a:pt x="267" y="187"/>
                    <a:pt x="262" y="198"/>
                  </a:cubicBezTo>
                  <a:cubicBezTo>
                    <a:pt x="255" y="211"/>
                    <a:pt x="237" y="219"/>
                    <a:pt x="224" y="210"/>
                  </a:cubicBezTo>
                  <a:cubicBezTo>
                    <a:pt x="229" y="204"/>
                    <a:pt x="241" y="200"/>
                    <a:pt x="239" y="191"/>
                  </a:cubicBezTo>
                  <a:cubicBezTo>
                    <a:pt x="214" y="179"/>
                    <a:pt x="187" y="177"/>
                    <a:pt x="161" y="175"/>
                  </a:cubicBezTo>
                  <a:cubicBezTo>
                    <a:pt x="160" y="202"/>
                    <a:pt x="161" y="228"/>
                    <a:pt x="162" y="255"/>
                  </a:cubicBezTo>
                  <a:cubicBezTo>
                    <a:pt x="204" y="262"/>
                    <a:pt x="251" y="261"/>
                    <a:pt x="287" y="236"/>
                  </a:cubicBezTo>
                  <a:cubicBezTo>
                    <a:pt x="309" y="221"/>
                    <a:pt x="315" y="190"/>
                    <a:pt x="305" y="166"/>
                  </a:cubicBezTo>
                  <a:cubicBezTo>
                    <a:pt x="292" y="135"/>
                    <a:pt x="265" y="110"/>
                    <a:pt x="237" y="91"/>
                  </a:cubicBezTo>
                  <a:cubicBezTo>
                    <a:pt x="183" y="58"/>
                    <a:pt x="120" y="36"/>
                    <a:pt x="55" y="37"/>
                  </a:cubicBezTo>
                  <a:cubicBezTo>
                    <a:pt x="41" y="38"/>
                    <a:pt x="27" y="38"/>
                    <a:pt x="14" y="44"/>
                  </a:cubicBezTo>
                  <a:cubicBezTo>
                    <a:pt x="20" y="46"/>
                    <a:pt x="26" y="48"/>
                    <a:pt x="32" y="51"/>
                  </a:cubicBezTo>
                  <a:cubicBezTo>
                    <a:pt x="24" y="59"/>
                    <a:pt x="9" y="56"/>
                    <a:pt x="0" y="50"/>
                  </a:cubicBezTo>
                  <a:cubicBezTo>
                    <a:pt x="4" y="42"/>
                    <a:pt x="6" y="29"/>
                    <a:pt x="17" y="26"/>
                  </a:cubicBezTo>
                  <a:close/>
                  <a:moveTo>
                    <a:pt x="59" y="193"/>
                  </a:moveTo>
                  <a:cubicBezTo>
                    <a:pt x="72" y="220"/>
                    <a:pt x="102" y="234"/>
                    <a:pt x="128" y="245"/>
                  </a:cubicBezTo>
                  <a:cubicBezTo>
                    <a:pt x="129" y="222"/>
                    <a:pt x="130" y="200"/>
                    <a:pt x="131" y="177"/>
                  </a:cubicBezTo>
                  <a:cubicBezTo>
                    <a:pt x="106" y="180"/>
                    <a:pt x="81" y="181"/>
                    <a:pt x="59" y="19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6"/>
            <p:cNvSpPr>
              <a:spLocks noEditPoints="1"/>
            </p:cNvSpPr>
            <p:nvPr/>
          </p:nvSpPr>
          <p:spPr bwMode="auto">
            <a:xfrm>
              <a:off x="3518" y="-1687"/>
              <a:ext cx="284" cy="244"/>
            </a:xfrm>
            <a:custGeom>
              <a:avLst/>
              <a:gdLst>
                <a:gd name="T0" fmla="*/ 44 w 120"/>
                <a:gd name="T1" fmla="*/ 9 h 103"/>
                <a:gd name="T2" fmla="*/ 98 w 120"/>
                <a:gd name="T3" fmla="*/ 15 h 103"/>
                <a:gd name="T4" fmla="*/ 118 w 120"/>
                <a:gd name="T5" fmla="*/ 37 h 103"/>
                <a:gd name="T6" fmla="*/ 74 w 120"/>
                <a:gd name="T7" fmla="*/ 87 h 103"/>
                <a:gd name="T8" fmla="*/ 29 w 120"/>
                <a:gd name="T9" fmla="*/ 90 h 103"/>
                <a:gd name="T10" fmla="*/ 17 w 120"/>
                <a:gd name="T11" fmla="*/ 100 h 103"/>
                <a:gd name="T12" fmla="*/ 7 w 120"/>
                <a:gd name="T13" fmla="*/ 75 h 103"/>
                <a:gd name="T14" fmla="*/ 3 w 120"/>
                <a:gd name="T15" fmla="*/ 48 h 103"/>
                <a:gd name="T16" fmla="*/ 44 w 120"/>
                <a:gd name="T17" fmla="*/ 9 h 103"/>
                <a:gd name="T18" fmla="*/ 17 w 120"/>
                <a:gd name="T19" fmla="*/ 58 h 103"/>
                <a:gd name="T20" fmla="*/ 54 w 120"/>
                <a:gd name="T21" fmla="*/ 27 h 103"/>
                <a:gd name="T22" fmla="*/ 17 w 120"/>
                <a:gd name="T23" fmla="*/ 58 h 103"/>
                <a:gd name="T24" fmla="*/ 40 w 120"/>
                <a:gd name="T25" fmla="*/ 72 h 103"/>
                <a:gd name="T26" fmla="*/ 99 w 120"/>
                <a:gd name="T27" fmla="*/ 49 h 103"/>
                <a:gd name="T28" fmla="*/ 93 w 120"/>
                <a:gd name="T29" fmla="*/ 31 h 103"/>
                <a:gd name="T30" fmla="*/ 40 w 120"/>
                <a:gd name="T31" fmla="*/ 72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0" h="103">
                  <a:moveTo>
                    <a:pt x="44" y="9"/>
                  </a:moveTo>
                  <a:cubicBezTo>
                    <a:pt x="61" y="2"/>
                    <a:pt x="84" y="0"/>
                    <a:pt x="98" y="15"/>
                  </a:cubicBezTo>
                  <a:cubicBezTo>
                    <a:pt x="109" y="17"/>
                    <a:pt x="120" y="25"/>
                    <a:pt x="118" y="37"/>
                  </a:cubicBezTo>
                  <a:cubicBezTo>
                    <a:pt x="115" y="61"/>
                    <a:pt x="94" y="77"/>
                    <a:pt x="74" y="87"/>
                  </a:cubicBezTo>
                  <a:cubicBezTo>
                    <a:pt x="60" y="95"/>
                    <a:pt x="44" y="94"/>
                    <a:pt x="29" y="90"/>
                  </a:cubicBezTo>
                  <a:cubicBezTo>
                    <a:pt x="25" y="93"/>
                    <a:pt x="23" y="103"/>
                    <a:pt x="17" y="100"/>
                  </a:cubicBezTo>
                  <a:cubicBezTo>
                    <a:pt x="10" y="93"/>
                    <a:pt x="12" y="82"/>
                    <a:pt x="7" y="75"/>
                  </a:cubicBezTo>
                  <a:cubicBezTo>
                    <a:pt x="3" y="67"/>
                    <a:pt x="0" y="57"/>
                    <a:pt x="3" y="48"/>
                  </a:cubicBezTo>
                  <a:cubicBezTo>
                    <a:pt x="10" y="29"/>
                    <a:pt x="27" y="17"/>
                    <a:pt x="44" y="9"/>
                  </a:cubicBezTo>
                  <a:close/>
                  <a:moveTo>
                    <a:pt x="17" y="58"/>
                  </a:moveTo>
                  <a:cubicBezTo>
                    <a:pt x="31" y="51"/>
                    <a:pt x="41" y="37"/>
                    <a:pt x="54" y="27"/>
                  </a:cubicBezTo>
                  <a:cubicBezTo>
                    <a:pt x="36" y="29"/>
                    <a:pt x="21" y="42"/>
                    <a:pt x="17" y="58"/>
                  </a:cubicBezTo>
                  <a:close/>
                  <a:moveTo>
                    <a:pt x="40" y="72"/>
                  </a:moveTo>
                  <a:cubicBezTo>
                    <a:pt x="62" y="73"/>
                    <a:pt x="87" y="68"/>
                    <a:pt x="99" y="49"/>
                  </a:cubicBezTo>
                  <a:cubicBezTo>
                    <a:pt x="104" y="42"/>
                    <a:pt x="103" y="29"/>
                    <a:pt x="93" y="31"/>
                  </a:cubicBezTo>
                  <a:cubicBezTo>
                    <a:pt x="70" y="34"/>
                    <a:pt x="53" y="53"/>
                    <a:pt x="40" y="7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7"/>
            <p:cNvSpPr>
              <a:spLocks/>
            </p:cNvSpPr>
            <p:nvPr/>
          </p:nvSpPr>
          <p:spPr bwMode="auto">
            <a:xfrm>
              <a:off x="3984" y="-1469"/>
              <a:ext cx="261" cy="340"/>
            </a:xfrm>
            <a:custGeom>
              <a:avLst/>
              <a:gdLst>
                <a:gd name="T0" fmla="*/ 64 w 110"/>
                <a:gd name="T1" fmla="*/ 0 h 144"/>
                <a:gd name="T2" fmla="*/ 83 w 110"/>
                <a:gd name="T3" fmla="*/ 14 h 144"/>
                <a:gd name="T4" fmla="*/ 103 w 110"/>
                <a:gd name="T5" fmla="*/ 106 h 144"/>
                <a:gd name="T6" fmla="*/ 76 w 110"/>
                <a:gd name="T7" fmla="*/ 130 h 144"/>
                <a:gd name="T8" fmla="*/ 30 w 110"/>
                <a:gd name="T9" fmla="*/ 62 h 144"/>
                <a:gd name="T10" fmla="*/ 25 w 110"/>
                <a:gd name="T11" fmla="*/ 132 h 144"/>
                <a:gd name="T12" fmla="*/ 4 w 110"/>
                <a:gd name="T13" fmla="*/ 125 h 144"/>
                <a:gd name="T14" fmla="*/ 10 w 110"/>
                <a:gd name="T15" fmla="*/ 55 h 144"/>
                <a:gd name="T16" fmla="*/ 27 w 110"/>
                <a:gd name="T17" fmla="*/ 26 h 144"/>
                <a:gd name="T18" fmla="*/ 80 w 110"/>
                <a:gd name="T19" fmla="*/ 97 h 144"/>
                <a:gd name="T20" fmla="*/ 64 w 110"/>
                <a:gd name="T21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0" h="144">
                  <a:moveTo>
                    <a:pt x="64" y="0"/>
                  </a:moveTo>
                  <a:cubicBezTo>
                    <a:pt x="72" y="0"/>
                    <a:pt x="79" y="7"/>
                    <a:pt x="83" y="14"/>
                  </a:cubicBezTo>
                  <a:cubicBezTo>
                    <a:pt x="101" y="40"/>
                    <a:pt x="110" y="74"/>
                    <a:pt x="103" y="106"/>
                  </a:cubicBezTo>
                  <a:cubicBezTo>
                    <a:pt x="101" y="118"/>
                    <a:pt x="90" y="133"/>
                    <a:pt x="76" y="130"/>
                  </a:cubicBezTo>
                  <a:cubicBezTo>
                    <a:pt x="53" y="113"/>
                    <a:pt x="45" y="84"/>
                    <a:pt x="30" y="62"/>
                  </a:cubicBezTo>
                  <a:cubicBezTo>
                    <a:pt x="28" y="85"/>
                    <a:pt x="29" y="109"/>
                    <a:pt x="25" y="132"/>
                  </a:cubicBezTo>
                  <a:cubicBezTo>
                    <a:pt x="20" y="144"/>
                    <a:pt x="5" y="135"/>
                    <a:pt x="4" y="125"/>
                  </a:cubicBezTo>
                  <a:cubicBezTo>
                    <a:pt x="0" y="102"/>
                    <a:pt x="5" y="78"/>
                    <a:pt x="10" y="55"/>
                  </a:cubicBezTo>
                  <a:cubicBezTo>
                    <a:pt x="14" y="44"/>
                    <a:pt x="15" y="30"/>
                    <a:pt x="27" y="26"/>
                  </a:cubicBezTo>
                  <a:cubicBezTo>
                    <a:pt x="49" y="46"/>
                    <a:pt x="61" y="74"/>
                    <a:pt x="80" y="97"/>
                  </a:cubicBezTo>
                  <a:cubicBezTo>
                    <a:pt x="83" y="64"/>
                    <a:pt x="67" y="33"/>
                    <a:pt x="6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8"/>
            <p:cNvSpPr>
              <a:spLocks noEditPoints="1"/>
            </p:cNvSpPr>
            <p:nvPr/>
          </p:nvSpPr>
          <p:spPr bwMode="auto">
            <a:xfrm>
              <a:off x="3672" y="-1427"/>
              <a:ext cx="308" cy="298"/>
            </a:xfrm>
            <a:custGeom>
              <a:avLst/>
              <a:gdLst>
                <a:gd name="T0" fmla="*/ 17 w 130"/>
                <a:gd name="T1" fmla="*/ 16 h 126"/>
                <a:gd name="T2" fmla="*/ 84 w 130"/>
                <a:gd name="T3" fmla="*/ 0 h 126"/>
                <a:gd name="T4" fmla="*/ 128 w 130"/>
                <a:gd name="T5" fmla="*/ 11 h 126"/>
                <a:gd name="T6" fmla="*/ 114 w 130"/>
                <a:gd name="T7" fmla="*/ 21 h 126"/>
                <a:gd name="T8" fmla="*/ 26 w 130"/>
                <a:gd name="T9" fmla="*/ 34 h 126"/>
                <a:gd name="T10" fmla="*/ 108 w 130"/>
                <a:gd name="T11" fmla="*/ 52 h 126"/>
                <a:gd name="T12" fmla="*/ 103 w 130"/>
                <a:gd name="T13" fmla="*/ 111 h 126"/>
                <a:gd name="T14" fmla="*/ 13 w 130"/>
                <a:gd name="T15" fmla="*/ 90 h 126"/>
                <a:gd name="T16" fmla="*/ 43 w 130"/>
                <a:gd name="T17" fmla="*/ 63 h 126"/>
                <a:gd name="T18" fmla="*/ 14 w 130"/>
                <a:gd name="T19" fmla="*/ 53 h 126"/>
                <a:gd name="T20" fmla="*/ 17 w 130"/>
                <a:gd name="T21" fmla="*/ 16 h 126"/>
                <a:gd name="T22" fmla="*/ 47 w 130"/>
                <a:gd name="T23" fmla="*/ 65 h 126"/>
                <a:gd name="T24" fmla="*/ 93 w 130"/>
                <a:gd name="T25" fmla="*/ 75 h 126"/>
                <a:gd name="T26" fmla="*/ 75 w 130"/>
                <a:gd name="T27" fmla="*/ 85 h 126"/>
                <a:gd name="T28" fmla="*/ 31 w 130"/>
                <a:gd name="T29" fmla="*/ 76 h 126"/>
                <a:gd name="T30" fmla="*/ 25 w 130"/>
                <a:gd name="T31" fmla="*/ 90 h 126"/>
                <a:gd name="T32" fmla="*/ 90 w 130"/>
                <a:gd name="T33" fmla="*/ 86 h 126"/>
                <a:gd name="T34" fmla="*/ 99 w 130"/>
                <a:gd name="T35" fmla="*/ 68 h 126"/>
                <a:gd name="T36" fmla="*/ 46 w 130"/>
                <a:gd name="T37" fmla="*/ 57 h 126"/>
                <a:gd name="T38" fmla="*/ 47 w 130"/>
                <a:gd name="T39" fmla="*/ 65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0" h="126">
                  <a:moveTo>
                    <a:pt x="17" y="16"/>
                  </a:moveTo>
                  <a:cubicBezTo>
                    <a:pt x="37" y="4"/>
                    <a:pt x="61" y="0"/>
                    <a:pt x="84" y="0"/>
                  </a:cubicBezTo>
                  <a:cubicBezTo>
                    <a:pt x="99" y="1"/>
                    <a:pt x="115" y="2"/>
                    <a:pt x="128" y="11"/>
                  </a:cubicBezTo>
                  <a:cubicBezTo>
                    <a:pt x="124" y="15"/>
                    <a:pt x="120" y="21"/>
                    <a:pt x="114" y="21"/>
                  </a:cubicBezTo>
                  <a:cubicBezTo>
                    <a:pt x="85" y="27"/>
                    <a:pt x="54" y="24"/>
                    <a:pt x="26" y="34"/>
                  </a:cubicBezTo>
                  <a:cubicBezTo>
                    <a:pt x="51" y="49"/>
                    <a:pt x="83" y="37"/>
                    <a:pt x="108" y="52"/>
                  </a:cubicBezTo>
                  <a:cubicBezTo>
                    <a:pt x="130" y="64"/>
                    <a:pt x="126" y="102"/>
                    <a:pt x="103" y="111"/>
                  </a:cubicBezTo>
                  <a:cubicBezTo>
                    <a:pt x="74" y="126"/>
                    <a:pt x="30" y="122"/>
                    <a:pt x="13" y="90"/>
                  </a:cubicBezTo>
                  <a:cubicBezTo>
                    <a:pt x="7" y="73"/>
                    <a:pt x="27" y="60"/>
                    <a:pt x="43" y="63"/>
                  </a:cubicBezTo>
                  <a:cubicBezTo>
                    <a:pt x="35" y="55"/>
                    <a:pt x="24" y="55"/>
                    <a:pt x="14" y="53"/>
                  </a:cubicBezTo>
                  <a:cubicBezTo>
                    <a:pt x="0" y="45"/>
                    <a:pt x="5" y="24"/>
                    <a:pt x="17" y="16"/>
                  </a:cubicBezTo>
                  <a:close/>
                  <a:moveTo>
                    <a:pt x="47" y="65"/>
                  </a:moveTo>
                  <a:cubicBezTo>
                    <a:pt x="63" y="62"/>
                    <a:pt x="79" y="68"/>
                    <a:pt x="93" y="75"/>
                  </a:cubicBezTo>
                  <a:cubicBezTo>
                    <a:pt x="88" y="80"/>
                    <a:pt x="83" y="85"/>
                    <a:pt x="75" y="85"/>
                  </a:cubicBezTo>
                  <a:cubicBezTo>
                    <a:pt x="60" y="89"/>
                    <a:pt x="47" y="77"/>
                    <a:pt x="31" y="76"/>
                  </a:cubicBezTo>
                  <a:cubicBezTo>
                    <a:pt x="24" y="76"/>
                    <a:pt x="17" y="86"/>
                    <a:pt x="25" y="90"/>
                  </a:cubicBezTo>
                  <a:cubicBezTo>
                    <a:pt x="46" y="98"/>
                    <a:pt x="70" y="93"/>
                    <a:pt x="90" y="86"/>
                  </a:cubicBezTo>
                  <a:cubicBezTo>
                    <a:pt x="97" y="84"/>
                    <a:pt x="109" y="75"/>
                    <a:pt x="99" y="68"/>
                  </a:cubicBezTo>
                  <a:cubicBezTo>
                    <a:pt x="83" y="59"/>
                    <a:pt x="64" y="59"/>
                    <a:pt x="46" y="57"/>
                  </a:cubicBezTo>
                  <a:cubicBezTo>
                    <a:pt x="46" y="59"/>
                    <a:pt x="47" y="63"/>
                    <a:pt x="47" y="6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9"/>
            <p:cNvSpPr>
              <a:spLocks noEditPoints="1"/>
            </p:cNvSpPr>
            <p:nvPr/>
          </p:nvSpPr>
          <p:spPr bwMode="auto">
            <a:xfrm>
              <a:off x="4455" y="-1439"/>
              <a:ext cx="334" cy="542"/>
            </a:xfrm>
            <a:custGeom>
              <a:avLst/>
              <a:gdLst>
                <a:gd name="T0" fmla="*/ 27 w 141"/>
                <a:gd name="T1" fmla="*/ 109 h 229"/>
                <a:gd name="T2" fmla="*/ 63 w 141"/>
                <a:gd name="T3" fmla="*/ 0 h 229"/>
                <a:gd name="T4" fmla="*/ 40 w 141"/>
                <a:gd name="T5" fmla="*/ 83 h 229"/>
                <a:gd name="T6" fmla="*/ 104 w 141"/>
                <a:gd name="T7" fmla="*/ 16 h 229"/>
                <a:gd name="T8" fmla="*/ 128 w 141"/>
                <a:gd name="T9" fmla="*/ 26 h 229"/>
                <a:gd name="T10" fmla="*/ 121 w 141"/>
                <a:gd name="T11" fmla="*/ 93 h 229"/>
                <a:gd name="T12" fmla="*/ 54 w 141"/>
                <a:gd name="T13" fmla="*/ 128 h 229"/>
                <a:gd name="T14" fmla="*/ 27 w 141"/>
                <a:gd name="T15" fmla="*/ 229 h 229"/>
                <a:gd name="T16" fmla="*/ 3 w 141"/>
                <a:gd name="T17" fmla="*/ 197 h 229"/>
                <a:gd name="T18" fmla="*/ 27 w 141"/>
                <a:gd name="T19" fmla="*/ 109 h 229"/>
                <a:gd name="T20" fmla="*/ 94 w 141"/>
                <a:gd name="T21" fmla="*/ 58 h 229"/>
                <a:gd name="T22" fmla="*/ 69 w 141"/>
                <a:gd name="T23" fmla="*/ 99 h 229"/>
                <a:gd name="T24" fmla="*/ 114 w 141"/>
                <a:gd name="T25" fmla="*/ 69 h 229"/>
                <a:gd name="T26" fmla="*/ 116 w 141"/>
                <a:gd name="T27" fmla="*/ 36 h 229"/>
                <a:gd name="T28" fmla="*/ 94 w 141"/>
                <a:gd name="T29" fmla="*/ 58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1" h="229">
                  <a:moveTo>
                    <a:pt x="27" y="109"/>
                  </a:moveTo>
                  <a:cubicBezTo>
                    <a:pt x="9" y="70"/>
                    <a:pt x="34" y="26"/>
                    <a:pt x="63" y="0"/>
                  </a:cubicBezTo>
                  <a:cubicBezTo>
                    <a:pt x="71" y="31"/>
                    <a:pt x="31" y="52"/>
                    <a:pt x="40" y="83"/>
                  </a:cubicBezTo>
                  <a:cubicBezTo>
                    <a:pt x="58" y="58"/>
                    <a:pt x="76" y="31"/>
                    <a:pt x="104" y="16"/>
                  </a:cubicBezTo>
                  <a:cubicBezTo>
                    <a:pt x="113" y="10"/>
                    <a:pt x="124" y="17"/>
                    <a:pt x="128" y="26"/>
                  </a:cubicBezTo>
                  <a:cubicBezTo>
                    <a:pt x="141" y="47"/>
                    <a:pt x="135" y="74"/>
                    <a:pt x="121" y="93"/>
                  </a:cubicBezTo>
                  <a:cubicBezTo>
                    <a:pt x="105" y="113"/>
                    <a:pt x="81" y="131"/>
                    <a:pt x="54" y="128"/>
                  </a:cubicBezTo>
                  <a:cubicBezTo>
                    <a:pt x="41" y="160"/>
                    <a:pt x="33" y="195"/>
                    <a:pt x="27" y="229"/>
                  </a:cubicBezTo>
                  <a:cubicBezTo>
                    <a:pt x="13" y="226"/>
                    <a:pt x="0" y="212"/>
                    <a:pt x="3" y="197"/>
                  </a:cubicBezTo>
                  <a:cubicBezTo>
                    <a:pt x="6" y="167"/>
                    <a:pt x="15" y="137"/>
                    <a:pt x="27" y="109"/>
                  </a:cubicBezTo>
                  <a:close/>
                  <a:moveTo>
                    <a:pt x="94" y="58"/>
                  </a:moveTo>
                  <a:cubicBezTo>
                    <a:pt x="84" y="70"/>
                    <a:pt x="75" y="84"/>
                    <a:pt x="69" y="99"/>
                  </a:cubicBezTo>
                  <a:cubicBezTo>
                    <a:pt x="87" y="95"/>
                    <a:pt x="105" y="86"/>
                    <a:pt x="114" y="69"/>
                  </a:cubicBezTo>
                  <a:cubicBezTo>
                    <a:pt x="119" y="59"/>
                    <a:pt x="118" y="47"/>
                    <a:pt x="116" y="36"/>
                  </a:cubicBezTo>
                  <a:cubicBezTo>
                    <a:pt x="106" y="40"/>
                    <a:pt x="100" y="49"/>
                    <a:pt x="94" y="5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0"/>
            <p:cNvSpPr>
              <a:spLocks/>
            </p:cNvSpPr>
            <p:nvPr/>
          </p:nvSpPr>
          <p:spPr bwMode="auto">
            <a:xfrm>
              <a:off x="3589" y="-1431"/>
              <a:ext cx="66" cy="295"/>
            </a:xfrm>
            <a:custGeom>
              <a:avLst/>
              <a:gdLst>
                <a:gd name="T0" fmla="*/ 6 w 28"/>
                <a:gd name="T1" fmla="*/ 14 h 125"/>
                <a:gd name="T2" fmla="*/ 17 w 28"/>
                <a:gd name="T3" fmla="*/ 6 h 125"/>
                <a:gd name="T4" fmla="*/ 25 w 28"/>
                <a:gd name="T5" fmla="*/ 25 h 125"/>
                <a:gd name="T6" fmla="*/ 28 w 28"/>
                <a:gd name="T7" fmla="*/ 119 h 125"/>
                <a:gd name="T8" fmla="*/ 11 w 28"/>
                <a:gd name="T9" fmla="*/ 123 h 125"/>
                <a:gd name="T10" fmla="*/ 1 w 28"/>
                <a:gd name="T11" fmla="*/ 102 h 125"/>
                <a:gd name="T12" fmla="*/ 6 w 28"/>
                <a:gd name="T13" fmla="*/ 14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125">
                  <a:moveTo>
                    <a:pt x="6" y="14"/>
                  </a:moveTo>
                  <a:cubicBezTo>
                    <a:pt x="5" y="8"/>
                    <a:pt x="13" y="0"/>
                    <a:pt x="17" y="6"/>
                  </a:cubicBezTo>
                  <a:cubicBezTo>
                    <a:pt x="23" y="11"/>
                    <a:pt x="24" y="19"/>
                    <a:pt x="25" y="25"/>
                  </a:cubicBezTo>
                  <a:cubicBezTo>
                    <a:pt x="28" y="57"/>
                    <a:pt x="28" y="88"/>
                    <a:pt x="28" y="119"/>
                  </a:cubicBezTo>
                  <a:cubicBezTo>
                    <a:pt x="23" y="122"/>
                    <a:pt x="17" y="125"/>
                    <a:pt x="11" y="123"/>
                  </a:cubicBezTo>
                  <a:cubicBezTo>
                    <a:pt x="1" y="121"/>
                    <a:pt x="1" y="109"/>
                    <a:pt x="1" y="102"/>
                  </a:cubicBezTo>
                  <a:cubicBezTo>
                    <a:pt x="0" y="72"/>
                    <a:pt x="1" y="43"/>
                    <a:pt x="6" y="1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1"/>
            <p:cNvSpPr>
              <a:spLocks/>
            </p:cNvSpPr>
            <p:nvPr/>
          </p:nvSpPr>
          <p:spPr bwMode="auto">
            <a:xfrm>
              <a:off x="4247" y="-1427"/>
              <a:ext cx="258" cy="303"/>
            </a:xfrm>
            <a:custGeom>
              <a:avLst/>
              <a:gdLst>
                <a:gd name="T0" fmla="*/ 9 w 109"/>
                <a:gd name="T1" fmla="*/ 10 h 128"/>
                <a:gd name="T2" fmla="*/ 84 w 109"/>
                <a:gd name="T3" fmla="*/ 1 h 128"/>
                <a:gd name="T4" fmla="*/ 106 w 109"/>
                <a:gd name="T5" fmla="*/ 24 h 128"/>
                <a:gd name="T6" fmla="*/ 54 w 109"/>
                <a:gd name="T7" fmla="*/ 30 h 128"/>
                <a:gd name="T8" fmla="*/ 49 w 109"/>
                <a:gd name="T9" fmla="*/ 46 h 128"/>
                <a:gd name="T10" fmla="*/ 86 w 109"/>
                <a:gd name="T11" fmla="*/ 48 h 128"/>
                <a:gd name="T12" fmla="*/ 86 w 109"/>
                <a:gd name="T13" fmla="*/ 64 h 128"/>
                <a:gd name="T14" fmla="*/ 42 w 109"/>
                <a:gd name="T15" fmla="*/ 67 h 128"/>
                <a:gd name="T16" fmla="*/ 34 w 109"/>
                <a:gd name="T17" fmla="*/ 92 h 128"/>
                <a:gd name="T18" fmla="*/ 86 w 109"/>
                <a:gd name="T19" fmla="*/ 86 h 128"/>
                <a:gd name="T20" fmla="*/ 92 w 109"/>
                <a:gd name="T21" fmla="*/ 100 h 128"/>
                <a:gd name="T22" fmla="*/ 29 w 109"/>
                <a:gd name="T23" fmla="*/ 126 h 128"/>
                <a:gd name="T24" fmla="*/ 8 w 109"/>
                <a:gd name="T25" fmla="*/ 107 h 128"/>
                <a:gd name="T26" fmla="*/ 13 w 109"/>
                <a:gd name="T27" fmla="*/ 51 h 128"/>
                <a:gd name="T28" fmla="*/ 25 w 109"/>
                <a:gd name="T29" fmla="*/ 48 h 128"/>
                <a:gd name="T30" fmla="*/ 31 w 109"/>
                <a:gd name="T31" fmla="*/ 28 h 128"/>
                <a:gd name="T32" fmla="*/ 9 w 109"/>
                <a:gd name="T33" fmla="*/ 1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9" h="128">
                  <a:moveTo>
                    <a:pt x="9" y="10"/>
                  </a:moveTo>
                  <a:cubicBezTo>
                    <a:pt x="34" y="5"/>
                    <a:pt x="59" y="1"/>
                    <a:pt x="84" y="1"/>
                  </a:cubicBezTo>
                  <a:cubicBezTo>
                    <a:pt x="96" y="0"/>
                    <a:pt x="109" y="13"/>
                    <a:pt x="106" y="24"/>
                  </a:cubicBezTo>
                  <a:cubicBezTo>
                    <a:pt x="90" y="31"/>
                    <a:pt x="71" y="28"/>
                    <a:pt x="54" y="30"/>
                  </a:cubicBezTo>
                  <a:cubicBezTo>
                    <a:pt x="53" y="35"/>
                    <a:pt x="51" y="41"/>
                    <a:pt x="49" y="46"/>
                  </a:cubicBezTo>
                  <a:cubicBezTo>
                    <a:pt x="61" y="46"/>
                    <a:pt x="74" y="46"/>
                    <a:pt x="86" y="48"/>
                  </a:cubicBezTo>
                  <a:cubicBezTo>
                    <a:pt x="86" y="53"/>
                    <a:pt x="86" y="59"/>
                    <a:pt x="86" y="64"/>
                  </a:cubicBezTo>
                  <a:cubicBezTo>
                    <a:pt x="72" y="68"/>
                    <a:pt x="57" y="67"/>
                    <a:pt x="42" y="67"/>
                  </a:cubicBezTo>
                  <a:cubicBezTo>
                    <a:pt x="39" y="75"/>
                    <a:pt x="36" y="84"/>
                    <a:pt x="34" y="92"/>
                  </a:cubicBezTo>
                  <a:cubicBezTo>
                    <a:pt x="51" y="90"/>
                    <a:pt x="68" y="85"/>
                    <a:pt x="86" y="86"/>
                  </a:cubicBezTo>
                  <a:cubicBezTo>
                    <a:pt x="88" y="90"/>
                    <a:pt x="90" y="95"/>
                    <a:pt x="92" y="100"/>
                  </a:cubicBezTo>
                  <a:cubicBezTo>
                    <a:pt x="74" y="114"/>
                    <a:pt x="53" y="128"/>
                    <a:pt x="29" y="126"/>
                  </a:cubicBezTo>
                  <a:cubicBezTo>
                    <a:pt x="19" y="126"/>
                    <a:pt x="12" y="116"/>
                    <a:pt x="8" y="107"/>
                  </a:cubicBezTo>
                  <a:cubicBezTo>
                    <a:pt x="0" y="88"/>
                    <a:pt x="21" y="71"/>
                    <a:pt x="13" y="51"/>
                  </a:cubicBezTo>
                  <a:cubicBezTo>
                    <a:pt x="17" y="50"/>
                    <a:pt x="21" y="49"/>
                    <a:pt x="25" y="48"/>
                  </a:cubicBezTo>
                  <a:cubicBezTo>
                    <a:pt x="27" y="41"/>
                    <a:pt x="29" y="35"/>
                    <a:pt x="31" y="28"/>
                  </a:cubicBezTo>
                  <a:cubicBezTo>
                    <a:pt x="21" y="25"/>
                    <a:pt x="12" y="21"/>
                    <a:pt x="9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2"/>
            <p:cNvSpPr>
              <a:spLocks noEditPoints="1"/>
            </p:cNvSpPr>
            <p:nvPr/>
          </p:nvSpPr>
          <p:spPr bwMode="auto">
            <a:xfrm>
              <a:off x="1505" y="-717"/>
              <a:ext cx="1971" cy="1943"/>
            </a:xfrm>
            <a:custGeom>
              <a:avLst/>
              <a:gdLst>
                <a:gd name="T0" fmla="*/ 0 w 833"/>
                <a:gd name="T1" fmla="*/ 0 h 822"/>
                <a:gd name="T2" fmla="*/ 827 w 833"/>
                <a:gd name="T3" fmla="*/ 0 h 822"/>
                <a:gd name="T4" fmla="*/ 761 w 833"/>
                <a:gd name="T5" fmla="*/ 234 h 822"/>
                <a:gd name="T6" fmla="*/ 608 w 833"/>
                <a:gd name="T7" fmla="*/ 335 h 822"/>
                <a:gd name="T8" fmla="*/ 533 w 833"/>
                <a:gd name="T9" fmla="*/ 350 h 822"/>
                <a:gd name="T10" fmla="*/ 825 w 833"/>
                <a:gd name="T11" fmla="*/ 349 h 822"/>
                <a:gd name="T12" fmla="*/ 777 w 833"/>
                <a:gd name="T13" fmla="*/ 593 h 822"/>
                <a:gd name="T14" fmla="*/ 634 w 833"/>
                <a:gd name="T15" fmla="*/ 738 h 822"/>
                <a:gd name="T16" fmla="*/ 400 w 833"/>
                <a:gd name="T17" fmla="*/ 811 h 822"/>
                <a:gd name="T18" fmla="*/ 148 w 833"/>
                <a:gd name="T19" fmla="*/ 819 h 822"/>
                <a:gd name="T20" fmla="*/ 0 w 833"/>
                <a:gd name="T21" fmla="*/ 819 h 822"/>
                <a:gd name="T22" fmla="*/ 0 w 833"/>
                <a:gd name="T23" fmla="*/ 0 h 822"/>
                <a:gd name="T24" fmla="*/ 288 w 833"/>
                <a:gd name="T25" fmla="*/ 199 h 822"/>
                <a:gd name="T26" fmla="*/ 288 w 833"/>
                <a:gd name="T27" fmla="*/ 723 h 822"/>
                <a:gd name="T28" fmla="*/ 504 w 833"/>
                <a:gd name="T29" fmla="*/ 657 h 822"/>
                <a:gd name="T30" fmla="*/ 555 w 833"/>
                <a:gd name="T31" fmla="*/ 549 h 822"/>
                <a:gd name="T32" fmla="*/ 323 w 833"/>
                <a:gd name="T33" fmla="*/ 549 h 822"/>
                <a:gd name="T34" fmla="*/ 323 w 833"/>
                <a:gd name="T35" fmla="*/ 350 h 822"/>
                <a:gd name="T36" fmla="*/ 467 w 833"/>
                <a:gd name="T37" fmla="*/ 307 h 822"/>
                <a:gd name="T38" fmla="*/ 566 w 833"/>
                <a:gd name="T39" fmla="*/ 200 h 822"/>
                <a:gd name="T40" fmla="*/ 288 w 833"/>
                <a:gd name="T41" fmla="*/ 199 h 8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33" h="822">
                  <a:moveTo>
                    <a:pt x="0" y="0"/>
                  </a:moveTo>
                  <a:cubicBezTo>
                    <a:pt x="276" y="0"/>
                    <a:pt x="551" y="0"/>
                    <a:pt x="827" y="0"/>
                  </a:cubicBezTo>
                  <a:cubicBezTo>
                    <a:pt x="830" y="82"/>
                    <a:pt x="811" y="167"/>
                    <a:pt x="761" y="234"/>
                  </a:cubicBezTo>
                  <a:cubicBezTo>
                    <a:pt x="724" y="284"/>
                    <a:pt x="668" y="318"/>
                    <a:pt x="608" y="335"/>
                  </a:cubicBezTo>
                  <a:cubicBezTo>
                    <a:pt x="583" y="342"/>
                    <a:pt x="558" y="345"/>
                    <a:pt x="533" y="350"/>
                  </a:cubicBezTo>
                  <a:cubicBezTo>
                    <a:pt x="630" y="348"/>
                    <a:pt x="728" y="349"/>
                    <a:pt x="825" y="349"/>
                  </a:cubicBezTo>
                  <a:cubicBezTo>
                    <a:pt x="833" y="433"/>
                    <a:pt x="818" y="519"/>
                    <a:pt x="777" y="593"/>
                  </a:cubicBezTo>
                  <a:cubicBezTo>
                    <a:pt x="744" y="654"/>
                    <a:pt x="694" y="704"/>
                    <a:pt x="634" y="738"/>
                  </a:cubicBezTo>
                  <a:cubicBezTo>
                    <a:pt x="563" y="780"/>
                    <a:pt x="481" y="801"/>
                    <a:pt x="400" y="811"/>
                  </a:cubicBezTo>
                  <a:cubicBezTo>
                    <a:pt x="316" y="822"/>
                    <a:pt x="232" y="818"/>
                    <a:pt x="148" y="819"/>
                  </a:cubicBezTo>
                  <a:cubicBezTo>
                    <a:pt x="98" y="819"/>
                    <a:pt x="49" y="819"/>
                    <a:pt x="0" y="819"/>
                  </a:cubicBezTo>
                  <a:cubicBezTo>
                    <a:pt x="0" y="546"/>
                    <a:pt x="0" y="273"/>
                    <a:pt x="0" y="0"/>
                  </a:cubicBezTo>
                  <a:close/>
                  <a:moveTo>
                    <a:pt x="288" y="199"/>
                  </a:moveTo>
                  <a:cubicBezTo>
                    <a:pt x="288" y="374"/>
                    <a:pt x="288" y="548"/>
                    <a:pt x="288" y="723"/>
                  </a:cubicBezTo>
                  <a:cubicBezTo>
                    <a:pt x="364" y="725"/>
                    <a:pt x="448" y="713"/>
                    <a:pt x="504" y="657"/>
                  </a:cubicBezTo>
                  <a:cubicBezTo>
                    <a:pt x="533" y="628"/>
                    <a:pt x="549" y="589"/>
                    <a:pt x="555" y="549"/>
                  </a:cubicBezTo>
                  <a:cubicBezTo>
                    <a:pt x="477" y="549"/>
                    <a:pt x="400" y="549"/>
                    <a:pt x="323" y="549"/>
                  </a:cubicBezTo>
                  <a:cubicBezTo>
                    <a:pt x="323" y="483"/>
                    <a:pt x="323" y="416"/>
                    <a:pt x="323" y="350"/>
                  </a:cubicBezTo>
                  <a:cubicBezTo>
                    <a:pt x="373" y="343"/>
                    <a:pt x="422" y="331"/>
                    <a:pt x="467" y="307"/>
                  </a:cubicBezTo>
                  <a:cubicBezTo>
                    <a:pt x="511" y="284"/>
                    <a:pt x="550" y="248"/>
                    <a:pt x="566" y="200"/>
                  </a:cubicBezTo>
                  <a:cubicBezTo>
                    <a:pt x="473" y="199"/>
                    <a:pt x="381" y="199"/>
                    <a:pt x="288" y="19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3"/>
            <p:cNvSpPr>
              <a:spLocks/>
            </p:cNvSpPr>
            <p:nvPr/>
          </p:nvSpPr>
          <p:spPr bwMode="auto">
            <a:xfrm>
              <a:off x="3540" y="-715"/>
              <a:ext cx="681" cy="1936"/>
            </a:xfrm>
            <a:custGeom>
              <a:avLst/>
              <a:gdLst>
                <a:gd name="T0" fmla="*/ 0 w 288"/>
                <a:gd name="T1" fmla="*/ 0 h 819"/>
                <a:gd name="T2" fmla="*/ 288 w 288"/>
                <a:gd name="T3" fmla="*/ 0 h 819"/>
                <a:gd name="T4" fmla="*/ 288 w 288"/>
                <a:gd name="T5" fmla="*/ 819 h 819"/>
                <a:gd name="T6" fmla="*/ 0 w 288"/>
                <a:gd name="T7" fmla="*/ 819 h 819"/>
                <a:gd name="T8" fmla="*/ 0 w 288"/>
                <a:gd name="T9" fmla="*/ 0 h 8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8" h="819">
                  <a:moveTo>
                    <a:pt x="0" y="0"/>
                  </a:moveTo>
                  <a:cubicBezTo>
                    <a:pt x="96" y="0"/>
                    <a:pt x="192" y="0"/>
                    <a:pt x="288" y="0"/>
                  </a:cubicBezTo>
                  <a:cubicBezTo>
                    <a:pt x="288" y="273"/>
                    <a:pt x="288" y="546"/>
                    <a:pt x="288" y="819"/>
                  </a:cubicBezTo>
                  <a:cubicBezTo>
                    <a:pt x="192" y="819"/>
                    <a:pt x="96" y="819"/>
                    <a:pt x="0" y="819"/>
                  </a:cubicBezTo>
                  <a:cubicBezTo>
                    <a:pt x="0" y="546"/>
                    <a:pt x="0" y="273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4"/>
            <p:cNvSpPr>
              <a:spLocks/>
            </p:cNvSpPr>
            <p:nvPr/>
          </p:nvSpPr>
          <p:spPr bwMode="auto">
            <a:xfrm>
              <a:off x="4287" y="-715"/>
              <a:ext cx="1843" cy="1936"/>
            </a:xfrm>
            <a:custGeom>
              <a:avLst/>
              <a:gdLst>
                <a:gd name="T0" fmla="*/ 13 w 779"/>
                <a:gd name="T1" fmla="*/ 0 h 819"/>
                <a:gd name="T2" fmla="*/ 779 w 779"/>
                <a:gd name="T3" fmla="*/ 0 h 819"/>
                <a:gd name="T4" fmla="*/ 779 w 779"/>
                <a:gd name="T5" fmla="*/ 197 h 819"/>
                <a:gd name="T6" fmla="*/ 330 w 779"/>
                <a:gd name="T7" fmla="*/ 198 h 819"/>
                <a:gd name="T8" fmla="*/ 355 w 779"/>
                <a:gd name="T9" fmla="*/ 493 h 819"/>
                <a:gd name="T10" fmla="*/ 414 w 779"/>
                <a:gd name="T11" fmla="*/ 652 h 819"/>
                <a:gd name="T12" fmla="*/ 491 w 779"/>
                <a:gd name="T13" fmla="*/ 724 h 819"/>
                <a:gd name="T14" fmla="*/ 492 w 779"/>
                <a:gd name="T15" fmla="*/ 522 h 819"/>
                <a:gd name="T16" fmla="*/ 442 w 779"/>
                <a:gd name="T17" fmla="*/ 522 h 819"/>
                <a:gd name="T18" fmla="*/ 443 w 779"/>
                <a:gd name="T19" fmla="*/ 307 h 819"/>
                <a:gd name="T20" fmla="*/ 779 w 779"/>
                <a:gd name="T21" fmla="*/ 307 h 819"/>
                <a:gd name="T22" fmla="*/ 779 w 779"/>
                <a:gd name="T23" fmla="*/ 819 h 819"/>
                <a:gd name="T24" fmla="*/ 476 w 779"/>
                <a:gd name="T25" fmla="*/ 819 h 819"/>
                <a:gd name="T26" fmla="*/ 244 w 779"/>
                <a:gd name="T27" fmla="*/ 754 h 819"/>
                <a:gd name="T28" fmla="*/ 102 w 779"/>
                <a:gd name="T29" fmla="*/ 597 h 819"/>
                <a:gd name="T30" fmla="*/ 26 w 779"/>
                <a:gd name="T31" fmla="*/ 374 h 819"/>
                <a:gd name="T32" fmla="*/ 13 w 779"/>
                <a:gd name="T33" fmla="*/ 0 h 8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79" h="819">
                  <a:moveTo>
                    <a:pt x="13" y="0"/>
                  </a:moveTo>
                  <a:cubicBezTo>
                    <a:pt x="268" y="0"/>
                    <a:pt x="523" y="0"/>
                    <a:pt x="779" y="0"/>
                  </a:cubicBezTo>
                  <a:cubicBezTo>
                    <a:pt x="779" y="66"/>
                    <a:pt x="779" y="132"/>
                    <a:pt x="779" y="197"/>
                  </a:cubicBezTo>
                  <a:cubicBezTo>
                    <a:pt x="629" y="198"/>
                    <a:pt x="480" y="198"/>
                    <a:pt x="330" y="198"/>
                  </a:cubicBezTo>
                  <a:cubicBezTo>
                    <a:pt x="330" y="297"/>
                    <a:pt x="334" y="396"/>
                    <a:pt x="355" y="493"/>
                  </a:cubicBezTo>
                  <a:cubicBezTo>
                    <a:pt x="367" y="548"/>
                    <a:pt x="384" y="604"/>
                    <a:pt x="414" y="652"/>
                  </a:cubicBezTo>
                  <a:cubicBezTo>
                    <a:pt x="433" y="682"/>
                    <a:pt x="457" y="711"/>
                    <a:pt x="491" y="724"/>
                  </a:cubicBezTo>
                  <a:cubicBezTo>
                    <a:pt x="492" y="656"/>
                    <a:pt x="492" y="589"/>
                    <a:pt x="492" y="522"/>
                  </a:cubicBezTo>
                  <a:cubicBezTo>
                    <a:pt x="475" y="522"/>
                    <a:pt x="459" y="522"/>
                    <a:pt x="442" y="522"/>
                  </a:cubicBezTo>
                  <a:cubicBezTo>
                    <a:pt x="442" y="450"/>
                    <a:pt x="443" y="378"/>
                    <a:pt x="443" y="307"/>
                  </a:cubicBezTo>
                  <a:cubicBezTo>
                    <a:pt x="555" y="306"/>
                    <a:pt x="667" y="307"/>
                    <a:pt x="779" y="307"/>
                  </a:cubicBezTo>
                  <a:cubicBezTo>
                    <a:pt x="779" y="478"/>
                    <a:pt x="779" y="648"/>
                    <a:pt x="779" y="819"/>
                  </a:cubicBezTo>
                  <a:cubicBezTo>
                    <a:pt x="678" y="819"/>
                    <a:pt x="577" y="819"/>
                    <a:pt x="476" y="819"/>
                  </a:cubicBezTo>
                  <a:cubicBezTo>
                    <a:pt x="395" y="818"/>
                    <a:pt x="312" y="798"/>
                    <a:pt x="244" y="754"/>
                  </a:cubicBezTo>
                  <a:cubicBezTo>
                    <a:pt x="183" y="716"/>
                    <a:pt x="136" y="660"/>
                    <a:pt x="102" y="597"/>
                  </a:cubicBezTo>
                  <a:cubicBezTo>
                    <a:pt x="64" y="528"/>
                    <a:pt x="40" y="452"/>
                    <a:pt x="26" y="374"/>
                  </a:cubicBezTo>
                  <a:cubicBezTo>
                    <a:pt x="3" y="251"/>
                    <a:pt x="0" y="124"/>
                    <a:pt x="1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5"/>
            <p:cNvSpPr>
              <a:spLocks noEditPoints="1"/>
            </p:cNvSpPr>
            <p:nvPr/>
          </p:nvSpPr>
          <p:spPr bwMode="auto">
            <a:xfrm>
              <a:off x="4919" y="1337"/>
              <a:ext cx="1270" cy="1305"/>
            </a:xfrm>
            <a:custGeom>
              <a:avLst/>
              <a:gdLst>
                <a:gd name="T0" fmla="*/ 219 w 537"/>
                <a:gd name="T1" fmla="*/ 10 h 552"/>
                <a:gd name="T2" fmla="*/ 367 w 537"/>
                <a:gd name="T3" fmla="*/ 25 h 552"/>
                <a:gd name="T4" fmla="*/ 508 w 537"/>
                <a:gd name="T5" fmla="*/ 163 h 552"/>
                <a:gd name="T6" fmla="*/ 517 w 537"/>
                <a:gd name="T7" fmla="*/ 351 h 552"/>
                <a:gd name="T8" fmla="*/ 404 w 537"/>
                <a:gd name="T9" fmla="*/ 494 h 552"/>
                <a:gd name="T10" fmla="*/ 103 w 537"/>
                <a:gd name="T11" fmla="*/ 473 h 552"/>
                <a:gd name="T12" fmla="*/ 9 w 537"/>
                <a:gd name="T13" fmla="*/ 307 h 552"/>
                <a:gd name="T14" fmla="*/ 46 w 537"/>
                <a:gd name="T15" fmla="*/ 128 h 552"/>
                <a:gd name="T16" fmla="*/ 219 w 537"/>
                <a:gd name="T17" fmla="*/ 10 h 552"/>
                <a:gd name="T18" fmla="*/ 186 w 537"/>
                <a:gd name="T19" fmla="*/ 188 h 552"/>
                <a:gd name="T20" fmla="*/ 187 w 537"/>
                <a:gd name="T21" fmla="*/ 349 h 552"/>
                <a:gd name="T22" fmla="*/ 348 w 537"/>
                <a:gd name="T23" fmla="*/ 349 h 552"/>
                <a:gd name="T24" fmla="*/ 348 w 537"/>
                <a:gd name="T25" fmla="*/ 188 h 552"/>
                <a:gd name="T26" fmla="*/ 186 w 537"/>
                <a:gd name="T27" fmla="*/ 188 h 5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37" h="552">
                  <a:moveTo>
                    <a:pt x="219" y="10"/>
                  </a:moveTo>
                  <a:cubicBezTo>
                    <a:pt x="268" y="0"/>
                    <a:pt x="321" y="5"/>
                    <a:pt x="367" y="25"/>
                  </a:cubicBezTo>
                  <a:cubicBezTo>
                    <a:pt x="430" y="50"/>
                    <a:pt x="481" y="101"/>
                    <a:pt x="508" y="163"/>
                  </a:cubicBezTo>
                  <a:cubicBezTo>
                    <a:pt x="534" y="222"/>
                    <a:pt x="537" y="290"/>
                    <a:pt x="517" y="351"/>
                  </a:cubicBezTo>
                  <a:cubicBezTo>
                    <a:pt x="497" y="410"/>
                    <a:pt x="457" y="461"/>
                    <a:pt x="404" y="494"/>
                  </a:cubicBezTo>
                  <a:cubicBezTo>
                    <a:pt x="312" y="552"/>
                    <a:pt x="185" y="543"/>
                    <a:pt x="103" y="473"/>
                  </a:cubicBezTo>
                  <a:cubicBezTo>
                    <a:pt x="52" y="432"/>
                    <a:pt x="18" y="371"/>
                    <a:pt x="9" y="307"/>
                  </a:cubicBezTo>
                  <a:cubicBezTo>
                    <a:pt x="0" y="245"/>
                    <a:pt x="13" y="181"/>
                    <a:pt x="46" y="128"/>
                  </a:cubicBezTo>
                  <a:cubicBezTo>
                    <a:pt x="84" y="67"/>
                    <a:pt x="148" y="23"/>
                    <a:pt x="219" y="10"/>
                  </a:cubicBezTo>
                  <a:close/>
                  <a:moveTo>
                    <a:pt x="186" y="188"/>
                  </a:moveTo>
                  <a:cubicBezTo>
                    <a:pt x="187" y="242"/>
                    <a:pt x="187" y="296"/>
                    <a:pt x="187" y="349"/>
                  </a:cubicBezTo>
                  <a:cubicBezTo>
                    <a:pt x="240" y="350"/>
                    <a:pt x="294" y="350"/>
                    <a:pt x="348" y="349"/>
                  </a:cubicBezTo>
                  <a:cubicBezTo>
                    <a:pt x="348" y="295"/>
                    <a:pt x="348" y="241"/>
                    <a:pt x="348" y="188"/>
                  </a:cubicBezTo>
                  <a:cubicBezTo>
                    <a:pt x="294" y="188"/>
                    <a:pt x="240" y="187"/>
                    <a:pt x="186" y="18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6"/>
            <p:cNvSpPr>
              <a:spLocks/>
            </p:cNvSpPr>
            <p:nvPr/>
          </p:nvSpPr>
          <p:spPr bwMode="auto">
            <a:xfrm>
              <a:off x="1505" y="1377"/>
              <a:ext cx="1093" cy="1187"/>
            </a:xfrm>
            <a:custGeom>
              <a:avLst/>
              <a:gdLst>
                <a:gd name="T0" fmla="*/ 0 w 462"/>
                <a:gd name="T1" fmla="*/ 1 h 502"/>
                <a:gd name="T2" fmla="*/ 169 w 462"/>
                <a:gd name="T3" fmla="*/ 1 h 502"/>
                <a:gd name="T4" fmla="*/ 169 w 462"/>
                <a:gd name="T5" fmla="*/ 192 h 502"/>
                <a:gd name="T6" fmla="*/ 293 w 462"/>
                <a:gd name="T7" fmla="*/ 192 h 502"/>
                <a:gd name="T8" fmla="*/ 293 w 462"/>
                <a:gd name="T9" fmla="*/ 0 h 502"/>
                <a:gd name="T10" fmla="*/ 462 w 462"/>
                <a:gd name="T11" fmla="*/ 0 h 502"/>
                <a:gd name="T12" fmla="*/ 462 w 462"/>
                <a:gd name="T13" fmla="*/ 501 h 502"/>
                <a:gd name="T14" fmla="*/ 293 w 462"/>
                <a:gd name="T15" fmla="*/ 502 h 502"/>
                <a:gd name="T16" fmla="*/ 293 w 462"/>
                <a:gd name="T17" fmla="*/ 304 h 502"/>
                <a:gd name="T18" fmla="*/ 169 w 462"/>
                <a:gd name="T19" fmla="*/ 304 h 502"/>
                <a:gd name="T20" fmla="*/ 169 w 462"/>
                <a:gd name="T21" fmla="*/ 502 h 502"/>
                <a:gd name="T22" fmla="*/ 0 w 462"/>
                <a:gd name="T23" fmla="*/ 502 h 502"/>
                <a:gd name="T24" fmla="*/ 0 w 462"/>
                <a:gd name="T25" fmla="*/ 1 h 5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2" h="502">
                  <a:moveTo>
                    <a:pt x="0" y="1"/>
                  </a:moveTo>
                  <a:cubicBezTo>
                    <a:pt x="57" y="1"/>
                    <a:pt x="113" y="1"/>
                    <a:pt x="169" y="1"/>
                  </a:cubicBezTo>
                  <a:cubicBezTo>
                    <a:pt x="169" y="65"/>
                    <a:pt x="169" y="128"/>
                    <a:pt x="169" y="192"/>
                  </a:cubicBezTo>
                  <a:cubicBezTo>
                    <a:pt x="211" y="192"/>
                    <a:pt x="252" y="192"/>
                    <a:pt x="293" y="192"/>
                  </a:cubicBezTo>
                  <a:cubicBezTo>
                    <a:pt x="293" y="128"/>
                    <a:pt x="292" y="64"/>
                    <a:pt x="293" y="0"/>
                  </a:cubicBezTo>
                  <a:cubicBezTo>
                    <a:pt x="349" y="1"/>
                    <a:pt x="405" y="1"/>
                    <a:pt x="462" y="0"/>
                  </a:cubicBezTo>
                  <a:cubicBezTo>
                    <a:pt x="462" y="167"/>
                    <a:pt x="461" y="334"/>
                    <a:pt x="462" y="501"/>
                  </a:cubicBezTo>
                  <a:cubicBezTo>
                    <a:pt x="406" y="502"/>
                    <a:pt x="349" y="502"/>
                    <a:pt x="293" y="502"/>
                  </a:cubicBezTo>
                  <a:cubicBezTo>
                    <a:pt x="293" y="436"/>
                    <a:pt x="293" y="370"/>
                    <a:pt x="293" y="304"/>
                  </a:cubicBezTo>
                  <a:cubicBezTo>
                    <a:pt x="252" y="304"/>
                    <a:pt x="210" y="304"/>
                    <a:pt x="169" y="304"/>
                  </a:cubicBezTo>
                  <a:cubicBezTo>
                    <a:pt x="169" y="370"/>
                    <a:pt x="169" y="436"/>
                    <a:pt x="169" y="502"/>
                  </a:cubicBezTo>
                  <a:cubicBezTo>
                    <a:pt x="113" y="502"/>
                    <a:pt x="57" y="502"/>
                    <a:pt x="0" y="502"/>
                  </a:cubicBezTo>
                  <a:cubicBezTo>
                    <a:pt x="0" y="335"/>
                    <a:pt x="0" y="168"/>
                    <a:pt x="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7"/>
            <p:cNvSpPr>
              <a:spLocks/>
            </p:cNvSpPr>
            <p:nvPr/>
          </p:nvSpPr>
          <p:spPr bwMode="auto">
            <a:xfrm>
              <a:off x="2645" y="1380"/>
              <a:ext cx="1048" cy="1208"/>
            </a:xfrm>
            <a:custGeom>
              <a:avLst/>
              <a:gdLst>
                <a:gd name="T0" fmla="*/ 55 w 443"/>
                <a:gd name="T1" fmla="*/ 315 h 511"/>
                <a:gd name="T2" fmla="*/ 12 w 443"/>
                <a:gd name="T3" fmla="*/ 0 h 511"/>
                <a:gd name="T4" fmla="*/ 443 w 443"/>
                <a:gd name="T5" fmla="*/ 0 h 511"/>
                <a:gd name="T6" fmla="*/ 443 w 443"/>
                <a:gd name="T7" fmla="*/ 146 h 511"/>
                <a:gd name="T8" fmla="*/ 200 w 443"/>
                <a:gd name="T9" fmla="*/ 146 h 511"/>
                <a:gd name="T10" fmla="*/ 247 w 443"/>
                <a:gd name="T11" fmla="*/ 332 h 511"/>
                <a:gd name="T12" fmla="*/ 443 w 443"/>
                <a:gd name="T13" fmla="*/ 420 h 511"/>
                <a:gd name="T14" fmla="*/ 443 w 443"/>
                <a:gd name="T15" fmla="*/ 504 h 511"/>
                <a:gd name="T16" fmla="*/ 195 w 443"/>
                <a:gd name="T17" fmla="*/ 464 h 511"/>
                <a:gd name="T18" fmla="*/ 55 w 443"/>
                <a:gd name="T19" fmla="*/ 315 h 5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3" h="511">
                  <a:moveTo>
                    <a:pt x="55" y="315"/>
                  </a:moveTo>
                  <a:cubicBezTo>
                    <a:pt x="10" y="217"/>
                    <a:pt x="0" y="106"/>
                    <a:pt x="12" y="0"/>
                  </a:cubicBezTo>
                  <a:cubicBezTo>
                    <a:pt x="156" y="0"/>
                    <a:pt x="299" y="0"/>
                    <a:pt x="443" y="0"/>
                  </a:cubicBezTo>
                  <a:cubicBezTo>
                    <a:pt x="443" y="48"/>
                    <a:pt x="443" y="97"/>
                    <a:pt x="443" y="146"/>
                  </a:cubicBezTo>
                  <a:cubicBezTo>
                    <a:pt x="362" y="146"/>
                    <a:pt x="281" y="145"/>
                    <a:pt x="200" y="146"/>
                  </a:cubicBezTo>
                  <a:cubicBezTo>
                    <a:pt x="197" y="211"/>
                    <a:pt x="207" y="279"/>
                    <a:pt x="247" y="332"/>
                  </a:cubicBezTo>
                  <a:cubicBezTo>
                    <a:pt x="292" y="392"/>
                    <a:pt x="370" y="420"/>
                    <a:pt x="443" y="420"/>
                  </a:cubicBezTo>
                  <a:cubicBezTo>
                    <a:pt x="443" y="448"/>
                    <a:pt x="443" y="476"/>
                    <a:pt x="443" y="504"/>
                  </a:cubicBezTo>
                  <a:cubicBezTo>
                    <a:pt x="359" y="511"/>
                    <a:pt x="271" y="504"/>
                    <a:pt x="195" y="464"/>
                  </a:cubicBezTo>
                  <a:cubicBezTo>
                    <a:pt x="133" y="432"/>
                    <a:pt x="84" y="378"/>
                    <a:pt x="55" y="31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8"/>
            <p:cNvSpPr>
              <a:spLocks noEditPoints="1"/>
            </p:cNvSpPr>
            <p:nvPr/>
          </p:nvSpPr>
          <p:spPr bwMode="auto">
            <a:xfrm>
              <a:off x="3767" y="1380"/>
              <a:ext cx="1251" cy="1184"/>
            </a:xfrm>
            <a:custGeom>
              <a:avLst/>
              <a:gdLst>
                <a:gd name="T0" fmla="*/ 1 w 529"/>
                <a:gd name="T1" fmla="*/ 0 h 501"/>
                <a:gd name="T2" fmla="*/ 529 w 529"/>
                <a:gd name="T3" fmla="*/ 0 h 501"/>
                <a:gd name="T4" fmla="*/ 470 w 529"/>
                <a:gd name="T5" fmla="*/ 171 h 501"/>
                <a:gd name="T6" fmla="*/ 368 w 529"/>
                <a:gd name="T7" fmla="*/ 238 h 501"/>
                <a:gd name="T8" fmla="*/ 500 w 529"/>
                <a:gd name="T9" fmla="*/ 384 h 501"/>
                <a:gd name="T10" fmla="*/ 519 w 529"/>
                <a:gd name="T11" fmla="*/ 501 h 501"/>
                <a:gd name="T12" fmla="*/ 343 w 529"/>
                <a:gd name="T13" fmla="*/ 501 h 501"/>
                <a:gd name="T14" fmla="*/ 282 w 529"/>
                <a:gd name="T15" fmla="*/ 334 h 501"/>
                <a:gd name="T16" fmla="*/ 170 w 529"/>
                <a:gd name="T17" fmla="*/ 278 h 501"/>
                <a:gd name="T18" fmla="*/ 170 w 529"/>
                <a:gd name="T19" fmla="*/ 501 h 501"/>
                <a:gd name="T20" fmla="*/ 1 w 529"/>
                <a:gd name="T21" fmla="*/ 501 h 501"/>
                <a:gd name="T22" fmla="*/ 1 w 529"/>
                <a:gd name="T23" fmla="*/ 0 h 501"/>
                <a:gd name="T24" fmla="*/ 170 w 529"/>
                <a:gd name="T25" fmla="*/ 133 h 501"/>
                <a:gd name="T26" fmla="*/ 170 w 529"/>
                <a:gd name="T27" fmla="*/ 213 h 501"/>
                <a:gd name="T28" fmla="*/ 281 w 529"/>
                <a:gd name="T29" fmla="*/ 190 h 501"/>
                <a:gd name="T30" fmla="*/ 335 w 529"/>
                <a:gd name="T31" fmla="*/ 133 h 501"/>
                <a:gd name="T32" fmla="*/ 170 w 529"/>
                <a:gd name="T33" fmla="*/ 133 h 5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29" h="501">
                  <a:moveTo>
                    <a:pt x="1" y="0"/>
                  </a:moveTo>
                  <a:cubicBezTo>
                    <a:pt x="177" y="0"/>
                    <a:pt x="353" y="0"/>
                    <a:pt x="529" y="0"/>
                  </a:cubicBezTo>
                  <a:cubicBezTo>
                    <a:pt x="526" y="60"/>
                    <a:pt x="509" y="123"/>
                    <a:pt x="470" y="171"/>
                  </a:cubicBezTo>
                  <a:cubicBezTo>
                    <a:pt x="444" y="203"/>
                    <a:pt x="408" y="227"/>
                    <a:pt x="368" y="238"/>
                  </a:cubicBezTo>
                  <a:cubicBezTo>
                    <a:pt x="425" y="272"/>
                    <a:pt x="474" y="322"/>
                    <a:pt x="500" y="384"/>
                  </a:cubicBezTo>
                  <a:cubicBezTo>
                    <a:pt x="516" y="421"/>
                    <a:pt x="521" y="461"/>
                    <a:pt x="519" y="501"/>
                  </a:cubicBezTo>
                  <a:cubicBezTo>
                    <a:pt x="460" y="501"/>
                    <a:pt x="402" y="501"/>
                    <a:pt x="343" y="501"/>
                  </a:cubicBezTo>
                  <a:cubicBezTo>
                    <a:pt x="338" y="441"/>
                    <a:pt x="322" y="380"/>
                    <a:pt x="282" y="334"/>
                  </a:cubicBezTo>
                  <a:cubicBezTo>
                    <a:pt x="254" y="301"/>
                    <a:pt x="213" y="281"/>
                    <a:pt x="170" y="278"/>
                  </a:cubicBezTo>
                  <a:cubicBezTo>
                    <a:pt x="170" y="352"/>
                    <a:pt x="170" y="426"/>
                    <a:pt x="170" y="501"/>
                  </a:cubicBezTo>
                  <a:cubicBezTo>
                    <a:pt x="114" y="501"/>
                    <a:pt x="57" y="501"/>
                    <a:pt x="1" y="501"/>
                  </a:cubicBezTo>
                  <a:cubicBezTo>
                    <a:pt x="0" y="334"/>
                    <a:pt x="1" y="167"/>
                    <a:pt x="1" y="0"/>
                  </a:cubicBezTo>
                  <a:close/>
                  <a:moveTo>
                    <a:pt x="170" y="133"/>
                  </a:moveTo>
                  <a:cubicBezTo>
                    <a:pt x="170" y="159"/>
                    <a:pt x="170" y="186"/>
                    <a:pt x="170" y="213"/>
                  </a:cubicBezTo>
                  <a:cubicBezTo>
                    <a:pt x="208" y="212"/>
                    <a:pt x="247" y="207"/>
                    <a:pt x="281" y="190"/>
                  </a:cubicBezTo>
                  <a:cubicBezTo>
                    <a:pt x="306" y="179"/>
                    <a:pt x="326" y="159"/>
                    <a:pt x="335" y="133"/>
                  </a:cubicBezTo>
                  <a:cubicBezTo>
                    <a:pt x="280" y="132"/>
                    <a:pt x="225" y="133"/>
                    <a:pt x="170" y="13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9"/>
            <p:cNvSpPr>
              <a:spLocks/>
            </p:cNvSpPr>
            <p:nvPr/>
          </p:nvSpPr>
          <p:spPr bwMode="auto">
            <a:xfrm>
              <a:off x="3196" y="1831"/>
              <a:ext cx="497" cy="265"/>
            </a:xfrm>
            <a:custGeom>
              <a:avLst/>
              <a:gdLst>
                <a:gd name="T0" fmla="*/ 0 w 210"/>
                <a:gd name="T1" fmla="*/ 0 h 112"/>
                <a:gd name="T2" fmla="*/ 210 w 210"/>
                <a:gd name="T3" fmla="*/ 0 h 112"/>
                <a:gd name="T4" fmla="*/ 210 w 210"/>
                <a:gd name="T5" fmla="*/ 112 h 112"/>
                <a:gd name="T6" fmla="*/ 0 w 210"/>
                <a:gd name="T7" fmla="*/ 112 h 112"/>
                <a:gd name="T8" fmla="*/ 0 w 210"/>
                <a:gd name="T9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112">
                  <a:moveTo>
                    <a:pt x="0" y="0"/>
                  </a:moveTo>
                  <a:cubicBezTo>
                    <a:pt x="70" y="0"/>
                    <a:pt x="140" y="0"/>
                    <a:pt x="210" y="0"/>
                  </a:cubicBezTo>
                  <a:cubicBezTo>
                    <a:pt x="210" y="37"/>
                    <a:pt x="210" y="74"/>
                    <a:pt x="210" y="112"/>
                  </a:cubicBezTo>
                  <a:cubicBezTo>
                    <a:pt x="140" y="112"/>
                    <a:pt x="70" y="112"/>
                    <a:pt x="0" y="112"/>
                  </a:cubicBezTo>
                  <a:cubicBezTo>
                    <a:pt x="0" y="74"/>
                    <a:pt x="0" y="37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0"/>
            <p:cNvSpPr>
              <a:spLocks noEditPoints="1"/>
            </p:cNvSpPr>
            <p:nvPr/>
          </p:nvSpPr>
          <p:spPr bwMode="auto">
            <a:xfrm>
              <a:off x="1500" y="2758"/>
              <a:ext cx="4630" cy="3280"/>
            </a:xfrm>
            <a:custGeom>
              <a:avLst/>
              <a:gdLst>
                <a:gd name="T0" fmla="*/ 32 w 1957"/>
                <a:gd name="T1" fmla="*/ 72 h 1387"/>
                <a:gd name="T2" fmla="*/ 193 w 1957"/>
                <a:gd name="T3" fmla="*/ 0 h 1387"/>
                <a:gd name="T4" fmla="*/ 1957 w 1957"/>
                <a:gd name="T5" fmla="*/ 0 h 1387"/>
                <a:gd name="T6" fmla="*/ 1957 w 1957"/>
                <a:gd name="T7" fmla="*/ 321 h 1387"/>
                <a:gd name="T8" fmla="*/ 502 w 1957"/>
                <a:gd name="T9" fmla="*/ 320 h 1387"/>
                <a:gd name="T10" fmla="*/ 433 w 1957"/>
                <a:gd name="T11" fmla="*/ 334 h 1387"/>
                <a:gd name="T12" fmla="*/ 416 w 1957"/>
                <a:gd name="T13" fmla="*/ 382 h 1387"/>
                <a:gd name="T14" fmla="*/ 416 w 1957"/>
                <a:gd name="T15" fmla="*/ 497 h 1387"/>
                <a:gd name="T16" fmla="*/ 1777 w 1957"/>
                <a:gd name="T17" fmla="*/ 497 h 1387"/>
                <a:gd name="T18" fmla="*/ 1920 w 1957"/>
                <a:gd name="T19" fmla="*/ 559 h 1387"/>
                <a:gd name="T20" fmla="*/ 1957 w 1957"/>
                <a:gd name="T21" fmla="*/ 682 h 1387"/>
                <a:gd name="T22" fmla="*/ 1957 w 1957"/>
                <a:gd name="T23" fmla="*/ 1214 h 1387"/>
                <a:gd name="T24" fmla="*/ 1915 w 1957"/>
                <a:gd name="T25" fmla="*/ 1331 h 1387"/>
                <a:gd name="T26" fmla="*/ 1774 w 1957"/>
                <a:gd name="T27" fmla="*/ 1387 h 1387"/>
                <a:gd name="T28" fmla="*/ 186 w 1957"/>
                <a:gd name="T29" fmla="*/ 1387 h 1387"/>
                <a:gd name="T30" fmla="*/ 56 w 1957"/>
                <a:gd name="T31" fmla="*/ 1343 h 1387"/>
                <a:gd name="T32" fmla="*/ 6 w 1957"/>
                <a:gd name="T33" fmla="*/ 1252 h 1387"/>
                <a:gd name="T34" fmla="*/ 3 w 1957"/>
                <a:gd name="T35" fmla="*/ 1150 h 1387"/>
                <a:gd name="T36" fmla="*/ 3 w 1957"/>
                <a:gd name="T37" fmla="*/ 190 h 1387"/>
                <a:gd name="T38" fmla="*/ 32 w 1957"/>
                <a:gd name="T39" fmla="*/ 72 h 1387"/>
                <a:gd name="T40" fmla="*/ 415 w 1957"/>
                <a:gd name="T41" fmla="*/ 1031 h 1387"/>
                <a:gd name="T42" fmla="*/ 454 w 1957"/>
                <a:gd name="T43" fmla="*/ 1031 h 1387"/>
                <a:gd name="T44" fmla="*/ 1546 w 1957"/>
                <a:gd name="T45" fmla="*/ 1031 h 1387"/>
                <a:gd name="T46" fmla="*/ 1546 w 1957"/>
                <a:gd name="T47" fmla="*/ 852 h 1387"/>
                <a:gd name="T48" fmla="*/ 415 w 1957"/>
                <a:gd name="T49" fmla="*/ 852 h 1387"/>
                <a:gd name="T50" fmla="*/ 415 w 1957"/>
                <a:gd name="T51" fmla="*/ 1031 h 13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957" h="1387">
                  <a:moveTo>
                    <a:pt x="32" y="72"/>
                  </a:moveTo>
                  <a:cubicBezTo>
                    <a:pt x="67" y="20"/>
                    <a:pt x="133" y="0"/>
                    <a:pt x="193" y="0"/>
                  </a:cubicBezTo>
                  <a:cubicBezTo>
                    <a:pt x="781" y="0"/>
                    <a:pt x="1369" y="0"/>
                    <a:pt x="1957" y="0"/>
                  </a:cubicBezTo>
                  <a:cubicBezTo>
                    <a:pt x="1956" y="107"/>
                    <a:pt x="1957" y="214"/>
                    <a:pt x="1957" y="321"/>
                  </a:cubicBezTo>
                  <a:cubicBezTo>
                    <a:pt x="1472" y="320"/>
                    <a:pt x="987" y="320"/>
                    <a:pt x="502" y="320"/>
                  </a:cubicBezTo>
                  <a:cubicBezTo>
                    <a:pt x="479" y="321"/>
                    <a:pt x="454" y="321"/>
                    <a:pt x="433" y="334"/>
                  </a:cubicBezTo>
                  <a:cubicBezTo>
                    <a:pt x="417" y="344"/>
                    <a:pt x="416" y="364"/>
                    <a:pt x="416" y="382"/>
                  </a:cubicBezTo>
                  <a:cubicBezTo>
                    <a:pt x="416" y="420"/>
                    <a:pt x="416" y="459"/>
                    <a:pt x="416" y="497"/>
                  </a:cubicBezTo>
                  <a:cubicBezTo>
                    <a:pt x="870" y="498"/>
                    <a:pt x="1324" y="497"/>
                    <a:pt x="1777" y="497"/>
                  </a:cubicBezTo>
                  <a:cubicBezTo>
                    <a:pt x="1830" y="499"/>
                    <a:pt x="1886" y="517"/>
                    <a:pt x="1920" y="559"/>
                  </a:cubicBezTo>
                  <a:cubicBezTo>
                    <a:pt x="1949" y="593"/>
                    <a:pt x="1957" y="638"/>
                    <a:pt x="1957" y="682"/>
                  </a:cubicBezTo>
                  <a:cubicBezTo>
                    <a:pt x="1957" y="859"/>
                    <a:pt x="1957" y="1036"/>
                    <a:pt x="1957" y="1214"/>
                  </a:cubicBezTo>
                  <a:cubicBezTo>
                    <a:pt x="1956" y="1256"/>
                    <a:pt x="1944" y="1300"/>
                    <a:pt x="1915" y="1331"/>
                  </a:cubicBezTo>
                  <a:cubicBezTo>
                    <a:pt x="1879" y="1370"/>
                    <a:pt x="1825" y="1386"/>
                    <a:pt x="1774" y="1387"/>
                  </a:cubicBezTo>
                  <a:cubicBezTo>
                    <a:pt x="1244" y="1387"/>
                    <a:pt x="715" y="1387"/>
                    <a:pt x="186" y="1387"/>
                  </a:cubicBezTo>
                  <a:cubicBezTo>
                    <a:pt x="140" y="1386"/>
                    <a:pt x="92" y="1373"/>
                    <a:pt x="56" y="1343"/>
                  </a:cubicBezTo>
                  <a:cubicBezTo>
                    <a:pt x="29" y="1320"/>
                    <a:pt x="13" y="1286"/>
                    <a:pt x="6" y="1252"/>
                  </a:cubicBezTo>
                  <a:cubicBezTo>
                    <a:pt x="0" y="1218"/>
                    <a:pt x="3" y="1184"/>
                    <a:pt x="3" y="1150"/>
                  </a:cubicBezTo>
                  <a:cubicBezTo>
                    <a:pt x="4" y="830"/>
                    <a:pt x="3" y="510"/>
                    <a:pt x="3" y="190"/>
                  </a:cubicBezTo>
                  <a:cubicBezTo>
                    <a:pt x="2" y="149"/>
                    <a:pt x="8" y="106"/>
                    <a:pt x="32" y="72"/>
                  </a:cubicBezTo>
                  <a:close/>
                  <a:moveTo>
                    <a:pt x="415" y="1031"/>
                  </a:moveTo>
                  <a:cubicBezTo>
                    <a:pt x="428" y="1031"/>
                    <a:pt x="441" y="1031"/>
                    <a:pt x="454" y="1031"/>
                  </a:cubicBezTo>
                  <a:cubicBezTo>
                    <a:pt x="818" y="1031"/>
                    <a:pt x="1182" y="1031"/>
                    <a:pt x="1546" y="1031"/>
                  </a:cubicBezTo>
                  <a:cubicBezTo>
                    <a:pt x="1546" y="971"/>
                    <a:pt x="1546" y="912"/>
                    <a:pt x="1546" y="852"/>
                  </a:cubicBezTo>
                  <a:cubicBezTo>
                    <a:pt x="1169" y="852"/>
                    <a:pt x="792" y="853"/>
                    <a:pt x="415" y="852"/>
                  </a:cubicBezTo>
                  <a:cubicBezTo>
                    <a:pt x="414" y="912"/>
                    <a:pt x="414" y="972"/>
                    <a:pt x="415" y="103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6" name="组合 25"/>
          <p:cNvGrpSpPr/>
          <p:nvPr/>
        </p:nvGrpSpPr>
        <p:grpSpPr>
          <a:xfrm rot="3762832">
            <a:off x="2109214" y="4280899"/>
            <a:ext cx="2158710" cy="2034590"/>
            <a:chOff x="3847070" y="1856574"/>
            <a:chExt cx="4007314" cy="3776905"/>
          </a:xfrm>
        </p:grpSpPr>
        <p:sp>
          <p:nvSpPr>
            <p:cNvPr id="24" name="椭圆 23"/>
            <p:cNvSpPr/>
            <p:nvPr/>
          </p:nvSpPr>
          <p:spPr>
            <a:xfrm>
              <a:off x="4077479" y="1856574"/>
              <a:ext cx="3776905" cy="3776905"/>
            </a:xfrm>
            <a:prstGeom prst="ellipse">
              <a:avLst/>
            </a:prstGeom>
            <a:solidFill>
              <a:srgbClr val="C00000">
                <a:alpha val="5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  <p:sp>
          <p:nvSpPr>
            <p:cNvPr id="25" name="等腰三角形 24"/>
            <p:cNvSpPr/>
            <p:nvPr/>
          </p:nvSpPr>
          <p:spPr>
            <a:xfrm rot="14702739">
              <a:off x="3844326" y="4072002"/>
              <a:ext cx="595002" cy="589513"/>
            </a:xfrm>
            <a:prstGeom prst="triangle">
              <a:avLst/>
            </a:prstGeom>
            <a:solidFill>
              <a:srgbClr val="C00000">
                <a:alpha val="5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</p:grpSp>
      <p:sp>
        <p:nvSpPr>
          <p:cNvPr id="27" name="矩形 26"/>
          <p:cNvSpPr/>
          <p:nvPr/>
        </p:nvSpPr>
        <p:spPr>
          <a:xfrm>
            <a:off x="2442608" y="4951433"/>
            <a:ext cx="154882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dirty="0" err="1" smtClean="0">
                <a:solidFill>
                  <a:schemeClr val="accent1"/>
                </a:solidFill>
                <a:latin typeface="+mj-lt"/>
              </a:rPr>
              <a:t>baymax</a:t>
            </a:r>
            <a:endParaRPr lang="en-US" altLang="zh-CN" sz="2000" b="0" i="0" dirty="0">
              <a:solidFill>
                <a:schemeClr val="accent1"/>
              </a:solidFill>
              <a:effectLst/>
              <a:latin typeface="+mj-lt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2396826" y="5348062"/>
            <a:ext cx="164038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I can't lose </a:t>
            </a:r>
            <a:r>
              <a:rPr lang="en-US" altLang="zh-CN" dirty="0" smtClean="0">
                <a:solidFill>
                  <a:schemeClr val="bg1"/>
                </a:solidFill>
              </a:rPr>
              <a:t>you.</a:t>
            </a:r>
            <a:endParaRPr lang="en-US" altLang="zh-CN" b="0" i="0" dirty="0">
              <a:solidFill>
                <a:schemeClr val="bg1"/>
              </a:solidFill>
              <a:effectLst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8064052" y="5583233"/>
            <a:ext cx="383224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1100" dirty="0">
                <a:solidFill>
                  <a:schemeClr val="bg1">
                    <a:alpha val="49000"/>
                  </a:schemeClr>
                </a:solidFill>
              </a:rPr>
              <a:t>Big Hero 6 is a 2014 film about the story of a young robotics prodigy named </a:t>
            </a:r>
            <a:r>
              <a:rPr lang="en-US" altLang="zh-CN" sz="1100" dirty="0" err="1">
                <a:solidFill>
                  <a:schemeClr val="bg1">
                    <a:alpha val="49000"/>
                  </a:schemeClr>
                </a:solidFill>
              </a:rPr>
              <a:t>Hiro</a:t>
            </a:r>
            <a:r>
              <a:rPr lang="en-US" altLang="zh-CN" sz="1100" dirty="0">
                <a:solidFill>
                  <a:schemeClr val="bg1">
                    <a:alpha val="49000"/>
                  </a:schemeClr>
                </a:solidFill>
              </a:rPr>
              <a:t> Hamada, who forms a superhero team to combat a masked villain responsible for the death of </a:t>
            </a:r>
            <a:r>
              <a:rPr lang="en-US" altLang="zh-CN" sz="1100" dirty="0" err="1">
                <a:solidFill>
                  <a:schemeClr val="bg1">
                    <a:alpha val="49000"/>
                  </a:schemeClr>
                </a:solidFill>
              </a:rPr>
              <a:t>Hiro's</a:t>
            </a:r>
            <a:r>
              <a:rPr lang="en-US" altLang="zh-CN" sz="1100" dirty="0">
                <a:solidFill>
                  <a:schemeClr val="bg1">
                    <a:alpha val="49000"/>
                  </a:schemeClr>
                </a:solidFill>
              </a:rPr>
              <a:t> older brother.</a:t>
            </a:r>
            <a:endParaRPr lang="zh-CN" altLang="en-US" sz="1100" dirty="0">
              <a:solidFill>
                <a:schemeClr val="bg1">
                  <a:alpha val="49000"/>
                </a:schemeClr>
              </a:solidFill>
            </a:endParaRPr>
          </a:p>
        </p:txBody>
      </p:sp>
      <p:cxnSp>
        <p:nvCxnSpPr>
          <p:cNvPr id="32" name="直接连接符 31"/>
          <p:cNvCxnSpPr/>
          <p:nvPr/>
        </p:nvCxnSpPr>
        <p:spPr>
          <a:xfrm>
            <a:off x="11896298" y="5634924"/>
            <a:ext cx="0" cy="66605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144992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1252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08787" y="1362056"/>
            <a:ext cx="2781300" cy="3350100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16000"/>
              </a:prstClr>
            </a:outerShdw>
          </a:effectLst>
        </p:spPr>
      </p:pic>
      <p:grpSp>
        <p:nvGrpSpPr>
          <p:cNvPr id="13" name="组合 12"/>
          <p:cNvGrpSpPr/>
          <p:nvPr/>
        </p:nvGrpSpPr>
        <p:grpSpPr>
          <a:xfrm rot="1253247">
            <a:off x="7797287" y="1017806"/>
            <a:ext cx="2166702" cy="2019300"/>
            <a:chOff x="7270237" y="895312"/>
            <a:chExt cx="2166702" cy="2019300"/>
          </a:xfr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7" name="椭圆 6"/>
            <p:cNvSpPr/>
            <p:nvPr/>
          </p:nvSpPr>
          <p:spPr>
            <a:xfrm>
              <a:off x="7417639" y="895312"/>
              <a:ext cx="2019300" cy="2019300"/>
            </a:xfrm>
            <a:prstGeom prst="ellipse">
              <a:avLst/>
            </a:prstGeom>
            <a:grp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等腰三角形 7"/>
            <p:cNvSpPr/>
            <p:nvPr/>
          </p:nvSpPr>
          <p:spPr>
            <a:xfrm rot="14809356">
              <a:off x="7264008" y="2190277"/>
              <a:ext cx="346757" cy="334300"/>
            </a:xfrm>
            <a:prstGeom prst="triangle">
              <a:avLst/>
            </a:prstGeom>
            <a:grp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5439212" y="4750256"/>
            <a:ext cx="1978427" cy="1447463"/>
            <a:chOff x="5081939" y="4712156"/>
            <a:chExt cx="1978427" cy="1447463"/>
          </a:xfrm>
        </p:grpSpPr>
        <p:sp>
          <p:nvSpPr>
            <p:cNvPr id="3" name="文本框 2"/>
            <p:cNvSpPr txBox="1"/>
            <p:nvPr/>
          </p:nvSpPr>
          <p:spPr>
            <a:xfrm>
              <a:off x="5131633" y="4712156"/>
              <a:ext cx="1928733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4400" b="1" dirty="0" smtClean="0">
                  <a:solidFill>
                    <a:schemeClr val="bg1"/>
                  </a:solidFill>
                  <a:latin typeface="Big Hero 6 " pitchFamily="2" charset="0"/>
                  <a:ea typeface="+mj-ea"/>
                </a:rPr>
                <a:t>Part</a:t>
              </a: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5081939" y="5143956"/>
              <a:ext cx="1978427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6000" b="1" dirty="0" smtClean="0">
                  <a:solidFill>
                    <a:schemeClr val="bg1"/>
                  </a:solidFill>
                  <a:latin typeface="Big Hero 6 " pitchFamily="2" charset="0"/>
                  <a:ea typeface="+mj-ea"/>
                </a:rPr>
                <a:t>ONE</a:t>
              </a:r>
            </a:p>
          </p:txBody>
        </p:sp>
      </p:grpSp>
      <p:sp>
        <p:nvSpPr>
          <p:cNvPr id="10" name="矩形 9"/>
          <p:cNvSpPr/>
          <p:nvPr/>
        </p:nvSpPr>
        <p:spPr>
          <a:xfrm>
            <a:off x="8033306" y="1461857"/>
            <a:ext cx="184206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</a:rPr>
              <a:t>I </a:t>
            </a:r>
            <a:r>
              <a:rPr lang="en-US" altLang="zh-CN" dirty="0">
                <a:solidFill>
                  <a:schemeClr val="bg1"/>
                </a:solidFill>
              </a:rPr>
              <a:t>am </a:t>
            </a:r>
            <a:r>
              <a:rPr lang="en-US" altLang="zh-CN" dirty="0" err="1">
                <a:solidFill>
                  <a:schemeClr val="bg1"/>
                </a:solidFill>
              </a:rPr>
              <a:t>Baymax</a:t>
            </a:r>
            <a:r>
              <a:rPr lang="en-US" altLang="zh-CN" dirty="0">
                <a:solidFill>
                  <a:schemeClr val="bg1"/>
                </a:solidFill>
              </a:rPr>
              <a:t>, </a:t>
            </a:r>
            <a:r>
              <a:rPr lang="en-US" altLang="zh-CN" dirty="0" smtClean="0">
                <a:solidFill>
                  <a:schemeClr val="bg1"/>
                </a:solidFill>
              </a:rPr>
              <a:t>your </a:t>
            </a:r>
            <a:r>
              <a:rPr lang="en-US" altLang="zh-CN" dirty="0">
                <a:solidFill>
                  <a:schemeClr val="bg1"/>
                </a:solidFill>
              </a:rPr>
              <a:t>personal healthcare companion.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584679" y="4624437"/>
            <a:ext cx="1228221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500" dirty="0" smtClean="0">
                <a:solidFill>
                  <a:schemeClr val="accent1"/>
                </a:solidFill>
                <a:latin typeface="Nakadai" panose="02000500000000000000" pitchFamily="2" charset="0"/>
              </a:rPr>
              <a:t>1</a:t>
            </a:r>
            <a:endParaRPr lang="zh-CN" altLang="en-US" sz="11500" dirty="0">
              <a:solidFill>
                <a:schemeClr val="accent1"/>
              </a:solidFill>
              <a:latin typeface="Nakadai" panose="02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01310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8130343" y="1878497"/>
            <a:ext cx="2222861" cy="558400"/>
            <a:chOff x="4749800" y="1847850"/>
            <a:chExt cx="2628900" cy="660400"/>
          </a:xfrm>
          <a:solidFill>
            <a:schemeClr val="bg2">
              <a:lumMod val="10000"/>
            </a:schemeClr>
          </a:solidFill>
        </p:grpSpPr>
        <p:sp>
          <p:nvSpPr>
            <p:cNvPr id="12" name="椭圆 11"/>
            <p:cNvSpPr/>
            <p:nvPr/>
          </p:nvSpPr>
          <p:spPr>
            <a:xfrm>
              <a:off x="4749800" y="1847850"/>
              <a:ext cx="660400" cy="660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6718300" y="1847850"/>
              <a:ext cx="660400" cy="660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5357091" y="2137084"/>
              <a:ext cx="1477818" cy="5018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888709" y="1878497"/>
            <a:ext cx="2222861" cy="558400"/>
            <a:chOff x="4749800" y="1847850"/>
            <a:chExt cx="2628900" cy="660400"/>
          </a:xfrm>
          <a:solidFill>
            <a:schemeClr val="bg2">
              <a:lumMod val="10000"/>
            </a:schemeClr>
          </a:solidFill>
        </p:grpSpPr>
        <p:sp>
          <p:nvSpPr>
            <p:cNvPr id="9" name="椭圆 8"/>
            <p:cNvSpPr/>
            <p:nvPr/>
          </p:nvSpPr>
          <p:spPr>
            <a:xfrm>
              <a:off x="4749800" y="1847850"/>
              <a:ext cx="660400" cy="660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6718300" y="1847850"/>
              <a:ext cx="660400" cy="660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5357091" y="2137084"/>
              <a:ext cx="1477818" cy="5018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7815036" y="1534674"/>
            <a:ext cx="2853474" cy="432708"/>
            <a:chOff x="7815036" y="2193504"/>
            <a:chExt cx="2853474" cy="432708"/>
          </a:xfrm>
        </p:grpSpPr>
        <p:sp>
          <p:nvSpPr>
            <p:cNvPr id="2" name="矩形 1"/>
            <p:cNvSpPr/>
            <p:nvPr/>
          </p:nvSpPr>
          <p:spPr>
            <a:xfrm rot="782890">
              <a:off x="7815036" y="2193504"/>
              <a:ext cx="1080553" cy="43270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 rot="20817110" flipH="1">
              <a:off x="9587957" y="2193504"/>
              <a:ext cx="1080553" cy="43270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5" name="直接连接符 4"/>
          <p:cNvCxnSpPr/>
          <p:nvPr/>
        </p:nvCxnSpPr>
        <p:spPr>
          <a:xfrm>
            <a:off x="6017079" y="0"/>
            <a:ext cx="0" cy="685800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" name="Group 4"/>
          <p:cNvGrpSpPr>
            <a:grpSpLocks noChangeAspect="1"/>
          </p:cNvGrpSpPr>
          <p:nvPr/>
        </p:nvGrpSpPr>
        <p:grpSpPr bwMode="auto">
          <a:xfrm>
            <a:off x="301648" y="182880"/>
            <a:ext cx="463020" cy="770021"/>
            <a:chOff x="1500" y="-1760"/>
            <a:chExt cx="4689" cy="7798"/>
          </a:xfrm>
          <a:solidFill>
            <a:schemeClr val="bg2">
              <a:lumMod val="10000"/>
            </a:schemeClr>
          </a:solidFill>
        </p:grpSpPr>
        <p:sp>
          <p:nvSpPr>
            <p:cNvPr id="19" name="Freeform 5"/>
            <p:cNvSpPr>
              <a:spLocks noEditPoints="1"/>
            </p:cNvSpPr>
            <p:nvPr/>
          </p:nvSpPr>
          <p:spPr bwMode="auto">
            <a:xfrm>
              <a:off x="2745" y="-1760"/>
              <a:ext cx="825" cy="707"/>
            </a:xfrm>
            <a:custGeom>
              <a:avLst/>
              <a:gdLst>
                <a:gd name="T0" fmla="*/ 17 w 349"/>
                <a:gd name="T1" fmla="*/ 26 h 299"/>
                <a:gd name="T2" fmla="*/ 268 w 349"/>
                <a:gd name="T3" fmla="*/ 80 h 299"/>
                <a:gd name="T4" fmla="*/ 339 w 349"/>
                <a:gd name="T5" fmla="*/ 169 h 299"/>
                <a:gd name="T6" fmla="*/ 310 w 349"/>
                <a:gd name="T7" fmla="*/ 255 h 299"/>
                <a:gd name="T8" fmla="*/ 162 w 349"/>
                <a:gd name="T9" fmla="*/ 278 h 299"/>
                <a:gd name="T10" fmla="*/ 148 w 349"/>
                <a:gd name="T11" fmla="*/ 296 h 299"/>
                <a:gd name="T12" fmla="*/ 129 w 349"/>
                <a:gd name="T13" fmla="*/ 266 h 299"/>
                <a:gd name="T14" fmla="*/ 54 w 349"/>
                <a:gd name="T15" fmla="*/ 203 h 299"/>
                <a:gd name="T16" fmla="*/ 59 w 349"/>
                <a:gd name="T17" fmla="*/ 179 h 299"/>
                <a:gd name="T18" fmla="*/ 132 w 349"/>
                <a:gd name="T19" fmla="*/ 151 h 299"/>
                <a:gd name="T20" fmla="*/ 142 w 349"/>
                <a:gd name="T21" fmla="*/ 88 h 299"/>
                <a:gd name="T22" fmla="*/ 160 w 349"/>
                <a:gd name="T23" fmla="*/ 148 h 299"/>
                <a:gd name="T24" fmla="*/ 250 w 349"/>
                <a:gd name="T25" fmla="*/ 166 h 299"/>
                <a:gd name="T26" fmla="*/ 262 w 349"/>
                <a:gd name="T27" fmla="*/ 198 h 299"/>
                <a:gd name="T28" fmla="*/ 224 w 349"/>
                <a:gd name="T29" fmla="*/ 210 h 299"/>
                <a:gd name="T30" fmla="*/ 239 w 349"/>
                <a:gd name="T31" fmla="*/ 191 h 299"/>
                <a:gd name="T32" fmla="*/ 161 w 349"/>
                <a:gd name="T33" fmla="*/ 175 h 299"/>
                <a:gd name="T34" fmla="*/ 162 w 349"/>
                <a:gd name="T35" fmla="*/ 255 h 299"/>
                <a:gd name="T36" fmla="*/ 287 w 349"/>
                <a:gd name="T37" fmla="*/ 236 h 299"/>
                <a:gd name="T38" fmla="*/ 305 w 349"/>
                <a:gd name="T39" fmla="*/ 166 h 299"/>
                <a:gd name="T40" fmla="*/ 237 w 349"/>
                <a:gd name="T41" fmla="*/ 91 h 299"/>
                <a:gd name="T42" fmla="*/ 55 w 349"/>
                <a:gd name="T43" fmla="*/ 37 h 299"/>
                <a:gd name="T44" fmla="*/ 14 w 349"/>
                <a:gd name="T45" fmla="*/ 44 h 299"/>
                <a:gd name="T46" fmla="*/ 32 w 349"/>
                <a:gd name="T47" fmla="*/ 51 h 299"/>
                <a:gd name="T48" fmla="*/ 0 w 349"/>
                <a:gd name="T49" fmla="*/ 50 h 299"/>
                <a:gd name="T50" fmla="*/ 17 w 349"/>
                <a:gd name="T51" fmla="*/ 26 h 299"/>
                <a:gd name="T52" fmla="*/ 59 w 349"/>
                <a:gd name="T53" fmla="*/ 193 h 299"/>
                <a:gd name="T54" fmla="*/ 128 w 349"/>
                <a:gd name="T55" fmla="*/ 245 h 299"/>
                <a:gd name="T56" fmla="*/ 131 w 349"/>
                <a:gd name="T57" fmla="*/ 177 h 299"/>
                <a:gd name="T58" fmla="*/ 59 w 349"/>
                <a:gd name="T59" fmla="*/ 193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49" h="299">
                  <a:moveTo>
                    <a:pt x="17" y="26"/>
                  </a:moveTo>
                  <a:cubicBezTo>
                    <a:pt x="103" y="0"/>
                    <a:pt x="196" y="30"/>
                    <a:pt x="268" y="80"/>
                  </a:cubicBezTo>
                  <a:cubicBezTo>
                    <a:pt x="299" y="103"/>
                    <a:pt x="328" y="132"/>
                    <a:pt x="339" y="169"/>
                  </a:cubicBezTo>
                  <a:cubicBezTo>
                    <a:pt x="349" y="200"/>
                    <a:pt x="336" y="236"/>
                    <a:pt x="310" y="255"/>
                  </a:cubicBezTo>
                  <a:cubicBezTo>
                    <a:pt x="268" y="286"/>
                    <a:pt x="211" y="292"/>
                    <a:pt x="162" y="278"/>
                  </a:cubicBezTo>
                  <a:cubicBezTo>
                    <a:pt x="161" y="286"/>
                    <a:pt x="159" y="297"/>
                    <a:pt x="148" y="296"/>
                  </a:cubicBezTo>
                  <a:cubicBezTo>
                    <a:pt x="131" y="299"/>
                    <a:pt x="132" y="277"/>
                    <a:pt x="129" y="266"/>
                  </a:cubicBezTo>
                  <a:cubicBezTo>
                    <a:pt x="100" y="251"/>
                    <a:pt x="71" y="232"/>
                    <a:pt x="54" y="203"/>
                  </a:cubicBezTo>
                  <a:cubicBezTo>
                    <a:pt x="48" y="196"/>
                    <a:pt x="51" y="185"/>
                    <a:pt x="59" y="179"/>
                  </a:cubicBezTo>
                  <a:cubicBezTo>
                    <a:pt x="79" y="162"/>
                    <a:pt x="106" y="156"/>
                    <a:pt x="132" y="151"/>
                  </a:cubicBezTo>
                  <a:cubicBezTo>
                    <a:pt x="133" y="130"/>
                    <a:pt x="135" y="108"/>
                    <a:pt x="142" y="88"/>
                  </a:cubicBezTo>
                  <a:cubicBezTo>
                    <a:pt x="165" y="98"/>
                    <a:pt x="158" y="128"/>
                    <a:pt x="160" y="148"/>
                  </a:cubicBezTo>
                  <a:cubicBezTo>
                    <a:pt x="190" y="148"/>
                    <a:pt x="224" y="148"/>
                    <a:pt x="250" y="166"/>
                  </a:cubicBezTo>
                  <a:cubicBezTo>
                    <a:pt x="260" y="173"/>
                    <a:pt x="267" y="187"/>
                    <a:pt x="262" y="198"/>
                  </a:cubicBezTo>
                  <a:cubicBezTo>
                    <a:pt x="255" y="211"/>
                    <a:pt x="237" y="219"/>
                    <a:pt x="224" y="210"/>
                  </a:cubicBezTo>
                  <a:cubicBezTo>
                    <a:pt x="229" y="204"/>
                    <a:pt x="241" y="200"/>
                    <a:pt x="239" y="191"/>
                  </a:cubicBezTo>
                  <a:cubicBezTo>
                    <a:pt x="214" y="179"/>
                    <a:pt x="187" y="177"/>
                    <a:pt x="161" y="175"/>
                  </a:cubicBezTo>
                  <a:cubicBezTo>
                    <a:pt x="160" y="202"/>
                    <a:pt x="161" y="228"/>
                    <a:pt x="162" y="255"/>
                  </a:cubicBezTo>
                  <a:cubicBezTo>
                    <a:pt x="204" y="262"/>
                    <a:pt x="251" y="261"/>
                    <a:pt x="287" y="236"/>
                  </a:cubicBezTo>
                  <a:cubicBezTo>
                    <a:pt x="309" y="221"/>
                    <a:pt x="315" y="190"/>
                    <a:pt x="305" y="166"/>
                  </a:cubicBezTo>
                  <a:cubicBezTo>
                    <a:pt x="292" y="135"/>
                    <a:pt x="265" y="110"/>
                    <a:pt x="237" y="91"/>
                  </a:cubicBezTo>
                  <a:cubicBezTo>
                    <a:pt x="183" y="58"/>
                    <a:pt x="120" y="36"/>
                    <a:pt x="55" y="37"/>
                  </a:cubicBezTo>
                  <a:cubicBezTo>
                    <a:pt x="41" y="38"/>
                    <a:pt x="27" y="38"/>
                    <a:pt x="14" y="44"/>
                  </a:cubicBezTo>
                  <a:cubicBezTo>
                    <a:pt x="20" y="46"/>
                    <a:pt x="26" y="48"/>
                    <a:pt x="32" y="51"/>
                  </a:cubicBezTo>
                  <a:cubicBezTo>
                    <a:pt x="24" y="59"/>
                    <a:pt x="9" y="56"/>
                    <a:pt x="0" y="50"/>
                  </a:cubicBezTo>
                  <a:cubicBezTo>
                    <a:pt x="4" y="42"/>
                    <a:pt x="6" y="29"/>
                    <a:pt x="17" y="26"/>
                  </a:cubicBezTo>
                  <a:close/>
                  <a:moveTo>
                    <a:pt x="59" y="193"/>
                  </a:moveTo>
                  <a:cubicBezTo>
                    <a:pt x="72" y="220"/>
                    <a:pt x="102" y="234"/>
                    <a:pt x="128" y="245"/>
                  </a:cubicBezTo>
                  <a:cubicBezTo>
                    <a:pt x="129" y="222"/>
                    <a:pt x="130" y="200"/>
                    <a:pt x="131" y="177"/>
                  </a:cubicBezTo>
                  <a:cubicBezTo>
                    <a:pt x="106" y="180"/>
                    <a:pt x="81" y="181"/>
                    <a:pt x="59" y="19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6"/>
            <p:cNvSpPr>
              <a:spLocks noEditPoints="1"/>
            </p:cNvSpPr>
            <p:nvPr/>
          </p:nvSpPr>
          <p:spPr bwMode="auto">
            <a:xfrm>
              <a:off x="3518" y="-1687"/>
              <a:ext cx="284" cy="244"/>
            </a:xfrm>
            <a:custGeom>
              <a:avLst/>
              <a:gdLst>
                <a:gd name="T0" fmla="*/ 44 w 120"/>
                <a:gd name="T1" fmla="*/ 9 h 103"/>
                <a:gd name="T2" fmla="*/ 98 w 120"/>
                <a:gd name="T3" fmla="*/ 15 h 103"/>
                <a:gd name="T4" fmla="*/ 118 w 120"/>
                <a:gd name="T5" fmla="*/ 37 h 103"/>
                <a:gd name="T6" fmla="*/ 74 w 120"/>
                <a:gd name="T7" fmla="*/ 87 h 103"/>
                <a:gd name="T8" fmla="*/ 29 w 120"/>
                <a:gd name="T9" fmla="*/ 90 h 103"/>
                <a:gd name="T10" fmla="*/ 17 w 120"/>
                <a:gd name="T11" fmla="*/ 100 h 103"/>
                <a:gd name="T12" fmla="*/ 7 w 120"/>
                <a:gd name="T13" fmla="*/ 75 h 103"/>
                <a:gd name="T14" fmla="*/ 3 w 120"/>
                <a:gd name="T15" fmla="*/ 48 h 103"/>
                <a:gd name="T16" fmla="*/ 44 w 120"/>
                <a:gd name="T17" fmla="*/ 9 h 103"/>
                <a:gd name="T18" fmla="*/ 17 w 120"/>
                <a:gd name="T19" fmla="*/ 58 h 103"/>
                <a:gd name="T20" fmla="*/ 54 w 120"/>
                <a:gd name="T21" fmla="*/ 27 h 103"/>
                <a:gd name="T22" fmla="*/ 17 w 120"/>
                <a:gd name="T23" fmla="*/ 58 h 103"/>
                <a:gd name="T24" fmla="*/ 40 w 120"/>
                <a:gd name="T25" fmla="*/ 72 h 103"/>
                <a:gd name="T26" fmla="*/ 99 w 120"/>
                <a:gd name="T27" fmla="*/ 49 h 103"/>
                <a:gd name="T28" fmla="*/ 93 w 120"/>
                <a:gd name="T29" fmla="*/ 31 h 103"/>
                <a:gd name="T30" fmla="*/ 40 w 120"/>
                <a:gd name="T31" fmla="*/ 72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0" h="103">
                  <a:moveTo>
                    <a:pt x="44" y="9"/>
                  </a:moveTo>
                  <a:cubicBezTo>
                    <a:pt x="61" y="2"/>
                    <a:pt x="84" y="0"/>
                    <a:pt x="98" y="15"/>
                  </a:cubicBezTo>
                  <a:cubicBezTo>
                    <a:pt x="109" y="17"/>
                    <a:pt x="120" y="25"/>
                    <a:pt x="118" y="37"/>
                  </a:cubicBezTo>
                  <a:cubicBezTo>
                    <a:pt x="115" y="61"/>
                    <a:pt x="94" y="77"/>
                    <a:pt x="74" y="87"/>
                  </a:cubicBezTo>
                  <a:cubicBezTo>
                    <a:pt x="60" y="95"/>
                    <a:pt x="44" y="94"/>
                    <a:pt x="29" y="90"/>
                  </a:cubicBezTo>
                  <a:cubicBezTo>
                    <a:pt x="25" y="93"/>
                    <a:pt x="23" y="103"/>
                    <a:pt x="17" y="100"/>
                  </a:cubicBezTo>
                  <a:cubicBezTo>
                    <a:pt x="10" y="93"/>
                    <a:pt x="12" y="82"/>
                    <a:pt x="7" y="75"/>
                  </a:cubicBezTo>
                  <a:cubicBezTo>
                    <a:pt x="3" y="67"/>
                    <a:pt x="0" y="57"/>
                    <a:pt x="3" y="48"/>
                  </a:cubicBezTo>
                  <a:cubicBezTo>
                    <a:pt x="10" y="29"/>
                    <a:pt x="27" y="17"/>
                    <a:pt x="44" y="9"/>
                  </a:cubicBezTo>
                  <a:close/>
                  <a:moveTo>
                    <a:pt x="17" y="58"/>
                  </a:moveTo>
                  <a:cubicBezTo>
                    <a:pt x="31" y="51"/>
                    <a:pt x="41" y="37"/>
                    <a:pt x="54" y="27"/>
                  </a:cubicBezTo>
                  <a:cubicBezTo>
                    <a:pt x="36" y="29"/>
                    <a:pt x="21" y="42"/>
                    <a:pt x="17" y="58"/>
                  </a:cubicBezTo>
                  <a:close/>
                  <a:moveTo>
                    <a:pt x="40" y="72"/>
                  </a:moveTo>
                  <a:cubicBezTo>
                    <a:pt x="62" y="73"/>
                    <a:pt x="87" y="68"/>
                    <a:pt x="99" y="49"/>
                  </a:cubicBezTo>
                  <a:cubicBezTo>
                    <a:pt x="104" y="42"/>
                    <a:pt x="103" y="29"/>
                    <a:pt x="93" y="31"/>
                  </a:cubicBezTo>
                  <a:cubicBezTo>
                    <a:pt x="70" y="34"/>
                    <a:pt x="53" y="53"/>
                    <a:pt x="40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7"/>
            <p:cNvSpPr>
              <a:spLocks/>
            </p:cNvSpPr>
            <p:nvPr/>
          </p:nvSpPr>
          <p:spPr bwMode="auto">
            <a:xfrm>
              <a:off x="3984" y="-1469"/>
              <a:ext cx="261" cy="340"/>
            </a:xfrm>
            <a:custGeom>
              <a:avLst/>
              <a:gdLst>
                <a:gd name="T0" fmla="*/ 64 w 110"/>
                <a:gd name="T1" fmla="*/ 0 h 144"/>
                <a:gd name="T2" fmla="*/ 83 w 110"/>
                <a:gd name="T3" fmla="*/ 14 h 144"/>
                <a:gd name="T4" fmla="*/ 103 w 110"/>
                <a:gd name="T5" fmla="*/ 106 h 144"/>
                <a:gd name="T6" fmla="*/ 76 w 110"/>
                <a:gd name="T7" fmla="*/ 130 h 144"/>
                <a:gd name="T8" fmla="*/ 30 w 110"/>
                <a:gd name="T9" fmla="*/ 62 h 144"/>
                <a:gd name="T10" fmla="*/ 25 w 110"/>
                <a:gd name="T11" fmla="*/ 132 h 144"/>
                <a:gd name="T12" fmla="*/ 4 w 110"/>
                <a:gd name="T13" fmla="*/ 125 h 144"/>
                <a:gd name="T14" fmla="*/ 10 w 110"/>
                <a:gd name="T15" fmla="*/ 55 h 144"/>
                <a:gd name="T16" fmla="*/ 27 w 110"/>
                <a:gd name="T17" fmla="*/ 26 h 144"/>
                <a:gd name="T18" fmla="*/ 80 w 110"/>
                <a:gd name="T19" fmla="*/ 97 h 144"/>
                <a:gd name="T20" fmla="*/ 64 w 110"/>
                <a:gd name="T21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0" h="144">
                  <a:moveTo>
                    <a:pt x="64" y="0"/>
                  </a:moveTo>
                  <a:cubicBezTo>
                    <a:pt x="72" y="0"/>
                    <a:pt x="79" y="7"/>
                    <a:pt x="83" y="14"/>
                  </a:cubicBezTo>
                  <a:cubicBezTo>
                    <a:pt x="101" y="40"/>
                    <a:pt x="110" y="74"/>
                    <a:pt x="103" y="106"/>
                  </a:cubicBezTo>
                  <a:cubicBezTo>
                    <a:pt x="101" y="118"/>
                    <a:pt x="90" y="133"/>
                    <a:pt x="76" y="130"/>
                  </a:cubicBezTo>
                  <a:cubicBezTo>
                    <a:pt x="53" y="113"/>
                    <a:pt x="45" y="84"/>
                    <a:pt x="30" y="62"/>
                  </a:cubicBezTo>
                  <a:cubicBezTo>
                    <a:pt x="28" y="85"/>
                    <a:pt x="29" y="109"/>
                    <a:pt x="25" y="132"/>
                  </a:cubicBezTo>
                  <a:cubicBezTo>
                    <a:pt x="20" y="144"/>
                    <a:pt x="5" y="135"/>
                    <a:pt x="4" y="125"/>
                  </a:cubicBezTo>
                  <a:cubicBezTo>
                    <a:pt x="0" y="102"/>
                    <a:pt x="5" y="78"/>
                    <a:pt x="10" y="55"/>
                  </a:cubicBezTo>
                  <a:cubicBezTo>
                    <a:pt x="14" y="44"/>
                    <a:pt x="15" y="30"/>
                    <a:pt x="27" y="26"/>
                  </a:cubicBezTo>
                  <a:cubicBezTo>
                    <a:pt x="49" y="46"/>
                    <a:pt x="61" y="74"/>
                    <a:pt x="80" y="97"/>
                  </a:cubicBezTo>
                  <a:cubicBezTo>
                    <a:pt x="83" y="64"/>
                    <a:pt x="67" y="33"/>
                    <a:pt x="6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8"/>
            <p:cNvSpPr>
              <a:spLocks noEditPoints="1"/>
            </p:cNvSpPr>
            <p:nvPr/>
          </p:nvSpPr>
          <p:spPr bwMode="auto">
            <a:xfrm>
              <a:off x="3672" y="-1427"/>
              <a:ext cx="308" cy="298"/>
            </a:xfrm>
            <a:custGeom>
              <a:avLst/>
              <a:gdLst>
                <a:gd name="T0" fmla="*/ 17 w 130"/>
                <a:gd name="T1" fmla="*/ 16 h 126"/>
                <a:gd name="T2" fmla="*/ 84 w 130"/>
                <a:gd name="T3" fmla="*/ 0 h 126"/>
                <a:gd name="T4" fmla="*/ 128 w 130"/>
                <a:gd name="T5" fmla="*/ 11 h 126"/>
                <a:gd name="T6" fmla="*/ 114 w 130"/>
                <a:gd name="T7" fmla="*/ 21 h 126"/>
                <a:gd name="T8" fmla="*/ 26 w 130"/>
                <a:gd name="T9" fmla="*/ 34 h 126"/>
                <a:gd name="T10" fmla="*/ 108 w 130"/>
                <a:gd name="T11" fmla="*/ 52 h 126"/>
                <a:gd name="T12" fmla="*/ 103 w 130"/>
                <a:gd name="T13" fmla="*/ 111 h 126"/>
                <a:gd name="T14" fmla="*/ 13 w 130"/>
                <a:gd name="T15" fmla="*/ 90 h 126"/>
                <a:gd name="T16" fmla="*/ 43 w 130"/>
                <a:gd name="T17" fmla="*/ 63 h 126"/>
                <a:gd name="T18" fmla="*/ 14 w 130"/>
                <a:gd name="T19" fmla="*/ 53 h 126"/>
                <a:gd name="T20" fmla="*/ 17 w 130"/>
                <a:gd name="T21" fmla="*/ 16 h 126"/>
                <a:gd name="T22" fmla="*/ 47 w 130"/>
                <a:gd name="T23" fmla="*/ 65 h 126"/>
                <a:gd name="T24" fmla="*/ 93 w 130"/>
                <a:gd name="T25" fmla="*/ 75 h 126"/>
                <a:gd name="T26" fmla="*/ 75 w 130"/>
                <a:gd name="T27" fmla="*/ 85 h 126"/>
                <a:gd name="T28" fmla="*/ 31 w 130"/>
                <a:gd name="T29" fmla="*/ 76 h 126"/>
                <a:gd name="T30" fmla="*/ 25 w 130"/>
                <a:gd name="T31" fmla="*/ 90 h 126"/>
                <a:gd name="T32" fmla="*/ 90 w 130"/>
                <a:gd name="T33" fmla="*/ 86 h 126"/>
                <a:gd name="T34" fmla="*/ 99 w 130"/>
                <a:gd name="T35" fmla="*/ 68 h 126"/>
                <a:gd name="T36" fmla="*/ 46 w 130"/>
                <a:gd name="T37" fmla="*/ 57 h 126"/>
                <a:gd name="T38" fmla="*/ 47 w 130"/>
                <a:gd name="T39" fmla="*/ 65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0" h="126">
                  <a:moveTo>
                    <a:pt x="17" y="16"/>
                  </a:moveTo>
                  <a:cubicBezTo>
                    <a:pt x="37" y="4"/>
                    <a:pt x="61" y="0"/>
                    <a:pt x="84" y="0"/>
                  </a:cubicBezTo>
                  <a:cubicBezTo>
                    <a:pt x="99" y="1"/>
                    <a:pt x="115" y="2"/>
                    <a:pt x="128" y="11"/>
                  </a:cubicBezTo>
                  <a:cubicBezTo>
                    <a:pt x="124" y="15"/>
                    <a:pt x="120" y="21"/>
                    <a:pt x="114" y="21"/>
                  </a:cubicBezTo>
                  <a:cubicBezTo>
                    <a:pt x="85" y="27"/>
                    <a:pt x="54" y="24"/>
                    <a:pt x="26" y="34"/>
                  </a:cubicBezTo>
                  <a:cubicBezTo>
                    <a:pt x="51" y="49"/>
                    <a:pt x="83" y="37"/>
                    <a:pt x="108" y="52"/>
                  </a:cubicBezTo>
                  <a:cubicBezTo>
                    <a:pt x="130" y="64"/>
                    <a:pt x="126" y="102"/>
                    <a:pt x="103" y="111"/>
                  </a:cubicBezTo>
                  <a:cubicBezTo>
                    <a:pt x="74" y="126"/>
                    <a:pt x="30" y="122"/>
                    <a:pt x="13" y="90"/>
                  </a:cubicBezTo>
                  <a:cubicBezTo>
                    <a:pt x="7" y="73"/>
                    <a:pt x="27" y="60"/>
                    <a:pt x="43" y="63"/>
                  </a:cubicBezTo>
                  <a:cubicBezTo>
                    <a:pt x="35" y="55"/>
                    <a:pt x="24" y="55"/>
                    <a:pt x="14" y="53"/>
                  </a:cubicBezTo>
                  <a:cubicBezTo>
                    <a:pt x="0" y="45"/>
                    <a:pt x="5" y="24"/>
                    <a:pt x="17" y="16"/>
                  </a:cubicBezTo>
                  <a:close/>
                  <a:moveTo>
                    <a:pt x="47" y="65"/>
                  </a:moveTo>
                  <a:cubicBezTo>
                    <a:pt x="63" y="62"/>
                    <a:pt x="79" y="68"/>
                    <a:pt x="93" y="75"/>
                  </a:cubicBezTo>
                  <a:cubicBezTo>
                    <a:pt x="88" y="80"/>
                    <a:pt x="83" y="85"/>
                    <a:pt x="75" y="85"/>
                  </a:cubicBezTo>
                  <a:cubicBezTo>
                    <a:pt x="60" y="89"/>
                    <a:pt x="47" y="77"/>
                    <a:pt x="31" y="76"/>
                  </a:cubicBezTo>
                  <a:cubicBezTo>
                    <a:pt x="24" y="76"/>
                    <a:pt x="17" y="86"/>
                    <a:pt x="25" y="90"/>
                  </a:cubicBezTo>
                  <a:cubicBezTo>
                    <a:pt x="46" y="98"/>
                    <a:pt x="70" y="93"/>
                    <a:pt x="90" y="86"/>
                  </a:cubicBezTo>
                  <a:cubicBezTo>
                    <a:pt x="97" y="84"/>
                    <a:pt x="109" y="75"/>
                    <a:pt x="99" y="68"/>
                  </a:cubicBezTo>
                  <a:cubicBezTo>
                    <a:pt x="83" y="59"/>
                    <a:pt x="64" y="59"/>
                    <a:pt x="46" y="57"/>
                  </a:cubicBezTo>
                  <a:cubicBezTo>
                    <a:pt x="46" y="59"/>
                    <a:pt x="47" y="63"/>
                    <a:pt x="47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9"/>
            <p:cNvSpPr>
              <a:spLocks noEditPoints="1"/>
            </p:cNvSpPr>
            <p:nvPr/>
          </p:nvSpPr>
          <p:spPr bwMode="auto">
            <a:xfrm>
              <a:off x="4455" y="-1439"/>
              <a:ext cx="334" cy="542"/>
            </a:xfrm>
            <a:custGeom>
              <a:avLst/>
              <a:gdLst>
                <a:gd name="T0" fmla="*/ 27 w 141"/>
                <a:gd name="T1" fmla="*/ 109 h 229"/>
                <a:gd name="T2" fmla="*/ 63 w 141"/>
                <a:gd name="T3" fmla="*/ 0 h 229"/>
                <a:gd name="T4" fmla="*/ 40 w 141"/>
                <a:gd name="T5" fmla="*/ 83 h 229"/>
                <a:gd name="T6" fmla="*/ 104 w 141"/>
                <a:gd name="T7" fmla="*/ 16 h 229"/>
                <a:gd name="T8" fmla="*/ 128 w 141"/>
                <a:gd name="T9" fmla="*/ 26 h 229"/>
                <a:gd name="T10" fmla="*/ 121 w 141"/>
                <a:gd name="T11" fmla="*/ 93 h 229"/>
                <a:gd name="T12" fmla="*/ 54 w 141"/>
                <a:gd name="T13" fmla="*/ 128 h 229"/>
                <a:gd name="T14" fmla="*/ 27 w 141"/>
                <a:gd name="T15" fmla="*/ 229 h 229"/>
                <a:gd name="T16" fmla="*/ 3 w 141"/>
                <a:gd name="T17" fmla="*/ 197 h 229"/>
                <a:gd name="T18" fmla="*/ 27 w 141"/>
                <a:gd name="T19" fmla="*/ 109 h 229"/>
                <a:gd name="T20" fmla="*/ 94 w 141"/>
                <a:gd name="T21" fmla="*/ 58 h 229"/>
                <a:gd name="T22" fmla="*/ 69 w 141"/>
                <a:gd name="T23" fmla="*/ 99 h 229"/>
                <a:gd name="T24" fmla="*/ 114 w 141"/>
                <a:gd name="T25" fmla="*/ 69 h 229"/>
                <a:gd name="T26" fmla="*/ 116 w 141"/>
                <a:gd name="T27" fmla="*/ 36 h 229"/>
                <a:gd name="T28" fmla="*/ 94 w 141"/>
                <a:gd name="T29" fmla="*/ 58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1" h="229">
                  <a:moveTo>
                    <a:pt x="27" y="109"/>
                  </a:moveTo>
                  <a:cubicBezTo>
                    <a:pt x="9" y="70"/>
                    <a:pt x="34" y="26"/>
                    <a:pt x="63" y="0"/>
                  </a:cubicBezTo>
                  <a:cubicBezTo>
                    <a:pt x="71" y="31"/>
                    <a:pt x="31" y="52"/>
                    <a:pt x="40" y="83"/>
                  </a:cubicBezTo>
                  <a:cubicBezTo>
                    <a:pt x="58" y="58"/>
                    <a:pt x="76" y="31"/>
                    <a:pt x="104" y="16"/>
                  </a:cubicBezTo>
                  <a:cubicBezTo>
                    <a:pt x="113" y="10"/>
                    <a:pt x="124" y="17"/>
                    <a:pt x="128" y="26"/>
                  </a:cubicBezTo>
                  <a:cubicBezTo>
                    <a:pt x="141" y="47"/>
                    <a:pt x="135" y="74"/>
                    <a:pt x="121" y="93"/>
                  </a:cubicBezTo>
                  <a:cubicBezTo>
                    <a:pt x="105" y="113"/>
                    <a:pt x="81" y="131"/>
                    <a:pt x="54" y="128"/>
                  </a:cubicBezTo>
                  <a:cubicBezTo>
                    <a:pt x="41" y="160"/>
                    <a:pt x="33" y="195"/>
                    <a:pt x="27" y="229"/>
                  </a:cubicBezTo>
                  <a:cubicBezTo>
                    <a:pt x="13" y="226"/>
                    <a:pt x="0" y="212"/>
                    <a:pt x="3" y="197"/>
                  </a:cubicBezTo>
                  <a:cubicBezTo>
                    <a:pt x="6" y="167"/>
                    <a:pt x="15" y="137"/>
                    <a:pt x="27" y="109"/>
                  </a:cubicBezTo>
                  <a:close/>
                  <a:moveTo>
                    <a:pt x="94" y="58"/>
                  </a:moveTo>
                  <a:cubicBezTo>
                    <a:pt x="84" y="70"/>
                    <a:pt x="75" y="84"/>
                    <a:pt x="69" y="99"/>
                  </a:cubicBezTo>
                  <a:cubicBezTo>
                    <a:pt x="87" y="95"/>
                    <a:pt x="105" y="86"/>
                    <a:pt x="114" y="69"/>
                  </a:cubicBezTo>
                  <a:cubicBezTo>
                    <a:pt x="119" y="59"/>
                    <a:pt x="118" y="47"/>
                    <a:pt x="116" y="36"/>
                  </a:cubicBezTo>
                  <a:cubicBezTo>
                    <a:pt x="106" y="40"/>
                    <a:pt x="100" y="49"/>
                    <a:pt x="94" y="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0"/>
            <p:cNvSpPr>
              <a:spLocks/>
            </p:cNvSpPr>
            <p:nvPr/>
          </p:nvSpPr>
          <p:spPr bwMode="auto">
            <a:xfrm>
              <a:off x="3589" y="-1431"/>
              <a:ext cx="66" cy="295"/>
            </a:xfrm>
            <a:custGeom>
              <a:avLst/>
              <a:gdLst>
                <a:gd name="T0" fmla="*/ 6 w 28"/>
                <a:gd name="T1" fmla="*/ 14 h 125"/>
                <a:gd name="T2" fmla="*/ 17 w 28"/>
                <a:gd name="T3" fmla="*/ 6 h 125"/>
                <a:gd name="T4" fmla="*/ 25 w 28"/>
                <a:gd name="T5" fmla="*/ 25 h 125"/>
                <a:gd name="T6" fmla="*/ 28 w 28"/>
                <a:gd name="T7" fmla="*/ 119 h 125"/>
                <a:gd name="T8" fmla="*/ 11 w 28"/>
                <a:gd name="T9" fmla="*/ 123 h 125"/>
                <a:gd name="T10" fmla="*/ 1 w 28"/>
                <a:gd name="T11" fmla="*/ 102 h 125"/>
                <a:gd name="T12" fmla="*/ 6 w 28"/>
                <a:gd name="T13" fmla="*/ 14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125">
                  <a:moveTo>
                    <a:pt x="6" y="14"/>
                  </a:moveTo>
                  <a:cubicBezTo>
                    <a:pt x="5" y="8"/>
                    <a:pt x="13" y="0"/>
                    <a:pt x="17" y="6"/>
                  </a:cubicBezTo>
                  <a:cubicBezTo>
                    <a:pt x="23" y="11"/>
                    <a:pt x="24" y="19"/>
                    <a:pt x="25" y="25"/>
                  </a:cubicBezTo>
                  <a:cubicBezTo>
                    <a:pt x="28" y="57"/>
                    <a:pt x="28" y="88"/>
                    <a:pt x="28" y="119"/>
                  </a:cubicBezTo>
                  <a:cubicBezTo>
                    <a:pt x="23" y="122"/>
                    <a:pt x="17" y="125"/>
                    <a:pt x="11" y="123"/>
                  </a:cubicBezTo>
                  <a:cubicBezTo>
                    <a:pt x="1" y="121"/>
                    <a:pt x="1" y="109"/>
                    <a:pt x="1" y="102"/>
                  </a:cubicBezTo>
                  <a:cubicBezTo>
                    <a:pt x="0" y="72"/>
                    <a:pt x="1" y="43"/>
                    <a:pt x="6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11"/>
            <p:cNvSpPr>
              <a:spLocks/>
            </p:cNvSpPr>
            <p:nvPr/>
          </p:nvSpPr>
          <p:spPr bwMode="auto">
            <a:xfrm>
              <a:off x="4247" y="-1427"/>
              <a:ext cx="258" cy="303"/>
            </a:xfrm>
            <a:custGeom>
              <a:avLst/>
              <a:gdLst>
                <a:gd name="T0" fmla="*/ 9 w 109"/>
                <a:gd name="T1" fmla="*/ 10 h 128"/>
                <a:gd name="T2" fmla="*/ 84 w 109"/>
                <a:gd name="T3" fmla="*/ 1 h 128"/>
                <a:gd name="T4" fmla="*/ 106 w 109"/>
                <a:gd name="T5" fmla="*/ 24 h 128"/>
                <a:gd name="T6" fmla="*/ 54 w 109"/>
                <a:gd name="T7" fmla="*/ 30 h 128"/>
                <a:gd name="T8" fmla="*/ 49 w 109"/>
                <a:gd name="T9" fmla="*/ 46 h 128"/>
                <a:gd name="T10" fmla="*/ 86 w 109"/>
                <a:gd name="T11" fmla="*/ 48 h 128"/>
                <a:gd name="T12" fmla="*/ 86 w 109"/>
                <a:gd name="T13" fmla="*/ 64 h 128"/>
                <a:gd name="T14" fmla="*/ 42 w 109"/>
                <a:gd name="T15" fmla="*/ 67 h 128"/>
                <a:gd name="T16" fmla="*/ 34 w 109"/>
                <a:gd name="T17" fmla="*/ 92 h 128"/>
                <a:gd name="T18" fmla="*/ 86 w 109"/>
                <a:gd name="T19" fmla="*/ 86 h 128"/>
                <a:gd name="T20" fmla="*/ 92 w 109"/>
                <a:gd name="T21" fmla="*/ 100 h 128"/>
                <a:gd name="T22" fmla="*/ 29 w 109"/>
                <a:gd name="T23" fmla="*/ 126 h 128"/>
                <a:gd name="T24" fmla="*/ 8 w 109"/>
                <a:gd name="T25" fmla="*/ 107 h 128"/>
                <a:gd name="T26" fmla="*/ 13 w 109"/>
                <a:gd name="T27" fmla="*/ 51 h 128"/>
                <a:gd name="T28" fmla="*/ 25 w 109"/>
                <a:gd name="T29" fmla="*/ 48 h 128"/>
                <a:gd name="T30" fmla="*/ 31 w 109"/>
                <a:gd name="T31" fmla="*/ 28 h 128"/>
                <a:gd name="T32" fmla="*/ 9 w 109"/>
                <a:gd name="T33" fmla="*/ 1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9" h="128">
                  <a:moveTo>
                    <a:pt x="9" y="10"/>
                  </a:moveTo>
                  <a:cubicBezTo>
                    <a:pt x="34" y="5"/>
                    <a:pt x="59" y="1"/>
                    <a:pt x="84" y="1"/>
                  </a:cubicBezTo>
                  <a:cubicBezTo>
                    <a:pt x="96" y="0"/>
                    <a:pt x="109" y="13"/>
                    <a:pt x="106" y="24"/>
                  </a:cubicBezTo>
                  <a:cubicBezTo>
                    <a:pt x="90" y="31"/>
                    <a:pt x="71" y="28"/>
                    <a:pt x="54" y="30"/>
                  </a:cubicBezTo>
                  <a:cubicBezTo>
                    <a:pt x="53" y="35"/>
                    <a:pt x="51" y="41"/>
                    <a:pt x="49" y="46"/>
                  </a:cubicBezTo>
                  <a:cubicBezTo>
                    <a:pt x="61" y="46"/>
                    <a:pt x="74" y="46"/>
                    <a:pt x="86" y="48"/>
                  </a:cubicBezTo>
                  <a:cubicBezTo>
                    <a:pt x="86" y="53"/>
                    <a:pt x="86" y="59"/>
                    <a:pt x="86" y="64"/>
                  </a:cubicBezTo>
                  <a:cubicBezTo>
                    <a:pt x="72" y="68"/>
                    <a:pt x="57" y="67"/>
                    <a:pt x="42" y="67"/>
                  </a:cubicBezTo>
                  <a:cubicBezTo>
                    <a:pt x="39" y="75"/>
                    <a:pt x="36" y="84"/>
                    <a:pt x="34" y="92"/>
                  </a:cubicBezTo>
                  <a:cubicBezTo>
                    <a:pt x="51" y="90"/>
                    <a:pt x="68" y="85"/>
                    <a:pt x="86" y="86"/>
                  </a:cubicBezTo>
                  <a:cubicBezTo>
                    <a:pt x="88" y="90"/>
                    <a:pt x="90" y="95"/>
                    <a:pt x="92" y="100"/>
                  </a:cubicBezTo>
                  <a:cubicBezTo>
                    <a:pt x="74" y="114"/>
                    <a:pt x="53" y="128"/>
                    <a:pt x="29" y="126"/>
                  </a:cubicBezTo>
                  <a:cubicBezTo>
                    <a:pt x="19" y="126"/>
                    <a:pt x="12" y="116"/>
                    <a:pt x="8" y="107"/>
                  </a:cubicBezTo>
                  <a:cubicBezTo>
                    <a:pt x="0" y="88"/>
                    <a:pt x="21" y="71"/>
                    <a:pt x="13" y="51"/>
                  </a:cubicBezTo>
                  <a:cubicBezTo>
                    <a:pt x="17" y="50"/>
                    <a:pt x="21" y="49"/>
                    <a:pt x="25" y="48"/>
                  </a:cubicBezTo>
                  <a:cubicBezTo>
                    <a:pt x="27" y="41"/>
                    <a:pt x="29" y="35"/>
                    <a:pt x="31" y="28"/>
                  </a:cubicBezTo>
                  <a:cubicBezTo>
                    <a:pt x="21" y="25"/>
                    <a:pt x="12" y="21"/>
                    <a:pt x="9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12"/>
            <p:cNvSpPr>
              <a:spLocks noEditPoints="1"/>
            </p:cNvSpPr>
            <p:nvPr/>
          </p:nvSpPr>
          <p:spPr bwMode="auto">
            <a:xfrm>
              <a:off x="1505" y="-717"/>
              <a:ext cx="1971" cy="1943"/>
            </a:xfrm>
            <a:custGeom>
              <a:avLst/>
              <a:gdLst>
                <a:gd name="T0" fmla="*/ 0 w 833"/>
                <a:gd name="T1" fmla="*/ 0 h 822"/>
                <a:gd name="T2" fmla="*/ 827 w 833"/>
                <a:gd name="T3" fmla="*/ 0 h 822"/>
                <a:gd name="T4" fmla="*/ 761 w 833"/>
                <a:gd name="T5" fmla="*/ 234 h 822"/>
                <a:gd name="T6" fmla="*/ 608 w 833"/>
                <a:gd name="T7" fmla="*/ 335 h 822"/>
                <a:gd name="T8" fmla="*/ 533 w 833"/>
                <a:gd name="T9" fmla="*/ 350 h 822"/>
                <a:gd name="T10" fmla="*/ 825 w 833"/>
                <a:gd name="T11" fmla="*/ 349 h 822"/>
                <a:gd name="T12" fmla="*/ 777 w 833"/>
                <a:gd name="T13" fmla="*/ 593 h 822"/>
                <a:gd name="T14" fmla="*/ 634 w 833"/>
                <a:gd name="T15" fmla="*/ 738 h 822"/>
                <a:gd name="T16" fmla="*/ 400 w 833"/>
                <a:gd name="T17" fmla="*/ 811 h 822"/>
                <a:gd name="T18" fmla="*/ 148 w 833"/>
                <a:gd name="T19" fmla="*/ 819 h 822"/>
                <a:gd name="T20" fmla="*/ 0 w 833"/>
                <a:gd name="T21" fmla="*/ 819 h 822"/>
                <a:gd name="T22" fmla="*/ 0 w 833"/>
                <a:gd name="T23" fmla="*/ 0 h 822"/>
                <a:gd name="T24" fmla="*/ 288 w 833"/>
                <a:gd name="T25" fmla="*/ 199 h 822"/>
                <a:gd name="T26" fmla="*/ 288 w 833"/>
                <a:gd name="T27" fmla="*/ 723 h 822"/>
                <a:gd name="T28" fmla="*/ 504 w 833"/>
                <a:gd name="T29" fmla="*/ 657 h 822"/>
                <a:gd name="T30" fmla="*/ 555 w 833"/>
                <a:gd name="T31" fmla="*/ 549 h 822"/>
                <a:gd name="T32" fmla="*/ 323 w 833"/>
                <a:gd name="T33" fmla="*/ 549 h 822"/>
                <a:gd name="T34" fmla="*/ 323 w 833"/>
                <a:gd name="T35" fmla="*/ 350 h 822"/>
                <a:gd name="T36" fmla="*/ 467 w 833"/>
                <a:gd name="T37" fmla="*/ 307 h 822"/>
                <a:gd name="T38" fmla="*/ 566 w 833"/>
                <a:gd name="T39" fmla="*/ 200 h 822"/>
                <a:gd name="T40" fmla="*/ 288 w 833"/>
                <a:gd name="T41" fmla="*/ 199 h 8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33" h="822">
                  <a:moveTo>
                    <a:pt x="0" y="0"/>
                  </a:moveTo>
                  <a:cubicBezTo>
                    <a:pt x="276" y="0"/>
                    <a:pt x="551" y="0"/>
                    <a:pt x="827" y="0"/>
                  </a:cubicBezTo>
                  <a:cubicBezTo>
                    <a:pt x="830" y="82"/>
                    <a:pt x="811" y="167"/>
                    <a:pt x="761" y="234"/>
                  </a:cubicBezTo>
                  <a:cubicBezTo>
                    <a:pt x="724" y="284"/>
                    <a:pt x="668" y="318"/>
                    <a:pt x="608" y="335"/>
                  </a:cubicBezTo>
                  <a:cubicBezTo>
                    <a:pt x="583" y="342"/>
                    <a:pt x="558" y="345"/>
                    <a:pt x="533" y="350"/>
                  </a:cubicBezTo>
                  <a:cubicBezTo>
                    <a:pt x="630" y="348"/>
                    <a:pt x="728" y="349"/>
                    <a:pt x="825" y="349"/>
                  </a:cubicBezTo>
                  <a:cubicBezTo>
                    <a:pt x="833" y="433"/>
                    <a:pt x="818" y="519"/>
                    <a:pt x="777" y="593"/>
                  </a:cubicBezTo>
                  <a:cubicBezTo>
                    <a:pt x="744" y="654"/>
                    <a:pt x="694" y="704"/>
                    <a:pt x="634" y="738"/>
                  </a:cubicBezTo>
                  <a:cubicBezTo>
                    <a:pt x="563" y="780"/>
                    <a:pt x="481" y="801"/>
                    <a:pt x="400" y="811"/>
                  </a:cubicBezTo>
                  <a:cubicBezTo>
                    <a:pt x="316" y="822"/>
                    <a:pt x="232" y="818"/>
                    <a:pt x="148" y="819"/>
                  </a:cubicBezTo>
                  <a:cubicBezTo>
                    <a:pt x="98" y="819"/>
                    <a:pt x="49" y="819"/>
                    <a:pt x="0" y="819"/>
                  </a:cubicBezTo>
                  <a:cubicBezTo>
                    <a:pt x="0" y="546"/>
                    <a:pt x="0" y="273"/>
                    <a:pt x="0" y="0"/>
                  </a:cubicBezTo>
                  <a:close/>
                  <a:moveTo>
                    <a:pt x="288" y="199"/>
                  </a:moveTo>
                  <a:cubicBezTo>
                    <a:pt x="288" y="374"/>
                    <a:pt x="288" y="548"/>
                    <a:pt x="288" y="723"/>
                  </a:cubicBezTo>
                  <a:cubicBezTo>
                    <a:pt x="364" y="725"/>
                    <a:pt x="448" y="713"/>
                    <a:pt x="504" y="657"/>
                  </a:cubicBezTo>
                  <a:cubicBezTo>
                    <a:pt x="533" y="628"/>
                    <a:pt x="549" y="589"/>
                    <a:pt x="555" y="549"/>
                  </a:cubicBezTo>
                  <a:cubicBezTo>
                    <a:pt x="477" y="549"/>
                    <a:pt x="400" y="549"/>
                    <a:pt x="323" y="549"/>
                  </a:cubicBezTo>
                  <a:cubicBezTo>
                    <a:pt x="323" y="483"/>
                    <a:pt x="323" y="416"/>
                    <a:pt x="323" y="350"/>
                  </a:cubicBezTo>
                  <a:cubicBezTo>
                    <a:pt x="373" y="343"/>
                    <a:pt x="422" y="331"/>
                    <a:pt x="467" y="307"/>
                  </a:cubicBezTo>
                  <a:cubicBezTo>
                    <a:pt x="511" y="284"/>
                    <a:pt x="550" y="248"/>
                    <a:pt x="566" y="200"/>
                  </a:cubicBezTo>
                  <a:cubicBezTo>
                    <a:pt x="473" y="199"/>
                    <a:pt x="381" y="199"/>
                    <a:pt x="288" y="19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13"/>
            <p:cNvSpPr>
              <a:spLocks/>
            </p:cNvSpPr>
            <p:nvPr/>
          </p:nvSpPr>
          <p:spPr bwMode="auto">
            <a:xfrm>
              <a:off x="3540" y="-715"/>
              <a:ext cx="681" cy="1936"/>
            </a:xfrm>
            <a:custGeom>
              <a:avLst/>
              <a:gdLst>
                <a:gd name="T0" fmla="*/ 0 w 288"/>
                <a:gd name="T1" fmla="*/ 0 h 819"/>
                <a:gd name="T2" fmla="*/ 288 w 288"/>
                <a:gd name="T3" fmla="*/ 0 h 819"/>
                <a:gd name="T4" fmla="*/ 288 w 288"/>
                <a:gd name="T5" fmla="*/ 819 h 819"/>
                <a:gd name="T6" fmla="*/ 0 w 288"/>
                <a:gd name="T7" fmla="*/ 819 h 819"/>
                <a:gd name="T8" fmla="*/ 0 w 288"/>
                <a:gd name="T9" fmla="*/ 0 h 8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8" h="819">
                  <a:moveTo>
                    <a:pt x="0" y="0"/>
                  </a:moveTo>
                  <a:cubicBezTo>
                    <a:pt x="96" y="0"/>
                    <a:pt x="192" y="0"/>
                    <a:pt x="288" y="0"/>
                  </a:cubicBezTo>
                  <a:cubicBezTo>
                    <a:pt x="288" y="273"/>
                    <a:pt x="288" y="546"/>
                    <a:pt x="288" y="819"/>
                  </a:cubicBezTo>
                  <a:cubicBezTo>
                    <a:pt x="192" y="819"/>
                    <a:pt x="96" y="819"/>
                    <a:pt x="0" y="819"/>
                  </a:cubicBezTo>
                  <a:cubicBezTo>
                    <a:pt x="0" y="546"/>
                    <a:pt x="0" y="273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14"/>
            <p:cNvSpPr>
              <a:spLocks/>
            </p:cNvSpPr>
            <p:nvPr/>
          </p:nvSpPr>
          <p:spPr bwMode="auto">
            <a:xfrm>
              <a:off x="4287" y="-715"/>
              <a:ext cx="1843" cy="1936"/>
            </a:xfrm>
            <a:custGeom>
              <a:avLst/>
              <a:gdLst>
                <a:gd name="T0" fmla="*/ 13 w 779"/>
                <a:gd name="T1" fmla="*/ 0 h 819"/>
                <a:gd name="T2" fmla="*/ 779 w 779"/>
                <a:gd name="T3" fmla="*/ 0 h 819"/>
                <a:gd name="T4" fmla="*/ 779 w 779"/>
                <a:gd name="T5" fmla="*/ 197 h 819"/>
                <a:gd name="T6" fmla="*/ 330 w 779"/>
                <a:gd name="T7" fmla="*/ 198 h 819"/>
                <a:gd name="T8" fmla="*/ 355 w 779"/>
                <a:gd name="T9" fmla="*/ 493 h 819"/>
                <a:gd name="T10" fmla="*/ 414 w 779"/>
                <a:gd name="T11" fmla="*/ 652 h 819"/>
                <a:gd name="T12" fmla="*/ 491 w 779"/>
                <a:gd name="T13" fmla="*/ 724 h 819"/>
                <a:gd name="T14" fmla="*/ 492 w 779"/>
                <a:gd name="T15" fmla="*/ 522 h 819"/>
                <a:gd name="T16" fmla="*/ 442 w 779"/>
                <a:gd name="T17" fmla="*/ 522 h 819"/>
                <a:gd name="T18" fmla="*/ 443 w 779"/>
                <a:gd name="T19" fmla="*/ 307 h 819"/>
                <a:gd name="T20" fmla="*/ 779 w 779"/>
                <a:gd name="T21" fmla="*/ 307 h 819"/>
                <a:gd name="T22" fmla="*/ 779 w 779"/>
                <a:gd name="T23" fmla="*/ 819 h 819"/>
                <a:gd name="T24" fmla="*/ 476 w 779"/>
                <a:gd name="T25" fmla="*/ 819 h 819"/>
                <a:gd name="T26" fmla="*/ 244 w 779"/>
                <a:gd name="T27" fmla="*/ 754 h 819"/>
                <a:gd name="T28" fmla="*/ 102 w 779"/>
                <a:gd name="T29" fmla="*/ 597 h 819"/>
                <a:gd name="T30" fmla="*/ 26 w 779"/>
                <a:gd name="T31" fmla="*/ 374 h 819"/>
                <a:gd name="T32" fmla="*/ 13 w 779"/>
                <a:gd name="T33" fmla="*/ 0 h 8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79" h="819">
                  <a:moveTo>
                    <a:pt x="13" y="0"/>
                  </a:moveTo>
                  <a:cubicBezTo>
                    <a:pt x="268" y="0"/>
                    <a:pt x="523" y="0"/>
                    <a:pt x="779" y="0"/>
                  </a:cubicBezTo>
                  <a:cubicBezTo>
                    <a:pt x="779" y="66"/>
                    <a:pt x="779" y="132"/>
                    <a:pt x="779" y="197"/>
                  </a:cubicBezTo>
                  <a:cubicBezTo>
                    <a:pt x="629" y="198"/>
                    <a:pt x="480" y="198"/>
                    <a:pt x="330" y="198"/>
                  </a:cubicBezTo>
                  <a:cubicBezTo>
                    <a:pt x="330" y="297"/>
                    <a:pt x="334" y="396"/>
                    <a:pt x="355" y="493"/>
                  </a:cubicBezTo>
                  <a:cubicBezTo>
                    <a:pt x="367" y="548"/>
                    <a:pt x="384" y="604"/>
                    <a:pt x="414" y="652"/>
                  </a:cubicBezTo>
                  <a:cubicBezTo>
                    <a:pt x="433" y="682"/>
                    <a:pt x="457" y="711"/>
                    <a:pt x="491" y="724"/>
                  </a:cubicBezTo>
                  <a:cubicBezTo>
                    <a:pt x="492" y="656"/>
                    <a:pt x="492" y="589"/>
                    <a:pt x="492" y="522"/>
                  </a:cubicBezTo>
                  <a:cubicBezTo>
                    <a:pt x="475" y="522"/>
                    <a:pt x="459" y="522"/>
                    <a:pt x="442" y="522"/>
                  </a:cubicBezTo>
                  <a:cubicBezTo>
                    <a:pt x="442" y="450"/>
                    <a:pt x="443" y="378"/>
                    <a:pt x="443" y="307"/>
                  </a:cubicBezTo>
                  <a:cubicBezTo>
                    <a:pt x="555" y="306"/>
                    <a:pt x="667" y="307"/>
                    <a:pt x="779" y="307"/>
                  </a:cubicBezTo>
                  <a:cubicBezTo>
                    <a:pt x="779" y="478"/>
                    <a:pt x="779" y="648"/>
                    <a:pt x="779" y="819"/>
                  </a:cubicBezTo>
                  <a:cubicBezTo>
                    <a:pt x="678" y="819"/>
                    <a:pt x="577" y="819"/>
                    <a:pt x="476" y="819"/>
                  </a:cubicBezTo>
                  <a:cubicBezTo>
                    <a:pt x="395" y="818"/>
                    <a:pt x="312" y="798"/>
                    <a:pt x="244" y="754"/>
                  </a:cubicBezTo>
                  <a:cubicBezTo>
                    <a:pt x="183" y="716"/>
                    <a:pt x="136" y="660"/>
                    <a:pt x="102" y="597"/>
                  </a:cubicBezTo>
                  <a:cubicBezTo>
                    <a:pt x="64" y="528"/>
                    <a:pt x="40" y="452"/>
                    <a:pt x="26" y="374"/>
                  </a:cubicBezTo>
                  <a:cubicBezTo>
                    <a:pt x="3" y="251"/>
                    <a:pt x="0" y="124"/>
                    <a:pt x="1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15"/>
            <p:cNvSpPr>
              <a:spLocks noEditPoints="1"/>
            </p:cNvSpPr>
            <p:nvPr/>
          </p:nvSpPr>
          <p:spPr bwMode="auto">
            <a:xfrm>
              <a:off x="4919" y="1337"/>
              <a:ext cx="1270" cy="1305"/>
            </a:xfrm>
            <a:custGeom>
              <a:avLst/>
              <a:gdLst>
                <a:gd name="T0" fmla="*/ 219 w 537"/>
                <a:gd name="T1" fmla="*/ 10 h 552"/>
                <a:gd name="T2" fmla="*/ 367 w 537"/>
                <a:gd name="T3" fmla="*/ 25 h 552"/>
                <a:gd name="T4" fmla="*/ 508 w 537"/>
                <a:gd name="T5" fmla="*/ 163 h 552"/>
                <a:gd name="T6" fmla="*/ 517 w 537"/>
                <a:gd name="T7" fmla="*/ 351 h 552"/>
                <a:gd name="T8" fmla="*/ 404 w 537"/>
                <a:gd name="T9" fmla="*/ 494 h 552"/>
                <a:gd name="T10" fmla="*/ 103 w 537"/>
                <a:gd name="T11" fmla="*/ 473 h 552"/>
                <a:gd name="T12" fmla="*/ 9 w 537"/>
                <a:gd name="T13" fmla="*/ 307 h 552"/>
                <a:gd name="T14" fmla="*/ 46 w 537"/>
                <a:gd name="T15" fmla="*/ 128 h 552"/>
                <a:gd name="T16" fmla="*/ 219 w 537"/>
                <a:gd name="T17" fmla="*/ 10 h 552"/>
                <a:gd name="T18" fmla="*/ 186 w 537"/>
                <a:gd name="T19" fmla="*/ 188 h 552"/>
                <a:gd name="T20" fmla="*/ 187 w 537"/>
                <a:gd name="T21" fmla="*/ 349 h 552"/>
                <a:gd name="T22" fmla="*/ 348 w 537"/>
                <a:gd name="T23" fmla="*/ 349 h 552"/>
                <a:gd name="T24" fmla="*/ 348 w 537"/>
                <a:gd name="T25" fmla="*/ 188 h 552"/>
                <a:gd name="T26" fmla="*/ 186 w 537"/>
                <a:gd name="T27" fmla="*/ 188 h 5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37" h="552">
                  <a:moveTo>
                    <a:pt x="219" y="10"/>
                  </a:moveTo>
                  <a:cubicBezTo>
                    <a:pt x="268" y="0"/>
                    <a:pt x="321" y="5"/>
                    <a:pt x="367" y="25"/>
                  </a:cubicBezTo>
                  <a:cubicBezTo>
                    <a:pt x="430" y="50"/>
                    <a:pt x="481" y="101"/>
                    <a:pt x="508" y="163"/>
                  </a:cubicBezTo>
                  <a:cubicBezTo>
                    <a:pt x="534" y="222"/>
                    <a:pt x="537" y="290"/>
                    <a:pt x="517" y="351"/>
                  </a:cubicBezTo>
                  <a:cubicBezTo>
                    <a:pt x="497" y="410"/>
                    <a:pt x="457" y="461"/>
                    <a:pt x="404" y="494"/>
                  </a:cubicBezTo>
                  <a:cubicBezTo>
                    <a:pt x="312" y="552"/>
                    <a:pt x="185" y="543"/>
                    <a:pt x="103" y="473"/>
                  </a:cubicBezTo>
                  <a:cubicBezTo>
                    <a:pt x="52" y="432"/>
                    <a:pt x="18" y="371"/>
                    <a:pt x="9" y="307"/>
                  </a:cubicBezTo>
                  <a:cubicBezTo>
                    <a:pt x="0" y="245"/>
                    <a:pt x="13" y="181"/>
                    <a:pt x="46" y="128"/>
                  </a:cubicBezTo>
                  <a:cubicBezTo>
                    <a:pt x="84" y="67"/>
                    <a:pt x="148" y="23"/>
                    <a:pt x="219" y="10"/>
                  </a:cubicBezTo>
                  <a:close/>
                  <a:moveTo>
                    <a:pt x="186" y="188"/>
                  </a:moveTo>
                  <a:cubicBezTo>
                    <a:pt x="187" y="242"/>
                    <a:pt x="187" y="296"/>
                    <a:pt x="187" y="349"/>
                  </a:cubicBezTo>
                  <a:cubicBezTo>
                    <a:pt x="240" y="350"/>
                    <a:pt x="294" y="350"/>
                    <a:pt x="348" y="349"/>
                  </a:cubicBezTo>
                  <a:cubicBezTo>
                    <a:pt x="348" y="295"/>
                    <a:pt x="348" y="241"/>
                    <a:pt x="348" y="188"/>
                  </a:cubicBezTo>
                  <a:cubicBezTo>
                    <a:pt x="294" y="188"/>
                    <a:pt x="240" y="187"/>
                    <a:pt x="186" y="18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16"/>
            <p:cNvSpPr>
              <a:spLocks/>
            </p:cNvSpPr>
            <p:nvPr/>
          </p:nvSpPr>
          <p:spPr bwMode="auto">
            <a:xfrm>
              <a:off x="1505" y="1377"/>
              <a:ext cx="1093" cy="1187"/>
            </a:xfrm>
            <a:custGeom>
              <a:avLst/>
              <a:gdLst>
                <a:gd name="T0" fmla="*/ 0 w 462"/>
                <a:gd name="T1" fmla="*/ 1 h 502"/>
                <a:gd name="T2" fmla="*/ 169 w 462"/>
                <a:gd name="T3" fmla="*/ 1 h 502"/>
                <a:gd name="T4" fmla="*/ 169 w 462"/>
                <a:gd name="T5" fmla="*/ 192 h 502"/>
                <a:gd name="T6" fmla="*/ 293 w 462"/>
                <a:gd name="T7" fmla="*/ 192 h 502"/>
                <a:gd name="T8" fmla="*/ 293 w 462"/>
                <a:gd name="T9" fmla="*/ 0 h 502"/>
                <a:gd name="T10" fmla="*/ 462 w 462"/>
                <a:gd name="T11" fmla="*/ 0 h 502"/>
                <a:gd name="T12" fmla="*/ 462 w 462"/>
                <a:gd name="T13" fmla="*/ 501 h 502"/>
                <a:gd name="T14" fmla="*/ 293 w 462"/>
                <a:gd name="T15" fmla="*/ 502 h 502"/>
                <a:gd name="T16" fmla="*/ 293 w 462"/>
                <a:gd name="T17" fmla="*/ 304 h 502"/>
                <a:gd name="T18" fmla="*/ 169 w 462"/>
                <a:gd name="T19" fmla="*/ 304 h 502"/>
                <a:gd name="T20" fmla="*/ 169 w 462"/>
                <a:gd name="T21" fmla="*/ 502 h 502"/>
                <a:gd name="T22" fmla="*/ 0 w 462"/>
                <a:gd name="T23" fmla="*/ 502 h 502"/>
                <a:gd name="T24" fmla="*/ 0 w 462"/>
                <a:gd name="T25" fmla="*/ 1 h 5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2" h="502">
                  <a:moveTo>
                    <a:pt x="0" y="1"/>
                  </a:moveTo>
                  <a:cubicBezTo>
                    <a:pt x="57" y="1"/>
                    <a:pt x="113" y="1"/>
                    <a:pt x="169" y="1"/>
                  </a:cubicBezTo>
                  <a:cubicBezTo>
                    <a:pt x="169" y="65"/>
                    <a:pt x="169" y="128"/>
                    <a:pt x="169" y="192"/>
                  </a:cubicBezTo>
                  <a:cubicBezTo>
                    <a:pt x="211" y="192"/>
                    <a:pt x="252" y="192"/>
                    <a:pt x="293" y="192"/>
                  </a:cubicBezTo>
                  <a:cubicBezTo>
                    <a:pt x="293" y="128"/>
                    <a:pt x="292" y="64"/>
                    <a:pt x="293" y="0"/>
                  </a:cubicBezTo>
                  <a:cubicBezTo>
                    <a:pt x="349" y="1"/>
                    <a:pt x="405" y="1"/>
                    <a:pt x="462" y="0"/>
                  </a:cubicBezTo>
                  <a:cubicBezTo>
                    <a:pt x="462" y="167"/>
                    <a:pt x="461" y="334"/>
                    <a:pt x="462" y="501"/>
                  </a:cubicBezTo>
                  <a:cubicBezTo>
                    <a:pt x="406" y="502"/>
                    <a:pt x="349" y="502"/>
                    <a:pt x="293" y="502"/>
                  </a:cubicBezTo>
                  <a:cubicBezTo>
                    <a:pt x="293" y="436"/>
                    <a:pt x="293" y="370"/>
                    <a:pt x="293" y="304"/>
                  </a:cubicBezTo>
                  <a:cubicBezTo>
                    <a:pt x="252" y="304"/>
                    <a:pt x="210" y="304"/>
                    <a:pt x="169" y="304"/>
                  </a:cubicBezTo>
                  <a:cubicBezTo>
                    <a:pt x="169" y="370"/>
                    <a:pt x="169" y="436"/>
                    <a:pt x="169" y="502"/>
                  </a:cubicBezTo>
                  <a:cubicBezTo>
                    <a:pt x="113" y="502"/>
                    <a:pt x="57" y="502"/>
                    <a:pt x="0" y="502"/>
                  </a:cubicBezTo>
                  <a:cubicBezTo>
                    <a:pt x="0" y="335"/>
                    <a:pt x="0" y="168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17"/>
            <p:cNvSpPr>
              <a:spLocks/>
            </p:cNvSpPr>
            <p:nvPr/>
          </p:nvSpPr>
          <p:spPr bwMode="auto">
            <a:xfrm>
              <a:off x="2645" y="1380"/>
              <a:ext cx="1048" cy="1208"/>
            </a:xfrm>
            <a:custGeom>
              <a:avLst/>
              <a:gdLst>
                <a:gd name="T0" fmla="*/ 55 w 443"/>
                <a:gd name="T1" fmla="*/ 315 h 511"/>
                <a:gd name="T2" fmla="*/ 12 w 443"/>
                <a:gd name="T3" fmla="*/ 0 h 511"/>
                <a:gd name="T4" fmla="*/ 443 w 443"/>
                <a:gd name="T5" fmla="*/ 0 h 511"/>
                <a:gd name="T6" fmla="*/ 443 w 443"/>
                <a:gd name="T7" fmla="*/ 146 h 511"/>
                <a:gd name="T8" fmla="*/ 200 w 443"/>
                <a:gd name="T9" fmla="*/ 146 h 511"/>
                <a:gd name="T10" fmla="*/ 247 w 443"/>
                <a:gd name="T11" fmla="*/ 332 h 511"/>
                <a:gd name="T12" fmla="*/ 443 w 443"/>
                <a:gd name="T13" fmla="*/ 420 h 511"/>
                <a:gd name="T14" fmla="*/ 443 w 443"/>
                <a:gd name="T15" fmla="*/ 504 h 511"/>
                <a:gd name="T16" fmla="*/ 195 w 443"/>
                <a:gd name="T17" fmla="*/ 464 h 511"/>
                <a:gd name="T18" fmla="*/ 55 w 443"/>
                <a:gd name="T19" fmla="*/ 315 h 5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3" h="511">
                  <a:moveTo>
                    <a:pt x="55" y="315"/>
                  </a:moveTo>
                  <a:cubicBezTo>
                    <a:pt x="10" y="217"/>
                    <a:pt x="0" y="106"/>
                    <a:pt x="12" y="0"/>
                  </a:cubicBezTo>
                  <a:cubicBezTo>
                    <a:pt x="156" y="0"/>
                    <a:pt x="299" y="0"/>
                    <a:pt x="443" y="0"/>
                  </a:cubicBezTo>
                  <a:cubicBezTo>
                    <a:pt x="443" y="48"/>
                    <a:pt x="443" y="97"/>
                    <a:pt x="443" y="146"/>
                  </a:cubicBezTo>
                  <a:cubicBezTo>
                    <a:pt x="362" y="146"/>
                    <a:pt x="281" y="145"/>
                    <a:pt x="200" y="146"/>
                  </a:cubicBezTo>
                  <a:cubicBezTo>
                    <a:pt x="197" y="211"/>
                    <a:pt x="207" y="279"/>
                    <a:pt x="247" y="332"/>
                  </a:cubicBezTo>
                  <a:cubicBezTo>
                    <a:pt x="292" y="392"/>
                    <a:pt x="370" y="420"/>
                    <a:pt x="443" y="420"/>
                  </a:cubicBezTo>
                  <a:cubicBezTo>
                    <a:pt x="443" y="448"/>
                    <a:pt x="443" y="476"/>
                    <a:pt x="443" y="504"/>
                  </a:cubicBezTo>
                  <a:cubicBezTo>
                    <a:pt x="359" y="511"/>
                    <a:pt x="271" y="504"/>
                    <a:pt x="195" y="464"/>
                  </a:cubicBezTo>
                  <a:cubicBezTo>
                    <a:pt x="133" y="432"/>
                    <a:pt x="84" y="378"/>
                    <a:pt x="55" y="3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18"/>
            <p:cNvSpPr>
              <a:spLocks noEditPoints="1"/>
            </p:cNvSpPr>
            <p:nvPr/>
          </p:nvSpPr>
          <p:spPr bwMode="auto">
            <a:xfrm>
              <a:off x="3767" y="1380"/>
              <a:ext cx="1251" cy="1184"/>
            </a:xfrm>
            <a:custGeom>
              <a:avLst/>
              <a:gdLst>
                <a:gd name="T0" fmla="*/ 1 w 529"/>
                <a:gd name="T1" fmla="*/ 0 h 501"/>
                <a:gd name="T2" fmla="*/ 529 w 529"/>
                <a:gd name="T3" fmla="*/ 0 h 501"/>
                <a:gd name="T4" fmla="*/ 470 w 529"/>
                <a:gd name="T5" fmla="*/ 171 h 501"/>
                <a:gd name="T6" fmla="*/ 368 w 529"/>
                <a:gd name="T7" fmla="*/ 238 h 501"/>
                <a:gd name="T8" fmla="*/ 500 w 529"/>
                <a:gd name="T9" fmla="*/ 384 h 501"/>
                <a:gd name="T10" fmla="*/ 519 w 529"/>
                <a:gd name="T11" fmla="*/ 501 h 501"/>
                <a:gd name="T12" fmla="*/ 343 w 529"/>
                <a:gd name="T13" fmla="*/ 501 h 501"/>
                <a:gd name="T14" fmla="*/ 282 w 529"/>
                <a:gd name="T15" fmla="*/ 334 h 501"/>
                <a:gd name="T16" fmla="*/ 170 w 529"/>
                <a:gd name="T17" fmla="*/ 278 h 501"/>
                <a:gd name="T18" fmla="*/ 170 w 529"/>
                <a:gd name="T19" fmla="*/ 501 h 501"/>
                <a:gd name="T20" fmla="*/ 1 w 529"/>
                <a:gd name="T21" fmla="*/ 501 h 501"/>
                <a:gd name="T22" fmla="*/ 1 w 529"/>
                <a:gd name="T23" fmla="*/ 0 h 501"/>
                <a:gd name="T24" fmla="*/ 170 w 529"/>
                <a:gd name="T25" fmla="*/ 133 h 501"/>
                <a:gd name="T26" fmla="*/ 170 w 529"/>
                <a:gd name="T27" fmla="*/ 213 h 501"/>
                <a:gd name="T28" fmla="*/ 281 w 529"/>
                <a:gd name="T29" fmla="*/ 190 h 501"/>
                <a:gd name="T30" fmla="*/ 335 w 529"/>
                <a:gd name="T31" fmla="*/ 133 h 501"/>
                <a:gd name="T32" fmla="*/ 170 w 529"/>
                <a:gd name="T33" fmla="*/ 133 h 5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29" h="501">
                  <a:moveTo>
                    <a:pt x="1" y="0"/>
                  </a:moveTo>
                  <a:cubicBezTo>
                    <a:pt x="177" y="0"/>
                    <a:pt x="353" y="0"/>
                    <a:pt x="529" y="0"/>
                  </a:cubicBezTo>
                  <a:cubicBezTo>
                    <a:pt x="526" y="60"/>
                    <a:pt x="509" y="123"/>
                    <a:pt x="470" y="171"/>
                  </a:cubicBezTo>
                  <a:cubicBezTo>
                    <a:pt x="444" y="203"/>
                    <a:pt x="408" y="227"/>
                    <a:pt x="368" y="238"/>
                  </a:cubicBezTo>
                  <a:cubicBezTo>
                    <a:pt x="425" y="272"/>
                    <a:pt x="474" y="322"/>
                    <a:pt x="500" y="384"/>
                  </a:cubicBezTo>
                  <a:cubicBezTo>
                    <a:pt x="516" y="421"/>
                    <a:pt x="521" y="461"/>
                    <a:pt x="519" y="501"/>
                  </a:cubicBezTo>
                  <a:cubicBezTo>
                    <a:pt x="460" y="501"/>
                    <a:pt x="402" y="501"/>
                    <a:pt x="343" y="501"/>
                  </a:cubicBezTo>
                  <a:cubicBezTo>
                    <a:pt x="338" y="441"/>
                    <a:pt x="322" y="380"/>
                    <a:pt x="282" y="334"/>
                  </a:cubicBezTo>
                  <a:cubicBezTo>
                    <a:pt x="254" y="301"/>
                    <a:pt x="213" y="281"/>
                    <a:pt x="170" y="278"/>
                  </a:cubicBezTo>
                  <a:cubicBezTo>
                    <a:pt x="170" y="352"/>
                    <a:pt x="170" y="426"/>
                    <a:pt x="170" y="501"/>
                  </a:cubicBezTo>
                  <a:cubicBezTo>
                    <a:pt x="114" y="501"/>
                    <a:pt x="57" y="501"/>
                    <a:pt x="1" y="501"/>
                  </a:cubicBezTo>
                  <a:cubicBezTo>
                    <a:pt x="0" y="334"/>
                    <a:pt x="1" y="167"/>
                    <a:pt x="1" y="0"/>
                  </a:cubicBezTo>
                  <a:close/>
                  <a:moveTo>
                    <a:pt x="170" y="133"/>
                  </a:moveTo>
                  <a:cubicBezTo>
                    <a:pt x="170" y="159"/>
                    <a:pt x="170" y="186"/>
                    <a:pt x="170" y="213"/>
                  </a:cubicBezTo>
                  <a:cubicBezTo>
                    <a:pt x="208" y="212"/>
                    <a:pt x="247" y="207"/>
                    <a:pt x="281" y="190"/>
                  </a:cubicBezTo>
                  <a:cubicBezTo>
                    <a:pt x="306" y="179"/>
                    <a:pt x="326" y="159"/>
                    <a:pt x="335" y="133"/>
                  </a:cubicBezTo>
                  <a:cubicBezTo>
                    <a:pt x="280" y="132"/>
                    <a:pt x="225" y="133"/>
                    <a:pt x="170" y="1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19"/>
            <p:cNvSpPr>
              <a:spLocks/>
            </p:cNvSpPr>
            <p:nvPr/>
          </p:nvSpPr>
          <p:spPr bwMode="auto">
            <a:xfrm>
              <a:off x="3196" y="1831"/>
              <a:ext cx="497" cy="265"/>
            </a:xfrm>
            <a:custGeom>
              <a:avLst/>
              <a:gdLst>
                <a:gd name="T0" fmla="*/ 0 w 210"/>
                <a:gd name="T1" fmla="*/ 0 h 112"/>
                <a:gd name="T2" fmla="*/ 210 w 210"/>
                <a:gd name="T3" fmla="*/ 0 h 112"/>
                <a:gd name="T4" fmla="*/ 210 w 210"/>
                <a:gd name="T5" fmla="*/ 112 h 112"/>
                <a:gd name="T6" fmla="*/ 0 w 210"/>
                <a:gd name="T7" fmla="*/ 112 h 112"/>
                <a:gd name="T8" fmla="*/ 0 w 210"/>
                <a:gd name="T9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112">
                  <a:moveTo>
                    <a:pt x="0" y="0"/>
                  </a:moveTo>
                  <a:cubicBezTo>
                    <a:pt x="70" y="0"/>
                    <a:pt x="140" y="0"/>
                    <a:pt x="210" y="0"/>
                  </a:cubicBezTo>
                  <a:cubicBezTo>
                    <a:pt x="210" y="37"/>
                    <a:pt x="210" y="74"/>
                    <a:pt x="210" y="112"/>
                  </a:cubicBezTo>
                  <a:cubicBezTo>
                    <a:pt x="140" y="112"/>
                    <a:pt x="70" y="112"/>
                    <a:pt x="0" y="112"/>
                  </a:cubicBezTo>
                  <a:cubicBezTo>
                    <a:pt x="0" y="74"/>
                    <a:pt x="0" y="37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20"/>
            <p:cNvSpPr>
              <a:spLocks noEditPoints="1"/>
            </p:cNvSpPr>
            <p:nvPr/>
          </p:nvSpPr>
          <p:spPr bwMode="auto">
            <a:xfrm>
              <a:off x="1500" y="2758"/>
              <a:ext cx="4630" cy="3280"/>
            </a:xfrm>
            <a:custGeom>
              <a:avLst/>
              <a:gdLst>
                <a:gd name="T0" fmla="*/ 32 w 1957"/>
                <a:gd name="T1" fmla="*/ 72 h 1387"/>
                <a:gd name="T2" fmla="*/ 193 w 1957"/>
                <a:gd name="T3" fmla="*/ 0 h 1387"/>
                <a:gd name="T4" fmla="*/ 1957 w 1957"/>
                <a:gd name="T5" fmla="*/ 0 h 1387"/>
                <a:gd name="T6" fmla="*/ 1957 w 1957"/>
                <a:gd name="T7" fmla="*/ 321 h 1387"/>
                <a:gd name="T8" fmla="*/ 502 w 1957"/>
                <a:gd name="T9" fmla="*/ 320 h 1387"/>
                <a:gd name="T10" fmla="*/ 433 w 1957"/>
                <a:gd name="T11" fmla="*/ 334 h 1387"/>
                <a:gd name="T12" fmla="*/ 416 w 1957"/>
                <a:gd name="T13" fmla="*/ 382 h 1387"/>
                <a:gd name="T14" fmla="*/ 416 w 1957"/>
                <a:gd name="T15" fmla="*/ 497 h 1387"/>
                <a:gd name="T16" fmla="*/ 1777 w 1957"/>
                <a:gd name="T17" fmla="*/ 497 h 1387"/>
                <a:gd name="T18" fmla="*/ 1920 w 1957"/>
                <a:gd name="T19" fmla="*/ 559 h 1387"/>
                <a:gd name="T20" fmla="*/ 1957 w 1957"/>
                <a:gd name="T21" fmla="*/ 682 h 1387"/>
                <a:gd name="T22" fmla="*/ 1957 w 1957"/>
                <a:gd name="T23" fmla="*/ 1214 h 1387"/>
                <a:gd name="T24" fmla="*/ 1915 w 1957"/>
                <a:gd name="T25" fmla="*/ 1331 h 1387"/>
                <a:gd name="T26" fmla="*/ 1774 w 1957"/>
                <a:gd name="T27" fmla="*/ 1387 h 1387"/>
                <a:gd name="T28" fmla="*/ 186 w 1957"/>
                <a:gd name="T29" fmla="*/ 1387 h 1387"/>
                <a:gd name="T30" fmla="*/ 56 w 1957"/>
                <a:gd name="T31" fmla="*/ 1343 h 1387"/>
                <a:gd name="T32" fmla="*/ 6 w 1957"/>
                <a:gd name="T33" fmla="*/ 1252 h 1387"/>
                <a:gd name="T34" fmla="*/ 3 w 1957"/>
                <a:gd name="T35" fmla="*/ 1150 h 1387"/>
                <a:gd name="T36" fmla="*/ 3 w 1957"/>
                <a:gd name="T37" fmla="*/ 190 h 1387"/>
                <a:gd name="T38" fmla="*/ 32 w 1957"/>
                <a:gd name="T39" fmla="*/ 72 h 1387"/>
                <a:gd name="T40" fmla="*/ 415 w 1957"/>
                <a:gd name="T41" fmla="*/ 1031 h 1387"/>
                <a:gd name="T42" fmla="*/ 454 w 1957"/>
                <a:gd name="T43" fmla="*/ 1031 h 1387"/>
                <a:gd name="T44" fmla="*/ 1546 w 1957"/>
                <a:gd name="T45" fmla="*/ 1031 h 1387"/>
                <a:gd name="T46" fmla="*/ 1546 w 1957"/>
                <a:gd name="T47" fmla="*/ 852 h 1387"/>
                <a:gd name="T48" fmla="*/ 415 w 1957"/>
                <a:gd name="T49" fmla="*/ 852 h 1387"/>
                <a:gd name="T50" fmla="*/ 415 w 1957"/>
                <a:gd name="T51" fmla="*/ 1031 h 13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957" h="1387">
                  <a:moveTo>
                    <a:pt x="32" y="72"/>
                  </a:moveTo>
                  <a:cubicBezTo>
                    <a:pt x="67" y="20"/>
                    <a:pt x="133" y="0"/>
                    <a:pt x="193" y="0"/>
                  </a:cubicBezTo>
                  <a:cubicBezTo>
                    <a:pt x="781" y="0"/>
                    <a:pt x="1369" y="0"/>
                    <a:pt x="1957" y="0"/>
                  </a:cubicBezTo>
                  <a:cubicBezTo>
                    <a:pt x="1956" y="107"/>
                    <a:pt x="1957" y="214"/>
                    <a:pt x="1957" y="321"/>
                  </a:cubicBezTo>
                  <a:cubicBezTo>
                    <a:pt x="1472" y="320"/>
                    <a:pt x="987" y="320"/>
                    <a:pt x="502" y="320"/>
                  </a:cubicBezTo>
                  <a:cubicBezTo>
                    <a:pt x="479" y="321"/>
                    <a:pt x="454" y="321"/>
                    <a:pt x="433" y="334"/>
                  </a:cubicBezTo>
                  <a:cubicBezTo>
                    <a:pt x="417" y="344"/>
                    <a:pt x="416" y="364"/>
                    <a:pt x="416" y="382"/>
                  </a:cubicBezTo>
                  <a:cubicBezTo>
                    <a:pt x="416" y="420"/>
                    <a:pt x="416" y="459"/>
                    <a:pt x="416" y="497"/>
                  </a:cubicBezTo>
                  <a:cubicBezTo>
                    <a:pt x="870" y="498"/>
                    <a:pt x="1324" y="497"/>
                    <a:pt x="1777" y="497"/>
                  </a:cubicBezTo>
                  <a:cubicBezTo>
                    <a:pt x="1830" y="499"/>
                    <a:pt x="1886" y="517"/>
                    <a:pt x="1920" y="559"/>
                  </a:cubicBezTo>
                  <a:cubicBezTo>
                    <a:pt x="1949" y="593"/>
                    <a:pt x="1957" y="638"/>
                    <a:pt x="1957" y="682"/>
                  </a:cubicBezTo>
                  <a:cubicBezTo>
                    <a:pt x="1957" y="859"/>
                    <a:pt x="1957" y="1036"/>
                    <a:pt x="1957" y="1214"/>
                  </a:cubicBezTo>
                  <a:cubicBezTo>
                    <a:pt x="1956" y="1256"/>
                    <a:pt x="1944" y="1300"/>
                    <a:pt x="1915" y="1331"/>
                  </a:cubicBezTo>
                  <a:cubicBezTo>
                    <a:pt x="1879" y="1370"/>
                    <a:pt x="1825" y="1386"/>
                    <a:pt x="1774" y="1387"/>
                  </a:cubicBezTo>
                  <a:cubicBezTo>
                    <a:pt x="1244" y="1387"/>
                    <a:pt x="715" y="1387"/>
                    <a:pt x="186" y="1387"/>
                  </a:cubicBezTo>
                  <a:cubicBezTo>
                    <a:pt x="140" y="1386"/>
                    <a:pt x="92" y="1373"/>
                    <a:pt x="56" y="1343"/>
                  </a:cubicBezTo>
                  <a:cubicBezTo>
                    <a:pt x="29" y="1320"/>
                    <a:pt x="13" y="1286"/>
                    <a:pt x="6" y="1252"/>
                  </a:cubicBezTo>
                  <a:cubicBezTo>
                    <a:pt x="0" y="1218"/>
                    <a:pt x="3" y="1184"/>
                    <a:pt x="3" y="1150"/>
                  </a:cubicBezTo>
                  <a:cubicBezTo>
                    <a:pt x="4" y="830"/>
                    <a:pt x="3" y="510"/>
                    <a:pt x="3" y="190"/>
                  </a:cubicBezTo>
                  <a:cubicBezTo>
                    <a:pt x="2" y="149"/>
                    <a:pt x="8" y="106"/>
                    <a:pt x="32" y="72"/>
                  </a:cubicBezTo>
                  <a:close/>
                  <a:moveTo>
                    <a:pt x="415" y="1031"/>
                  </a:moveTo>
                  <a:cubicBezTo>
                    <a:pt x="428" y="1031"/>
                    <a:pt x="441" y="1031"/>
                    <a:pt x="454" y="1031"/>
                  </a:cubicBezTo>
                  <a:cubicBezTo>
                    <a:pt x="818" y="1031"/>
                    <a:pt x="1182" y="1031"/>
                    <a:pt x="1546" y="1031"/>
                  </a:cubicBezTo>
                  <a:cubicBezTo>
                    <a:pt x="1546" y="971"/>
                    <a:pt x="1546" y="912"/>
                    <a:pt x="1546" y="852"/>
                  </a:cubicBezTo>
                  <a:cubicBezTo>
                    <a:pt x="1169" y="852"/>
                    <a:pt x="792" y="853"/>
                    <a:pt x="415" y="852"/>
                  </a:cubicBezTo>
                  <a:cubicBezTo>
                    <a:pt x="414" y="912"/>
                    <a:pt x="414" y="972"/>
                    <a:pt x="415" y="10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7" name="矩形 6"/>
          <p:cNvSpPr/>
          <p:nvPr/>
        </p:nvSpPr>
        <p:spPr>
          <a:xfrm>
            <a:off x="1001156" y="4625751"/>
            <a:ext cx="3832246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200" dirty="0"/>
              <a:t>Big Hero 6 is a 2014 film about the story of a young robotics prodigy named </a:t>
            </a:r>
            <a:r>
              <a:rPr lang="en-US" altLang="zh-CN" sz="1200" dirty="0" err="1"/>
              <a:t>Hiro</a:t>
            </a:r>
            <a:r>
              <a:rPr lang="en-US" altLang="zh-CN" sz="1200" dirty="0"/>
              <a:t> Hamada, who forms a superhero team to combat a masked villain responsible for the death of </a:t>
            </a:r>
            <a:r>
              <a:rPr lang="en-US" altLang="zh-CN" sz="1200" dirty="0" err="1"/>
              <a:t>Hiro's</a:t>
            </a:r>
            <a:r>
              <a:rPr lang="en-US" altLang="zh-CN" sz="1200" dirty="0"/>
              <a:t> older brother.</a:t>
            </a:r>
            <a:endParaRPr lang="zh-CN" altLang="en-US" sz="1200" dirty="0"/>
          </a:p>
        </p:txBody>
      </p:sp>
      <p:sp>
        <p:nvSpPr>
          <p:cNvPr id="39" name="矩形 38"/>
          <p:cNvSpPr/>
          <p:nvPr/>
        </p:nvSpPr>
        <p:spPr>
          <a:xfrm>
            <a:off x="7481969" y="4625751"/>
            <a:ext cx="3404204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200" dirty="0"/>
              <a:t>W</a:t>
            </a:r>
            <a:r>
              <a:rPr lang="en-US" altLang="zh-CN" sz="1200" dirty="0" smtClean="0"/>
              <a:t>ho </a:t>
            </a:r>
            <a:r>
              <a:rPr lang="en-US" altLang="zh-CN" sz="1200" dirty="0"/>
              <a:t>forms a superhero team to combat a masked villain responsible for the death of </a:t>
            </a:r>
            <a:r>
              <a:rPr lang="en-US" altLang="zh-CN" sz="1200" dirty="0" err="1"/>
              <a:t>Hiro's</a:t>
            </a:r>
            <a:r>
              <a:rPr lang="en-US" altLang="zh-CN" sz="1200" dirty="0"/>
              <a:t> older brother.</a:t>
            </a:r>
            <a:endParaRPr lang="zh-CN" altLang="en-US" sz="1200" dirty="0"/>
          </a:p>
        </p:txBody>
      </p:sp>
      <p:sp>
        <p:nvSpPr>
          <p:cNvPr id="40" name="矩形 39"/>
          <p:cNvSpPr/>
          <p:nvPr/>
        </p:nvSpPr>
        <p:spPr>
          <a:xfrm>
            <a:off x="2069432" y="4012045"/>
            <a:ext cx="1838425" cy="45479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000000"/>
                </a:solidFill>
                <a:latin typeface="+mj-lt"/>
              </a:rPr>
              <a:t>like</a:t>
            </a:r>
          </a:p>
        </p:txBody>
      </p:sp>
      <p:sp>
        <p:nvSpPr>
          <p:cNvPr id="42" name="矩形 41"/>
          <p:cNvSpPr/>
          <p:nvPr/>
        </p:nvSpPr>
        <p:spPr>
          <a:xfrm>
            <a:off x="8385703" y="4012045"/>
            <a:ext cx="1838425" cy="454794"/>
          </a:xfrm>
          <a:prstGeom prst="rect">
            <a:avLst/>
          </a:prstGeom>
          <a:solidFill>
            <a:srgbClr val="C125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+mj-lt"/>
              </a:rPr>
              <a:t>dislike</a:t>
            </a:r>
            <a:endParaRPr lang="en-US" altLang="zh-CN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19843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7609145" y="959558"/>
            <a:ext cx="1956467" cy="48375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err="1" smtClean="0">
                <a:solidFill>
                  <a:schemeClr val="bg2">
                    <a:lumMod val="10000"/>
                  </a:schemeClr>
                </a:solidFill>
                <a:latin typeface="+mj-lt"/>
              </a:rPr>
              <a:t>baymax</a:t>
            </a:r>
            <a:endParaRPr lang="en-US" altLang="zh-CN" dirty="0">
              <a:solidFill>
                <a:schemeClr val="bg2">
                  <a:lumMod val="10000"/>
                </a:schemeClr>
              </a:solidFill>
              <a:latin typeface="+mj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727032" y="1508289"/>
            <a:ext cx="3937667" cy="9639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1200" dirty="0">
                <a:solidFill>
                  <a:schemeClr val="bg1"/>
                </a:solidFill>
              </a:rPr>
              <a:t>The special bond that develops between plus-sized inflatable robot </a:t>
            </a:r>
            <a:r>
              <a:rPr lang="en-US" altLang="zh-CN" sz="1200" dirty="0" err="1">
                <a:solidFill>
                  <a:schemeClr val="bg1"/>
                </a:solidFill>
              </a:rPr>
              <a:t>Baymax</a:t>
            </a:r>
            <a:r>
              <a:rPr lang="en-US" altLang="zh-CN" sz="1200" dirty="0">
                <a:solidFill>
                  <a:schemeClr val="bg1"/>
                </a:solidFill>
              </a:rPr>
              <a:t>, and prodigy </a:t>
            </a:r>
            <a:r>
              <a:rPr lang="en-US" altLang="zh-CN" sz="1200" dirty="0" err="1">
                <a:solidFill>
                  <a:schemeClr val="bg1"/>
                </a:solidFill>
              </a:rPr>
              <a:t>Hiro</a:t>
            </a:r>
            <a:r>
              <a:rPr lang="en-US" altLang="zh-CN" sz="1200" dirty="0">
                <a:solidFill>
                  <a:schemeClr val="bg1"/>
                </a:solidFill>
              </a:rPr>
              <a:t> Hamada, who team up with a group of friends to form a band of high-tech </a:t>
            </a:r>
            <a:r>
              <a:rPr lang="en-US" altLang="zh-CN" sz="1200" dirty="0" smtClean="0">
                <a:solidFill>
                  <a:schemeClr val="bg1"/>
                </a:solidFill>
              </a:rPr>
              <a:t>heroes.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7" name="椭圆 6"/>
          <p:cNvSpPr/>
          <p:nvPr/>
        </p:nvSpPr>
        <p:spPr>
          <a:xfrm>
            <a:off x="11264900" y="6096000"/>
            <a:ext cx="2273300" cy="215900"/>
          </a:xfrm>
          <a:prstGeom prst="ellipse">
            <a:avLst/>
          </a:prstGeom>
          <a:solidFill>
            <a:schemeClr val="bg2">
              <a:lumMod val="10000"/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49198"/>
          <a:stretch/>
        </p:blipFill>
        <p:spPr>
          <a:xfrm>
            <a:off x="9842500" y="643692"/>
            <a:ext cx="2349500" cy="5570617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-1061824" y="695304"/>
            <a:ext cx="5735424" cy="6120773"/>
            <a:chOff x="-1061824" y="1129722"/>
            <a:chExt cx="5328356" cy="5686355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-1061824" y="1129722"/>
              <a:ext cx="5328356" cy="5686355"/>
            </a:xfrm>
            <a:prstGeom prst="rect">
              <a:avLst/>
            </a:prstGeom>
          </p:spPr>
        </p:pic>
        <p:sp>
          <p:nvSpPr>
            <p:cNvPr id="8" name="椭圆 7"/>
            <p:cNvSpPr/>
            <p:nvPr/>
          </p:nvSpPr>
          <p:spPr>
            <a:xfrm>
              <a:off x="-546100" y="6371578"/>
              <a:ext cx="3911600" cy="330200"/>
            </a:xfrm>
            <a:prstGeom prst="ellipse">
              <a:avLst/>
            </a:prstGeom>
            <a:solidFill>
              <a:schemeClr val="bg2">
                <a:lumMod val="10000"/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矩形 10"/>
          <p:cNvSpPr/>
          <p:nvPr/>
        </p:nvSpPr>
        <p:spPr>
          <a:xfrm>
            <a:off x="4004857" y="5476651"/>
            <a:ext cx="4613776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1200" dirty="0">
                <a:solidFill>
                  <a:srgbClr val="000000"/>
                </a:solidFill>
              </a:rPr>
              <a:t>The special bond that develops between plus-sized inflatable robot </a:t>
            </a:r>
            <a:r>
              <a:rPr lang="en-US" altLang="zh-CN" sz="1200" dirty="0" err="1">
                <a:solidFill>
                  <a:srgbClr val="000000"/>
                </a:solidFill>
              </a:rPr>
              <a:t>Baymax</a:t>
            </a:r>
            <a:r>
              <a:rPr lang="en-US" altLang="zh-CN" sz="1200" dirty="0">
                <a:solidFill>
                  <a:srgbClr val="000000"/>
                </a:solidFill>
              </a:rPr>
              <a:t>, and prodigy </a:t>
            </a:r>
            <a:r>
              <a:rPr lang="en-US" altLang="zh-CN" sz="1200" dirty="0" err="1">
                <a:solidFill>
                  <a:srgbClr val="000000"/>
                </a:solidFill>
              </a:rPr>
              <a:t>Hiro</a:t>
            </a:r>
            <a:r>
              <a:rPr lang="en-US" altLang="zh-CN" sz="1200" dirty="0">
                <a:solidFill>
                  <a:srgbClr val="000000"/>
                </a:solidFill>
              </a:rPr>
              <a:t> Hamada, who team up with a group of friends to form a band of high-tech </a:t>
            </a:r>
            <a:r>
              <a:rPr lang="en-US" altLang="zh-CN" sz="1200" dirty="0" smtClean="0">
                <a:solidFill>
                  <a:srgbClr val="000000"/>
                </a:solidFill>
              </a:rPr>
              <a:t>heroes.</a:t>
            </a:r>
            <a:endParaRPr lang="zh-CN" altLang="en-US" sz="1200" dirty="0">
              <a:solidFill>
                <a:srgbClr val="000000"/>
              </a:solidFill>
            </a:endParaRPr>
          </a:p>
        </p:txBody>
      </p:sp>
      <p:sp>
        <p:nvSpPr>
          <p:cNvPr id="12" name="等腰三角形 11"/>
          <p:cNvSpPr/>
          <p:nvPr/>
        </p:nvSpPr>
        <p:spPr>
          <a:xfrm rot="5400000">
            <a:off x="9443192" y="1071451"/>
            <a:ext cx="244839" cy="259970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等腰三角形 12"/>
          <p:cNvSpPr/>
          <p:nvPr/>
        </p:nvSpPr>
        <p:spPr>
          <a:xfrm rot="16200000" flipH="1">
            <a:off x="3897887" y="4974838"/>
            <a:ext cx="244839" cy="259970"/>
          </a:xfrm>
          <a:prstGeom prst="triangle">
            <a:avLst/>
          </a:prstGeom>
          <a:solidFill>
            <a:srgbClr val="C125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093757" y="4862944"/>
            <a:ext cx="2428963" cy="483756"/>
          </a:xfrm>
          <a:prstGeom prst="rect">
            <a:avLst/>
          </a:prstGeom>
          <a:solidFill>
            <a:srgbClr val="C125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err="1" smtClean="0">
                <a:solidFill>
                  <a:schemeClr val="bg1"/>
                </a:solidFill>
                <a:latin typeface="+mj-lt"/>
              </a:rPr>
              <a:t>Baymax</a:t>
            </a:r>
            <a:r>
              <a:rPr lang="en-US" altLang="zh-CN" dirty="0" smtClean="0">
                <a:solidFill>
                  <a:schemeClr val="bg1"/>
                </a:solidFill>
                <a:latin typeface="+mj-lt"/>
              </a:rPr>
              <a:t> </a:t>
            </a:r>
            <a:r>
              <a:rPr lang="en-US" altLang="zh-CN" dirty="0" smtClean="0">
                <a:solidFill>
                  <a:schemeClr val="bg1"/>
                </a:solidFill>
                <a:latin typeface="+mj-ea"/>
                <a:ea typeface="+mj-ea"/>
              </a:rPr>
              <a:t>2.0</a:t>
            </a:r>
            <a:endParaRPr lang="en-US" altLang="zh-CN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33315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079724" y="1502754"/>
            <a:ext cx="603255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000" dirty="0" smtClean="0"/>
              <a:t>On </a:t>
            </a:r>
            <a:r>
              <a:rPr lang="en-US" altLang="zh-CN" sz="2000" dirty="0"/>
              <a:t>a scale from 1, to 10, How Would You rate your Pain?</a:t>
            </a:r>
            <a:endParaRPr lang="zh-CN" altLang="en-US" sz="2000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8043" t="27976" r="69100" b="52619"/>
          <a:stretch/>
        </p:blipFill>
        <p:spPr>
          <a:xfrm>
            <a:off x="2231199" y="2255136"/>
            <a:ext cx="1250157" cy="1257873"/>
          </a:xfrm>
          <a:prstGeom prst="rect">
            <a:avLst/>
          </a:prstGeom>
          <a:effectLst>
            <a:outerShdw blurRad="114300" dist="50800" dir="2820000" sx="101000" sy="101000" algn="ctr" rotWithShape="0">
              <a:prstClr val="black">
                <a:alpha val="24000"/>
              </a:prstClr>
            </a:outerShdw>
          </a:effectLst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1142" t="27976" r="56001" b="52619"/>
          <a:stretch/>
        </p:blipFill>
        <p:spPr>
          <a:xfrm>
            <a:off x="3853235" y="2255136"/>
            <a:ext cx="1250157" cy="1257873"/>
          </a:xfrm>
          <a:prstGeom prst="rect">
            <a:avLst/>
          </a:prstGeom>
          <a:effectLst>
            <a:outerShdw blurRad="114300" dist="50800" dir="2820000" sx="101000" sy="101000" algn="ctr" rotWithShape="0">
              <a:prstClr val="black">
                <a:alpha val="24000"/>
              </a:prstClr>
            </a:outerShdw>
          </a:effectLst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4148" t="27976" r="42995" b="52619"/>
          <a:stretch/>
        </p:blipFill>
        <p:spPr>
          <a:xfrm>
            <a:off x="5475271" y="2255136"/>
            <a:ext cx="1250157" cy="1257873"/>
          </a:xfrm>
          <a:prstGeom prst="rect">
            <a:avLst/>
          </a:prstGeom>
          <a:effectLst>
            <a:outerShdw blurRad="114300" dist="50800" dir="2820000" sx="101000" sy="101000" algn="ctr" rotWithShape="0">
              <a:prstClr val="black">
                <a:alpha val="24000"/>
              </a:prstClr>
            </a:outerShdw>
          </a:effectLst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7234" t="27976" r="29909" b="52619"/>
          <a:stretch/>
        </p:blipFill>
        <p:spPr>
          <a:xfrm>
            <a:off x="7097307" y="2255136"/>
            <a:ext cx="1250157" cy="1257873"/>
          </a:xfrm>
          <a:prstGeom prst="rect">
            <a:avLst/>
          </a:prstGeom>
          <a:effectLst>
            <a:outerShdw blurRad="114300" dist="50800" dir="2820000" sx="101000" sy="101000" algn="ctr" rotWithShape="0">
              <a:prstClr val="black">
                <a:alpha val="24000"/>
              </a:prstClr>
            </a:outerShdw>
          </a:effectLst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0430" t="27976" r="16713" b="52619"/>
          <a:stretch/>
        </p:blipFill>
        <p:spPr>
          <a:xfrm>
            <a:off x="8719343" y="2255136"/>
            <a:ext cx="1250157" cy="1257873"/>
          </a:xfrm>
          <a:prstGeom prst="rect">
            <a:avLst/>
          </a:prstGeom>
          <a:effectLst>
            <a:outerShdw blurRad="114300" dist="50800" dir="2820000" sx="101000" sy="101000" algn="ctr" rotWithShape="0">
              <a:prstClr val="black">
                <a:alpha val="24000"/>
              </a:prstClr>
            </a:outerShdw>
          </a:effectLst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8043" t="51619" r="69100" b="28976"/>
          <a:stretch/>
        </p:blipFill>
        <p:spPr>
          <a:xfrm>
            <a:off x="2231199" y="4159235"/>
            <a:ext cx="1250157" cy="1257873"/>
          </a:xfrm>
          <a:prstGeom prst="rect">
            <a:avLst/>
          </a:prstGeom>
          <a:effectLst>
            <a:outerShdw blurRad="114300" dist="50800" dir="2820000" sx="101000" sy="101000" algn="ctr" rotWithShape="0">
              <a:prstClr val="black">
                <a:alpha val="24000"/>
              </a:prstClr>
            </a:outerShdw>
          </a:effectLst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1142" t="51619" r="56001" b="28976"/>
          <a:stretch/>
        </p:blipFill>
        <p:spPr>
          <a:xfrm>
            <a:off x="3853235" y="4159235"/>
            <a:ext cx="1250157" cy="1257873"/>
          </a:xfrm>
          <a:prstGeom prst="rect">
            <a:avLst/>
          </a:prstGeom>
          <a:effectLst>
            <a:outerShdw blurRad="114300" dist="50800" dir="2820000" sx="101000" sy="101000" algn="ctr" rotWithShape="0">
              <a:prstClr val="black">
                <a:alpha val="24000"/>
              </a:prstClr>
            </a:outerShdw>
          </a:effectLst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4148" t="51756" r="42995" b="28839"/>
          <a:stretch/>
        </p:blipFill>
        <p:spPr>
          <a:xfrm>
            <a:off x="5475271" y="4159235"/>
            <a:ext cx="1250157" cy="1257873"/>
          </a:xfrm>
          <a:prstGeom prst="rect">
            <a:avLst/>
          </a:prstGeom>
          <a:effectLst>
            <a:outerShdw blurRad="114300" dist="50800" dir="2820000" sx="101000" sy="101000" algn="ctr" rotWithShape="0">
              <a:prstClr val="black">
                <a:alpha val="24000"/>
              </a:prstClr>
            </a:outerShdw>
          </a:effectLst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7234" t="51619" r="29909" b="28976"/>
          <a:stretch/>
        </p:blipFill>
        <p:spPr>
          <a:xfrm>
            <a:off x="7097307" y="4159235"/>
            <a:ext cx="1250157" cy="1257873"/>
          </a:xfrm>
          <a:prstGeom prst="rect">
            <a:avLst/>
          </a:prstGeom>
          <a:effectLst>
            <a:outerShdw blurRad="114300" dist="50800" dir="2820000" sx="101000" sy="101000" algn="ctr" rotWithShape="0">
              <a:prstClr val="black">
                <a:alpha val="24000"/>
              </a:prstClr>
            </a:outerShdw>
          </a:effectLst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0430" t="51619" r="16713" b="28976"/>
          <a:stretch/>
        </p:blipFill>
        <p:spPr>
          <a:xfrm>
            <a:off x="8719343" y="4159235"/>
            <a:ext cx="1250157" cy="1257873"/>
          </a:xfrm>
          <a:prstGeom prst="rect">
            <a:avLst/>
          </a:prstGeom>
          <a:effectLst>
            <a:outerShdw blurRad="114300" dist="50800" dir="2820000" sx="101000" sy="101000" algn="ctr" rotWithShape="0">
              <a:prstClr val="black">
                <a:alpha val="24000"/>
              </a:prstClr>
            </a:outerShdw>
          </a:effectLst>
        </p:spPr>
      </p:pic>
      <p:sp>
        <p:nvSpPr>
          <p:cNvPr id="16" name="文本框 15"/>
          <p:cNvSpPr txBox="1"/>
          <p:nvPr/>
        </p:nvSpPr>
        <p:spPr>
          <a:xfrm>
            <a:off x="2730365" y="3513009"/>
            <a:ext cx="295764" cy="349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zh-CN" alt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353817" y="3513009"/>
            <a:ext cx="295764" cy="349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zh-CN" alt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957013" y="3513009"/>
            <a:ext cx="295764" cy="349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zh-CN" alt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577534" y="3513009"/>
            <a:ext cx="295764" cy="349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endParaRPr lang="zh-CN" alt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9199570" y="3513009"/>
            <a:ext cx="295764" cy="349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endParaRPr lang="zh-CN" alt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2730365" y="5462597"/>
            <a:ext cx="295764" cy="349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endParaRPr lang="zh-CN" alt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4353817" y="5462597"/>
            <a:ext cx="295764" cy="349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latin typeface="Arial" panose="020B0604020202020204" pitchFamily="34" charset="0"/>
                <a:cs typeface="Arial" panose="020B0604020202020204" pitchFamily="34" charset="0"/>
              </a:rPr>
              <a:t>7</a:t>
            </a:r>
            <a:endParaRPr lang="zh-CN" alt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5957013" y="5462597"/>
            <a:ext cx="295764" cy="349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latin typeface="Arial" panose="020B0604020202020204" pitchFamily="34" charset="0"/>
                <a:cs typeface="Arial" panose="020B0604020202020204" pitchFamily="34" charset="0"/>
              </a:rPr>
              <a:t>8</a:t>
            </a:r>
            <a:endParaRPr lang="zh-CN" alt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7577534" y="5462597"/>
            <a:ext cx="295764" cy="349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latin typeface="Arial" panose="020B0604020202020204" pitchFamily="34" charset="0"/>
                <a:cs typeface="Arial" panose="020B0604020202020204" pitchFamily="34" charset="0"/>
              </a:rPr>
              <a:t>9</a:t>
            </a:r>
            <a:endParaRPr lang="zh-CN" alt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9199570" y="5462597"/>
            <a:ext cx="416979" cy="349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latin typeface="Arial" panose="020B0604020202020204" pitchFamily="34" charset="0"/>
                <a:cs typeface="Arial" panose="020B0604020202020204" pitchFamily="34" charset="0"/>
              </a:rPr>
              <a:t>10</a:t>
            </a:r>
            <a:endParaRPr lang="zh-CN" alt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5305741" y="819074"/>
            <a:ext cx="1580519" cy="561240"/>
          </a:xfrm>
          <a:prstGeom prst="rect">
            <a:avLst/>
          </a:prstGeom>
          <a:solidFill>
            <a:srgbClr val="C125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>
                <a:solidFill>
                  <a:schemeClr val="bg1"/>
                </a:solidFill>
                <a:latin typeface="+mj-lt"/>
              </a:rPr>
              <a:t>SCALE</a:t>
            </a:r>
            <a:endParaRPr lang="en-US" altLang="zh-CN" sz="2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9" name="等腰三角形 28"/>
          <p:cNvSpPr/>
          <p:nvPr/>
        </p:nvSpPr>
        <p:spPr>
          <a:xfrm>
            <a:off x="0" y="6100762"/>
            <a:ext cx="1346200" cy="757238"/>
          </a:xfrm>
          <a:prstGeom prst="triangle">
            <a:avLst>
              <a:gd name="adj" fmla="val 0"/>
            </a:avLst>
          </a:prstGeom>
          <a:solidFill>
            <a:srgbClr val="C125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75860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1186" r="29617" b="10660"/>
          <a:stretch/>
        </p:blipFill>
        <p:spPr>
          <a:xfrm>
            <a:off x="4680633" y="1236270"/>
            <a:ext cx="3862506" cy="4952174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grpSp>
        <p:nvGrpSpPr>
          <p:cNvPr id="6" name="组合 5"/>
          <p:cNvGrpSpPr/>
          <p:nvPr/>
        </p:nvGrpSpPr>
        <p:grpSpPr>
          <a:xfrm>
            <a:off x="1307070" y="1727209"/>
            <a:ext cx="2182009" cy="1489765"/>
            <a:chOff x="4980149" y="4669854"/>
            <a:chExt cx="2182009" cy="1489765"/>
          </a:xfrm>
        </p:grpSpPr>
        <p:sp>
          <p:nvSpPr>
            <p:cNvPr id="7" name="文本框 6"/>
            <p:cNvSpPr txBox="1"/>
            <p:nvPr/>
          </p:nvSpPr>
          <p:spPr>
            <a:xfrm>
              <a:off x="5028239" y="4669854"/>
              <a:ext cx="2085827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4800" b="1" dirty="0" smtClean="0">
                  <a:solidFill>
                    <a:schemeClr val="bg1"/>
                  </a:solidFill>
                  <a:latin typeface="Big Hero 6 " pitchFamily="2" charset="0"/>
                  <a:ea typeface="+mj-ea"/>
                </a:rPr>
                <a:t>Part</a:t>
              </a: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4980149" y="5143956"/>
              <a:ext cx="2182009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6000" b="1" dirty="0" smtClean="0">
                  <a:solidFill>
                    <a:schemeClr val="bg1"/>
                  </a:solidFill>
                  <a:latin typeface="Big Hero 6 " pitchFamily="2" charset="0"/>
                  <a:ea typeface="+mj-ea"/>
                </a:rPr>
                <a:t>TWO</a:t>
              </a: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1402554" y="2783469"/>
            <a:ext cx="2388795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3800" dirty="0" smtClean="0">
                <a:solidFill>
                  <a:schemeClr val="accent1"/>
                </a:solidFill>
                <a:latin typeface="Nakadai" panose="02000500000000000000" pitchFamily="2" charset="0"/>
              </a:rPr>
              <a:t>2</a:t>
            </a:r>
            <a:endParaRPr lang="zh-CN" altLang="en-US" sz="13800" dirty="0">
              <a:solidFill>
                <a:schemeClr val="accent1"/>
              </a:solidFill>
              <a:latin typeface="Nakadai" panose="02000500000000000000" pitchFamily="2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8585091" y="1799009"/>
            <a:ext cx="184206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bg1"/>
                </a:solidFill>
                <a:cs typeface="Arial" panose="020B0604020202020204" pitchFamily="34" charset="0"/>
              </a:rPr>
              <a:t>Oh, no.</a:t>
            </a:r>
          </a:p>
        </p:txBody>
      </p:sp>
      <p:grpSp>
        <p:nvGrpSpPr>
          <p:cNvPr id="18" name="组合 17"/>
          <p:cNvGrpSpPr/>
          <p:nvPr/>
        </p:nvGrpSpPr>
        <p:grpSpPr>
          <a:xfrm rot="1253247">
            <a:off x="8621140" y="1273749"/>
            <a:ext cx="1622567" cy="1512183"/>
            <a:chOff x="7270237" y="895312"/>
            <a:chExt cx="2166702" cy="2019300"/>
          </a:xfr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9" name="椭圆 18"/>
            <p:cNvSpPr/>
            <p:nvPr/>
          </p:nvSpPr>
          <p:spPr>
            <a:xfrm>
              <a:off x="7417639" y="895312"/>
              <a:ext cx="2019300" cy="2019300"/>
            </a:xfrm>
            <a:prstGeom prst="ellipse">
              <a:avLst/>
            </a:prstGeom>
            <a:grp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cs typeface="Arial" panose="020B0604020202020204" pitchFamily="34" charset="0"/>
              </a:endParaRPr>
            </a:p>
          </p:txBody>
        </p:sp>
        <p:sp>
          <p:nvSpPr>
            <p:cNvPr id="20" name="等腰三角形 19"/>
            <p:cNvSpPr/>
            <p:nvPr/>
          </p:nvSpPr>
          <p:spPr>
            <a:xfrm rot="14809356">
              <a:off x="7264008" y="2190277"/>
              <a:ext cx="346757" cy="334300"/>
            </a:xfrm>
            <a:prstGeom prst="triangle">
              <a:avLst/>
            </a:prstGeom>
            <a:grp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104586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0833" r="24313"/>
          <a:stretch/>
        </p:blipFill>
        <p:spPr>
          <a:xfrm>
            <a:off x="0" y="1673"/>
            <a:ext cx="7907001" cy="6854653"/>
          </a:xfrm>
          <a:prstGeom prst="rect">
            <a:avLst/>
          </a:prstGeom>
        </p:spPr>
      </p:pic>
      <p:grpSp>
        <p:nvGrpSpPr>
          <p:cNvPr id="3" name="Group 4"/>
          <p:cNvGrpSpPr>
            <a:grpSpLocks noChangeAspect="1"/>
          </p:cNvGrpSpPr>
          <p:nvPr/>
        </p:nvGrpSpPr>
        <p:grpSpPr bwMode="auto">
          <a:xfrm>
            <a:off x="253522" y="144378"/>
            <a:ext cx="463020" cy="770021"/>
            <a:chOff x="1500" y="-1760"/>
            <a:chExt cx="4689" cy="7798"/>
          </a:xfrm>
          <a:solidFill>
            <a:srgbClr val="C12529"/>
          </a:solidFill>
        </p:grpSpPr>
        <p:sp>
          <p:nvSpPr>
            <p:cNvPr id="4" name="Freeform 5"/>
            <p:cNvSpPr>
              <a:spLocks noEditPoints="1"/>
            </p:cNvSpPr>
            <p:nvPr/>
          </p:nvSpPr>
          <p:spPr bwMode="auto">
            <a:xfrm>
              <a:off x="2745" y="-1760"/>
              <a:ext cx="825" cy="707"/>
            </a:xfrm>
            <a:custGeom>
              <a:avLst/>
              <a:gdLst>
                <a:gd name="T0" fmla="*/ 17 w 349"/>
                <a:gd name="T1" fmla="*/ 26 h 299"/>
                <a:gd name="T2" fmla="*/ 268 w 349"/>
                <a:gd name="T3" fmla="*/ 80 h 299"/>
                <a:gd name="T4" fmla="*/ 339 w 349"/>
                <a:gd name="T5" fmla="*/ 169 h 299"/>
                <a:gd name="T6" fmla="*/ 310 w 349"/>
                <a:gd name="T7" fmla="*/ 255 h 299"/>
                <a:gd name="T8" fmla="*/ 162 w 349"/>
                <a:gd name="T9" fmla="*/ 278 h 299"/>
                <a:gd name="T10" fmla="*/ 148 w 349"/>
                <a:gd name="T11" fmla="*/ 296 h 299"/>
                <a:gd name="T12" fmla="*/ 129 w 349"/>
                <a:gd name="T13" fmla="*/ 266 h 299"/>
                <a:gd name="T14" fmla="*/ 54 w 349"/>
                <a:gd name="T15" fmla="*/ 203 h 299"/>
                <a:gd name="T16" fmla="*/ 59 w 349"/>
                <a:gd name="T17" fmla="*/ 179 h 299"/>
                <a:gd name="T18" fmla="*/ 132 w 349"/>
                <a:gd name="T19" fmla="*/ 151 h 299"/>
                <a:gd name="T20" fmla="*/ 142 w 349"/>
                <a:gd name="T21" fmla="*/ 88 h 299"/>
                <a:gd name="T22" fmla="*/ 160 w 349"/>
                <a:gd name="T23" fmla="*/ 148 h 299"/>
                <a:gd name="T24" fmla="*/ 250 w 349"/>
                <a:gd name="T25" fmla="*/ 166 h 299"/>
                <a:gd name="T26" fmla="*/ 262 w 349"/>
                <a:gd name="T27" fmla="*/ 198 h 299"/>
                <a:gd name="T28" fmla="*/ 224 w 349"/>
                <a:gd name="T29" fmla="*/ 210 h 299"/>
                <a:gd name="T30" fmla="*/ 239 w 349"/>
                <a:gd name="T31" fmla="*/ 191 h 299"/>
                <a:gd name="T32" fmla="*/ 161 w 349"/>
                <a:gd name="T33" fmla="*/ 175 h 299"/>
                <a:gd name="T34" fmla="*/ 162 w 349"/>
                <a:gd name="T35" fmla="*/ 255 h 299"/>
                <a:gd name="T36" fmla="*/ 287 w 349"/>
                <a:gd name="T37" fmla="*/ 236 h 299"/>
                <a:gd name="T38" fmla="*/ 305 w 349"/>
                <a:gd name="T39" fmla="*/ 166 h 299"/>
                <a:gd name="T40" fmla="*/ 237 w 349"/>
                <a:gd name="T41" fmla="*/ 91 h 299"/>
                <a:gd name="T42" fmla="*/ 55 w 349"/>
                <a:gd name="T43" fmla="*/ 37 h 299"/>
                <a:gd name="T44" fmla="*/ 14 w 349"/>
                <a:gd name="T45" fmla="*/ 44 h 299"/>
                <a:gd name="T46" fmla="*/ 32 w 349"/>
                <a:gd name="T47" fmla="*/ 51 h 299"/>
                <a:gd name="T48" fmla="*/ 0 w 349"/>
                <a:gd name="T49" fmla="*/ 50 h 299"/>
                <a:gd name="T50" fmla="*/ 17 w 349"/>
                <a:gd name="T51" fmla="*/ 26 h 299"/>
                <a:gd name="T52" fmla="*/ 59 w 349"/>
                <a:gd name="T53" fmla="*/ 193 h 299"/>
                <a:gd name="T54" fmla="*/ 128 w 349"/>
                <a:gd name="T55" fmla="*/ 245 h 299"/>
                <a:gd name="T56" fmla="*/ 131 w 349"/>
                <a:gd name="T57" fmla="*/ 177 h 299"/>
                <a:gd name="T58" fmla="*/ 59 w 349"/>
                <a:gd name="T59" fmla="*/ 193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49" h="299">
                  <a:moveTo>
                    <a:pt x="17" y="26"/>
                  </a:moveTo>
                  <a:cubicBezTo>
                    <a:pt x="103" y="0"/>
                    <a:pt x="196" y="30"/>
                    <a:pt x="268" y="80"/>
                  </a:cubicBezTo>
                  <a:cubicBezTo>
                    <a:pt x="299" y="103"/>
                    <a:pt x="328" y="132"/>
                    <a:pt x="339" y="169"/>
                  </a:cubicBezTo>
                  <a:cubicBezTo>
                    <a:pt x="349" y="200"/>
                    <a:pt x="336" y="236"/>
                    <a:pt x="310" y="255"/>
                  </a:cubicBezTo>
                  <a:cubicBezTo>
                    <a:pt x="268" y="286"/>
                    <a:pt x="211" y="292"/>
                    <a:pt x="162" y="278"/>
                  </a:cubicBezTo>
                  <a:cubicBezTo>
                    <a:pt x="161" y="286"/>
                    <a:pt x="159" y="297"/>
                    <a:pt x="148" y="296"/>
                  </a:cubicBezTo>
                  <a:cubicBezTo>
                    <a:pt x="131" y="299"/>
                    <a:pt x="132" y="277"/>
                    <a:pt x="129" y="266"/>
                  </a:cubicBezTo>
                  <a:cubicBezTo>
                    <a:pt x="100" y="251"/>
                    <a:pt x="71" y="232"/>
                    <a:pt x="54" y="203"/>
                  </a:cubicBezTo>
                  <a:cubicBezTo>
                    <a:pt x="48" y="196"/>
                    <a:pt x="51" y="185"/>
                    <a:pt x="59" y="179"/>
                  </a:cubicBezTo>
                  <a:cubicBezTo>
                    <a:pt x="79" y="162"/>
                    <a:pt x="106" y="156"/>
                    <a:pt x="132" y="151"/>
                  </a:cubicBezTo>
                  <a:cubicBezTo>
                    <a:pt x="133" y="130"/>
                    <a:pt x="135" y="108"/>
                    <a:pt x="142" y="88"/>
                  </a:cubicBezTo>
                  <a:cubicBezTo>
                    <a:pt x="165" y="98"/>
                    <a:pt x="158" y="128"/>
                    <a:pt x="160" y="148"/>
                  </a:cubicBezTo>
                  <a:cubicBezTo>
                    <a:pt x="190" y="148"/>
                    <a:pt x="224" y="148"/>
                    <a:pt x="250" y="166"/>
                  </a:cubicBezTo>
                  <a:cubicBezTo>
                    <a:pt x="260" y="173"/>
                    <a:pt x="267" y="187"/>
                    <a:pt x="262" y="198"/>
                  </a:cubicBezTo>
                  <a:cubicBezTo>
                    <a:pt x="255" y="211"/>
                    <a:pt x="237" y="219"/>
                    <a:pt x="224" y="210"/>
                  </a:cubicBezTo>
                  <a:cubicBezTo>
                    <a:pt x="229" y="204"/>
                    <a:pt x="241" y="200"/>
                    <a:pt x="239" y="191"/>
                  </a:cubicBezTo>
                  <a:cubicBezTo>
                    <a:pt x="214" y="179"/>
                    <a:pt x="187" y="177"/>
                    <a:pt x="161" y="175"/>
                  </a:cubicBezTo>
                  <a:cubicBezTo>
                    <a:pt x="160" y="202"/>
                    <a:pt x="161" y="228"/>
                    <a:pt x="162" y="255"/>
                  </a:cubicBezTo>
                  <a:cubicBezTo>
                    <a:pt x="204" y="262"/>
                    <a:pt x="251" y="261"/>
                    <a:pt x="287" y="236"/>
                  </a:cubicBezTo>
                  <a:cubicBezTo>
                    <a:pt x="309" y="221"/>
                    <a:pt x="315" y="190"/>
                    <a:pt x="305" y="166"/>
                  </a:cubicBezTo>
                  <a:cubicBezTo>
                    <a:pt x="292" y="135"/>
                    <a:pt x="265" y="110"/>
                    <a:pt x="237" y="91"/>
                  </a:cubicBezTo>
                  <a:cubicBezTo>
                    <a:pt x="183" y="58"/>
                    <a:pt x="120" y="36"/>
                    <a:pt x="55" y="37"/>
                  </a:cubicBezTo>
                  <a:cubicBezTo>
                    <a:pt x="41" y="38"/>
                    <a:pt x="27" y="38"/>
                    <a:pt x="14" y="44"/>
                  </a:cubicBezTo>
                  <a:cubicBezTo>
                    <a:pt x="20" y="46"/>
                    <a:pt x="26" y="48"/>
                    <a:pt x="32" y="51"/>
                  </a:cubicBezTo>
                  <a:cubicBezTo>
                    <a:pt x="24" y="59"/>
                    <a:pt x="9" y="56"/>
                    <a:pt x="0" y="50"/>
                  </a:cubicBezTo>
                  <a:cubicBezTo>
                    <a:pt x="4" y="42"/>
                    <a:pt x="6" y="29"/>
                    <a:pt x="17" y="26"/>
                  </a:cubicBezTo>
                  <a:close/>
                  <a:moveTo>
                    <a:pt x="59" y="193"/>
                  </a:moveTo>
                  <a:cubicBezTo>
                    <a:pt x="72" y="220"/>
                    <a:pt x="102" y="234"/>
                    <a:pt x="128" y="245"/>
                  </a:cubicBezTo>
                  <a:cubicBezTo>
                    <a:pt x="129" y="222"/>
                    <a:pt x="130" y="200"/>
                    <a:pt x="131" y="177"/>
                  </a:cubicBezTo>
                  <a:cubicBezTo>
                    <a:pt x="106" y="180"/>
                    <a:pt x="81" y="181"/>
                    <a:pt x="59" y="19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Freeform 6"/>
            <p:cNvSpPr>
              <a:spLocks noEditPoints="1"/>
            </p:cNvSpPr>
            <p:nvPr/>
          </p:nvSpPr>
          <p:spPr bwMode="auto">
            <a:xfrm>
              <a:off x="3518" y="-1687"/>
              <a:ext cx="284" cy="244"/>
            </a:xfrm>
            <a:custGeom>
              <a:avLst/>
              <a:gdLst>
                <a:gd name="T0" fmla="*/ 44 w 120"/>
                <a:gd name="T1" fmla="*/ 9 h 103"/>
                <a:gd name="T2" fmla="*/ 98 w 120"/>
                <a:gd name="T3" fmla="*/ 15 h 103"/>
                <a:gd name="T4" fmla="*/ 118 w 120"/>
                <a:gd name="T5" fmla="*/ 37 h 103"/>
                <a:gd name="T6" fmla="*/ 74 w 120"/>
                <a:gd name="T7" fmla="*/ 87 h 103"/>
                <a:gd name="T8" fmla="*/ 29 w 120"/>
                <a:gd name="T9" fmla="*/ 90 h 103"/>
                <a:gd name="T10" fmla="*/ 17 w 120"/>
                <a:gd name="T11" fmla="*/ 100 h 103"/>
                <a:gd name="T12" fmla="*/ 7 w 120"/>
                <a:gd name="T13" fmla="*/ 75 h 103"/>
                <a:gd name="T14" fmla="*/ 3 w 120"/>
                <a:gd name="T15" fmla="*/ 48 h 103"/>
                <a:gd name="T16" fmla="*/ 44 w 120"/>
                <a:gd name="T17" fmla="*/ 9 h 103"/>
                <a:gd name="T18" fmla="*/ 17 w 120"/>
                <a:gd name="T19" fmla="*/ 58 h 103"/>
                <a:gd name="T20" fmla="*/ 54 w 120"/>
                <a:gd name="T21" fmla="*/ 27 h 103"/>
                <a:gd name="T22" fmla="*/ 17 w 120"/>
                <a:gd name="T23" fmla="*/ 58 h 103"/>
                <a:gd name="T24" fmla="*/ 40 w 120"/>
                <a:gd name="T25" fmla="*/ 72 h 103"/>
                <a:gd name="T26" fmla="*/ 99 w 120"/>
                <a:gd name="T27" fmla="*/ 49 h 103"/>
                <a:gd name="T28" fmla="*/ 93 w 120"/>
                <a:gd name="T29" fmla="*/ 31 h 103"/>
                <a:gd name="T30" fmla="*/ 40 w 120"/>
                <a:gd name="T31" fmla="*/ 72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0" h="103">
                  <a:moveTo>
                    <a:pt x="44" y="9"/>
                  </a:moveTo>
                  <a:cubicBezTo>
                    <a:pt x="61" y="2"/>
                    <a:pt x="84" y="0"/>
                    <a:pt x="98" y="15"/>
                  </a:cubicBezTo>
                  <a:cubicBezTo>
                    <a:pt x="109" y="17"/>
                    <a:pt x="120" y="25"/>
                    <a:pt x="118" y="37"/>
                  </a:cubicBezTo>
                  <a:cubicBezTo>
                    <a:pt x="115" y="61"/>
                    <a:pt x="94" y="77"/>
                    <a:pt x="74" y="87"/>
                  </a:cubicBezTo>
                  <a:cubicBezTo>
                    <a:pt x="60" y="95"/>
                    <a:pt x="44" y="94"/>
                    <a:pt x="29" y="90"/>
                  </a:cubicBezTo>
                  <a:cubicBezTo>
                    <a:pt x="25" y="93"/>
                    <a:pt x="23" y="103"/>
                    <a:pt x="17" y="100"/>
                  </a:cubicBezTo>
                  <a:cubicBezTo>
                    <a:pt x="10" y="93"/>
                    <a:pt x="12" y="82"/>
                    <a:pt x="7" y="75"/>
                  </a:cubicBezTo>
                  <a:cubicBezTo>
                    <a:pt x="3" y="67"/>
                    <a:pt x="0" y="57"/>
                    <a:pt x="3" y="48"/>
                  </a:cubicBezTo>
                  <a:cubicBezTo>
                    <a:pt x="10" y="29"/>
                    <a:pt x="27" y="17"/>
                    <a:pt x="44" y="9"/>
                  </a:cubicBezTo>
                  <a:close/>
                  <a:moveTo>
                    <a:pt x="17" y="58"/>
                  </a:moveTo>
                  <a:cubicBezTo>
                    <a:pt x="31" y="51"/>
                    <a:pt x="41" y="37"/>
                    <a:pt x="54" y="27"/>
                  </a:cubicBezTo>
                  <a:cubicBezTo>
                    <a:pt x="36" y="29"/>
                    <a:pt x="21" y="42"/>
                    <a:pt x="17" y="58"/>
                  </a:cubicBezTo>
                  <a:close/>
                  <a:moveTo>
                    <a:pt x="40" y="72"/>
                  </a:moveTo>
                  <a:cubicBezTo>
                    <a:pt x="62" y="73"/>
                    <a:pt x="87" y="68"/>
                    <a:pt x="99" y="49"/>
                  </a:cubicBezTo>
                  <a:cubicBezTo>
                    <a:pt x="104" y="42"/>
                    <a:pt x="103" y="29"/>
                    <a:pt x="93" y="31"/>
                  </a:cubicBezTo>
                  <a:cubicBezTo>
                    <a:pt x="70" y="34"/>
                    <a:pt x="53" y="53"/>
                    <a:pt x="40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7"/>
            <p:cNvSpPr>
              <a:spLocks/>
            </p:cNvSpPr>
            <p:nvPr/>
          </p:nvSpPr>
          <p:spPr bwMode="auto">
            <a:xfrm>
              <a:off x="3984" y="-1469"/>
              <a:ext cx="261" cy="340"/>
            </a:xfrm>
            <a:custGeom>
              <a:avLst/>
              <a:gdLst>
                <a:gd name="T0" fmla="*/ 64 w 110"/>
                <a:gd name="T1" fmla="*/ 0 h 144"/>
                <a:gd name="T2" fmla="*/ 83 w 110"/>
                <a:gd name="T3" fmla="*/ 14 h 144"/>
                <a:gd name="T4" fmla="*/ 103 w 110"/>
                <a:gd name="T5" fmla="*/ 106 h 144"/>
                <a:gd name="T6" fmla="*/ 76 w 110"/>
                <a:gd name="T7" fmla="*/ 130 h 144"/>
                <a:gd name="T8" fmla="*/ 30 w 110"/>
                <a:gd name="T9" fmla="*/ 62 h 144"/>
                <a:gd name="T10" fmla="*/ 25 w 110"/>
                <a:gd name="T11" fmla="*/ 132 h 144"/>
                <a:gd name="T12" fmla="*/ 4 w 110"/>
                <a:gd name="T13" fmla="*/ 125 h 144"/>
                <a:gd name="T14" fmla="*/ 10 w 110"/>
                <a:gd name="T15" fmla="*/ 55 h 144"/>
                <a:gd name="T16" fmla="*/ 27 w 110"/>
                <a:gd name="T17" fmla="*/ 26 h 144"/>
                <a:gd name="T18" fmla="*/ 80 w 110"/>
                <a:gd name="T19" fmla="*/ 97 h 144"/>
                <a:gd name="T20" fmla="*/ 64 w 110"/>
                <a:gd name="T21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0" h="144">
                  <a:moveTo>
                    <a:pt x="64" y="0"/>
                  </a:moveTo>
                  <a:cubicBezTo>
                    <a:pt x="72" y="0"/>
                    <a:pt x="79" y="7"/>
                    <a:pt x="83" y="14"/>
                  </a:cubicBezTo>
                  <a:cubicBezTo>
                    <a:pt x="101" y="40"/>
                    <a:pt x="110" y="74"/>
                    <a:pt x="103" y="106"/>
                  </a:cubicBezTo>
                  <a:cubicBezTo>
                    <a:pt x="101" y="118"/>
                    <a:pt x="90" y="133"/>
                    <a:pt x="76" y="130"/>
                  </a:cubicBezTo>
                  <a:cubicBezTo>
                    <a:pt x="53" y="113"/>
                    <a:pt x="45" y="84"/>
                    <a:pt x="30" y="62"/>
                  </a:cubicBezTo>
                  <a:cubicBezTo>
                    <a:pt x="28" y="85"/>
                    <a:pt x="29" y="109"/>
                    <a:pt x="25" y="132"/>
                  </a:cubicBezTo>
                  <a:cubicBezTo>
                    <a:pt x="20" y="144"/>
                    <a:pt x="5" y="135"/>
                    <a:pt x="4" y="125"/>
                  </a:cubicBezTo>
                  <a:cubicBezTo>
                    <a:pt x="0" y="102"/>
                    <a:pt x="5" y="78"/>
                    <a:pt x="10" y="55"/>
                  </a:cubicBezTo>
                  <a:cubicBezTo>
                    <a:pt x="14" y="44"/>
                    <a:pt x="15" y="30"/>
                    <a:pt x="27" y="26"/>
                  </a:cubicBezTo>
                  <a:cubicBezTo>
                    <a:pt x="49" y="46"/>
                    <a:pt x="61" y="74"/>
                    <a:pt x="80" y="97"/>
                  </a:cubicBezTo>
                  <a:cubicBezTo>
                    <a:pt x="83" y="64"/>
                    <a:pt x="67" y="33"/>
                    <a:pt x="6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8"/>
            <p:cNvSpPr>
              <a:spLocks noEditPoints="1"/>
            </p:cNvSpPr>
            <p:nvPr/>
          </p:nvSpPr>
          <p:spPr bwMode="auto">
            <a:xfrm>
              <a:off x="3672" y="-1427"/>
              <a:ext cx="308" cy="298"/>
            </a:xfrm>
            <a:custGeom>
              <a:avLst/>
              <a:gdLst>
                <a:gd name="T0" fmla="*/ 17 w 130"/>
                <a:gd name="T1" fmla="*/ 16 h 126"/>
                <a:gd name="T2" fmla="*/ 84 w 130"/>
                <a:gd name="T3" fmla="*/ 0 h 126"/>
                <a:gd name="T4" fmla="*/ 128 w 130"/>
                <a:gd name="T5" fmla="*/ 11 h 126"/>
                <a:gd name="T6" fmla="*/ 114 w 130"/>
                <a:gd name="T7" fmla="*/ 21 h 126"/>
                <a:gd name="T8" fmla="*/ 26 w 130"/>
                <a:gd name="T9" fmla="*/ 34 h 126"/>
                <a:gd name="T10" fmla="*/ 108 w 130"/>
                <a:gd name="T11" fmla="*/ 52 h 126"/>
                <a:gd name="T12" fmla="*/ 103 w 130"/>
                <a:gd name="T13" fmla="*/ 111 h 126"/>
                <a:gd name="T14" fmla="*/ 13 w 130"/>
                <a:gd name="T15" fmla="*/ 90 h 126"/>
                <a:gd name="T16" fmla="*/ 43 w 130"/>
                <a:gd name="T17" fmla="*/ 63 h 126"/>
                <a:gd name="T18" fmla="*/ 14 w 130"/>
                <a:gd name="T19" fmla="*/ 53 h 126"/>
                <a:gd name="T20" fmla="*/ 17 w 130"/>
                <a:gd name="T21" fmla="*/ 16 h 126"/>
                <a:gd name="T22" fmla="*/ 47 w 130"/>
                <a:gd name="T23" fmla="*/ 65 h 126"/>
                <a:gd name="T24" fmla="*/ 93 w 130"/>
                <a:gd name="T25" fmla="*/ 75 h 126"/>
                <a:gd name="T26" fmla="*/ 75 w 130"/>
                <a:gd name="T27" fmla="*/ 85 h 126"/>
                <a:gd name="T28" fmla="*/ 31 w 130"/>
                <a:gd name="T29" fmla="*/ 76 h 126"/>
                <a:gd name="T30" fmla="*/ 25 w 130"/>
                <a:gd name="T31" fmla="*/ 90 h 126"/>
                <a:gd name="T32" fmla="*/ 90 w 130"/>
                <a:gd name="T33" fmla="*/ 86 h 126"/>
                <a:gd name="T34" fmla="*/ 99 w 130"/>
                <a:gd name="T35" fmla="*/ 68 h 126"/>
                <a:gd name="T36" fmla="*/ 46 w 130"/>
                <a:gd name="T37" fmla="*/ 57 h 126"/>
                <a:gd name="T38" fmla="*/ 47 w 130"/>
                <a:gd name="T39" fmla="*/ 65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0" h="126">
                  <a:moveTo>
                    <a:pt x="17" y="16"/>
                  </a:moveTo>
                  <a:cubicBezTo>
                    <a:pt x="37" y="4"/>
                    <a:pt x="61" y="0"/>
                    <a:pt x="84" y="0"/>
                  </a:cubicBezTo>
                  <a:cubicBezTo>
                    <a:pt x="99" y="1"/>
                    <a:pt x="115" y="2"/>
                    <a:pt x="128" y="11"/>
                  </a:cubicBezTo>
                  <a:cubicBezTo>
                    <a:pt x="124" y="15"/>
                    <a:pt x="120" y="21"/>
                    <a:pt x="114" y="21"/>
                  </a:cubicBezTo>
                  <a:cubicBezTo>
                    <a:pt x="85" y="27"/>
                    <a:pt x="54" y="24"/>
                    <a:pt x="26" y="34"/>
                  </a:cubicBezTo>
                  <a:cubicBezTo>
                    <a:pt x="51" y="49"/>
                    <a:pt x="83" y="37"/>
                    <a:pt x="108" y="52"/>
                  </a:cubicBezTo>
                  <a:cubicBezTo>
                    <a:pt x="130" y="64"/>
                    <a:pt x="126" y="102"/>
                    <a:pt x="103" y="111"/>
                  </a:cubicBezTo>
                  <a:cubicBezTo>
                    <a:pt x="74" y="126"/>
                    <a:pt x="30" y="122"/>
                    <a:pt x="13" y="90"/>
                  </a:cubicBezTo>
                  <a:cubicBezTo>
                    <a:pt x="7" y="73"/>
                    <a:pt x="27" y="60"/>
                    <a:pt x="43" y="63"/>
                  </a:cubicBezTo>
                  <a:cubicBezTo>
                    <a:pt x="35" y="55"/>
                    <a:pt x="24" y="55"/>
                    <a:pt x="14" y="53"/>
                  </a:cubicBezTo>
                  <a:cubicBezTo>
                    <a:pt x="0" y="45"/>
                    <a:pt x="5" y="24"/>
                    <a:pt x="17" y="16"/>
                  </a:cubicBezTo>
                  <a:close/>
                  <a:moveTo>
                    <a:pt x="47" y="65"/>
                  </a:moveTo>
                  <a:cubicBezTo>
                    <a:pt x="63" y="62"/>
                    <a:pt x="79" y="68"/>
                    <a:pt x="93" y="75"/>
                  </a:cubicBezTo>
                  <a:cubicBezTo>
                    <a:pt x="88" y="80"/>
                    <a:pt x="83" y="85"/>
                    <a:pt x="75" y="85"/>
                  </a:cubicBezTo>
                  <a:cubicBezTo>
                    <a:pt x="60" y="89"/>
                    <a:pt x="47" y="77"/>
                    <a:pt x="31" y="76"/>
                  </a:cubicBezTo>
                  <a:cubicBezTo>
                    <a:pt x="24" y="76"/>
                    <a:pt x="17" y="86"/>
                    <a:pt x="25" y="90"/>
                  </a:cubicBezTo>
                  <a:cubicBezTo>
                    <a:pt x="46" y="98"/>
                    <a:pt x="70" y="93"/>
                    <a:pt x="90" y="86"/>
                  </a:cubicBezTo>
                  <a:cubicBezTo>
                    <a:pt x="97" y="84"/>
                    <a:pt x="109" y="75"/>
                    <a:pt x="99" y="68"/>
                  </a:cubicBezTo>
                  <a:cubicBezTo>
                    <a:pt x="83" y="59"/>
                    <a:pt x="64" y="59"/>
                    <a:pt x="46" y="57"/>
                  </a:cubicBezTo>
                  <a:cubicBezTo>
                    <a:pt x="46" y="59"/>
                    <a:pt x="47" y="63"/>
                    <a:pt x="47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9"/>
            <p:cNvSpPr>
              <a:spLocks noEditPoints="1"/>
            </p:cNvSpPr>
            <p:nvPr/>
          </p:nvSpPr>
          <p:spPr bwMode="auto">
            <a:xfrm>
              <a:off x="4455" y="-1439"/>
              <a:ext cx="334" cy="542"/>
            </a:xfrm>
            <a:custGeom>
              <a:avLst/>
              <a:gdLst>
                <a:gd name="T0" fmla="*/ 27 w 141"/>
                <a:gd name="T1" fmla="*/ 109 h 229"/>
                <a:gd name="T2" fmla="*/ 63 w 141"/>
                <a:gd name="T3" fmla="*/ 0 h 229"/>
                <a:gd name="T4" fmla="*/ 40 w 141"/>
                <a:gd name="T5" fmla="*/ 83 h 229"/>
                <a:gd name="T6" fmla="*/ 104 w 141"/>
                <a:gd name="T7" fmla="*/ 16 h 229"/>
                <a:gd name="T8" fmla="*/ 128 w 141"/>
                <a:gd name="T9" fmla="*/ 26 h 229"/>
                <a:gd name="T10" fmla="*/ 121 w 141"/>
                <a:gd name="T11" fmla="*/ 93 h 229"/>
                <a:gd name="T12" fmla="*/ 54 w 141"/>
                <a:gd name="T13" fmla="*/ 128 h 229"/>
                <a:gd name="T14" fmla="*/ 27 w 141"/>
                <a:gd name="T15" fmla="*/ 229 h 229"/>
                <a:gd name="T16" fmla="*/ 3 w 141"/>
                <a:gd name="T17" fmla="*/ 197 h 229"/>
                <a:gd name="T18" fmla="*/ 27 w 141"/>
                <a:gd name="T19" fmla="*/ 109 h 229"/>
                <a:gd name="T20" fmla="*/ 94 w 141"/>
                <a:gd name="T21" fmla="*/ 58 h 229"/>
                <a:gd name="T22" fmla="*/ 69 w 141"/>
                <a:gd name="T23" fmla="*/ 99 h 229"/>
                <a:gd name="T24" fmla="*/ 114 w 141"/>
                <a:gd name="T25" fmla="*/ 69 h 229"/>
                <a:gd name="T26" fmla="*/ 116 w 141"/>
                <a:gd name="T27" fmla="*/ 36 h 229"/>
                <a:gd name="T28" fmla="*/ 94 w 141"/>
                <a:gd name="T29" fmla="*/ 58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1" h="229">
                  <a:moveTo>
                    <a:pt x="27" y="109"/>
                  </a:moveTo>
                  <a:cubicBezTo>
                    <a:pt x="9" y="70"/>
                    <a:pt x="34" y="26"/>
                    <a:pt x="63" y="0"/>
                  </a:cubicBezTo>
                  <a:cubicBezTo>
                    <a:pt x="71" y="31"/>
                    <a:pt x="31" y="52"/>
                    <a:pt x="40" y="83"/>
                  </a:cubicBezTo>
                  <a:cubicBezTo>
                    <a:pt x="58" y="58"/>
                    <a:pt x="76" y="31"/>
                    <a:pt x="104" y="16"/>
                  </a:cubicBezTo>
                  <a:cubicBezTo>
                    <a:pt x="113" y="10"/>
                    <a:pt x="124" y="17"/>
                    <a:pt x="128" y="26"/>
                  </a:cubicBezTo>
                  <a:cubicBezTo>
                    <a:pt x="141" y="47"/>
                    <a:pt x="135" y="74"/>
                    <a:pt x="121" y="93"/>
                  </a:cubicBezTo>
                  <a:cubicBezTo>
                    <a:pt x="105" y="113"/>
                    <a:pt x="81" y="131"/>
                    <a:pt x="54" y="128"/>
                  </a:cubicBezTo>
                  <a:cubicBezTo>
                    <a:pt x="41" y="160"/>
                    <a:pt x="33" y="195"/>
                    <a:pt x="27" y="229"/>
                  </a:cubicBezTo>
                  <a:cubicBezTo>
                    <a:pt x="13" y="226"/>
                    <a:pt x="0" y="212"/>
                    <a:pt x="3" y="197"/>
                  </a:cubicBezTo>
                  <a:cubicBezTo>
                    <a:pt x="6" y="167"/>
                    <a:pt x="15" y="137"/>
                    <a:pt x="27" y="109"/>
                  </a:cubicBezTo>
                  <a:close/>
                  <a:moveTo>
                    <a:pt x="94" y="58"/>
                  </a:moveTo>
                  <a:cubicBezTo>
                    <a:pt x="84" y="70"/>
                    <a:pt x="75" y="84"/>
                    <a:pt x="69" y="99"/>
                  </a:cubicBezTo>
                  <a:cubicBezTo>
                    <a:pt x="87" y="95"/>
                    <a:pt x="105" y="86"/>
                    <a:pt x="114" y="69"/>
                  </a:cubicBezTo>
                  <a:cubicBezTo>
                    <a:pt x="119" y="59"/>
                    <a:pt x="118" y="47"/>
                    <a:pt x="116" y="36"/>
                  </a:cubicBezTo>
                  <a:cubicBezTo>
                    <a:pt x="106" y="40"/>
                    <a:pt x="100" y="49"/>
                    <a:pt x="94" y="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10"/>
            <p:cNvSpPr>
              <a:spLocks/>
            </p:cNvSpPr>
            <p:nvPr/>
          </p:nvSpPr>
          <p:spPr bwMode="auto">
            <a:xfrm>
              <a:off x="3589" y="-1431"/>
              <a:ext cx="66" cy="295"/>
            </a:xfrm>
            <a:custGeom>
              <a:avLst/>
              <a:gdLst>
                <a:gd name="T0" fmla="*/ 6 w 28"/>
                <a:gd name="T1" fmla="*/ 14 h 125"/>
                <a:gd name="T2" fmla="*/ 17 w 28"/>
                <a:gd name="T3" fmla="*/ 6 h 125"/>
                <a:gd name="T4" fmla="*/ 25 w 28"/>
                <a:gd name="T5" fmla="*/ 25 h 125"/>
                <a:gd name="T6" fmla="*/ 28 w 28"/>
                <a:gd name="T7" fmla="*/ 119 h 125"/>
                <a:gd name="T8" fmla="*/ 11 w 28"/>
                <a:gd name="T9" fmla="*/ 123 h 125"/>
                <a:gd name="T10" fmla="*/ 1 w 28"/>
                <a:gd name="T11" fmla="*/ 102 h 125"/>
                <a:gd name="T12" fmla="*/ 6 w 28"/>
                <a:gd name="T13" fmla="*/ 14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125">
                  <a:moveTo>
                    <a:pt x="6" y="14"/>
                  </a:moveTo>
                  <a:cubicBezTo>
                    <a:pt x="5" y="8"/>
                    <a:pt x="13" y="0"/>
                    <a:pt x="17" y="6"/>
                  </a:cubicBezTo>
                  <a:cubicBezTo>
                    <a:pt x="23" y="11"/>
                    <a:pt x="24" y="19"/>
                    <a:pt x="25" y="25"/>
                  </a:cubicBezTo>
                  <a:cubicBezTo>
                    <a:pt x="28" y="57"/>
                    <a:pt x="28" y="88"/>
                    <a:pt x="28" y="119"/>
                  </a:cubicBezTo>
                  <a:cubicBezTo>
                    <a:pt x="23" y="122"/>
                    <a:pt x="17" y="125"/>
                    <a:pt x="11" y="123"/>
                  </a:cubicBezTo>
                  <a:cubicBezTo>
                    <a:pt x="1" y="121"/>
                    <a:pt x="1" y="109"/>
                    <a:pt x="1" y="102"/>
                  </a:cubicBezTo>
                  <a:cubicBezTo>
                    <a:pt x="0" y="72"/>
                    <a:pt x="1" y="43"/>
                    <a:pt x="6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11"/>
            <p:cNvSpPr>
              <a:spLocks/>
            </p:cNvSpPr>
            <p:nvPr/>
          </p:nvSpPr>
          <p:spPr bwMode="auto">
            <a:xfrm>
              <a:off x="4247" y="-1427"/>
              <a:ext cx="258" cy="303"/>
            </a:xfrm>
            <a:custGeom>
              <a:avLst/>
              <a:gdLst>
                <a:gd name="T0" fmla="*/ 9 w 109"/>
                <a:gd name="T1" fmla="*/ 10 h 128"/>
                <a:gd name="T2" fmla="*/ 84 w 109"/>
                <a:gd name="T3" fmla="*/ 1 h 128"/>
                <a:gd name="T4" fmla="*/ 106 w 109"/>
                <a:gd name="T5" fmla="*/ 24 h 128"/>
                <a:gd name="T6" fmla="*/ 54 w 109"/>
                <a:gd name="T7" fmla="*/ 30 h 128"/>
                <a:gd name="T8" fmla="*/ 49 w 109"/>
                <a:gd name="T9" fmla="*/ 46 h 128"/>
                <a:gd name="T10" fmla="*/ 86 w 109"/>
                <a:gd name="T11" fmla="*/ 48 h 128"/>
                <a:gd name="T12" fmla="*/ 86 w 109"/>
                <a:gd name="T13" fmla="*/ 64 h 128"/>
                <a:gd name="T14" fmla="*/ 42 w 109"/>
                <a:gd name="T15" fmla="*/ 67 h 128"/>
                <a:gd name="T16" fmla="*/ 34 w 109"/>
                <a:gd name="T17" fmla="*/ 92 h 128"/>
                <a:gd name="T18" fmla="*/ 86 w 109"/>
                <a:gd name="T19" fmla="*/ 86 h 128"/>
                <a:gd name="T20" fmla="*/ 92 w 109"/>
                <a:gd name="T21" fmla="*/ 100 h 128"/>
                <a:gd name="T22" fmla="*/ 29 w 109"/>
                <a:gd name="T23" fmla="*/ 126 h 128"/>
                <a:gd name="T24" fmla="*/ 8 w 109"/>
                <a:gd name="T25" fmla="*/ 107 h 128"/>
                <a:gd name="T26" fmla="*/ 13 w 109"/>
                <a:gd name="T27" fmla="*/ 51 h 128"/>
                <a:gd name="T28" fmla="*/ 25 w 109"/>
                <a:gd name="T29" fmla="*/ 48 h 128"/>
                <a:gd name="T30" fmla="*/ 31 w 109"/>
                <a:gd name="T31" fmla="*/ 28 h 128"/>
                <a:gd name="T32" fmla="*/ 9 w 109"/>
                <a:gd name="T33" fmla="*/ 1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9" h="128">
                  <a:moveTo>
                    <a:pt x="9" y="10"/>
                  </a:moveTo>
                  <a:cubicBezTo>
                    <a:pt x="34" y="5"/>
                    <a:pt x="59" y="1"/>
                    <a:pt x="84" y="1"/>
                  </a:cubicBezTo>
                  <a:cubicBezTo>
                    <a:pt x="96" y="0"/>
                    <a:pt x="109" y="13"/>
                    <a:pt x="106" y="24"/>
                  </a:cubicBezTo>
                  <a:cubicBezTo>
                    <a:pt x="90" y="31"/>
                    <a:pt x="71" y="28"/>
                    <a:pt x="54" y="30"/>
                  </a:cubicBezTo>
                  <a:cubicBezTo>
                    <a:pt x="53" y="35"/>
                    <a:pt x="51" y="41"/>
                    <a:pt x="49" y="46"/>
                  </a:cubicBezTo>
                  <a:cubicBezTo>
                    <a:pt x="61" y="46"/>
                    <a:pt x="74" y="46"/>
                    <a:pt x="86" y="48"/>
                  </a:cubicBezTo>
                  <a:cubicBezTo>
                    <a:pt x="86" y="53"/>
                    <a:pt x="86" y="59"/>
                    <a:pt x="86" y="64"/>
                  </a:cubicBezTo>
                  <a:cubicBezTo>
                    <a:pt x="72" y="68"/>
                    <a:pt x="57" y="67"/>
                    <a:pt x="42" y="67"/>
                  </a:cubicBezTo>
                  <a:cubicBezTo>
                    <a:pt x="39" y="75"/>
                    <a:pt x="36" y="84"/>
                    <a:pt x="34" y="92"/>
                  </a:cubicBezTo>
                  <a:cubicBezTo>
                    <a:pt x="51" y="90"/>
                    <a:pt x="68" y="85"/>
                    <a:pt x="86" y="86"/>
                  </a:cubicBezTo>
                  <a:cubicBezTo>
                    <a:pt x="88" y="90"/>
                    <a:pt x="90" y="95"/>
                    <a:pt x="92" y="100"/>
                  </a:cubicBezTo>
                  <a:cubicBezTo>
                    <a:pt x="74" y="114"/>
                    <a:pt x="53" y="128"/>
                    <a:pt x="29" y="126"/>
                  </a:cubicBezTo>
                  <a:cubicBezTo>
                    <a:pt x="19" y="126"/>
                    <a:pt x="12" y="116"/>
                    <a:pt x="8" y="107"/>
                  </a:cubicBezTo>
                  <a:cubicBezTo>
                    <a:pt x="0" y="88"/>
                    <a:pt x="21" y="71"/>
                    <a:pt x="13" y="51"/>
                  </a:cubicBezTo>
                  <a:cubicBezTo>
                    <a:pt x="17" y="50"/>
                    <a:pt x="21" y="49"/>
                    <a:pt x="25" y="48"/>
                  </a:cubicBezTo>
                  <a:cubicBezTo>
                    <a:pt x="27" y="41"/>
                    <a:pt x="29" y="35"/>
                    <a:pt x="31" y="28"/>
                  </a:cubicBezTo>
                  <a:cubicBezTo>
                    <a:pt x="21" y="25"/>
                    <a:pt x="12" y="21"/>
                    <a:pt x="9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2"/>
            <p:cNvSpPr>
              <a:spLocks noEditPoints="1"/>
            </p:cNvSpPr>
            <p:nvPr/>
          </p:nvSpPr>
          <p:spPr bwMode="auto">
            <a:xfrm>
              <a:off x="1505" y="-717"/>
              <a:ext cx="1971" cy="1943"/>
            </a:xfrm>
            <a:custGeom>
              <a:avLst/>
              <a:gdLst>
                <a:gd name="T0" fmla="*/ 0 w 833"/>
                <a:gd name="T1" fmla="*/ 0 h 822"/>
                <a:gd name="T2" fmla="*/ 827 w 833"/>
                <a:gd name="T3" fmla="*/ 0 h 822"/>
                <a:gd name="T4" fmla="*/ 761 w 833"/>
                <a:gd name="T5" fmla="*/ 234 h 822"/>
                <a:gd name="T6" fmla="*/ 608 w 833"/>
                <a:gd name="T7" fmla="*/ 335 h 822"/>
                <a:gd name="T8" fmla="*/ 533 w 833"/>
                <a:gd name="T9" fmla="*/ 350 h 822"/>
                <a:gd name="T10" fmla="*/ 825 w 833"/>
                <a:gd name="T11" fmla="*/ 349 h 822"/>
                <a:gd name="T12" fmla="*/ 777 w 833"/>
                <a:gd name="T13" fmla="*/ 593 h 822"/>
                <a:gd name="T14" fmla="*/ 634 w 833"/>
                <a:gd name="T15" fmla="*/ 738 h 822"/>
                <a:gd name="T16" fmla="*/ 400 w 833"/>
                <a:gd name="T17" fmla="*/ 811 h 822"/>
                <a:gd name="T18" fmla="*/ 148 w 833"/>
                <a:gd name="T19" fmla="*/ 819 h 822"/>
                <a:gd name="T20" fmla="*/ 0 w 833"/>
                <a:gd name="T21" fmla="*/ 819 h 822"/>
                <a:gd name="T22" fmla="*/ 0 w 833"/>
                <a:gd name="T23" fmla="*/ 0 h 822"/>
                <a:gd name="T24" fmla="*/ 288 w 833"/>
                <a:gd name="T25" fmla="*/ 199 h 822"/>
                <a:gd name="T26" fmla="*/ 288 w 833"/>
                <a:gd name="T27" fmla="*/ 723 h 822"/>
                <a:gd name="T28" fmla="*/ 504 w 833"/>
                <a:gd name="T29" fmla="*/ 657 h 822"/>
                <a:gd name="T30" fmla="*/ 555 w 833"/>
                <a:gd name="T31" fmla="*/ 549 h 822"/>
                <a:gd name="T32" fmla="*/ 323 w 833"/>
                <a:gd name="T33" fmla="*/ 549 h 822"/>
                <a:gd name="T34" fmla="*/ 323 w 833"/>
                <a:gd name="T35" fmla="*/ 350 h 822"/>
                <a:gd name="T36" fmla="*/ 467 w 833"/>
                <a:gd name="T37" fmla="*/ 307 h 822"/>
                <a:gd name="T38" fmla="*/ 566 w 833"/>
                <a:gd name="T39" fmla="*/ 200 h 822"/>
                <a:gd name="T40" fmla="*/ 288 w 833"/>
                <a:gd name="T41" fmla="*/ 199 h 8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33" h="822">
                  <a:moveTo>
                    <a:pt x="0" y="0"/>
                  </a:moveTo>
                  <a:cubicBezTo>
                    <a:pt x="276" y="0"/>
                    <a:pt x="551" y="0"/>
                    <a:pt x="827" y="0"/>
                  </a:cubicBezTo>
                  <a:cubicBezTo>
                    <a:pt x="830" y="82"/>
                    <a:pt x="811" y="167"/>
                    <a:pt x="761" y="234"/>
                  </a:cubicBezTo>
                  <a:cubicBezTo>
                    <a:pt x="724" y="284"/>
                    <a:pt x="668" y="318"/>
                    <a:pt x="608" y="335"/>
                  </a:cubicBezTo>
                  <a:cubicBezTo>
                    <a:pt x="583" y="342"/>
                    <a:pt x="558" y="345"/>
                    <a:pt x="533" y="350"/>
                  </a:cubicBezTo>
                  <a:cubicBezTo>
                    <a:pt x="630" y="348"/>
                    <a:pt x="728" y="349"/>
                    <a:pt x="825" y="349"/>
                  </a:cubicBezTo>
                  <a:cubicBezTo>
                    <a:pt x="833" y="433"/>
                    <a:pt x="818" y="519"/>
                    <a:pt x="777" y="593"/>
                  </a:cubicBezTo>
                  <a:cubicBezTo>
                    <a:pt x="744" y="654"/>
                    <a:pt x="694" y="704"/>
                    <a:pt x="634" y="738"/>
                  </a:cubicBezTo>
                  <a:cubicBezTo>
                    <a:pt x="563" y="780"/>
                    <a:pt x="481" y="801"/>
                    <a:pt x="400" y="811"/>
                  </a:cubicBezTo>
                  <a:cubicBezTo>
                    <a:pt x="316" y="822"/>
                    <a:pt x="232" y="818"/>
                    <a:pt x="148" y="819"/>
                  </a:cubicBezTo>
                  <a:cubicBezTo>
                    <a:pt x="98" y="819"/>
                    <a:pt x="49" y="819"/>
                    <a:pt x="0" y="819"/>
                  </a:cubicBezTo>
                  <a:cubicBezTo>
                    <a:pt x="0" y="546"/>
                    <a:pt x="0" y="273"/>
                    <a:pt x="0" y="0"/>
                  </a:cubicBezTo>
                  <a:close/>
                  <a:moveTo>
                    <a:pt x="288" y="199"/>
                  </a:moveTo>
                  <a:cubicBezTo>
                    <a:pt x="288" y="374"/>
                    <a:pt x="288" y="548"/>
                    <a:pt x="288" y="723"/>
                  </a:cubicBezTo>
                  <a:cubicBezTo>
                    <a:pt x="364" y="725"/>
                    <a:pt x="448" y="713"/>
                    <a:pt x="504" y="657"/>
                  </a:cubicBezTo>
                  <a:cubicBezTo>
                    <a:pt x="533" y="628"/>
                    <a:pt x="549" y="589"/>
                    <a:pt x="555" y="549"/>
                  </a:cubicBezTo>
                  <a:cubicBezTo>
                    <a:pt x="477" y="549"/>
                    <a:pt x="400" y="549"/>
                    <a:pt x="323" y="549"/>
                  </a:cubicBezTo>
                  <a:cubicBezTo>
                    <a:pt x="323" y="483"/>
                    <a:pt x="323" y="416"/>
                    <a:pt x="323" y="350"/>
                  </a:cubicBezTo>
                  <a:cubicBezTo>
                    <a:pt x="373" y="343"/>
                    <a:pt x="422" y="331"/>
                    <a:pt x="467" y="307"/>
                  </a:cubicBezTo>
                  <a:cubicBezTo>
                    <a:pt x="511" y="284"/>
                    <a:pt x="550" y="248"/>
                    <a:pt x="566" y="200"/>
                  </a:cubicBezTo>
                  <a:cubicBezTo>
                    <a:pt x="473" y="199"/>
                    <a:pt x="381" y="199"/>
                    <a:pt x="288" y="19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3"/>
            <p:cNvSpPr>
              <a:spLocks/>
            </p:cNvSpPr>
            <p:nvPr/>
          </p:nvSpPr>
          <p:spPr bwMode="auto">
            <a:xfrm>
              <a:off x="3540" y="-715"/>
              <a:ext cx="681" cy="1936"/>
            </a:xfrm>
            <a:custGeom>
              <a:avLst/>
              <a:gdLst>
                <a:gd name="T0" fmla="*/ 0 w 288"/>
                <a:gd name="T1" fmla="*/ 0 h 819"/>
                <a:gd name="T2" fmla="*/ 288 w 288"/>
                <a:gd name="T3" fmla="*/ 0 h 819"/>
                <a:gd name="T4" fmla="*/ 288 w 288"/>
                <a:gd name="T5" fmla="*/ 819 h 819"/>
                <a:gd name="T6" fmla="*/ 0 w 288"/>
                <a:gd name="T7" fmla="*/ 819 h 819"/>
                <a:gd name="T8" fmla="*/ 0 w 288"/>
                <a:gd name="T9" fmla="*/ 0 h 8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8" h="819">
                  <a:moveTo>
                    <a:pt x="0" y="0"/>
                  </a:moveTo>
                  <a:cubicBezTo>
                    <a:pt x="96" y="0"/>
                    <a:pt x="192" y="0"/>
                    <a:pt x="288" y="0"/>
                  </a:cubicBezTo>
                  <a:cubicBezTo>
                    <a:pt x="288" y="273"/>
                    <a:pt x="288" y="546"/>
                    <a:pt x="288" y="819"/>
                  </a:cubicBezTo>
                  <a:cubicBezTo>
                    <a:pt x="192" y="819"/>
                    <a:pt x="96" y="819"/>
                    <a:pt x="0" y="819"/>
                  </a:cubicBezTo>
                  <a:cubicBezTo>
                    <a:pt x="0" y="546"/>
                    <a:pt x="0" y="273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4"/>
            <p:cNvSpPr>
              <a:spLocks/>
            </p:cNvSpPr>
            <p:nvPr/>
          </p:nvSpPr>
          <p:spPr bwMode="auto">
            <a:xfrm>
              <a:off x="4287" y="-715"/>
              <a:ext cx="1843" cy="1936"/>
            </a:xfrm>
            <a:custGeom>
              <a:avLst/>
              <a:gdLst>
                <a:gd name="T0" fmla="*/ 13 w 779"/>
                <a:gd name="T1" fmla="*/ 0 h 819"/>
                <a:gd name="T2" fmla="*/ 779 w 779"/>
                <a:gd name="T3" fmla="*/ 0 h 819"/>
                <a:gd name="T4" fmla="*/ 779 w 779"/>
                <a:gd name="T5" fmla="*/ 197 h 819"/>
                <a:gd name="T6" fmla="*/ 330 w 779"/>
                <a:gd name="T7" fmla="*/ 198 h 819"/>
                <a:gd name="T8" fmla="*/ 355 w 779"/>
                <a:gd name="T9" fmla="*/ 493 h 819"/>
                <a:gd name="T10" fmla="*/ 414 w 779"/>
                <a:gd name="T11" fmla="*/ 652 h 819"/>
                <a:gd name="T12" fmla="*/ 491 w 779"/>
                <a:gd name="T13" fmla="*/ 724 h 819"/>
                <a:gd name="T14" fmla="*/ 492 w 779"/>
                <a:gd name="T15" fmla="*/ 522 h 819"/>
                <a:gd name="T16" fmla="*/ 442 w 779"/>
                <a:gd name="T17" fmla="*/ 522 h 819"/>
                <a:gd name="T18" fmla="*/ 443 w 779"/>
                <a:gd name="T19" fmla="*/ 307 h 819"/>
                <a:gd name="T20" fmla="*/ 779 w 779"/>
                <a:gd name="T21" fmla="*/ 307 h 819"/>
                <a:gd name="T22" fmla="*/ 779 w 779"/>
                <a:gd name="T23" fmla="*/ 819 h 819"/>
                <a:gd name="T24" fmla="*/ 476 w 779"/>
                <a:gd name="T25" fmla="*/ 819 h 819"/>
                <a:gd name="T26" fmla="*/ 244 w 779"/>
                <a:gd name="T27" fmla="*/ 754 h 819"/>
                <a:gd name="T28" fmla="*/ 102 w 779"/>
                <a:gd name="T29" fmla="*/ 597 h 819"/>
                <a:gd name="T30" fmla="*/ 26 w 779"/>
                <a:gd name="T31" fmla="*/ 374 h 819"/>
                <a:gd name="T32" fmla="*/ 13 w 779"/>
                <a:gd name="T33" fmla="*/ 0 h 8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79" h="819">
                  <a:moveTo>
                    <a:pt x="13" y="0"/>
                  </a:moveTo>
                  <a:cubicBezTo>
                    <a:pt x="268" y="0"/>
                    <a:pt x="523" y="0"/>
                    <a:pt x="779" y="0"/>
                  </a:cubicBezTo>
                  <a:cubicBezTo>
                    <a:pt x="779" y="66"/>
                    <a:pt x="779" y="132"/>
                    <a:pt x="779" y="197"/>
                  </a:cubicBezTo>
                  <a:cubicBezTo>
                    <a:pt x="629" y="198"/>
                    <a:pt x="480" y="198"/>
                    <a:pt x="330" y="198"/>
                  </a:cubicBezTo>
                  <a:cubicBezTo>
                    <a:pt x="330" y="297"/>
                    <a:pt x="334" y="396"/>
                    <a:pt x="355" y="493"/>
                  </a:cubicBezTo>
                  <a:cubicBezTo>
                    <a:pt x="367" y="548"/>
                    <a:pt x="384" y="604"/>
                    <a:pt x="414" y="652"/>
                  </a:cubicBezTo>
                  <a:cubicBezTo>
                    <a:pt x="433" y="682"/>
                    <a:pt x="457" y="711"/>
                    <a:pt x="491" y="724"/>
                  </a:cubicBezTo>
                  <a:cubicBezTo>
                    <a:pt x="492" y="656"/>
                    <a:pt x="492" y="589"/>
                    <a:pt x="492" y="522"/>
                  </a:cubicBezTo>
                  <a:cubicBezTo>
                    <a:pt x="475" y="522"/>
                    <a:pt x="459" y="522"/>
                    <a:pt x="442" y="522"/>
                  </a:cubicBezTo>
                  <a:cubicBezTo>
                    <a:pt x="442" y="450"/>
                    <a:pt x="443" y="378"/>
                    <a:pt x="443" y="307"/>
                  </a:cubicBezTo>
                  <a:cubicBezTo>
                    <a:pt x="555" y="306"/>
                    <a:pt x="667" y="307"/>
                    <a:pt x="779" y="307"/>
                  </a:cubicBezTo>
                  <a:cubicBezTo>
                    <a:pt x="779" y="478"/>
                    <a:pt x="779" y="648"/>
                    <a:pt x="779" y="819"/>
                  </a:cubicBezTo>
                  <a:cubicBezTo>
                    <a:pt x="678" y="819"/>
                    <a:pt x="577" y="819"/>
                    <a:pt x="476" y="819"/>
                  </a:cubicBezTo>
                  <a:cubicBezTo>
                    <a:pt x="395" y="818"/>
                    <a:pt x="312" y="798"/>
                    <a:pt x="244" y="754"/>
                  </a:cubicBezTo>
                  <a:cubicBezTo>
                    <a:pt x="183" y="716"/>
                    <a:pt x="136" y="660"/>
                    <a:pt x="102" y="597"/>
                  </a:cubicBezTo>
                  <a:cubicBezTo>
                    <a:pt x="64" y="528"/>
                    <a:pt x="40" y="452"/>
                    <a:pt x="26" y="374"/>
                  </a:cubicBezTo>
                  <a:cubicBezTo>
                    <a:pt x="3" y="251"/>
                    <a:pt x="0" y="124"/>
                    <a:pt x="1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5"/>
            <p:cNvSpPr>
              <a:spLocks noEditPoints="1"/>
            </p:cNvSpPr>
            <p:nvPr/>
          </p:nvSpPr>
          <p:spPr bwMode="auto">
            <a:xfrm>
              <a:off x="4919" y="1337"/>
              <a:ext cx="1270" cy="1305"/>
            </a:xfrm>
            <a:custGeom>
              <a:avLst/>
              <a:gdLst>
                <a:gd name="T0" fmla="*/ 219 w 537"/>
                <a:gd name="T1" fmla="*/ 10 h 552"/>
                <a:gd name="T2" fmla="*/ 367 w 537"/>
                <a:gd name="T3" fmla="*/ 25 h 552"/>
                <a:gd name="T4" fmla="*/ 508 w 537"/>
                <a:gd name="T5" fmla="*/ 163 h 552"/>
                <a:gd name="T6" fmla="*/ 517 w 537"/>
                <a:gd name="T7" fmla="*/ 351 h 552"/>
                <a:gd name="T8" fmla="*/ 404 w 537"/>
                <a:gd name="T9" fmla="*/ 494 h 552"/>
                <a:gd name="T10" fmla="*/ 103 w 537"/>
                <a:gd name="T11" fmla="*/ 473 h 552"/>
                <a:gd name="T12" fmla="*/ 9 w 537"/>
                <a:gd name="T13" fmla="*/ 307 h 552"/>
                <a:gd name="T14" fmla="*/ 46 w 537"/>
                <a:gd name="T15" fmla="*/ 128 h 552"/>
                <a:gd name="T16" fmla="*/ 219 w 537"/>
                <a:gd name="T17" fmla="*/ 10 h 552"/>
                <a:gd name="T18" fmla="*/ 186 w 537"/>
                <a:gd name="T19" fmla="*/ 188 h 552"/>
                <a:gd name="T20" fmla="*/ 187 w 537"/>
                <a:gd name="T21" fmla="*/ 349 h 552"/>
                <a:gd name="T22" fmla="*/ 348 w 537"/>
                <a:gd name="T23" fmla="*/ 349 h 552"/>
                <a:gd name="T24" fmla="*/ 348 w 537"/>
                <a:gd name="T25" fmla="*/ 188 h 552"/>
                <a:gd name="T26" fmla="*/ 186 w 537"/>
                <a:gd name="T27" fmla="*/ 188 h 5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37" h="552">
                  <a:moveTo>
                    <a:pt x="219" y="10"/>
                  </a:moveTo>
                  <a:cubicBezTo>
                    <a:pt x="268" y="0"/>
                    <a:pt x="321" y="5"/>
                    <a:pt x="367" y="25"/>
                  </a:cubicBezTo>
                  <a:cubicBezTo>
                    <a:pt x="430" y="50"/>
                    <a:pt x="481" y="101"/>
                    <a:pt x="508" y="163"/>
                  </a:cubicBezTo>
                  <a:cubicBezTo>
                    <a:pt x="534" y="222"/>
                    <a:pt x="537" y="290"/>
                    <a:pt x="517" y="351"/>
                  </a:cubicBezTo>
                  <a:cubicBezTo>
                    <a:pt x="497" y="410"/>
                    <a:pt x="457" y="461"/>
                    <a:pt x="404" y="494"/>
                  </a:cubicBezTo>
                  <a:cubicBezTo>
                    <a:pt x="312" y="552"/>
                    <a:pt x="185" y="543"/>
                    <a:pt x="103" y="473"/>
                  </a:cubicBezTo>
                  <a:cubicBezTo>
                    <a:pt x="52" y="432"/>
                    <a:pt x="18" y="371"/>
                    <a:pt x="9" y="307"/>
                  </a:cubicBezTo>
                  <a:cubicBezTo>
                    <a:pt x="0" y="245"/>
                    <a:pt x="13" y="181"/>
                    <a:pt x="46" y="128"/>
                  </a:cubicBezTo>
                  <a:cubicBezTo>
                    <a:pt x="84" y="67"/>
                    <a:pt x="148" y="23"/>
                    <a:pt x="219" y="10"/>
                  </a:cubicBezTo>
                  <a:close/>
                  <a:moveTo>
                    <a:pt x="186" y="188"/>
                  </a:moveTo>
                  <a:cubicBezTo>
                    <a:pt x="187" y="242"/>
                    <a:pt x="187" y="296"/>
                    <a:pt x="187" y="349"/>
                  </a:cubicBezTo>
                  <a:cubicBezTo>
                    <a:pt x="240" y="350"/>
                    <a:pt x="294" y="350"/>
                    <a:pt x="348" y="349"/>
                  </a:cubicBezTo>
                  <a:cubicBezTo>
                    <a:pt x="348" y="295"/>
                    <a:pt x="348" y="241"/>
                    <a:pt x="348" y="188"/>
                  </a:cubicBezTo>
                  <a:cubicBezTo>
                    <a:pt x="294" y="188"/>
                    <a:pt x="240" y="187"/>
                    <a:pt x="186" y="18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6"/>
            <p:cNvSpPr>
              <a:spLocks/>
            </p:cNvSpPr>
            <p:nvPr/>
          </p:nvSpPr>
          <p:spPr bwMode="auto">
            <a:xfrm>
              <a:off x="1505" y="1377"/>
              <a:ext cx="1093" cy="1187"/>
            </a:xfrm>
            <a:custGeom>
              <a:avLst/>
              <a:gdLst>
                <a:gd name="T0" fmla="*/ 0 w 462"/>
                <a:gd name="T1" fmla="*/ 1 h 502"/>
                <a:gd name="T2" fmla="*/ 169 w 462"/>
                <a:gd name="T3" fmla="*/ 1 h 502"/>
                <a:gd name="T4" fmla="*/ 169 w 462"/>
                <a:gd name="T5" fmla="*/ 192 h 502"/>
                <a:gd name="T6" fmla="*/ 293 w 462"/>
                <a:gd name="T7" fmla="*/ 192 h 502"/>
                <a:gd name="T8" fmla="*/ 293 w 462"/>
                <a:gd name="T9" fmla="*/ 0 h 502"/>
                <a:gd name="T10" fmla="*/ 462 w 462"/>
                <a:gd name="T11" fmla="*/ 0 h 502"/>
                <a:gd name="T12" fmla="*/ 462 w 462"/>
                <a:gd name="T13" fmla="*/ 501 h 502"/>
                <a:gd name="T14" fmla="*/ 293 w 462"/>
                <a:gd name="T15" fmla="*/ 502 h 502"/>
                <a:gd name="T16" fmla="*/ 293 w 462"/>
                <a:gd name="T17" fmla="*/ 304 h 502"/>
                <a:gd name="T18" fmla="*/ 169 w 462"/>
                <a:gd name="T19" fmla="*/ 304 h 502"/>
                <a:gd name="T20" fmla="*/ 169 w 462"/>
                <a:gd name="T21" fmla="*/ 502 h 502"/>
                <a:gd name="T22" fmla="*/ 0 w 462"/>
                <a:gd name="T23" fmla="*/ 502 h 502"/>
                <a:gd name="T24" fmla="*/ 0 w 462"/>
                <a:gd name="T25" fmla="*/ 1 h 5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2" h="502">
                  <a:moveTo>
                    <a:pt x="0" y="1"/>
                  </a:moveTo>
                  <a:cubicBezTo>
                    <a:pt x="57" y="1"/>
                    <a:pt x="113" y="1"/>
                    <a:pt x="169" y="1"/>
                  </a:cubicBezTo>
                  <a:cubicBezTo>
                    <a:pt x="169" y="65"/>
                    <a:pt x="169" y="128"/>
                    <a:pt x="169" y="192"/>
                  </a:cubicBezTo>
                  <a:cubicBezTo>
                    <a:pt x="211" y="192"/>
                    <a:pt x="252" y="192"/>
                    <a:pt x="293" y="192"/>
                  </a:cubicBezTo>
                  <a:cubicBezTo>
                    <a:pt x="293" y="128"/>
                    <a:pt x="292" y="64"/>
                    <a:pt x="293" y="0"/>
                  </a:cubicBezTo>
                  <a:cubicBezTo>
                    <a:pt x="349" y="1"/>
                    <a:pt x="405" y="1"/>
                    <a:pt x="462" y="0"/>
                  </a:cubicBezTo>
                  <a:cubicBezTo>
                    <a:pt x="462" y="167"/>
                    <a:pt x="461" y="334"/>
                    <a:pt x="462" y="501"/>
                  </a:cubicBezTo>
                  <a:cubicBezTo>
                    <a:pt x="406" y="502"/>
                    <a:pt x="349" y="502"/>
                    <a:pt x="293" y="502"/>
                  </a:cubicBezTo>
                  <a:cubicBezTo>
                    <a:pt x="293" y="436"/>
                    <a:pt x="293" y="370"/>
                    <a:pt x="293" y="304"/>
                  </a:cubicBezTo>
                  <a:cubicBezTo>
                    <a:pt x="252" y="304"/>
                    <a:pt x="210" y="304"/>
                    <a:pt x="169" y="304"/>
                  </a:cubicBezTo>
                  <a:cubicBezTo>
                    <a:pt x="169" y="370"/>
                    <a:pt x="169" y="436"/>
                    <a:pt x="169" y="502"/>
                  </a:cubicBezTo>
                  <a:cubicBezTo>
                    <a:pt x="113" y="502"/>
                    <a:pt x="57" y="502"/>
                    <a:pt x="0" y="502"/>
                  </a:cubicBezTo>
                  <a:cubicBezTo>
                    <a:pt x="0" y="335"/>
                    <a:pt x="0" y="168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7"/>
            <p:cNvSpPr>
              <a:spLocks/>
            </p:cNvSpPr>
            <p:nvPr/>
          </p:nvSpPr>
          <p:spPr bwMode="auto">
            <a:xfrm>
              <a:off x="2645" y="1380"/>
              <a:ext cx="1048" cy="1208"/>
            </a:xfrm>
            <a:custGeom>
              <a:avLst/>
              <a:gdLst>
                <a:gd name="T0" fmla="*/ 55 w 443"/>
                <a:gd name="T1" fmla="*/ 315 h 511"/>
                <a:gd name="T2" fmla="*/ 12 w 443"/>
                <a:gd name="T3" fmla="*/ 0 h 511"/>
                <a:gd name="T4" fmla="*/ 443 w 443"/>
                <a:gd name="T5" fmla="*/ 0 h 511"/>
                <a:gd name="T6" fmla="*/ 443 w 443"/>
                <a:gd name="T7" fmla="*/ 146 h 511"/>
                <a:gd name="T8" fmla="*/ 200 w 443"/>
                <a:gd name="T9" fmla="*/ 146 h 511"/>
                <a:gd name="T10" fmla="*/ 247 w 443"/>
                <a:gd name="T11" fmla="*/ 332 h 511"/>
                <a:gd name="T12" fmla="*/ 443 w 443"/>
                <a:gd name="T13" fmla="*/ 420 h 511"/>
                <a:gd name="T14" fmla="*/ 443 w 443"/>
                <a:gd name="T15" fmla="*/ 504 h 511"/>
                <a:gd name="T16" fmla="*/ 195 w 443"/>
                <a:gd name="T17" fmla="*/ 464 h 511"/>
                <a:gd name="T18" fmla="*/ 55 w 443"/>
                <a:gd name="T19" fmla="*/ 315 h 5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3" h="511">
                  <a:moveTo>
                    <a:pt x="55" y="315"/>
                  </a:moveTo>
                  <a:cubicBezTo>
                    <a:pt x="10" y="217"/>
                    <a:pt x="0" y="106"/>
                    <a:pt x="12" y="0"/>
                  </a:cubicBezTo>
                  <a:cubicBezTo>
                    <a:pt x="156" y="0"/>
                    <a:pt x="299" y="0"/>
                    <a:pt x="443" y="0"/>
                  </a:cubicBezTo>
                  <a:cubicBezTo>
                    <a:pt x="443" y="48"/>
                    <a:pt x="443" y="97"/>
                    <a:pt x="443" y="146"/>
                  </a:cubicBezTo>
                  <a:cubicBezTo>
                    <a:pt x="362" y="146"/>
                    <a:pt x="281" y="145"/>
                    <a:pt x="200" y="146"/>
                  </a:cubicBezTo>
                  <a:cubicBezTo>
                    <a:pt x="197" y="211"/>
                    <a:pt x="207" y="279"/>
                    <a:pt x="247" y="332"/>
                  </a:cubicBezTo>
                  <a:cubicBezTo>
                    <a:pt x="292" y="392"/>
                    <a:pt x="370" y="420"/>
                    <a:pt x="443" y="420"/>
                  </a:cubicBezTo>
                  <a:cubicBezTo>
                    <a:pt x="443" y="448"/>
                    <a:pt x="443" y="476"/>
                    <a:pt x="443" y="504"/>
                  </a:cubicBezTo>
                  <a:cubicBezTo>
                    <a:pt x="359" y="511"/>
                    <a:pt x="271" y="504"/>
                    <a:pt x="195" y="464"/>
                  </a:cubicBezTo>
                  <a:cubicBezTo>
                    <a:pt x="133" y="432"/>
                    <a:pt x="84" y="378"/>
                    <a:pt x="55" y="3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8"/>
            <p:cNvSpPr>
              <a:spLocks noEditPoints="1"/>
            </p:cNvSpPr>
            <p:nvPr/>
          </p:nvSpPr>
          <p:spPr bwMode="auto">
            <a:xfrm>
              <a:off x="3767" y="1380"/>
              <a:ext cx="1251" cy="1184"/>
            </a:xfrm>
            <a:custGeom>
              <a:avLst/>
              <a:gdLst>
                <a:gd name="T0" fmla="*/ 1 w 529"/>
                <a:gd name="T1" fmla="*/ 0 h 501"/>
                <a:gd name="T2" fmla="*/ 529 w 529"/>
                <a:gd name="T3" fmla="*/ 0 h 501"/>
                <a:gd name="T4" fmla="*/ 470 w 529"/>
                <a:gd name="T5" fmla="*/ 171 h 501"/>
                <a:gd name="T6" fmla="*/ 368 w 529"/>
                <a:gd name="T7" fmla="*/ 238 h 501"/>
                <a:gd name="T8" fmla="*/ 500 w 529"/>
                <a:gd name="T9" fmla="*/ 384 h 501"/>
                <a:gd name="T10" fmla="*/ 519 w 529"/>
                <a:gd name="T11" fmla="*/ 501 h 501"/>
                <a:gd name="T12" fmla="*/ 343 w 529"/>
                <a:gd name="T13" fmla="*/ 501 h 501"/>
                <a:gd name="T14" fmla="*/ 282 w 529"/>
                <a:gd name="T15" fmla="*/ 334 h 501"/>
                <a:gd name="T16" fmla="*/ 170 w 529"/>
                <a:gd name="T17" fmla="*/ 278 h 501"/>
                <a:gd name="T18" fmla="*/ 170 w 529"/>
                <a:gd name="T19" fmla="*/ 501 h 501"/>
                <a:gd name="T20" fmla="*/ 1 w 529"/>
                <a:gd name="T21" fmla="*/ 501 h 501"/>
                <a:gd name="T22" fmla="*/ 1 w 529"/>
                <a:gd name="T23" fmla="*/ 0 h 501"/>
                <a:gd name="T24" fmla="*/ 170 w 529"/>
                <a:gd name="T25" fmla="*/ 133 h 501"/>
                <a:gd name="T26" fmla="*/ 170 w 529"/>
                <a:gd name="T27" fmla="*/ 213 h 501"/>
                <a:gd name="T28" fmla="*/ 281 w 529"/>
                <a:gd name="T29" fmla="*/ 190 h 501"/>
                <a:gd name="T30" fmla="*/ 335 w 529"/>
                <a:gd name="T31" fmla="*/ 133 h 501"/>
                <a:gd name="T32" fmla="*/ 170 w 529"/>
                <a:gd name="T33" fmla="*/ 133 h 5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29" h="501">
                  <a:moveTo>
                    <a:pt x="1" y="0"/>
                  </a:moveTo>
                  <a:cubicBezTo>
                    <a:pt x="177" y="0"/>
                    <a:pt x="353" y="0"/>
                    <a:pt x="529" y="0"/>
                  </a:cubicBezTo>
                  <a:cubicBezTo>
                    <a:pt x="526" y="60"/>
                    <a:pt x="509" y="123"/>
                    <a:pt x="470" y="171"/>
                  </a:cubicBezTo>
                  <a:cubicBezTo>
                    <a:pt x="444" y="203"/>
                    <a:pt x="408" y="227"/>
                    <a:pt x="368" y="238"/>
                  </a:cubicBezTo>
                  <a:cubicBezTo>
                    <a:pt x="425" y="272"/>
                    <a:pt x="474" y="322"/>
                    <a:pt x="500" y="384"/>
                  </a:cubicBezTo>
                  <a:cubicBezTo>
                    <a:pt x="516" y="421"/>
                    <a:pt x="521" y="461"/>
                    <a:pt x="519" y="501"/>
                  </a:cubicBezTo>
                  <a:cubicBezTo>
                    <a:pt x="460" y="501"/>
                    <a:pt x="402" y="501"/>
                    <a:pt x="343" y="501"/>
                  </a:cubicBezTo>
                  <a:cubicBezTo>
                    <a:pt x="338" y="441"/>
                    <a:pt x="322" y="380"/>
                    <a:pt x="282" y="334"/>
                  </a:cubicBezTo>
                  <a:cubicBezTo>
                    <a:pt x="254" y="301"/>
                    <a:pt x="213" y="281"/>
                    <a:pt x="170" y="278"/>
                  </a:cubicBezTo>
                  <a:cubicBezTo>
                    <a:pt x="170" y="352"/>
                    <a:pt x="170" y="426"/>
                    <a:pt x="170" y="501"/>
                  </a:cubicBezTo>
                  <a:cubicBezTo>
                    <a:pt x="114" y="501"/>
                    <a:pt x="57" y="501"/>
                    <a:pt x="1" y="501"/>
                  </a:cubicBezTo>
                  <a:cubicBezTo>
                    <a:pt x="0" y="334"/>
                    <a:pt x="1" y="167"/>
                    <a:pt x="1" y="0"/>
                  </a:cubicBezTo>
                  <a:close/>
                  <a:moveTo>
                    <a:pt x="170" y="133"/>
                  </a:moveTo>
                  <a:cubicBezTo>
                    <a:pt x="170" y="159"/>
                    <a:pt x="170" y="186"/>
                    <a:pt x="170" y="213"/>
                  </a:cubicBezTo>
                  <a:cubicBezTo>
                    <a:pt x="208" y="212"/>
                    <a:pt x="247" y="207"/>
                    <a:pt x="281" y="190"/>
                  </a:cubicBezTo>
                  <a:cubicBezTo>
                    <a:pt x="306" y="179"/>
                    <a:pt x="326" y="159"/>
                    <a:pt x="335" y="133"/>
                  </a:cubicBezTo>
                  <a:cubicBezTo>
                    <a:pt x="280" y="132"/>
                    <a:pt x="225" y="133"/>
                    <a:pt x="170" y="1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9"/>
            <p:cNvSpPr>
              <a:spLocks/>
            </p:cNvSpPr>
            <p:nvPr/>
          </p:nvSpPr>
          <p:spPr bwMode="auto">
            <a:xfrm>
              <a:off x="3196" y="1831"/>
              <a:ext cx="497" cy="265"/>
            </a:xfrm>
            <a:custGeom>
              <a:avLst/>
              <a:gdLst>
                <a:gd name="T0" fmla="*/ 0 w 210"/>
                <a:gd name="T1" fmla="*/ 0 h 112"/>
                <a:gd name="T2" fmla="*/ 210 w 210"/>
                <a:gd name="T3" fmla="*/ 0 h 112"/>
                <a:gd name="T4" fmla="*/ 210 w 210"/>
                <a:gd name="T5" fmla="*/ 112 h 112"/>
                <a:gd name="T6" fmla="*/ 0 w 210"/>
                <a:gd name="T7" fmla="*/ 112 h 112"/>
                <a:gd name="T8" fmla="*/ 0 w 210"/>
                <a:gd name="T9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112">
                  <a:moveTo>
                    <a:pt x="0" y="0"/>
                  </a:moveTo>
                  <a:cubicBezTo>
                    <a:pt x="70" y="0"/>
                    <a:pt x="140" y="0"/>
                    <a:pt x="210" y="0"/>
                  </a:cubicBezTo>
                  <a:cubicBezTo>
                    <a:pt x="210" y="37"/>
                    <a:pt x="210" y="74"/>
                    <a:pt x="210" y="112"/>
                  </a:cubicBezTo>
                  <a:cubicBezTo>
                    <a:pt x="140" y="112"/>
                    <a:pt x="70" y="112"/>
                    <a:pt x="0" y="112"/>
                  </a:cubicBezTo>
                  <a:cubicBezTo>
                    <a:pt x="0" y="74"/>
                    <a:pt x="0" y="37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20"/>
            <p:cNvSpPr>
              <a:spLocks noEditPoints="1"/>
            </p:cNvSpPr>
            <p:nvPr/>
          </p:nvSpPr>
          <p:spPr bwMode="auto">
            <a:xfrm>
              <a:off x="1500" y="2758"/>
              <a:ext cx="4630" cy="3280"/>
            </a:xfrm>
            <a:custGeom>
              <a:avLst/>
              <a:gdLst>
                <a:gd name="T0" fmla="*/ 32 w 1957"/>
                <a:gd name="T1" fmla="*/ 72 h 1387"/>
                <a:gd name="T2" fmla="*/ 193 w 1957"/>
                <a:gd name="T3" fmla="*/ 0 h 1387"/>
                <a:gd name="T4" fmla="*/ 1957 w 1957"/>
                <a:gd name="T5" fmla="*/ 0 h 1387"/>
                <a:gd name="T6" fmla="*/ 1957 w 1957"/>
                <a:gd name="T7" fmla="*/ 321 h 1387"/>
                <a:gd name="T8" fmla="*/ 502 w 1957"/>
                <a:gd name="T9" fmla="*/ 320 h 1387"/>
                <a:gd name="T10" fmla="*/ 433 w 1957"/>
                <a:gd name="T11" fmla="*/ 334 h 1387"/>
                <a:gd name="T12" fmla="*/ 416 w 1957"/>
                <a:gd name="T13" fmla="*/ 382 h 1387"/>
                <a:gd name="T14" fmla="*/ 416 w 1957"/>
                <a:gd name="T15" fmla="*/ 497 h 1387"/>
                <a:gd name="T16" fmla="*/ 1777 w 1957"/>
                <a:gd name="T17" fmla="*/ 497 h 1387"/>
                <a:gd name="T18" fmla="*/ 1920 w 1957"/>
                <a:gd name="T19" fmla="*/ 559 h 1387"/>
                <a:gd name="T20" fmla="*/ 1957 w 1957"/>
                <a:gd name="T21" fmla="*/ 682 h 1387"/>
                <a:gd name="T22" fmla="*/ 1957 w 1957"/>
                <a:gd name="T23" fmla="*/ 1214 h 1387"/>
                <a:gd name="T24" fmla="*/ 1915 w 1957"/>
                <a:gd name="T25" fmla="*/ 1331 h 1387"/>
                <a:gd name="T26" fmla="*/ 1774 w 1957"/>
                <a:gd name="T27" fmla="*/ 1387 h 1387"/>
                <a:gd name="T28" fmla="*/ 186 w 1957"/>
                <a:gd name="T29" fmla="*/ 1387 h 1387"/>
                <a:gd name="T30" fmla="*/ 56 w 1957"/>
                <a:gd name="T31" fmla="*/ 1343 h 1387"/>
                <a:gd name="T32" fmla="*/ 6 w 1957"/>
                <a:gd name="T33" fmla="*/ 1252 h 1387"/>
                <a:gd name="T34" fmla="*/ 3 w 1957"/>
                <a:gd name="T35" fmla="*/ 1150 h 1387"/>
                <a:gd name="T36" fmla="*/ 3 w 1957"/>
                <a:gd name="T37" fmla="*/ 190 h 1387"/>
                <a:gd name="T38" fmla="*/ 32 w 1957"/>
                <a:gd name="T39" fmla="*/ 72 h 1387"/>
                <a:gd name="T40" fmla="*/ 415 w 1957"/>
                <a:gd name="T41" fmla="*/ 1031 h 1387"/>
                <a:gd name="T42" fmla="*/ 454 w 1957"/>
                <a:gd name="T43" fmla="*/ 1031 h 1387"/>
                <a:gd name="T44" fmla="*/ 1546 w 1957"/>
                <a:gd name="T45" fmla="*/ 1031 h 1387"/>
                <a:gd name="T46" fmla="*/ 1546 w 1957"/>
                <a:gd name="T47" fmla="*/ 852 h 1387"/>
                <a:gd name="T48" fmla="*/ 415 w 1957"/>
                <a:gd name="T49" fmla="*/ 852 h 1387"/>
                <a:gd name="T50" fmla="*/ 415 w 1957"/>
                <a:gd name="T51" fmla="*/ 1031 h 13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957" h="1387">
                  <a:moveTo>
                    <a:pt x="32" y="72"/>
                  </a:moveTo>
                  <a:cubicBezTo>
                    <a:pt x="67" y="20"/>
                    <a:pt x="133" y="0"/>
                    <a:pt x="193" y="0"/>
                  </a:cubicBezTo>
                  <a:cubicBezTo>
                    <a:pt x="781" y="0"/>
                    <a:pt x="1369" y="0"/>
                    <a:pt x="1957" y="0"/>
                  </a:cubicBezTo>
                  <a:cubicBezTo>
                    <a:pt x="1956" y="107"/>
                    <a:pt x="1957" y="214"/>
                    <a:pt x="1957" y="321"/>
                  </a:cubicBezTo>
                  <a:cubicBezTo>
                    <a:pt x="1472" y="320"/>
                    <a:pt x="987" y="320"/>
                    <a:pt x="502" y="320"/>
                  </a:cubicBezTo>
                  <a:cubicBezTo>
                    <a:pt x="479" y="321"/>
                    <a:pt x="454" y="321"/>
                    <a:pt x="433" y="334"/>
                  </a:cubicBezTo>
                  <a:cubicBezTo>
                    <a:pt x="417" y="344"/>
                    <a:pt x="416" y="364"/>
                    <a:pt x="416" y="382"/>
                  </a:cubicBezTo>
                  <a:cubicBezTo>
                    <a:pt x="416" y="420"/>
                    <a:pt x="416" y="459"/>
                    <a:pt x="416" y="497"/>
                  </a:cubicBezTo>
                  <a:cubicBezTo>
                    <a:pt x="870" y="498"/>
                    <a:pt x="1324" y="497"/>
                    <a:pt x="1777" y="497"/>
                  </a:cubicBezTo>
                  <a:cubicBezTo>
                    <a:pt x="1830" y="499"/>
                    <a:pt x="1886" y="517"/>
                    <a:pt x="1920" y="559"/>
                  </a:cubicBezTo>
                  <a:cubicBezTo>
                    <a:pt x="1949" y="593"/>
                    <a:pt x="1957" y="638"/>
                    <a:pt x="1957" y="682"/>
                  </a:cubicBezTo>
                  <a:cubicBezTo>
                    <a:pt x="1957" y="859"/>
                    <a:pt x="1957" y="1036"/>
                    <a:pt x="1957" y="1214"/>
                  </a:cubicBezTo>
                  <a:cubicBezTo>
                    <a:pt x="1956" y="1256"/>
                    <a:pt x="1944" y="1300"/>
                    <a:pt x="1915" y="1331"/>
                  </a:cubicBezTo>
                  <a:cubicBezTo>
                    <a:pt x="1879" y="1370"/>
                    <a:pt x="1825" y="1386"/>
                    <a:pt x="1774" y="1387"/>
                  </a:cubicBezTo>
                  <a:cubicBezTo>
                    <a:pt x="1244" y="1387"/>
                    <a:pt x="715" y="1387"/>
                    <a:pt x="186" y="1387"/>
                  </a:cubicBezTo>
                  <a:cubicBezTo>
                    <a:pt x="140" y="1386"/>
                    <a:pt x="92" y="1373"/>
                    <a:pt x="56" y="1343"/>
                  </a:cubicBezTo>
                  <a:cubicBezTo>
                    <a:pt x="29" y="1320"/>
                    <a:pt x="13" y="1286"/>
                    <a:pt x="6" y="1252"/>
                  </a:cubicBezTo>
                  <a:cubicBezTo>
                    <a:pt x="0" y="1218"/>
                    <a:pt x="3" y="1184"/>
                    <a:pt x="3" y="1150"/>
                  </a:cubicBezTo>
                  <a:cubicBezTo>
                    <a:pt x="4" y="830"/>
                    <a:pt x="3" y="510"/>
                    <a:pt x="3" y="190"/>
                  </a:cubicBezTo>
                  <a:cubicBezTo>
                    <a:pt x="2" y="149"/>
                    <a:pt x="8" y="106"/>
                    <a:pt x="32" y="72"/>
                  </a:cubicBezTo>
                  <a:close/>
                  <a:moveTo>
                    <a:pt x="415" y="1031"/>
                  </a:moveTo>
                  <a:cubicBezTo>
                    <a:pt x="428" y="1031"/>
                    <a:pt x="441" y="1031"/>
                    <a:pt x="454" y="1031"/>
                  </a:cubicBezTo>
                  <a:cubicBezTo>
                    <a:pt x="818" y="1031"/>
                    <a:pt x="1182" y="1031"/>
                    <a:pt x="1546" y="1031"/>
                  </a:cubicBezTo>
                  <a:cubicBezTo>
                    <a:pt x="1546" y="971"/>
                    <a:pt x="1546" y="912"/>
                    <a:pt x="1546" y="852"/>
                  </a:cubicBezTo>
                  <a:cubicBezTo>
                    <a:pt x="1169" y="852"/>
                    <a:pt x="792" y="853"/>
                    <a:pt x="415" y="852"/>
                  </a:cubicBezTo>
                  <a:cubicBezTo>
                    <a:pt x="414" y="912"/>
                    <a:pt x="414" y="972"/>
                    <a:pt x="415" y="10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82" name="等腰三角形 81"/>
          <p:cNvSpPr/>
          <p:nvPr/>
        </p:nvSpPr>
        <p:spPr>
          <a:xfrm rot="16200000">
            <a:off x="7029567" y="894450"/>
            <a:ext cx="940848" cy="804090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5" name="组合 24"/>
          <p:cNvGrpSpPr/>
          <p:nvPr/>
        </p:nvGrpSpPr>
        <p:grpSpPr>
          <a:xfrm>
            <a:off x="8795242" y="189900"/>
            <a:ext cx="2563522" cy="1910315"/>
            <a:chOff x="4789393" y="4341637"/>
            <a:chExt cx="2563522" cy="1910315"/>
          </a:xfrm>
        </p:grpSpPr>
        <p:sp>
          <p:nvSpPr>
            <p:cNvPr id="26" name="文本框 25"/>
            <p:cNvSpPr txBox="1"/>
            <p:nvPr/>
          </p:nvSpPr>
          <p:spPr>
            <a:xfrm>
              <a:off x="4863932" y="4341637"/>
              <a:ext cx="2414444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7200" b="1" dirty="0" smtClean="0">
                  <a:solidFill>
                    <a:schemeClr val="bg1"/>
                  </a:solidFill>
                  <a:latin typeface="Big Hero 6 " pitchFamily="2" charset="0"/>
                  <a:ea typeface="+mj-ea"/>
                </a:rPr>
                <a:t>BAY</a:t>
              </a: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4789393" y="5143956"/>
              <a:ext cx="2563522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6600" b="1" dirty="0" smtClean="0">
                  <a:solidFill>
                    <a:schemeClr val="bg1"/>
                  </a:solidFill>
                  <a:latin typeface="Big Hero 6 " pitchFamily="2" charset="0"/>
                  <a:ea typeface="+mj-ea"/>
                </a:rPr>
                <a:t>MAX</a:t>
              </a:r>
            </a:p>
          </p:txBody>
        </p:sp>
      </p:grpSp>
      <p:cxnSp>
        <p:nvCxnSpPr>
          <p:cNvPr id="30" name="直接连接符 29"/>
          <p:cNvCxnSpPr/>
          <p:nvPr/>
        </p:nvCxnSpPr>
        <p:spPr>
          <a:xfrm>
            <a:off x="8869781" y="2362200"/>
            <a:ext cx="2318473" cy="0"/>
          </a:xfrm>
          <a:prstGeom prst="line">
            <a:avLst/>
          </a:prstGeom>
          <a:ln>
            <a:solidFill>
              <a:schemeClr val="bg1">
                <a:alpha val="36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7" name="组合 46"/>
          <p:cNvGrpSpPr/>
          <p:nvPr/>
        </p:nvGrpSpPr>
        <p:grpSpPr>
          <a:xfrm>
            <a:off x="8888128" y="2753542"/>
            <a:ext cx="297981" cy="297982"/>
            <a:chOff x="7549661" y="3081625"/>
            <a:chExt cx="694758" cy="694760"/>
          </a:xfrm>
        </p:grpSpPr>
        <p:sp>
          <p:nvSpPr>
            <p:cNvPr id="33" name="椭圆 32"/>
            <p:cNvSpPr/>
            <p:nvPr/>
          </p:nvSpPr>
          <p:spPr>
            <a:xfrm>
              <a:off x="7549661" y="3081625"/>
              <a:ext cx="694758" cy="694760"/>
            </a:xfrm>
            <a:prstGeom prst="ellipse">
              <a:avLst/>
            </a:prstGeom>
            <a:gradFill flip="none" rotWithShape="1">
              <a:gsLst>
                <a:gs pos="0">
                  <a:srgbClr val="BFBFBF"/>
                </a:gs>
                <a:gs pos="54000">
                  <a:srgbClr val="EFF4F4"/>
                </a:gs>
                <a:gs pos="100000">
                  <a:srgbClr val="F6F6F8"/>
                </a:gs>
              </a:gsLst>
              <a:lin ang="13500000" scaled="1"/>
              <a:tileRect/>
            </a:gradFill>
            <a:ln w="9525">
              <a:solidFill>
                <a:schemeClr val="bg1">
                  <a:lumMod val="75000"/>
                </a:schemeClr>
              </a:solidFill>
            </a:ln>
            <a:effectLst>
              <a:outerShdw blurRad="88900" dist="75434" dir="2699985" rotWithShape="0">
                <a:scrgbClr r="0" g="0" b="0">
                  <a:alpha val="23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0000"/>
                </a:solidFill>
              </a:endParaRPr>
            </a:p>
          </p:txBody>
        </p:sp>
        <p:grpSp>
          <p:nvGrpSpPr>
            <p:cNvPr id="34" name="组合 33"/>
            <p:cNvGrpSpPr/>
            <p:nvPr/>
          </p:nvGrpSpPr>
          <p:grpSpPr>
            <a:xfrm>
              <a:off x="7559696" y="3360433"/>
              <a:ext cx="673079" cy="95635"/>
              <a:chOff x="2555815" y="3410981"/>
              <a:chExt cx="1542583" cy="266788"/>
            </a:xfrm>
          </p:grpSpPr>
          <p:cxnSp>
            <p:nvCxnSpPr>
              <p:cNvPr id="35" name="直接连接符 34"/>
              <p:cNvCxnSpPr>
                <a:stCxn id="33" idx="2"/>
              </p:cNvCxnSpPr>
              <p:nvPr/>
            </p:nvCxnSpPr>
            <p:spPr>
              <a:xfrm>
                <a:off x="2555818" y="3677769"/>
                <a:ext cx="337665" cy="0"/>
              </a:xfrm>
              <a:prstGeom prst="line">
                <a:avLst/>
              </a:prstGeom>
              <a:ln w="9525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直接连接符 35"/>
              <p:cNvCxnSpPr/>
              <p:nvPr/>
            </p:nvCxnSpPr>
            <p:spPr>
              <a:xfrm flipV="1">
                <a:off x="2893483" y="3410981"/>
                <a:ext cx="158460" cy="266788"/>
              </a:xfrm>
              <a:prstGeom prst="line">
                <a:avLst/>
              </a:prstGeom>
              <a:ln w="9525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直接连接符 36"/>
              <p:cNvCxnSpPr/>
              <p:nvPr/>
            </p:nvCxnSpPr>
            <p:spPr>
              <a:xfrm flipH="1">
                <a:off x="3760733" y="3677769"/>
                <a:ext cx="337665" cy="0"/>
              </a:xfrm>
              <a:prstGeom prst="line">
                <a:avLst/>
              </a:prstGeom>
              <a:ln w="9525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直接连接符 37"/>
              <p:cNvCxnSpPr/>
              <p:nvPr/>
            </p:nvCxnSpPr>
            <p:spPr>
              <a:xfrm flipH="1" flipV="1">
                <a:off x="3602273" y="3410981"/>
                <a:ext cx="158460" cy="266788"/>
              </a:xfrm>
              <a:prstGeom prst="line">
                <a:avLst/>
              </a:prstGeom>
              <a:ln w="9525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直接连接符 38"/>
              <p:cNvCxnSpPr/>
              <p:nvPr/>
            </p:nvCxnSpPr>
            <p:spPr>
              <a:xfrm>
                <a:off x="3051943" y="3410981"/>
                <a:ext cx="550330" cy="0"/>
              </a:xfrm>
              <a:prstGeom prst="line">
                <a:avLst/>
              </a:prstGeom>
              <a:ln w="9525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8" name="组合 47"/>
          <p:cNvGrpSpPr/>
          <p:nvPr/>
        </p:nvGrpSpPr>
        <p:grpSpPr>
          <a:xfrm>
            <a:off x="8888128" y="3762332"/>
            <a:ext cx="297981" cy="297982"/>
            <a:chOff x="7549661" y="3081625"/>
            <a:chExt cx="694758" cy="694760"/>
          </a:xfrm>
        </p:grpSpPr>
        <p:sp>
          <p:nvSpPr>
            <p:cNvPr id="49" name="椭圆 48"/>
            <p:cNvSpPr/>
            <p:nvPr/>
          </p:nvSpPr>
          <p:spPr>
            <a:xfrm>
              <a:off x="7549661" y="3081625"/>
              <a:ext cx="694758" cy="694760"/>
            </a:xfrm>
            <a:prstGeom prst="ellipse">
              <a:avLst/>
            </a:prstGeom>
            <a:gradFill flip="none" rotWithShape="1">
              <a:gsLst>
                <a:gs pos="0">
                  <a:srgbClr val="BFBFBF"/>
                </a:gs>
                <a:gs pos="54000">
                  <a:srgbClr val="EFF4F4"/>
                </a:gs>
                <a:gs pos="100000">
                  <a:srgbClr val="F6F6F8"/>
                </a:gs>
              </a:gsLst>
              <a:lin ang="13500000" scaled="1"/>
              <a:tileRect/>
            </a:gradFill>
            <a:ln w="9525">
              <a:solidFill>
                <a:schemeClr val="bg1">
                  <a:lumMod val="75000"/>
                </a:schemeClr>
              </a:solidFill>
            </a:ln>
            <a:effectLst>
              <a:outerShdw blurRad="88900" dist="75434" dir="2699985" rotWithShape="0">
                <a:scrgbClr r="0" g="0" b="0">
                  <a:alpha val="23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0000"/>
                </a:solidFill>
              </a:endParaRPr>
            </a:p>
          </p:txBody>
        </p:sp>
        <p:grpSp>
          <p:nvGrpSpPr>
            <p:cNvPr id="50" name="组合 49"/>
            <p:cNvGrpSpPr/>
            <p:nvPr/>
          </p:nvGrpSpPr>
          <p:grpSpPr>
            <a:xfrm>
              <a:off x="7559696" y="3360433"/>
              <a:ext cx="673079" cy="95635"/>
              <a:chOff x="2555815" y="3410981"/>
              <a:chExt cx="1542583" cy="266788"/>
            </a:xfrm>
          </p:grpSpPr>
          <p:cxnSp>
            <p:nvCxnSpPr>
              <p:cNvPr id="51" name="直接连接符 50"/>
              <p:cNvCxnSpPr>
                <a:stCxn id="49" idx="2"/>
              </p:cNvCxnSpPr>
              <p:nvPr/>
            </p:nvCxnSpPr>
            <p:spPr>
              <a:xfrm>
                <a:off x="2555818" y="3677769"/>
                <a:ext cx="337665" cy="0"/>
              </a:xfrm>
              <a:prstGeom prst="line">
                <a:avLst/>
              </a:prstGeom>
              <a:ln w="9525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直接连接符 51"/>
              <p:cNvCxnSpPr/>
              <p:nvPr/>
            </p:nvCxnSpPr>
            <p:spPr>
              <a:xfrm flipV="1">
                <a:off x="2893483" y="3410981"/>
                <a:ext cx="158460" cy="266788"/>
              </a:xfrm>
              <a:prstGeom prst="line">
                <a:avLst/>
              </a:prstGeom>
              <a:ln w="9525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直接连接符 52"/>
              <p:cNvCxnSpPr/>
              <p:nvPr/>
            </p:nvCxnSpPr>
            <p:spPr>
              <a:xfrm flipH="1">
                <a:off x="3760733" y="3677769"/>
                <a:ext cx="337665" cy="0"/>
              </a:xfrm>
              <a:prstGeom prst="line">
                <a:avLst/>
              </a:prstGeom>
              <a:ln w="9525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直接连接符 53"/>
              <p:cNvCxnSpPr/>
              <p:nvPr/>
            </p:nvCxnSpPr>
            <p:spPr>
              <a:xfrm flipH="1" flipV="1">
                <a:off x="3602273" y="3410981"/>
                <a:ext cx="158460" cy="266788"/>
              </a:xfrm>
              <a:prstGeom prst="line">
                <a:avLst/>
              </a:prstGeom>
              <a:ln w="9525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直接连接符 54"/>
              <p:cNvCxnSpPr/>
              <p:nvPr/>
            </p:nvCxnSpPr>
            <p:spPr>
              <a:xfrm>
                <a:off x="3051943" y="3410981"/>
                <a:ext cx="550330" cy="0"/>
              </a:xfrm>
              <a:prstGeom prst="line">
                <a:avLst/>
              </a:prstGeom>
              <a:ln w="9525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83" name="矩形 82"/>
          <p:cNvSpPr/>
          <p:nvPr/>
        </p:nvSpPr>
        <p:spPr>
          <a:xfrm>
            <a:off x="9250566" y="2665076"/>
            <a:ext cx="197801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1200" dirty="0">
                <a:solidFill>
                  <a:schemeClr val="bg1"/>
                </a:solidFill>
              </a:rPr>
              <a:t>The special bond that develops between plus-sized inflatable robot </a:t>
            </a:r>
            <a:r>
              <a:rPr lang="en-US" altLang="zh-CN" sz="1200" dirty="0" err="1">
                <a:solidFill>
                  <a:schemeClr val="bg1"/>
                </a:solidFill>
              </a:rPr>
              <a:t>Baymax</a:t>
            </a:r>
            <a:r>
              <a:rPr lang="en-US" altLang="zh-CN" sz="1200" dirty="0">
                <a:solidFill>
                  <a:schemeClr val="bg1"/>
                </a:solidFill>
              </a:rPr>
              <a:t>, and prodigy </a:t>
            </a:r>
            <a:r>
              <a:rPr lang="en-US" altLang="zh-CN" sz="1200" dirty="0" err="1">
                <a:solidFill>
                  <a:schemeClr val="bg1"/>
                </a:solidFill>
              </a:rPr>
              <a:t>Hiro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smtClean="0">
                <a:solidFill>
                  <a:schemeClr val="bg1"/>
                </a:solidFill>
              </a:rPr>
              <a:t>Hamada.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grpSp>
        <p:nvGrpSpPr>
          <p:cNvPr id="84" name="组合 83"/>
          <p:cNvGrpSpPr/>
          <p:nvPr/>
        </p:nvGrpSpPr>
        <p:grpSpPr>
          <a:xfrm>
            <a:off x="8888128" y="4672022"/>
            <a:ext cx="297981" cy="297982"/>
            <a:chOff x="7549661" y="3081625"/>
            <a:chExt cx="694758" cy="694760"/>
          </a:xfrm>
        </p:grpSpPr>
        <p:sp>
          <p:nvSpPr>
            <p:cNvPr id="85" name="椭圆 84"/>
            <p:cNvSpPr/>
            <p:nvPr/>
          </p:nvSpPr>
          <p:spPr>
            <a:xfrm>
              <a:off x="7549661" y="3081625"/>
              <a:ext cx="694758" cy="694760"/>
            </a:xfrm>
            <a:prstGeom prst="ellipse">
              <a:avLst/>
            </a:prstGeom>
            <a:gradFill flip="none" rotWithShape="1">
              <a:gsLst>
                <a:gs pos="0">
                  <a:srgbClr val="BFBFBF"/>
                </a:gs>
                <a:gs pos="54000">
                  <a:srgbClr val="EFF4F4"/>
                </a:gs>
                <a:gs pos="100000">
                  <a:srgbClr val="F6F6F8"/>
                </a:gs>
              </a:gsLst>
              <a:lin ang="13500000" scaled="1"/>
              <a:tileRect/>
            </a:gradFill>
            <a:ln w="9525">
              <a:solidFill>
                <a:schemeClr val="bg1">
                  <a:lumMod val="75000"/>
                </a:schemeClr>
              </a:solidFill>
            </a:ln>
            <a:effectLst>
              <a:outerShdw blurRad="88900" dist="75434" dir="2699985" rotWithShape="0">
                <a:scrgbClr r="0" g="0" b="0">
                  <a:alpha val="23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0000"/>
                </a:solidFill>
              </a:endParaRPr>
            </a:p>
          </p:txBody>
        </p:sp>
        <p:grpSp>
          <p:nvGrpSpPr>
            <p:cNvPr id="86" name="组合 85"/>
            <p:cNvGrpSpPr/>
            <p:nvPr/>
          </p:nvGrpSpPr>
          <p:grpSpPr>
            <a:xfrm>
              <a:off x="7559696" y="3360433"/>
              <a:ext cx="673079" cy="95635"/>
              <a:chOff x="2555815" y="3410981"/>
              <a:chExt cx="1542583" cy="266788"/>
            </a:xfrm>
          </p:grpSpPr>
          <p:cxnSp>
            <p:nvCxnSpPr>
              <p:cNvPr id="87" name="直接连接符 86"/>
              <p:cNvCxnSpPr>
                <a:stCxn id="85" idx="2"/>
              </p:cNvCxnSpPr>
              <p:nvPr/>
            </p:nvCxnSpPr>
            <p:spPr>
              <a:xfrm>
                <a:off x="2555818" y="3677769"/>
                <a:ext cx="337665" cy="0"/>
              </a:xfrm>
              <a:prstGeom prst="line">
                <a:avLst/>
              </a:prstGeom>
              <a:ln w="9525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" name="直接连接符 87"/>
              <p:cNvCxnSpPr/>
              <p:nvPr/>
            </p:nvCxnSpPr>
            <p:spPr>
              <a:xfrm flipV="1">
                <a:off x="2893483" y="3410981"/>
                <a:ext cx="158460" cy="266788"/>
              </a:xfrm>
              <a:prstGeom prst="line">
                <a:avLst/>
              </a:prstGeom>
              <a:ln w="9525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9" name="直接连接符 88"/>
              <p:cNvCxnSpPr/>
              <p:nvPr/>
            </p:nvCxnSpPr>
            <p:spPr>
              <a:xfrm flipH="1">
                <a:off x="3760733" y="3677769"/>
                <a:ext cx="337665" cy="0"/>
              </a:xfrm>
              <a:prstGeom prst="line">
                <a:avLst/>
              </a:prstGeom>
              <a:ln w="9525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0" name="直接连接符 89"/>
              <p:cNvCxnSpPr/>
              <p:nvPr/>
            </p:nvCxnSpPr>
            <p:spPr>
              <a:xfrm flipH="1" flipV="1">
                <a:off x="3602273" y="3410981"/>
                <a:ext cx="158460" cy="266788"/>
              </a:xfrm>
              <a:prstGeom prst="line">
                <a:avLst/>
              </a:prstGeom>
              <a:ln w="9525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1" name="直接连接符 90"/>
              <p:cNvCxnSpPr/>
              <p:nvPr/>
            </p:nvCxnSpPr>
            <p:spPr>
              <a:xfrm>
                <a:off x="3051943" y="3410981"/>
                <a:ext cx="550330" cy="0"/>
              </a:xfrm>
              <a:prstGeom prst="line">
                <a:avLst/>
              </a:prstGeom>
              <a:ln w="9525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2" name="矩形 91"/>
          <p:cNvSpPr/>
          <p:nvPr/>
        </p:nvSpPr>
        <p:spPr>
          <a:xfrm>
            <a:off x="9306211" y="3708774"/>
            <a:ext cx="197801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1200" dirty="0">
                <a:solidFill>
                  <a:schemeClr val="bg1"/>
                </a:solidFill>
              </a:rPr>
              <a:t>Always wait one hour after eating before swimming.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93" name="矩形 92"/>
          <p:cNvSpPr/>
          <p:nvPr/>
        </p:nvSpPr>
        <p:spPr>
          <a:xfrm>
            <a:off x="9306211" y="4653372"/>
            <a:ext cx="197801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1200" dirty="0">
                <a:solidFill>
                  <a:schemeClr val="bg1"/>
                </a:solidFill>
              </a:rPr>
              <a:t>I cannot deactivate until you say you are satisfied with your care.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94" name="矩形 93"/>
          <p:cNvSpPr/>
          <p:nvPr/>
        </p:nvSpPr>
        <p:spPr>
          <a:xfrm>
            <a:off x="8869781" y="5720705"/>
            <a:ext cx="2358797" cy="40769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889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>
                <a:solidFill>
                  <a:srgbClr val="C12529"/>
                </a:solidFill>
              </a:rPr>
              <a:t>SIMON PPT</a:t>
            </a:r>
            <a:endParaRPr lang="zh-CN" altLang="en-US" sz="2400" dirty="0">
              <a:solidFill>
                <a:srgbClr val="C1252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438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我懂个P">
      <a:dk1>
        <a:srgbClr val="2E2E2E"/>
      </a:dk1>
      <a:lt1>
        <a:sysClr val="window" lastClr="FFFFFF"/>
      </a:lt1>
      <a:dk2>
        <a:srgbClr val="44546A"/>
      </a:dk2>
      <a:lt2>
        <a:srgbClr val="E7E6E6"/>
      </a:lt2>
      <a:accent1>
        <a:srgbClr val="FFD23C"/>
      </a:accent1>
      <a:accent2>
        <a:srgbClr val="2D2D2D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FFD03B"/>
      </a:hlink>
      <a:folHlink>
        <a:srgbClr val="954F72"/>
      </a:folHlink>
    </a:clrScheme>
    <a:fontScheme name="大白">
      <a:majorFont>
        <a:latin typeface="Big Hero 6 "/>
        <a:ea typeface="Nakadai"/>
        <a:cs typeface=""/>
      </a:majorFont>
      <a:minorFont>
        <a:latin typeface="Calibri"/>
        <a:ea typeface="微软雅黑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C12529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1660</TotalTime>
  <Words>1018</Words>
  <Application>Microsoft Office PowerPoint</Application>
  <PresentationFormat>自定义</PresentationFormat>
  <Paragraphs>164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4" baseType="lpstr">
      <vt:lpstr>Arial</vt:lpstr>
      <vt:lpstr>宋体</vt:lpstr>
      <vt:lpstr>Big Hero 6 </vt:lpstr>
      <vt:lpstr>Nakadai</vt:lpstr>
      <vt:lpstr>Calibri</vt:lpstr>
      <vt:lpstr>微软雅黑 Light</vt:lpstr>
      <vt:lpstr>Microsoft YaHei UI Light</vt:lpstr>
      <vt:lpstr>微软雅黑</vt:lpstr>
      <vt:lpstr>Segoe UI Light 8</vt:lpstr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LEE SIMON</dc:creator>
  <cp:lastModifiedBy>Administrator</cp:lastModifiedBy>
  <cp:revision>103</cp:revision>
  <dcterms:created xsi:type="dcterms:W3CDTF">2015-03-07T17:55:14Z</dcterms:created>
  <dcterms:modified xsi:type="dcterms:W3CDTF">2016-03-08T15:29:11Z</dcterms:modified>
</cp:coreProperties>
</file>