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tags/tag4.xml" ContentType="application/vnd.openxmlformats-officedocument.presentationml.tags+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5.xml" ContentType="application/vnd.openxmlformats-officedocument.presentationml.tags+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61" r:id="rId5"/>
    <p:sldId id="262" r:id="rId6"/>
    <p:sldId id="259" r:id="rId7"/>
    <p:sldId id="260" r:id="rId8"/>
    <p:sldId id="263" r:id="rId9"/>
    <p:sldId id="280" r:id="rId10"/>
    <p:sldId id="264" r:id="rId11"/>
    <p:sldId id="265" r:id="rId12"/>
    <p:sldId id="268" r:id="rId13"/>
    <p:sldId id="269" r:id="rId14"/>
    <p:sldId id="270" r:id="rId15"/>
    <p:sldId id="281" r:id="rId16"/>
    <p:sldId id="271" r:id="rId17"/>
    <p:sldId id="272" r:id="rId18"/>
    <p:sldId id="273" r:id="rId19"/>
    <p:sldId id="274" r:id="rId20"/>
    <p:sldId id="282" r:id="rId21"/>
    <p:sldId id="275" r:id="rId22"/>
    <p:sldId id="277" r:id="rId23"/>
    <p:sldId id="278" r:id="rId24"/>
    <p:sldId id="279" r:id="rId25"/>
    <p:sldId id="283" r:id="rId26"/>
  </p:sldIdLst>
  <p:sldSz cx="9001125" cy="5040313"/>
  <p:notesSz cx="6858000" cy="9144000"/>
  <p:custDataLst>
    <p:tags r:id="rId28"/>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29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96" autoAdjust="0"/>
    <p:restoredTop sz="94660"/>
  </p:normalViewPr>
  <p:slideViewPr>
    <p:cSldViewPr>
      <p:cViewPr varScale="1">
        <p:scale>
          <a:sx n="88" d="100"/>
          <a:sy n="88" d="100"/>
        </p:scale>
        <p:origin x="1770" y="84"/>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CE4D-4CFF-8D88-5A0469F7129B}"/>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CE4D-4CFF-8D88-5A0469F7129B}"/>
              </c:ext>
            </c:extLst>
          </c:dPt>
          <c:cat>
            <c:strRef>
              <c:f>Sheet1!$A$2:$A$3</c:f>
              <c:strCache>
                <c:ptCount val="2"/>
                <c:pt idx="0">
                  <c:v>A</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CE4D-4CFF-8D88-5A0469F7129B}"/>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1-9DE6-4159-A7E0-B8BC583A2D6B}"/>
              </c:ext>
            </c:extLst>
          </c:dPt>
          <c:dPt>
            <c:idx val="1"/>
            <c:bubble3D val="0"/>
            <c:spPr>
              <a:solidFill>
                <a:schemeClr val="bg1">
                  <a:lumMod val="85000"/>
                </a:schemeClr>
              </a:solidFill>
              <a:ln w="19050">
                <a:solidFill>
                  <a:schemeClr val="lt1"/>
                </a:solidFill>
              </a:ln>
              <a:effectLst/>
            </c:spPr>
            <c:extLst>
              <c:ext xmlns:c16="http://schemas.microsoft.com/office/drawing/2014/chart" uri="{C3380CC4-5D6E-409C-BE32-E72D297353CC}">
                <c16:uniqueId val="{00000003-9DE6-4159-A7E0-B8BC583A2D6B}"/>
              </c:ext>
            </c:extLst>
          </c:dPt>
          <c:cat>
            <c:strRef>
              <c:f>Sheet1!$A$2:$A$3</c:f>
              <c:strCache>
                <c:ptCount val="2"/>
                <c:pt idx="0">
                  <c:v>A</c:v>
                </c:pt>
                <c:pt idx="1">
                  <c:v>B</c:v>
                </c:pt>
              </c:strCache>
            </c:strRef>
          </c:cat>
          <c:val>
            <c:numRef>
              <c:f>Sheet1!$B$2:$B$3</c:f>
              <c:numCache>
                <c:formatCode>General</c:formatCode>
                <c:ptCount val="2"/>
                <c:pt idx="0">
                  <c:v>50</c:v>
                </c:pt>
                <c:pt idx="1">
                  <c:v>50</c:v>
                </c:pt>
              </c:numCache>
            </c:numRef>
          </c:val>
          <c:extLst>
            <c:ext xmlns:c16="http://schemas.microsoft.com/office/drawing/2014/chart" uri="{C3380CC4-5D6E-409C-BE32-E72D297353CC}">
              <c16:uniqueId val="{00000004-9DE6-4159-A7E0-B8BC583A2D6B}"/>
            </c:ext>
          </c:extLst>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C8D1CA-1521-483F-9C51-252EC72C0870}"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368300" y="685800"/>
            <a:ext cx="6121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457C6E-6274-414F-80F1-353177528D5F}" type="slidenum">
              <a:rPr lang="zh-CN" altLang="en-US" smtClean="0"/>
              <a:t>‹#›</a:t>
            </a:fld>
            <a:endParaRPr lang="zh-CN" altLang="en-US"/>
          </a:p>
        </p:txBody>
      </p:sp>
    </p:spTree>
    <p:extLst>
      <p:ext uri="{BB962C8B-B14F-4D97-AF65-F5344CB8AC3E}">
        <p14:creationId xmlns:p14="http://schemas.microsoft.com/office/powerpoint/2010/main" val="1029078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a:t>
            </a:fld>
            <a:endParaRPr lang="zh-CN" altLang="en-US"/>
          </a:p>
        </p:txBody>
      </p:sp>
    </p:spTree>
    <p:extLst>
      <p:ext uri="{BB962C8B-B14F-4D97-AF65-F5344CB8AC3E}">
        <p14:creationId xmlns:p14="http://schemas.microsoft.com/office/powerpoint/2010/main" val="1973062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10</a:t>
            </a:fld>
            <a:endParaRPr lang="zh-CN" altLang="en-US"/>
          </a:p>
        </p:txBody>
      </p:sp>
    </p:spTree>
    <p:extLst>
      <p:ext uri="{BB962C8B-B14F-4D97-AF65-F5344CB8AC3E}">
        <p14:creationId xmlns:p14="http://schemas.microsoft.com/office/powerpoint/2010/main" val="22843244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11</a:t>
            </a:fld>
            <a:endParaRPr lang="zh-CN" altLang="en-US"/>
          </a:p>
        </p:txBody>
      </p:sp>
    </p:spTree>
    <p:extLst>
      <p:ext uri="{BB962C8B-B14F-4D97-AF65-F5344CB8AC3E}">
        <p14:creationId xmlns:p14="http://schemas.microsoft.com/office/powerpoint/2010/main" val="10109435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12</a:t>
            </a:fld>
            <a:endParaRPr lang="zh-CN" altLang="en-US"/>
          </a:p>
        </p:txBody>
      </p:sp>
    </p:spTree>
    <p:extLst>
      <p:ext uri="{BB962C8B-B14F-4D97-AF65-F5344CB8AC3E}">
        <p14:creationId xmlns:p14="http://schemas.microsoft.com/office/powerpoint/2010/main" val="4275199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13</a:t>
            </a:fld>
            <a:endParaRPr lang="zh-CN" altLang="en-US"/>
          </a:p>
        </p:txBody>
      </p:sp>
    </p:spTree>
    <p:extLst>
      <p:ext uri="{BB962C8B-B14F-4D97-AF65-F5344CB8AC3E}">
        <p14:creationId xmlns:p14="http://schemas.microsoft.com/office/powerpoint/2010/main" val="2819267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14</a:t>
            </a:fld>
            <a:endParaRPr lang="zh-CN" altLang="en-US"/>
          </a:p>
        </p:txBody>
      </p:sp>
    </p:spTree>
    <p:extLst>
      <p:ext uri="{BB962C8B-B14F-4D97-AF65-F5344CB8AC3E}">
        <p14:creationId xmlns:p14="http://schemas.microsoft.com/office/powerpoint/2010/main" val="31686324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15</a:t>
            </a:fld>
            <a:endParaRPr lang="zh-CN" altLang="en-US"/>
          </a:p>
        </p:txBody>
      </p:sp>
    </p:spTree>
    <p:extLst>
      <p:ext uri="{BB962C8B-B14F-4D97-AF65-F5344CB8AC3E}">
        <p14:creationId xmlns:p14="http://schemas.microsoft.com/office/powerpoint/2010/main" val="18996253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3457C6E-6274-414F-80F1-353177528D5F}" type="slidenum">
              <a:rPr lang="zh-CN" altLang="en-US" smtClean="0"/>
              <a:t>16</a:t>
            </a:fld>
            <a:endParaRPr lang="zh-CN" altLang="en-US"/>
          </a:p>
        </p:txBody>
      </p:sp>
    </p:spTree>
    <p:extLst>
      <p:ext uri="{BB962C8B-B14F-4D97-AF65-F5344CB8AC3E}">
        <p14:creationId xmlns:p14="http://schemas.microsoft.com/office/powerpoint/2010/main" val="30583872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17</a:t>
            </a:fld>
            <a:endParaRPr lang="zh-CN" altLang="en-US"/>
          </a:p>
        </p:txBody>
      </p:sp>
    </p:spTree>
    <p:extLst>
      <p:ext uri="{BB962C8B-B14F-4D97-AF65-F5344CB8AC3E}">
        <p14:creationId xmlns:p14="http://schemas.microsoft.com/office/powerpoint/2010/main" val="37222311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18</a:t>
            </a:fld>
            <a:endParaRPr lang="zh-CN" altLang="en-US"/>
          </a:p>
        </p:txBody>
      </p:sp>
    </p:spTree>
    <p:extLst>
      <p:ext uri="{BB962C8B-B14F-4D97-AF65-F5344CB8AC3E}">
        <p14:creationId xmlns:p14="http://schemas.microsoft.com/office/powerpoint/2010/main" val="5862560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19</a:t>
            </a:fld>
            <a:endParaRPr lang="zh-CN" altLang="en-US"/>
          </a:p>
        </p:txBody>
      </p:sp>
    </p:spTree>
    <p:extLst>
      <p:ext uri="{BB962C8B-B14F-4D97-AF65-F5344CB8AC3E}">
        <p14:creationId xmlns:p14="http://schemas.microsoft.com/office/powerpoint/2010/main" val="3741666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a:t>
            </a:fld>
            <a:endParaRPr lang="zh-CN" altLang="en-US"/>
          </a:p>
        </p:txBody>
      </p:sp>
    </p:spTree>
    <p:extLst>
      <p:ext uri="{BB962C8B-B14F-4D97-AF65-F5344CB8AC3E}">
        <p14:creationId xmlns:p14="http://schemas.microsoft.com/office/powerpoint/2010/main" val="19891172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20</a:t>
            </a:fld>
            <a:endParaRPr lang="zh-CN" altLang="en-US"/>
          </a:p>
        </p:txBody>
      </p:sp>
    </p:spTree>
    <p:extLst>
      <p:ext uri="{BB962C8B-B14F-4D97-AF65-F5344CB8AC3E}">
        <p14:creationId xmlns:p14="http://schemas.microsoft.com/office/powerpoint/2010/main" val="40609107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21</a:t>
            </a:fld>
            <a:endParaRPr lang="zh-CN" altLang="en-US"/>
          </a:p>
        </p:txBody>
      </p:sp>
    </p:spTree>
    <p:extLst>
      <p:ext uri="{BB962C8B-B14F-4D97-AF65-F5344CB8AC3E}">
        <p14:creationId xmlns:p14="http://schemas.microsoft.com/office/powerpoint/2010/main" val="22448309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22</a:t>
            </a:fld>
            <a:endParaRPr lang="zh-CN" altLang="en-US"/>
          </a:p>
        </p:txBody>
      </p:sp>
    </p:spTree>
    <p:extLst>
      <p:ext uri="{BB962C8B-B14F-4D97-AF65-F5344CB8AC3E}">
        <p14:creationId xmlns:p14="http://schemas.microsoft.com/office/powerpoint/2010/main" val="4048507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23</a:t>
            </a:fld>
            <a:endParaRPr lang="zh-CN" altLang="en-US"/>
          </a:p>
        </p:txBody>
      </p:sp>
    </p:spTree>
    <p:extLst>
      <p:ext uri="{BB962C8B-B14F-4D97-AF65-F5344CB8AC3E}">
        <p14:creationId xmlns:p14="http://schemas.microsoft.com/office/powerpoint/2010/main" val="2039780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24</a:t>
            </a:fld>
            <a:endParaRPr lang="zh-CN" altLang="en-US"/>
          </a:p>
        </p:txBody>
      </p:sp>
    </p:spTree>
    <p:extLst>
      <p:ext uri="{BB962C8B-B14F-4D97-AF65-F5344CB8AC3E}">
        <p14:creationId xmlns:p14="http://schemas.microsoft.com/office/powerpoint/2010/main" val="27737703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25</a:t>
            </a:fld>
            <a:endParaRPr lang="zh-CN" altLang="en-US"/>
          </a:p>
        </p:txBody>
      </p:sp>
    </p:spTree>
    <p:extLst>
      <p:ext uri="{BB962C8B-B14F-4D97-AF65-F5344CB8AC3E}">
        <p14:creationId xmlns:p14="http://schemas.microsoft.com/office/powerpoint/2010/main" val="3737427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3</a:t>
            </a:fld>
            <a:endParaRPr lang="zh-CN" altLang="en-US"/>
          </a:p>
        </p:txBody>
      </p:sp>
    </p:spTree>
    <p:extLst>
      <p:ext uri="{BB962C8B-B14F-4D97-AF65-F5344CB8AC3E}">
        <p14:creationId xmlns:p14="http://schemas.microsoft.com/office/powerpoint/2010/main" val="4039877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4</a:t>
            </a:fld>
            <a:endParaRPr lang="zh-CN" altLang="en-US"/>
          </a:p>
        </p:txBody>
      </p:sp>
    </p:spTree>
    <p:extLst>
      <p:ext uri="{BB962C8B-B14F-4D97-AF65-F5344CB8AC3E}">
        <p14:creationId xmlns:p14="http://schemas.microsoft.com/office/powerpoint/2010/main" val="2897610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5</a:t>
            </a:fld>
            <a:endParaRPr lang="zh-CN" altLang="en-US"/>
          </a:p>
        </p:txBody>
      </p:sp>
    </p:spTree>
    <p:extLst>
      <p:ext uri="{BB962C8B-B14F-4D97-AF65-F5344CB8AC3E}">
        <p14:creationId xmlns:p14="http://schemas.microsoft.com/office/powerpoint/2010/main" val="3350219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6</a:t>
            </a:fld>
            <a:endParaRPr lang="zh-CN" altLang="en-US"/>
          </a:p>
        </p:txBody>
      </p:sp>
    </p:spTree>
    <p:extLst>
      <p:ext uri="{BB962C8B-B14F-4D97-AF65-F5344CB8AC3E}">
        <p14:creationId xmlns:p14="http://schemas.microsoft.com/office/powerpoint/2010/main" val="4102176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7</a:t>
            </a:fld>
            <a:endParaRPr lang="zh-CN" altLang="en-US"/>
          </a:p>
        </p:txBody>
      </p:sp>
    </p:spTree>
    <p:extLst>
      <p:ext uri="{BB962C8B-B14F-4D97-AF65-F5344CB8AC3E}">
        <p14:creationId xmlns:p14="http://schemas.microsoft.com/office/powerpoint/2010/main" val="3567525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8</a:t>
            </a:fld>
            <a:endParaRPr lang="zh-CN" altLang="en-US"/>
          </a:p>
        </p:txBody>
      </p:sp>
    </p:spTree>
    <p:extLst>
      <p:ext uri="{BB962C8B-B14F-4D97-AF65-F5344CB8AC3E}">
        <p14:creationId xmlns:p14="http://schemas.microsoft.com/office/powerpoint/2010/main" val="4260672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457C6E-6274-414F-80F1-353177528D5F}" type="slidenum">
              <a:rPr lang="zh-CN" altLang="en-US" smtClean="0"/>
              <a:t>9</a:t>
            </a:fld>
            <a:endParaRPr lang="zh-CN" altLang="en-US"/>
          </a:p>
        </p:txBody>
      </p:sp>
    </p:spTree>
    <p:extLst>
      <p:ext uri="{BB962C8B-B14F-4D97-AF65-F5344CB8AC3E}">
        <p14:creationId xmlns:p14="http://schemas.microsoft.com/office/powerpoint/2010/main" val="3643835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2018/1/14</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media1.mp3"/><Relationship Id="rId7" Type="http://schemas.openxmlformats.org/officeDocument/2006/relationships/image" Target="../media/image2.png"/><Relationship Id="rId2" Type="http://schemas.microsoft.com/office/2007/relationships/media" Target="../media/media1.mp3"/><Relationship Id="rId1" Type="http://schemas.openxmlformats.org/officeDocument/2006/relationships/tags" Target="../tags/tag2.xml"/><Relationship Id="rId6" Type="http://schemas.openxmlformats.org/officeDocument/2006/relationships/image" Target="../media/image1.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7.jpeg"/><Relationship Id="rId5" Type="http://schemas.openxmlformats.org/officeDocument/2006/relationships/chart" Target="../charts/chart2.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4178" y="1224012"/>
            <a:ext cx="2808312" cy="2517797"/>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p:cNvCxnSpPr/>
          <p:nvPr/>
        </p:nvCxnSpPr>
        <p:spPr>
          <a:xfrm flipH="1">
            <a:off x="1764258" y="503932"/>
            <a:ext cx="360040" cy="576064"/>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260202" y="3888308"/>
            <a:ext cx="360040" cy="6583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20"/>
          <p:cNvSpPr txBox="1"/>
          <p:nvPr/>
        </p:nvSpPr>
        <p:spPr>
          <a:xfrm flipH="1">
            <a:off x="3564458" y="2088108"/>
            <a:ext cx="4546730"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学术报告总结</a:t>
            </a:r>
            <a:r>
              <a:rPr lang="en-US" altLang="zh-CN"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PPT</a:t>
            </a:r>
            <a:endPar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16" name="文本框 20"/>
          <p:cNvSpPr txBox="1"/>
          <p:nvPr/>
        </p:nvSpPr>
        <p:spPr>
          <a:xfrm flipH="1">
            <a:off x="4068514" y="2870904"/>
            <a:ext cx="2304256" cy="307777"/>
          </a:xfrm>
          <a:prstGeom prst="rect">
            <a:avLst/>
          </a:prstGeom>
          <a:solidFill>
            <a:schemeClr val="tx1">
              <a:lumMod val="65000"/>
              <a:lumOff val="35000"/>
            </a:schemeClr>
          </a:solidFill>
          <a:ln w="9525">
            <a:noFill/>
            <a:miter/>
          </a:ln>
          <a:effectLst>
            <a:outerShdw sx="999" sy="999" algn="ctr" rotWithShape="0">
              <a:srgbClr val="000000"/>
            </a:outerShdw>
          </a:effectLst>
        </p:spPr>
        <p:txBody>
          <a:bodyPr wrap="square" anchor="t">
            <a:spAutoFit/>
          </a:bodyPr>
          <a:lstStyle/>
          <a:p>
            <a:pPr lvl="0" algn="ctr"/>
            <a:r>
              <a:rPr lang="en-US" altLang="zh-CN" sz="1400" dirty="0">
                <a:solidFill>
                  <a:schemeClr val="bg1"/>
                </a:solidFill>
                <a:latin typeface="微软雅黑" panose="020B0503020204020204" charset="-122"/>
                <a:ea typeface="微软雅黑" panose="020B0503020204020204" charset="-122"/>
                <a:sym typeface="Arial" panose="020B0604020202020204" pitchFamily="34" charset="0"/>
              </a:rPr>
              <a:t>BOSSPPT 2017-2018</a:t>
            </a:r>
            <a:endParaRPr lang="zh-CN" altLang="en-US" sz="14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7" name="直接连接符 16"/>
          <p:cNvCxnSpPr/>
          <p:nvPr/>
        </p:nvCxnSpPr>
        <p:spPr>
          <a:xfrm>
            <a:off x="8100962" y="2870904"/>
            <a:ext cx="288032"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文本框 20"/>
          <p:cNvSpPr txBox="1"/>
          <p:nvPr/>
        </p:nvSpPr>
        <p:spPr>
          <a:xfrm flipH="1">
            <a:off x="7646426" y="215900"/>
            <a:ext cx="1246624"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400" dirty="0">
              <a:solidFill>
                <a:srgbClr val="595959"/>
              </a:solidFill>
              <a:latin typeface="微软雅黑" panose="020B0503020204020204" charset="-122"/>
              <a:ea typeface="微软雅黑" panose="020B0503020204020204" charset="-122"/>
              <a:sym typeface="Arial" panose="020B0604020202020204" pitchFamily="34" charset="0"/>
            </a:endParaRPr>
          </a:p>
        </p:txBody>
      </p:sp>
      <p:sp>
        <p:nvSpPr>
          <p:cNvPr id="14" name="文本框 20"/>
          <p:cNvSpPr txBox="1"/>
          <p:nvPr/>
        </p:nvSpPr>
        <p:spPr>
          <a:xfrm flipH="1">
            <a:off x="1259149" y="1944092"/>
            <a:ext cx="2450378" cy="1015663"/>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6000" dirty="0">
                <a:solidFill>
                  <a:schemeClr val="bg1"/>
                </a:solidFill>
                <a:latin typeface="微软雅黑" panose="020B0503020204020204" charset="-122"/>
                <a:ea typeface="微软雅黑" panose="020B0503020204020204" charset="-122"/>
                <a:sym typeface="Arial" panose="020B0604020202020204" pitchFamily="34" charset="0"/>
              </a:rPr>
              <a:t>2018</a:t>
            </a:r>
            <a:endParaRPr lang="zh-CN" altLang="en-US" sz="60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8" name="直接连接符 17"/>
          <p:cNvCxnSpPr>
            <a:cxnSpLocks/>
          </p:cNvCxnSpPr>
          <p:nvPr/>
        </p:nvCxnSpPr>
        <p:spPr>
          <a:xfrm>
            <a:off x="4068514" y="2736180"/>
            <a:ext cx="39604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flipH="1">
            <a:off x="1750744" y="3888308"/>
            <a:ext cx="157530" cy="288032"/>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H="1">
            <a:off x="2052290" y="863972"/>
            <a:ext cx="180020" cy="288032"/>
          </a:xfrm>
          <a:prstGeom prst="line">
            <a:avLst/>
          </a:prstGeom>
          <a:ln w="19304">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0" name="583eea9dc623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4572446" y="-3312492"/>
            <a:ext cx="1440160" cy="1440163"/>
          </a:xfrm>
          <a:prstGeom prst="rect">
            <a:avLst/>
          </a:prstGeom>
        </p:spPr>
      </p:pic>
    </p:spTree>
    <p:custDataLst>
      <p:tags r:id="rId1"/>
    </p:custDataLst>
    <p:extLst>
      <p:ext uri="{BB962C8B-B14F-4D97-AF65-F5344CB8AC3E}">
        <p14:creationId xmlns:p14="http://schemas.microsoft.com/office/powerpoint/2010/main" val="2756949035"/>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1" nodeType="clickEffect">
                                  <p:stCondLst>
                                    <p:cond delay="0"/>
                                  </p:stCondLst>
                                  <p:iterate type="lt">
                                    <p:tmPct val="10000"/>
                                  </p:iterate>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
                                        </p:tgtEl>
                                        <p:attrNameLst>
                                          <p:attrName>ppt_y</p:attrName>
                                        </p:attrNameLst>
                                      </p:cBhvr>
                                      <p:tavLst>
                                        <p:tav tm="0">
                                          <p:val>
                                            <p:strVal val="#ppt_y"/>
                                          </p:val>
                                        </p:tav>
                                        <p:tav tm="100000">
                                          <p:val>
                                            <p:strVal val="#ppt_y"/>
                                          </p:val>
                                        </p:tav>
                                      </p:tavLst>
                                    </p:anim>
                                    <p:anim calcmode="lin" valueType="num">
                                      <p:cBhvr>
                                        <p:cTn id="24"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6"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strips(downRight)">
                                      <p:cBhvr>
                                        <p:cTn id="36" dur="500"/>
                                        <p:tgtEl>
                                          <p:spTgt spid="16"/>
                                        </p:tgtEl>
                                      </p:cBhvr>
                                    </p:animEffect>
                                  </p:childTnLst>
                                </p:cTn>
                              </p:par>
                            </p:childTnLst>
                          </p:cTn>
                        </p:par>
                        <p:par>
                          <p:cTn id="37" fill="hold">
                            <p:stCondLst>
                              <p:cond delay="500"/>
                            </p:stCondLst>
                            <p:childTnLst>
                              <p:par>
                                <p:cTn id="38" presetID="1" presetClass="mediacall" presetSubtype="0" fill="hold" nodeType="afterEffect">
                                  <p:stCondLst>
                                    <p:cond delay="0"/>
                                  </p:stCondLst>
                                  <p:childTnLst>
                                    <p:cmd type="call" cmd="playFrom(0.0)">
                                      <p:cBhvr>
                                        <p:cTn id="39" dur="1" fill="hold"/>
                                        <p:tgtEl>
                                          <p:spTgt spid="10"/>
                                        </p:tgtEl>
                                      </p:cBhvr>
                                    </p:cmd>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1"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500"/>
                                        <p:tgtEl>
                                          <p:spTgt spid="21"/>
                                        </p:tgtEl>
                                      </p:cBhvr>
                                    </p:animEffect>
                                  </p:childTnLst>
                                </p:cTn>
                              </p:par>
                              <p:par>
                                <p:cTn id="48" presetID="22" presetClass="entr" presetSubtype="4" fill="hold"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par>
                                <p:cTn id="51" presetID="22" presetClass="entr" presetSubtype="1"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par>
                                <p:cTn id="54" presetID="42"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300"/>
                                        <p:tgtEl>
                                          <p:spTgt spid="17"/>
                                        </p:tgtEl>
                                      </p:cBhvr>
                                    </p:animEffect>
                                    <p:anim calcmode="lin" valueType="num">
                                      <p:cBhvr>
                                        <p:cTn id="57" dur="300" fill="hold"/>
                                        <p:tgtEl>
                                          <p:spTgt spid="17"/>
                                        </p:tgtEl>
                                        <p:attrNameLst>
                                          <p:attrName>ppt_x</p:attrName>
                                        </p:attrNameLst>
                                      </p:cBhvr>
                                      <p:tavLst>
                                        <p:tav tm="0">
                                          <p:val>
                                            <p:strVal val="#ppt_x"/>
                                          </p:val>
                                        </p:tav>
                                        <p:tav tm="100000">
                                          <p:val>
                                            <p:strVal val="#ppt_x"/>
                                          </p:val>
                                        </p:tav>
                                      </p:tavLst>
                                    </p:anim>
                                    <p:anim calcmode="lin" valueType="num">
                                      <p:cBhvr>
                                        <p:cTn id="58" dur="3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64" repeatCount="indefinite" fill="hold" display="0">
                  <p:stCondLst>
                    <p:cond delay="indefinite"/>
                  </p:stCondLst>
                  <p:endCondLst>
                    <p:cond evt="onStopAudio" delay="0">
                      <p:tgtEl>
                        <p:sldTgt/>
                      </p:tgtEl>
                    </p:cond>
                  </p:endCondLst>
                </p:cTn>
                <p:tgtEl>
                  <p:spTgt spid="10"/>
                </p:tgtEl>
              </p:cMediaNode>
            </p:audio>
          </p:childTnLst>
        </p:cTn>
      </p:par>
    </p:tnLst>
    <p:bldLst>
      <p:bldP spid="15" grpId="1"/>
      <p:bldP spid="16" grpId="0" animBg="1"/>
      <p:bldP spid="19" grpId="0"/>
      <p:bldP spid="14" grpId="0"/>
    </p:bldLst>
  </p:timing>
  <p:extLst mod="1">
    <p:ext uri="{E180D4A7-C9FB-4DFB-919C-405C955672EB}">
      <p14:showEvtLst xmlns:p14="http://schemas.microsoft.com/office/powerpoint/2010/main">
        <p14:playEvt time="4753" objId="10"/>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a:xfrm>
            <a:off x="2091070" y="1673101"/>
            <a:ext cx="670027" cy="667041"/>
            <a:chOff x="6560456" y="2515733"/>
            <a:chExt cx="359999" cy="359998"/>
          </a:xfrm>
        </p:grpSpPr>
        <p:sp>
          <p:nvSpPr>
            <p:cNvPr id="3" name="Oval 17"/>
            <p:cNvSpPr/>
            <p:nvPr/>
          </p:nvSpPr>
          <p:spPr>
            <a:xfrm>
              <a:off x="6560456" y="2515733"/>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grpSp>
          <p:nvGrpSpPr>
            <p:cNvPr id="4" name="Group 18"/>
            <p:cNvGrpSpPr>
              <a:grpSpLocks noChangeAspect="1"/>
            </p:cNvGrpSpPr>
            <p:nvPr/>
          </p:nvGrpSpPr>
          <p:grpSpPr>
            <a:xfrm>
              <a:off x="6653303" y="2610240"/>
              <a:ext cx="174299" cy="177740"/>
              <a:chOff x="7160655" y="2178006"/>
              <a:chExt cx="379359" cy="386846"/>
            </a:xfrm>
            <a:solidFill>
              <a:schemeClr val="bg1">
                <a:lumMod val="95000"/>
              </a:schemeClr>
            </a:solidFill>
          </p:grpSpPr>
          <p:sp>
            <p:nvSpPr>
              <p:cNvPr id="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grpSp>
        <p:nvGrpSpPr>
          <p:cNvPr id="8" name="Group 22"/>
          <p:cNvGrpSpPr>
            <a:grpSpLocks noChangeAspect="1"/>
          </p:cNvGrpSpPr>
          <p:nvPr/>
        </p:nvGrpSpPr>
        <p:grpSpPr>
          <a:xfrm>
            <a:off x="5115897" y="1662433"/>
            <a:ext cx="670027" cy="667041"/>
            <a:chOff x="6560455" y="4169941"/>
            <a:chExt cx="359999" cy="359998"/>
          </a:xfrm>
        </p:grpSpPr>
        <p:sp>
          <p:nvSpPr>
            <p:cNvPr id="9" name="Oval 23"/>
            <p:cNvSpPr/>
            <p:nvPr/>
          </p:nvSpPr>
          <p:spPr>
            <a:xfrm>
              <a:off x="6560455" y="4169941"/>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grpSp>
          <p:nvGrpSpPr>
            <p:cNvPr id="10" name="Group 24"/>
            <p:cNvGrpSpPr>
              <a:grpSpLocks noChangeAspect="1"/>
            </p:cNvGrpSpPr>
            <p:nvPr/>
          </p:nvGrpSpPr>
          <p:grpSpPr>
            <a:xfrm>
              <a:off x="6649416" y="4269792"/>
              <a:ext cx="182074" cy="160295"/>
              <a:chOff x="6040049" y="4182118"/>
              <a:chExt cx="521619" cy="459224"/>
            </a:xfrm>
            <a:solidFill>
              <a:schemeClr val="bg1">
                <a:lumMod val="95000"/>
              </a:schemeClr>
            </a:solidFill>
          </p:grpSpPr>
          <p:sp>
            <p:nvSpPr>
              <p:cNvPr id="11"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2"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3"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4"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sp>
            <p:nvSpPr>
              <p:cNvPr id="15"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endParaRPr lang="en-US"/>
              </a:p>
            </p:txBody>
          </p:sp>
        </p:grpSp>
      </p:grpSp>
      <p:grpSp>
        <p:nvGrpSpPr>
          <p:cNvPr id="16" name="Group 30"/>
          <p:cNvGrpSpPr>
            <a:grpSpLocks noChangeAspect="1"/>
          </p:cNvGrpSpPr>
          <p:nvPr/>
        </p:nvGrpSpPr>
        <p:grpSpPr>
          <a:xfrm>
            <a:off x="6617598" y="1672780"/>
            <a:ext cx="670027" cy="667041"/>
            <a:chOff x="6560454" y="4997045"/>
            <a:chExt cx="359999" cy="359998"/>
          </a:xfrm>
        </p:grpSpPr>
        <p:sp>
          <p:nvSpPr>
            <p:cNvPr id="17" name="Oval 31"/>
            <p:cNvSpPr/>
            <p:nvPr/>
          </p:nvSpPr>
          <p:spPr>
            <a:xfrm>
              <a:off x="6560454" y="4997045"/>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sp>
          <p:nvSpPr>
            <p:cNvPr id="18" name="Freeform 16"/>
            <p:cNvSpPr>
              <a:spLocks noChangeAspect="1" noEditPoints="1"/>
            </p:cNvSpPr>
            <p:nvPr/>
          </p:nvSpPr>
          <p:spPr bwMode="auto">
            <a:xfrm>
              <a:off x="6643957" y="5058288"/>
              <a:ext cx="179924" cy="208483"/>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grpSp>
      <p:grpSp>
        <p:nvGrpSpPr>
          <p:cNvPr id="19" name="Group 33"/>
          <p:cNvGrpSpPr>
            <a:grpSpLocks noChangeAspect="1"/>
          </p:cNvGrpSpPr>
          <p:nvPr/>
        </p:nvGrpSpPr>
        <p:grpSpPr>
          <a:xfrm>
            <a:off x="3624916" y="1662433"/>
            <a:ext cx="670027" cy="667041"/>
            <a:chOff x="6560456" y="3342837"/>
            <a:chExt cx="359999" cy="359998"/>
          </a:xfrm>
        </p:grpSpPr>
        <p:sp>
          <p:nvSpPr>
            <p:cNvPr id="20" name="Oval 34"/>
            <p:cNvSpPr/>
            <p:nvPr/>
          </p:nvSpPr>
          <p:spPr>
            <a:xfrm>
              <a:off x="6560456" y="3342837"/>
              <a:ext cx="359999" cy="359998"/>
            </a:xfrm>
            <a:prstGeom prst="ellipse">
              <a:avLst/>
            </a:prstGeom>
            <a:solidFill>
              <a:schemeClr val="tx1">
                <a:lumMod val="75000"/>
                <a:lumOff val="25000"/>
              </a:schemeClr>
            </a:solidFill>
            <a:ln>
              <a:no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sp>
        <p:sp>
          <p:nvSpPr>
            <p:cNvPr id="21" name="Freeform 6"/>
            <p:cNvSpPr>
              <a:spLocks noEditPoints="1"/>
            </p:cNvSpPr>
            <p:nvPr/>
          </p:nvSpPr>
          <p:spPr bwMode="auto">
            <a:xfrm>
              <a:off x="6664380" y="3422532"/>
              <a:ext cx="167110" cy="14679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endParaRPr lang="en-US" dirty="0"/>
            </a:p>
          </p:txBody>
        </p:sp>
      </p:grpSp>
      <p:cxnSp>
        <p:nvCxnSpPr>
          <p:cNvPr id="22" name="Elbow Connector 8"/>
          <p:cNvCxnSpPr/>
          <p:nvPr/>
        </p:nvCxnSpPr>
        <p:spPr>
          <a:xfrm rot="10800000" flipV="1">
            <a:off x="1697127" y="2048635"/>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3" name="Elbow Connector 53"/>
          <p:cNvCxnSpPr/>
          <p:nvPr/>
        </p:nvCxnSpPr>
        <p:spPr>
          <a:xfrm rot="10800000" flipV="1">
            <a:off x="3223182" y="204290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4" name="Elbow Connector 54"/>
          <p:cNvCxnSpPr/>
          <p:nvPr/>
        </p:nvCxnSpPr>
        <p:spPr>
          <a:xfrm rot="10800000" flipV="1">
            <a:off x="4717828" y="204638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cxnSp>
        <p:nvCxnSpPr>
          <p:cNvPr id="25" name="Elbow Connector 55"/>
          <p:cNvCxnSpPr/>
          <p:nvPr/>
        </p:nvCxnSpPr>
        <p:spPr>
          <a:xfrm rot="10800000" flipV="1">
            <a:off x="6215191" y="2042908"/>
            <a:ext cx="409338" cy="330954"/>
          </a:xfrm>
          <a:prstGeom prst="bentConnector3">
            <a:avLst>
              <a:gd name="adj1" fmla="val 50000"/>
            </a:avLst>
          </a:prstGeom>
          <a:ln w="9525">
            <a:solidFill>
              <a:schemeClr val="tx1">
                <a:lumMod val="65000"/>
                <a:lumOff val="35000"/>
              </a:schemeClr>
            </a:solidFill>
            <a:prstDash val="solid"/>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26" name="TextBox 23"/>
          <p:cNvSpPr txBox="1"/>
          <p:nvPr/>
        </p:nvSpPr>
        <p:spPr>
          <a:xfrm>
            <a:off x="1198370"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7" name="TextBox 24"/>
          <p:cNvSpPr txBox="1"/>
          <p:nvPr/>
        </p:nvSpPr>
        <p:spPr>
          <a:xfrm>
            <a:off x="1198370"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8" name="TextBox 23"/>
          <p:cNvSpPr txBox="1"/>
          <p:nvPr/>
        </p:nvSpPr>
        <p:spPr>
          <a:xfrm>
            <a:off x="2851910"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9" name="TextBox 24"/>
          <p:cNvSpPr txBox="1"/>
          <p:nvPr/>
        </p:nvSpPr>
        <p:spPr>
          <a:xfrm>
            <a:off x="2851910"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0" name="TextBox 23"/>
          <p:cNvSpPr txBox="1"/>
          <p:nvPr/>
        </p:nvSpPr>
        <p:spPr>
          <a:xfrm>
            <a:off x="4565458"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1" name="TextBox 24"/>
          <p:cNvSpPr txBox="1"/>
          <p:nvPr/>
        </p:nvSpPr>
        <p:spPr>
          <a:xfrm>
            <a:off x="4565457"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2" name="TextBox 23"/>
          <p:cNvSpPr txBox="1"/>
          <p:nvPr/>
        </p:nvSpPr>
        <p:spPr>
          <a:xfrm>
            <a:off x="6218998" y="3308083"/>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3" name="TextBox 24"/>
          <p:cNvSpPr txBox="1"/>
          <p:nvPr/>
        </p:nvSpPr>
        <p:spPr>
          <a:xfrm>
            <a:off x="6218997" y="3072149"/>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4"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5" name="直接连接符 3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6"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25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225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Effect transition="in" filter="fade">
                                      <p:cBhvr>
                                        <p:cTn id="14" dur="1000"/>
                                        <p:tgtEl>
                                          <p:spTgt spid="19"/>
                                        </p:tgtEl>
                                      </p:cBhvr>
                                    </p:animEffect>
                                  </p:childTnLst>
                                </p:cTn>
                              </p:par>
                              <p:par>
                                <p:cTn id="15" presetID="53" presetClass="entr" presetSubtype="16" fill="hold" nodeType="withEffect">
                                  <p:stCondLst>
                                    <p:cond delay="225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Effect transition="in" filter="fade">
                                      <p:cBhvr>
                                        <p:cTn id="19" dur="1000"/>
                                        <p:tgtEl>
                                          <p:spTgt spid="8"/>
                                        </p:tgtEl>
                                      </p:cBhvr>
                                    </p:animEffect>
                                  </p:childTnLst>
                                </p:cTn>
                              </p:par>
                              <p:par>
                                <p:cTn id="20" presetID="53" presetClass="entr" presetSubtype="16" fill="hold" nodeType="withEffect">
                                  <p:stCondLst>
                                    <p:cond delay="2250"/>
                                  </p:stCondLst>
                                  <p:childTnLst>
                                    <p:set>
                                      <p:cBhvr>
                                        <p:cTn id="21" dur="1" fill="hold">
                                          <p:stCondLst>
                                            <p:cond delay="0"/>
                                          </p:stCondLst>
                                        </p:cTn>
                                        <p:tgtEl>
                                          <p:spTgt spid="16"/>
                                        </p:tgtEl>
                                        <p:attrNameLst>
                                          <p:attrName>style.visibility</p:attrName>
                                        </p:attrNameLst>
                                      </p:cBhvr>
                                      <p:to>
                                        <p:strVal val="visible"/>
                                      </p:to>
                                    </p:set>
                                    <p:anim calcmode="lin" valueType="num">
                                      <p:cBhvr>
                                        <p:cTn id="22" dur="1000" fill="hold"/>
                                        <p:tgtEl>
                                          <p:spTgt spid="16"/>
                                        </p:tgtEl>
                                        <p:attrNameLst>
                                          <p:attrName>ppt_w</p:attrName>
                                        </p:attrNameLst>
                                      </p:cBhvr>
                                      <p:tavLst>
                                        <p:tav tm="0">
                                          <p:val>
                                            <p:fltVal val="0"/>
                                          </p:val>
                                        </p:tav>
                                        <p:tav tm="100000">
                                          <p:val>
                                            <p:strVal val="#ppt_w"/>
                                          </p:val>
                                        </p:tav>
                                      </p:tavLst>
                                    </p:anim>
                                    <p:anim calcmode="lin" valueType="num">
                                      <p:cBhvr>
                                        <p:cTn id="23" dur="1000" fill="hold"/>
                                        <p:tgtEl>
                                          <p:spTgt spid="16"/>
                                        </p:tgtEl>
                                        <p:attrNameLst>
                                          <p:attrName>ppt_h</p:attrName>
                                        </p:attrNameLst>
                                      </p:cBhvr>
                                      <p:tavLst>
                                        <p:tav tm="0">
                                          <p:val>
                                            <p:fltVal val="0"/>
                                          </p:val>
                                        </p:tav>
                                        <p:tav tm="100000">
                                          <p:val>
                                            <p:strVal val="#ppt_h"/>
                                          </p:val>
                                        </p:tav>
                                      </p:tavLst>
                                    </p:anim>
                                    <p:animEffect transition="in" filter="fade">
                                      <p:cBhvr>
                                        <p:cTn id="24" dur="1000"/>
                                        <p:tgtEl>
                                          <p:spTgt spid="16"/>
                                        </p:tgtEl>
                                      </p:cBhvr>
                                    </p:animEffect>
                                  </p:childTnLst>
                                </p:cTn>
                              </p:par>
                              <p:par>
                                <p:cTn id="25" presetID="22" presetClass="entr" presetSubtype="1" fill="hold" nodeType="withEffect">
                                  <p:stCondLst>
                                    <p:cond delay="325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325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500"/>
                                        <p:tgtEl>
                                          <p:spTgt spid="23"/>
                                        </p:tgtEl>
                                      </p:cBhvr>
                                    </p:animEffect>
                                  </p:childTnLst>
                                </p:cTn>
                              </p:par>
                              <p:par>
                                <p:cTn id="31" presetID="22" presetClass="entr" presetSubtype="1" fill="hold" nodeType="withEffect">
                                  <p:stCondLst>
                                    <p:cond delay="3250"/>
                                  </p:stCondLst>
                                  <p:childTnLst>
                                    <p:set>
                                      <p:cBhvr>
                                        <p:cTn id="32" dur="1" fill="hold">
                                          <p:stCondLst>
                                            <p:cond delay="0"/>
                                          </p:stCondLst>
                                        </p:cTn>
                                        <p:tgtEl>
                                          <p:spTgt spid="24"/>
                                        </p:tgtEl>
                                        <p:attrNameLst>
                                          <p:attrName>style.visibility</p:attrName>
                                        </p:attrNameLst>
                                      </p:cBhvr>
                                      <p:to>
                                        <p:strVal val="visible"/>
                                      </p:to>
                                    </p:set>
                                    <p:animEffect transition="in" filter="wipe(up)">
                                      <p:cBhvr>
                                        <p:cTn id="33" dur="500"/>
                                        <p:tgtEl>
                                          <p:spTgt spid="24"/>
                                        </p:tgtEl>
                                      </p:cBhvr>
                                    </p:animEffect>
                                  </p:childTnLst>
                                </p:cTn>
                              </p:par>
                              <p:par>
                                <p:cTn id="34" presetID="22" presetClass="entr" presetSubtype="1" fill="hold" nodeType="withEffect">
                                  <p:stCondLst>
                                    <p:cond delay="3250"/>
                                  </p:stCondLst>
                                  <p:childTnLst>
                                    <p:set>
                                      <p:cBhvr>
                                        <p:cTn id="35" dur="1" fill="hold">
                                          <p:stCondLst>
                                            <p:cond delay="0"/>
                                          </p:stCondLst>
                                        </p:cTn>
                                        <p:tgtEl>
                                          <p:spTgt spid="25"/>
                                        </p:tgtEl>
                                        <p:attrNameLst>
                                          <p:attrName>style.visibility</p:attrName>
                                        </p:attrNameLst>
                                      </p:cBhvr>
                                      <p:to>
                                        <p:strVal val="visible"/>
                                      </p:to>
                                    </p:set>
                                    <p:animEffect transition="in" filter="wipe(up)">
                                      <p:cBhvr>
                                        <p:cTn id="36" dur="500"/>
                                        <p:tgtEl>
                                          <p:spTgt spid="25"/>
                                        </p:tgtEl>
                                      </p:cBhvr>
                                    </p:animEffect>
                                  </p:childTnLst>
                                </p:cTn>
                              </p:par>
                            </p:childTnLst>
                          </p:cTn>
                        </p:par>
                        <p:par>
                          <p:cTn id="37" fill="hold">
                            <p:stCondLst>
                              <p:cond delay="3750"/>
                            </p:stCondLst>
                            <p:childTnLst>
                              <p:par>
                                <p:cTn id="38" presetID="12" presetClass="entr" presetSubtype="4"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4250"/>
                            </p:stCondLst>
                            <p:childTnLst>
                              <p:par>
                                <p:cTn id="47" presetID="12" presetClass="entr" presetSubtype="4"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p:tgtEl>
                                          <p:spTgt spid="28"/>
                                        </p:tgtEl>
                                        <p:attrNameLst>
                                          <p:attrName>ppt_y</p:attrName>
                                        </p:attrNameLst>
                                      </p:cBhvr>
                                      <p:tavLst>
                                        <p:tav tm="0">
                                          <p:val>
                                            <p:strVal val="#ppt_y+#ppt_h*1.125000"/>
                                          </p:val>
                                        </p:tav>
                                        <p:tav tm="100000">
                                          <p:val>
                                            <p:strVal val="#ppt_y"/>
                                          </p:val>
                                        </p:tav>
                                      </p:tavLst>
                                    </p:anim>
                                    <p:animEffect transition="in" filter="wipe(up)">
                                      <p:cBhvr>
                                        <p:cTn id="50" dur="500"/>
                                        <p:tgtEl>
                                          <p:spTgt spid="28"/>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p:tgtEl>
                                          <p:spTgt spid="29"/>
                                        </p:tgtEl>
                                        <p:attrNameLst>
                                          <p:attrName>ppt_y</p:attrName>
                                        </p:attrNameLst>
                                      </p:cBhvr>
                                      <p:tavLst>
                                        <p:tav tm="0">
                                          <p:val>
                                            <p:strVal val="#ppt_y-#ppt_h*1.125000"/>
                                          </p:val>
                                        </p:tav>
                                        <p:tav tm="100000">
                                          <p:val>
                                            <p:strVal val="#ppt_y"/>
                                          </p:val>
                                        </p:tav>
                                      </p:tavLst>
                                    </p:anim>
                                    <p:animEffect transition="in" filter="wipe(down)">
                                      <p:cBhvr>
                                        <p:cTn id="54" dur="500"/>
                                        <p:tgtEl>
                                          <p:spTgt spid="29"/>
                                        </p:tgtEl>
                                      </p:cBhvr>
                                    </p:animEffect>
                                  </p:childTnLst>
                                </p:cTn>
                              </p:par>
                            </p:childTnLst>
                          </p:cTn>
                        </p:par>
                        <p:par>
                          <p:cTn id="55" fill="hold">
                            <p:stCondLst>
                              <p:cond delay="4750"/>
                            </p:stCondLst>
                            <p:childTnLst>
                              <p:par>
                                <p:cTn id="56" presetID="12" presetClass="entr" presetSubtype="4"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p:tgtEl>
                                          <p:spTgt spid="30"/>
                                        </p:tgtEl>
                                        <p:attrNameLst>
                                          <p:attrName>ppt_y</p:attrName>
                                        </p:attrNameLst>
                                      </p:cBhvr>
                                      <p:tavLst>
                                        <p:tav tm="0">
                                          <p:val>
                                            <p:strVal val="#ppt_y+#ppt_h*1.125000"/>
                                          </p:val>
                                        </p:tav>
                                        <p:tav tm="100000">
                                          <p:val>
                                            <p:strVal val="#ppt_y"/>
                                          </p:val>
                                        </p:tav>
                                      </p:tavLst>
                                    </p:anim>
                                    <p:animEffect transition="in" filter="wipe(up)">
                                      <p:cBhvr>
                                        <p:cTn id="59" dur="500"/>
                                        <p:tgtEl>
                                          <p:spTgt spid="30"/>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p:tgtEl>
                                          <p:spTgt spid="31"/>
                                        </p:tgtEl>
                                        <p:attrNameLst>
                                          <p:attrName>ppt_y</p:attrName>
                                        </p:attrNameLst>
                                      </p:cBhvr>
                                      <p:tavLst>
                                        <p:tav tm="0">
                                          <p:val>
                                            <p:strVal val="#ppt_y-#ppt_h*1.125000"/>
                                          </p:val>
                                        </p:tav>
                                        <p:tav tm="100000">
                                          <p:val>
                                            <p:strVal val="#ppt_y"/>
                                          </p:val>
                                        </p:tav>
                                      </p:tavLst>
                                    </p:anim>
                                    <p:animEffect transition="in" filter="wipe(down)">
                                      <p:cBhvr>
                                        <p:cTn id="63" dur="500"/>
                                        <p:tgtEl>
                                          <p:spTgt spid="31"/>
                                        </p:tgtEl>
                                      </p:cBhvr>
                                    </p:animEffect>
                                  </p:childTnLst>
                                </p:cTn>
                              </p:par>
                            </p:childTnLst>
                          </p:cTn>
                        </p:par>
                        <p:par>
                          <p:cTn id="64" fill="hold">
                            <p:stCondLst>
                              <p:cond delay="5250"/>
                            </p:stCondLst>
                            <p:childTnLst>
                              <p:par>
                                <p:cTn id="65" presetID="12" presetClass="entr" presetSubtype="4"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p:tgtEl>
                                          <p:spTgt spid="32"/>
                                        </p:tgtEl>
                                        <p:attrNameLst>
                                          <p:attrName>ppt_y</p:attrName>
                                        </p:attrNameLst>
                                      </p:cBhvr>
                                      <p:tavLst>
                                        <p:tav tm="0">
                                          <p:val>
                                            <p:strVal val="#ppt_y+#ppt_h*1.125000"/>
                                          </p:val>
                                        </p:tav>
                                        <p:tav tm="100000">
                                          <p:val>
                                            <p:strVal val="#ppt_y"/>
                                          </p:val>
                                        </p:tav>
                                      </p:tavLst>
                                    </p:anim>
                                    <p:animEffect transition="in" filter="wipe(up)">
                                      <p:cBhvr>
                                        <p:cTn id="68" dur="500"/>
                                        <p:tgtEl>
                                          <p:spTgt spid="32"/>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p:tgtEl>
                                          <p:spTgt spid="33"/>
                                        </p:tgtEl>
                                        <p:attrNameLst>
                                          <p:attrName>ppt_y</p:attrName>
                                        </p:attrNameLst>
                                      </p:cBhvr>
                                      <p:tavLst>
                                        <p:tav tm="0">
                                          <p:val>
                                            <p:strVal val="#ppt_y-#ppt_h*1.125000"/>
                                          </p:val>
                                        </p:tav>
                                        <p:tav tm="100000">
                                          <p:val>
                                            <p:strVal val="#ppt_y"/>
                                          </p:val>
                                        </p:tav>
                                      </p:tavLst>
                                    </p:anim>
                                    <p:animEffect transition="in" filter="wipe(down)">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9513" y="2056522"/>
            <a:ext cx="7904399" cy="1527873"/>
            <a:chOff x="806609" y="3509755"/>
            <a:chExt cx="10343040" cy="2008187"/>
          </a:xfrm>
        </p:grpSpPr>
        <p:grpSp>
          <p:nvGrpSpPr>
            <p:cNvPr id="3" name="组合 44"/>
            <p:cNvGrpSpPr>
              <a:grpSpLocks/>
            </p:cNvGrpSpPr>
            <p:nvPr/>
          </p:nvGrpSpPr>
          <p:grpSpPr bwMode="auto">
            <a:xfrm>
              <a:off x="806609" y="3532106"/>
              <a:ext cx="10343040" cy="1959292"/>
              <a:chOff x="1278168" y="2752056"/>
              <a:chExt cx="9402532" cy="1781844"/>
            </a:xfrm>
          </p:grpSpPr>
          <p:sp>
            <p:nvSpPr>
              <p:cNvPr id="16"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7"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8"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sp>
            <p:nvSpPr>
              <p:cNvPr id="19"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cxnSp>
            <p:nvCxnSpPr>
              <p:cNvPr id="20" name="直接连接符 19"/>
              <p:cNvCxnSpPr/>
              <p:nvPr/>
            </p:nvCxnSpPr>
            <p:spPr>
              <a:xfrm>
                <a:off x="9552016" y="3641390"/>
                <a:ext cx="1128684" cy="0"/>
              </a:xfrm>
              <a:prstGeom prst="line">
                <a:avLst/>
              </a:prstGeom>
              <a:ln w="9525">
                <a:solidFill>
                  <a:schemeClr val="tx1">
                    <a:lumMod val="50000"/>
                    <a:lumOff val="50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278168" y="3642979"/>
                <a:ext cx="1128684" cy="0"/>
              </a:xfrm>
              <a:prstGeom prst="line">
                <a:avLst/>
              </a:prstGeom>
              <a:ln w="9525">
                <a:solidFill>
                  <a:schemeClr val="tx1">
                    <a:lumMod val="50000"/>
                    <a:lumOff val="50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1999647" y="3520931"/>
              <a:ext cx="1997013" cy="1997011"/>
              <a:chOff x="2389188" y="2700655"/>
              <a:chExt cx="1815465" cy="1815465"/>
            </a:xfrm>
          </p:grpSpPr>
          <p:sp>
            <p:nvSpPr>
              <p:cNvPr id="14" name="矩形 13"/>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5" name="空心弧 14"/>
              <p:cNvSpPr/>
              <p:nvPr/>
            </p:nvSpPr>
            <p:spPr>
              <a:xfrm rot="19800000">
                <a:off x="2398394" y="2704383"/>
                <a:ext cx="1797050" cy="1797050"/>
              </a:xfrm>
              <a:prstGeom prst="blockArc">
                <a:avLst>
                  <a:gd name="adj1" fmla="val 10782304"/>
                  <a:gd name="adj2" fmla="val 12569082"/>
                  <a:gd name="adj3" fmla="val 2151"/>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5" name="组合 4"/>
            <p:cNvGrpSpPr/>
            <p:nvPr/>
          </p:nvGrpSpPr>
          <p:grpSpPr>
            <a:xfrm>
              <a:off x="3984039" y="3509755"/>
              <a:ext cx="1997013" cy="1997012"/>
              <a:chOff x="4166508" y="2732405"/>
              <a:chExt cx="1815465" cy="1815465"/>
            </a:xfrm>
          </p:grpSpPr>
          <p:sp>
            <p:nvSpPr>
              <p:cNvPr id="12" name="矩形 11"/>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3" name="空心弧 12"/>
              <p:cNvSpPr/>
              <p:nvPr/>
            </p:nvSpPr>
            <p:spPr>
              <a:xfrm>
                <a:off x="4178300" y="2746375"/>
                <a:ext cx="1797050" cy="1797050"/>
              </a:xfrm>
              <a:prstGeom prst="blockArc">
                <a:avLst>
                  <a:gd name="adj1" fmla="val 10861918"/>
                  <a:gd name="adj2" fmla="val 12575204"/>
                  <a:gd name="adj3" fmla="val 2129"/>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6" name="组合 5"/>
            <p:cNvGrpSpPr/>
            <p:nvPr/>
          </p:nvGrpSpPr>
          <p:grpSpPr>
            <a:xfrm>
              <a:off x="5973764" y="3518136"/>
              <a:ext cx="1997013" cy="1997012"/>
              <a:chOff x="5975350" y="2740024"/>
              <a:chExt cx="1815465" cy="1815465"/>
            </a:xfrm>
          </p:grpSpPr>
          <p:sp>
            <p:nvSpPr>
              <p:cNvPr id="10" name="矩形 9"/>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11" name="空心弧 10"/>
              <p:cNvSpPr/>
              <p:nvPr/>
            </p:nvSpPr>
            <p:spPr>
              <a:xfrm rot="19800000">
                <a:off x="5983288" y="2751138"/>
                <a:ext cx="1797050" cy="1797050"/>
              </a:xfrm>
              <a:prstGeom prst="blockArc">
                <a:avLst>
                  <a:gd name="adj1" fmla="val 10800000"/>
                  <a:gd name="adj2" fmla="val 12569082"/>
                  <a:gd name="adj3" fmla="val 2151"/>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nvGrpSpPr>
            <p:cNvPr id="7" name="组合 6"/>
            <p:cNvGrpSpPr/>
            <p:nvPr/>
          </p:nvGrpSpPr>
          <p:grpSpPr>
            <a:xfrm>
              <a:off x="7930612" y="3516740"/>
              <a:ext cx="1997013" cy="1997012"/>
              <a:chOff x="7754303" y="2738755"/>
              <a:chExt cx="1815465" cy="1815465"/>
            </a:xfrm>
          </p:grpSpPr>
          <p:sp>
            <p:nvSpPr>
              <p:cNvPr id="8" name="矩形 7"/>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zh-CN" altLang="en-US">
                  <a:solidFill>
                    <a:prstClr val="white"/>
                  </a:solidFill>
                  <a:latin typeface="Arial" panose="020B0604020202020204" pitchFamily="34" charset="0"/>
                </a:endParaRPr>
              </a:p>
            </p:txBody>
          </p:sp>
          <p:sp>
            <p:nvSpPr>
              <p:cNvPr id="9" name="空心弧 8"/>
              <p:cNvSpPr/>
              <p:nvPr/>
            </p:nvSpPr>
            <p:spPr>
              <a:xfrm>
                <a:off x="7759700" y="2746375"/>
                <a:ext cx="1797050" cy="1797050"/>
              </a:xfrm>
              <a:prstGeom prst="blockArc">
                <a:avLst>
                  <a:gd name="adj1" fmla="val 10861918"/>
                  <a:gd name="adj2" fmla="val 12575204"/>
                  <a:gd name="adj3" fmla="val 2129"/>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latin typeface="Arial" panose="020B0604020202020204" pitchFamily="34" charset="0"/>
                </a:endParaRPr>
              </a:p>
            </p:txBody>
          </p:sp>
        </p:grpSp>
      </p:grpSp>
      <p:grpSp>
        <p:nvGrpSpPr>
          <p:cNvPr id="22" name="组合 21"/>
          <p:cNvGrpSpPr/>
          <p:nvPr/>
        </p:nvGrpSpPr>
        <p:grpSpPr>
          <a:xfrm>
            <a:off x="3219863" y="2238271"/>
            <a:ext cx="1146358" cy="1141255"/>
            <a:chOff x="4248468" y="3748642"/>
            <a:chExt cx="1500029" cy="1500029"/>
          </a:xfrm>
        </p:grpSpPr>
        <p:sp>
          <p:nvSpPr>
            <p:cNvPr id="23" name="椭圆 22"/>
            <p:cNvSpPr/>
            <p:nvPr/>
          </p:nvSpPr>
          <p:spPr>
            <a:xfrm>
              <a:off x="4248468" y="3748642"/>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24" name="组合 23"/>
            <p:cNvGrpSpPr/>
            <p:nvPr/>
          </p:nvGrpSpPr>
          <p:grpSpPr>
            <a:xfrm>
              <a:off x="4692956" y="4211422"/>
              <a:ext cx="663471" cy="603155"/>
              <a:chOff x="1725613" y="5659438"/>
              <a:chExt cx="498475" cy="498475"/>
            </a:xfrm>
            <a:noFill/>
          </p:grpSpPr>
          <p:sp>
            <p:nvSpPr>
              <p:cNvPr id="25"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26" name="Rectangle 565"/>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7" name="Rectangle 566"/>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8" name="Rectangle 567"/>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29" name="Rectangle 568"/>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0" name="Rectangle 569"/>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1" name="Rectangle 570"/>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2" name="Rectangle 571"/>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3"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34" name="Rectangle 573"/>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5" name="Rectangle 574"/>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6"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sp>
            <p:nvSpPr>
              <p:cNvPr id="37" name="Rectangle 576"/>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8" name="Rectangle 577"/>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39" name="Rectangle 578"/>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0" name="Rectangle 579"/>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1" name="Rectangle 580"/>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2" name="Rectangle 581"/>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3" name="Rectangle 582"/>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4" name="Rectangle 583"/>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5" name="Rectangle 584"/>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6" name="Rectangle 585"/>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7" name="Rectangle 586"/>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8" name="Rectangle 587"/>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49" name="Rectangle 588"/>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solidFill>
                    <a:prstClr val="black"/>
                  </a:solidFill>
                  <a:latin typeface="Arial" panose="020B0604020202020204" pitchFamily="34" charset="0"/>
                </a:endParaRPr>
              </a:p>
            </p:txBody>
          </p:sp>
          <p:sp>
            <p:nvSpPr>
              <p:cNvPr id="50"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solidFill>
                    <a:prstClr val="black"/>
                  </a:solidFill>
                  <a:latin typeface="Arial" panose="020B0604020202020204" pitchFamily="34" charset="0"/>
                </a:endParaRPr>
              </a:p>
            </p:txBody>
          </p:sp>
        </p:grpSp>
      </p:grpSp>
      <p:grpSp>
        <p:nvGrpSpPr>
          <p:cNvPr id="51" name="组合 50"/>
          <p:cNvGrpSpPr/>
          <p:nvPr/>
        </p:nvGrpSpPr>
        <p:grpSpPr>
          <a:xfrm>
            <a:off x="1714518" y="2232956"/>
            <a:ext cx="1146358" cy="1141255"/>
            <a:chOff x="2278698" y="3741657"/>
            <a:chExt cx="1500029" cy="1500029"/>
          </a:xfrm>
        </p:grpSpPr>
        <p:sp>
          <p:nvSpPr>
            <p:cNvPr id="52" name="椭圆 51"/>
            <p:cNvSpPr/>
            <p:nvPr/>
          </p:nvSpPr>
          <p:spPr>
            <a:xfrm>
              <a:off x="2278698" y="3741657"/>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4700" dirty="0">
                <a:solidFill>
                  <a:prstClr val="white"/>
                </a:solidFill>
                <a:latin typeface="Arial" panose="020B0604020202020204" pitchFamily="34" charset="0"/>
              </a:endParaRPr>
            </a:p>
          </p:txBody>
        </p:sp>
        <p:grpSp>
          <p:nvGrpSpPr>
            <p:cNvPr id="53" name="组合 52"/>
            <p:cNvGrpSpPr/>
            <p:nvPr/>
          </p:nvGrpSpPr>
          <p:grpSpPr>
            <a:xfrm>
              <a:off x="2662538" y="4134603"/>
              <a:ext cx="693436" cy="691515"/>
              <a:chOff x="2722713" y="3648225"/>
              <a:chExt cx="573087" cy="571500"/>
            </a:xfrm>
          </p:grpSpPr>
          <p:sp>
            <p:nvSpPr>
              <p:cNvPr id="54"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55"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grpSp>
      </p:grpSp>
      <p:grpSp>
        <p:nvGrpSpPr>
          <p:cNvPr id="56" name="组合 55"/>
          <p:cNvGrpSpPr/>
          <p:nvPr/>
        </p:nvGrpSpPr>
        <p:grpSpPr>
          <a:xfrm>
            <a:off x="4717203" y="2232956"/>
            <a:ext cx="1146358" cy="1141255"/>
            <a:chOff x="6207761" y="3741657"/>
            <a:chExt cx="1500029" cy="1500029"/>
          </a:xfrm>
        </p:grpSpPr>
        <p:sp>
          <p:nvSpPr>
            <p:cNvPr id="57" name="椭圆 56"/>
            <p:cNvSpPr/>
            <p:nvPr/>
          </p:nvSpPr>
          <p:spPr>
            <a:xfrm>
              <a:off x="6207761" y="3741657"/>
              <a:ext cx="1500029"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58" name="组合 57"/>
            <p:cNvGrpSpPr/>
            <p:nvPr/>
          </p:nvGrpSpPr>
          <p:grpSpPr>
            <a:xfrm>
              <a:off x="6652054" y="4156692"/>
              <a:ext cx="647335" cy="647336"/>
              <a:chOff x="1830388" y="2073275"/>
              <a:chExt cx="534987" cy="534988"/>
            </a:xfrm>
          </p:grpSpPr>
          <p:sp>
            <p:nvSpPr>
              <p:cNvPr id="59"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0"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1" name="Line 26"/>
              <p:cNvSpPr>
                <a:spLocks noChangeShapeType="1"/>
              </p:cNvSpPr>
              <p:nvPr/>
            </p:nvSpPr>
            <p:spPr bwMode="auto">
              <a:xfrm>
                <a:off x="2093913" y="2376488"/>
                <a:ext cx="0" cy="22225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2" name="Line 27"/>
              <p:cNvSpPr>
                <a:spLocks noChangeShapeType="1"/>
              </p:cNvSpPr>
              <p:nvPr/>
            </p:nvSpPr>
            <p:spPr bwMode="auto">
              <a:xfrm flipV="1">
                <a:off x="2093913" y="2228850"/>
                <a:ext cx="0" cy="3810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3" name="Line 28"/>
              <p:cNvSpPr>
                <a:spLocks noChangeShapeType="1"/>
              </p:cNvSpPr>
              <p:nvPr/>
            </p:nvSpPr>
            <p:spPr bwMode="auto">
              <a:xfrm flipV="1">
                <a:off x="2093913" y="2073275"/>
                <a:ext cx="0" cy="46038"/>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sp>
            <p:nvSpPr>
              <p:cNvPr id="64" name="Line 29"/>
              <p:cNvSpPr>
                <a:spLocks noChangeShapeType="1"/>
              </p:cNvSpPr>
              <p:nvPr/>
            </p:nvSpPr>
            <p:spPr bwMode="auto">
              <a:xfrm>
                <a:off x="2020888" y="2608263"/>
                <a:ext cx="149225" cy="0"/>
              </a:xfrm>
              <a:prstGeom prst="line">
                <a:avLst/>
              </a:prstGeom>
              <a:noFill/>
              <a:ln w="17463" cap="rnd">
                <a:solidFill>
                  <a:schemeClr val="bg1"/>
                </a:solidFill>
                <a:miter lim="800000"/>
                <a:headEnd/>
                <a:tailEnd/>
              </a:ln>
              <a:extLst>
                <a:ext uri="{909E8E84-426E-40DD-AFC4-6F175D3DCCD1}">
                  <a14:hiddenFill xmlns:a14="http://schemas.microsoft.com/office/drawing/2010/main">
                    <a:noFill/>
                  </a14:hiddenFill>
                </a:ext>
              </a:extLst>
            </p:spPr>
            <p:txBody>
              <a:bodyPr/>
              <a:lstStyle/>
              <a:p>
                <a:endParaRPr lang="zh-CN" altLang="en-US">
                  <a:solidFill>
                    <a:prstClr val="black"/>
                  </a:solidFill>
                </a:endParaRPr>
              </a:p>
            </p:txBody>
          </p:sp>
        </p:grpSp>
      </p:grpSp>
      <p:grpSp>
        <p:nvGrpSpPr>
          <p:cNvPr id="65" name="组合 64"/>
          <p:cNvGrpSpPr/>
          <p:nvPr/>
        </p:nvGrpSpPr>
        <p:grpSpPr>
          <a:xfrm>
            <a:off x="6223883" y="2238271"/>
            <a:ext cx="1146358" cy="1141255"/>
            <a:chOff x="8179277" y="3748642"/>
            <a:chExt cx="1500028" cy="1500029"/>
          </a:xfrm>
        </p:grpSpPr>
        <p:sp>
          <p:nvSpPr>
            <p:cNvPr id="66" name="椭圆 65"/>
            <p:cNvSpPr/>
            <p:nvPr/>
          </p:nvSpPr>
          <p:spPr>
            <a:xfrm>
              <a:off x="8179277" y="3748642"/>
              <a:ext cx="1500028" cy="1500029"/>
            </a:xfrm>
            <a:prstGeom prst="ellipse">
              <a:avLst/>
            </a:prstGeom>
            <a:solidFill>
              <a:schemeClr val="tx1">
                <a:lumMod val="75000"/>
                <a:lumOff val="2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prstClr val="white"/>
                </a:solidFill>
                <a:latin typeface="Arial" panose="020B0604020202020204" pitchFamily="34" charset="0"/>
              </a:endParaRPr>
            </a:p>
          </p:txBody>
        </p:sp>
        <p:grpSp>
          <p:nvGrpSpPr>
            <p:cNvPr id="67" name="组合 66"/>
            <p:cNvGrpSpPr/>
            <p:nvPr/>
          </p:nvGrpSpPr>
          <p:grpSpPr>
            <a:xfrm>
              <a:off x="8605283" y="4234099"/>
              <a:ext cx="630396" cy="548323"/>
              <a:chOff x="11250613" y="919163"/>
              <a:chExt cx="573087" cy="498475"/>
            </a:xfrm>
          </p:grpSpPr>
          <p:sp>
            <p:nvSpPr>
              <p:cNvPr id="68"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sp>
            <p:nvSpPr>
              <p:cNvPr id="69"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prstClr val="black"/>
                  </a:solidFill>
                  <a:latin typeface="Arial" panose="020B0604020202020204" pitchFamily="34" charset="0"/>
                </a:endParaRPr>
              </a:p>
            </p:txBody>
          </p:sp>
        </p:grpSp>
      </p:grpSp>
      <p:sp>
        <p:nvSpPr>
          <p:cNvPr id="70" name="矩形 69"/>
          <p:cNvSpPr/>
          <p:nvPr/>
        </p:nvSpPr>
        <p:spPr>
          <a:xfrm>
            <a:off x="1295492" y="1591504"/>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1" name="矩形 70"/>
          <p:cNvSpPr/>
          <p:nvPr/>
        </p:nvSpPr>
        <p:spPr>
          <a:xfrm>
            <a:off x="2860876" y="3741358"/>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2" name="矩形 71"/>
          <p:cNvSpPr/>
          <p:nvPr/>
        </p:nvSpPr>
        <p:spPr>
          <a:xfrm>
            <a:off x="4298177" y="1591504"/>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3" name="矩形 72"/>
          <p:cNvSpPr/>
          <p:nvPr/>
        </p:nvSpPr>
        <p:spPr>
          <a:xfrm>
            <a:off x="5804857" y="3741358"/>
            <a:ext cx="1984409" cy="372299"/>
          </a:xfrm>
          <a:prstGeom prst="rect">
            <a:avLst/>
          </a:prstGeom>
        </p:spPr>
        <p:txBody>
          <a:bodyPr wrap="square" lIns="63898" tIns="31949" rIns="63898" bIns="31949">
            <a:spAutoFit/>
          </a:bodyPr>
          <a:lstStyle/>
          <a:p>
            <a:pPr algn="just">
              <a:lnSpc>
                <a:spcPts val="1179"/>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7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78" name="直接连接符 7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100"/>
                                            <p:tgtEl>
                                              <p:spTgt spid="2"/>
                                            </p:tgtEl>
                                          </p:cBhvr>
                                        </p:animEffect>
                                      </p:childTnLst>
                                    </p:cTn>
                                  </p:par>
                                  <p:par>
                                    <p:cTn id="8" presetID="2" presetClass="entr" presetSubtype="1" fill="hold" nodeType="withEffect">
                                      <p:stCondLst>
                                        <p:cond delay="700"/>
                                      </p:stCondLst>
                                      <p:childTnLst>
                                        <p:set>
                                          <p:cBhvr>
                                            <p:cTn id="9" dur="1" fill="hold">
                                              <p:stCondLst>
                                                <p:cond delay="0"/>
                                              </p:stCondLst>
                                            </p:cTn>
                                            <p:tgtEl>
                                              <p:spTgt spid="51"/>
                                            </p:tgtEl>
                                            <p:attrNameLst>
                                              <p:attrName>style.visibility</p:attrName>
                                            </p:attrNameLst>
                                          </p:cBhvr>
                                          <p:to>
                                            <p:strVal val="visible"/>
                                          </p:to>
                                        </p:set>
                                        <p:anim calcmode="lin" valueType="num">
                                          <p:cBhvr additive="base">
                                            <p:cTn id="10" dur="500" fill="hold"/>
                                            <p:tgtEl>
                                              <p:spTgt spid="51"/>
                                            </p:tgtEl>
                                            <p:attrNameLst>
                                              <p:attrName>ppt_x</p:attrName>
                                            </p:attrNameLst>
                                          </p:cBhvr>
                                          <p:tavLst>
                                            <p:tav tm="0">
                                              <p:val>
                                                <p:strVal val="#ppt_x"/>
                                              </p:val>
                                            </p:tav>
                                            <p:tav tm="100000">
                                              <p:val>
                                                <p:strVal val="#ppt_x"/>
                                              </p:val>
                                            </p:tav>
                                          </p:tavLst>
                                        </p:anim>
                                        <p:anim calcmode="lin" valueType="num">
                                          <p:cBhvr additive="base">
                                            <p:cTn id="11" dur="500" fill="hold"/>
                                            <p:tgtEl>
                                              <p:spTgt spid="51"/>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ppt_x"/>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ppt_x"/>
                                              </p:val>
                                            </p:tav>
                                            <p:tav tm="100000">
                                              <p:val>
                                                <p:strVal val="#ppt_x"/>
                                              </p:val>
                                            </p:tav>
                                          </p:tavLst>
                                        </p:anim>
                                        <p:anim calcmode="lin" valueType="num">
                                          <p:cBhvr additive="base">
                                            <p:cTn id="23" dur="500" fill="hold"/>
                                            <p:tgtEl>
                                              <p:spTgt spid="65"/>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14:presetBounceEnd="56667">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14:bounceEnd="56667">
                                          <p:cBhvr additive="base">
                                            <p:cTn id="27" dur="300" fill="hold"/>
                                            <p:tgtEl>
                                              <p:spTgt spid="70"/>
                                            </p:tgtEl>
                                            <p:attrNameLst>
                                              <p:attrName>ppt_x</p:attrName>
                                            </p:attrNameLst>
                                          </p:cBhvr>
                                          <p:tavLst>
                                            <p:tav tm="0">
                                              <p:val>
                                                <p:strVal val="1+#ppt_w/2"/>
                                              </p:val>
                                            </p:tav>
                                            <p:tav tm="100000">
                                              <p:val>
                                                <p:strVal val="#ppt_x"/>
                                              </p:val>
                                            </p:tav>
                                          </p:tavLst>
                                        </p:anim>
                                        <p:anim calcmode="lin" valueType="num" p14:bounceEnd="56667">
                                          <p:cBhvr additive="base">
                                            <p:cTn id="28" dur="300" fill="hold"/>
                                            <p:tgtEl>
                                              <p:spTgt spid="70"/>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14:presetBounceEnd="56667">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14:bounceEnd="56667">
                                          <p:cBhvr additive="base">
                                            <p:cTn id="32" dur="300" fill="hold"/>
                                            <p:tgtEl>
                                              <p:spTgt spid="71"/>
                                            </p:tgtEl>
                                            <p:attrNameLst>
                                              <p:attrName>ppt_x</p:attrName>
                                            </p:attrNameLst>
                                          </p:cBhvr>
                                          <p:tavLst>
                                            <p:tav tm="0">
                                              <p:val>
                                                <p:strVal val="1+#ppt_w/2"/>
                                              </p:val>
                                            </p:tav>
                                            <p:tav tm="100000">
                                              <p:val>
                                                <p:strVal val="#ppt_x"/>
                                              </p:val>
                                            </p:tav>
                                          </p:tavLst>
                                        </p:anim>
                                        <p:anim calcmode="lin" valueType="num" p14:bounceEnd="56667">
                                          <p:cBhvr additive="base">
                                            <p:cTn id="33" dur="300" fill="hold"/>
                                            <p:tgtEl>
                                              <p:spTgt spid="71"/>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14:presetBounceEnd="56667">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14:bounceEnd="56667">
                                          <p:cBhvr additive="base">
                                            <p:cTn id="37" dur="300" fill="hold"/>
                                            <p:tgtEl>
                                              <p:spTgt spid="72"/>
                                            </p:tgtEl>
                                            <p:attrNameLst>
                                              <p:attrName>ppt_x</p:attrName>
                                            </p:attrNameLst>
                                          </p:cBhvr>
                                          <p:tavLst>
                                            <p:tav tm="0">
                                              <p:val>
                                                <p:strVal val="1+#ppt_w/2"/>
                                              </p:val>
                                            </p:tav>
                                            <p:tav tm="100000">
                                              <p:val>
                                                <p:strVal val="#ppt_x"/>
                                              </p:val>
                                            </p:tav>
                                          </p:tavLst>
                                        </p:anim>
                                        <p:anim calcmode="lin" valueType="num" p14:bounceEnd="56667">
                                          <p:cBhvr additive="base">
                                            <p:cTn id="38" dur="300" fill="hold"/>
                                            <p:tgtEl>
                                              <p:spTgt spid="7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14:presetBounceEnd="56667">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14:bounceEnd="56667">
                                          <p:cBhvr additive="base">
                                            <p:cTn id="42" dur="300" fill="hold"/>
                                            <p:tgtEl>
                                              <p:spTgt spid="73"/>
                                            </p:tgtEl>
                                            <p:attrNameLst>
                                              <p:attrName>ppt_x</p:attrName>
                                            </p:attrNameLst>
                                          </p:cBhvr>
                                          <p:tavLst>
                                            <p:tav tm="0">
                                              <p:val>
                                                <p:strVal val="1+#ppt_w/2"/>
                                              </p:val>
                                            </p:tav>
                                            <p:tav tm="100000">
                                              <p:val>
                                                <p:strVal val="#ppt_x"/>
                                              </p:val>
                                            </p:tav>
                                          </p:tavLst>
                                        </p:anim>
                                        <p:anim calcmode="lin" valueType="num" p14:bounceEnd="56667">
                                          <p:cBhvr additive="base">
                                            <p:cTn id="43"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100"/>
                                            <p:tgtEl>
                                              <p:spTgt spid="2"/>
                                            </p:tgtEl>
                                          </p:cBhvr>
                                        </p:animEffect>
                                      </p:childTnLst>
                                    </p:cTn>
                                  </p:par>
                                  <p:par>
                                    <p:cTn id="8" presetID="2" presetClass="entr" presetSubtype="1" fill="hold" nodeType="withEffect">
                                      <p:stCondLst>
                                        <p:cond delay="700"/>
                                      </p:stCondLst>
                                      <p:childTnLst>
                                        <p:set>
                                          <p:cBhvr>
                                            <p:cTn id="9" dur="1" fill="hold">
                                              <p:stCondLst>
                                                <p:cond delay="0"/>
                                              </p:stCondLst>
                                            </p:cTn>
                                            <p:tgtEl>
                                              <p:spTgt spid="51"/>
                                            </p:tgtEl>
                                            <p:attrNameLst>
                                              <p:attrName>style.visibility</p:attrName>
                                            </p:attrNameLst>
                                          </p:cBhvr>
                                          <p:to>
                                            <p:strVal val="visible"/>
                                          </p:to>
                                        </p:set>
                                        <p:anim calcmode="lin" valueType="num">
                                          <p:cBhvr additive="base">
                                            <p:cTn id="10" dur="500" fill="hold"/>
                                            <p:tgtEl>
                                              <p:spTgt spid="51"/>
                                            </p:tgtEl>
                                            <p:attrNameLst>
                                              <p:attrName>ppt_x</p:attrName>
                                            </p:attrNameLst>
                                          </p:cBhvr>
                                          <p:tavLst>
                                            <p:tav tm="0">
                                              <p:val>
                                                <p:strVal val="#ppt_x"/>
                                              </p:val>
                                            </p:tav>
                                            <p:tav tm="100000">
                                              <p:val>
                                                <p:strVal val="#ppt_x"/>
                                              </p:val>
                                            </p:tav>
                                          </p:tavLst>
                                        </p:anim>
                                        <p:anim calcmode="lin" valueType="num">
                                          <p:cBhvr additive="base">
                                            <p:cTn id="11" dur="500" fill="hold"/>
                                            <p:tgtEl>
                                              <p:spTgt spid="51"/>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ppt_x"/>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56"/>
                                            </p:tgtEl>
                                            <p:attrNameLst>
                                              <p:attrName>style.visibility</p:attrName>
                                            </p:attrNameLst>
                                          </p:cBhvr>
                                          <p:to>
                                            <p:strVal val="visible"/>
                                          </p:to>
                                        </p:set>
                                        <p:anim calcmode="lin" valueType="num">
                                          <p:cBhvr additive="base">
                                            <p:cTn id="18" dur="500" fill="hold"/>
                                            <p:tgtEl>
                                              <p:spTgt spid="56"/>
                                            </p:tgtEl>
                                            <p:attrNameLst>
                                              <p:attrName>ppt_x</p:attrName>
                                            </p:attrNameLst>
                                          </p:cBhvr>
                                          <p:tavLst>
                                            <p:tav tm="0">
                                              <p:val>
                                                <p:strVal val="#ppt_x"/>
                                              </p:val>
                                            </p:tav>
                                            <p:tav tm="100000">
                                              <p:val>
                                                <p:strVal val="#ppt_x"/>
                                              </p:val>
                                            </p:tav>
                                          </p:tavLst>
                                        </p:anim>
                                        <p:anim calcmode="lin" valueType="num">
                                          <p:cBhvr additive="base">
                                            <p:cTn id="19" dur="500" fill="hold"/>
                                            <p:tgtEl>
                                              <p:spTgt spid="56"/>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5"/>
                                            </p:tgtEl>
                                            <p:attrNameLst>
                                              <p:attrName>style.visibility</p:attrName>
                                            </p:attrNameLst>
                                          </p:cBhvr>
                                          <p:to>
                                            <p:strVal val="visible"/>
                                          </p:to>
                                        </p:set>
                                        <p:anim calcmode="lin" valueType="num">
                                          <p:cBhvr additive="base">
                                            <p:cTn id="22" dur="500" fill="hold"/>
                                            <p:tgtEl>
                                              <p:spTgt spid="65"/>
                                            </p:tgtEl>
                                            <p:attrNameLst>
                                              <p:attrName>ppt_x</p:attrName>
                                            </p:attrNameLst>
                                          </p:cBhvr>
                                          <p:tavLst>
                                            <p:tav tm="0">
                                              <p:val>
                                                <p:strVal val="#ppt_x"/>
                                              </p:val>
                                            </p:tav>
                                            <p:tav tm="100000">
                                              <p:val>
                                                <p:strVal val="#ppt_x"/>
                                              </p:val>
                                            </p:tav>
                                          </p:tavLst>
                                        </p:anim>
                                        <p:anim calcmode="lin" valueType="num">
                                          <p:cBhvr additive="base">
                                            <p:cTn id="23" dur="500" fill="hold"/>
                                            <p:tgtEl>
                                              <p:spTgt spid="65"/>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300" fill="hold"/>
                                            <p:tgtEl>
                                              <p:spTgt spid="70"/>
                                            </p:tgtEl>
                                            <p:attrNameLst>
                                              <p:attrName>ppt_x</p:attrName>
                                            </p:attrNameLst>
                                          </p:cBhvr>
                                          <p:tavLst>
                                            <p:tav tm="0">
                                              <p:val>
                                                <p:strVal val="1+#ppt_w/2"/>
                                              </p:val>
                                            </p:tav>
                                            <p:tav tm="100000">
                                              <p:val>
                                                <p:strVal val="#ppt_x"/>
                                              </p:val>
                                            </p:tav>
                                          </p:tavLst>
                                        </p:anim>
                                        <p:anim calcmode="lin" valueType="num">
                                          <p:cBhvr additive="base">
                                            <p:cTn id="28" dur="300" fill="hold"/>
                                            <p:tgtEl>
                                              <p:spTgt spid="70"/>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additive="base">
                                            <p:cTn id="32" dur="300" fill="hold"/>
                                            <p:tgtEl>
                                              <p:spTgt spid="71"/>
                                            </p:tgtEl>
                                            <p:attrNameLst>
                                              <p:attrName>ppt_x</p:attrName>
                                            </p:attrNameLst>
                                          </p:cBhvr>
                                          <p:tavLst>
                                            <p:tav tm="0">
                                              <p:val>
                                                <p:strVal val="1+#ppt_w/2"/>
                                              </p:val>
                                            </p:tav>
                                            <p:tav tm="100000">
                                              <p:val>
                                                <p:strVal val="#ppt_x"/>
                                              </p:val>
                                            </p:tav>
                                          </p:tavLst>
                                        </p:anim>
                                        <p:anim calcmode="lin" valueType="num">
                                          <p:cBhvr additive="base">
                                            <p:cTn id="33" dur="300" fill="hold"/>
                                            <p:tgtEl>
                                              <p:spTgt spid="71"/>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 calcmode="lin" valueType="num">
                                          <p:cBhvr additive="base">
                                            <p:cTn id="37" dur="300" fill="hold"/>
                                            <p:tgtEl>
                                              <p:spTgt spid="72"/>
                                            </p:tgtEl>
                                            <p:attrNameLst>
                                              <p:attrName>ppt_x</p:attrName>
                                            </p:attrNameLst>
                                          </p:cBhvr>
                                          <p:tavLst>
                                            <p:tav tm="0">
                                              <p:val>
                                                <p:strVal val="1+#ppt_w/2"/>
                                              </p:val>
                                            </p:tav>
                                            <p:tav tm="100000">
                                              <p:val>
                                                <p:strVal val="#ppt_x"/>
                                              </p:val>
                                            </p:tav>
                                          </p:tavLst>
                                        </p:anim>
                                        <p:anim calcmode="lin" valueType="num">
                                          <p:cBhvr additive="base">
                                            <p:cTn id="38" dur="300" fill="hold"/>
                                            <p:tgtEl>
                                              <p:spTgt spid="72"/>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300" fill="hold"/>
                                            <p:tgtEl>
                                              <p:spTgt spid="73"/>
                                            </p:tgtEl>
                                            <p:attrNameLst>
                                              <p:attrName>ppt_x</p:attrName>
                                            </p:attrNameLst>
                                          </p:cBhvr>
                                          <p:tavLst>
                                            <p:tav tm="0">
                                              <p:val>
                                                <p:strVal val="1+#ppt_w/2"/>
                                              </p:val>
                                            </p:tav>
                                            <p:tav tm="100000">
                                              <p:val>
                                                <p:strVal val="#ppt_x"/>
                                              </p:val>
                                            </p:tav>
                                          </p:tavLst>
                                        </p:anim>
                                        <p:anim calcmode="lin" valueType="num">
                                          <p:cBhvr additive="base">
                                            <p:cTn id="43" dur="3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9 Forma libre"/>
          <p:cNvSpPr/>
          <p:nvPr/>
        </p:nvSpPr>
        <p:spPr bwMode="auto">
          <a:xfrm>
            <a:off x="2821678" y="2141159"/>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3" name="79 Forma libre"/>
          <p:cNvSpPr/>
          <p:nvPr/>
        </p:nvSpPr>
        <p:spPr bwMode="auto">
          <a:xfrm>
            <a:off x="3588453" y="1819221"/>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4" name="79 Forma libre"/>
          <p:cNvSpPr/>
          <p:nvPr/>
        </p:nvSpPr>
        <p:spPr bwMode="auto">
          <a:xfrm>
            <a:off x="4355228" y="1542117"/>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5" name="79 Forma libre"/>
          <p:cNvSpPr/>
          <p:nvPr/>
        </p:nvSpPr>
        <p:spPr bwMode="auto">
          <a:xfrm>
            <a:off x="5122001" y="1259920"/>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1000">
              <a:solidFill>
                <a:srgbClr val="000000"/>
              </a:solidFill>
              <a:latin typeface="Arial" panose="020B0604020202020204" pitchFamily="34" charset="0"/>
            </a:endParaRPr>
          </a:p>
        </p:txBody>
      </p:sp>
      <p:sp>
        <p:nvSpPr>
          <p:cNvPr id="6" name="79 Forma libre"/>
          <p:cNvSpPr/>
          <p:nvPr/>
        </p:nvSpPr>
        <p:spPr bwMode="auto">
          <a:xfrm>
            <a:off x="2081306" y="2454292"/>
            <a:ext cx="740372" cy="456841"/>
          </a:xfrm>
          <a:custGeom>
            <a:avLst/>
            <a:gdLst>
              <a:gd name="connsiteX0" fmla="*/ 1135857 w 1135857"/>
              <a:gd name="connsiteY0" fmla="*/ 514350 h 514350"/>
              <a:gd name="connsiteX1" fmla="*/ 678657 w 1135857"/>
              <a:gd name="connsiteY1" fmla="*/ 2381 h 514350"/>
              <a:gd name="connsiteX2" fmla="*/ 0 w 1135857"/>
              <a:gd name="connsiteY2" fmla="*/ 2381 h 514350"/>
              <a:gd name="connsiteX3" fmla="*/ 0 w 1135857"/>
              <a:gd name="connsiteY3" fmla="*/ 0 h 514350"/>
              <a:gd name="connsiteX0" fmla="*/ 1212057 w 1212057"/>
              <a:gd name="connsiteY0" fmla="*/ 623888 h 623888"/>
              <a:gd name="connsiteX1" fmla="*/ 754857 w 1212057"/>
              <a:gd name="connsiteY1" fmla="*/ 111919 h 623888"/>
              <a:gd name="connsiteX2" fmla="*/ 76200 w 1212057"/>
              <a:gd name="connsiteY2" fmla="*/ 111919 h 623888"/>
              <a:gd name="connsiteX3" fmla="*/ 0 w 1212057"/>
              <a:gd name="connsiteY3" fmla="*/ 0 h 623888"/>
              <a:gd name="connsiteX0" fmla="*/ 1135857 w 1135857"/>
              <a:gd name="connsiteY0" fmla="*/ 511969 h 511969"/>
              <a:gd name="connsiteX1" fmla="*/ 678657 w 1135857"/>
              <a:gd name="connsiteY1" fmla="*/ 0 h 511969"/>
              <a:gd name="connsiteX2" fmla="*/ 0 w 1135857"/>
              <a:gd name="connsiteY2" fmla="*/ 0 h 511969"/>
            </a:gdLst>
            <a:ahLst/>
            <a:cxnLst>
              <a:cxn ang="0">
                <a:pos x="connsiteX0" y="connsiteY0"/>
              </a:cxn>
              <a:cxn ang="0">
                <a:pos x="connsiteX1" y="connsiteY1"/>
              </a:cxn>
              <a:cxn ang="0">
                <a:pos x="connsiteX2" y="connsiteY2"/>
              </a:cxn>
            </a:cxnLst>
            <a:rect l="l" t="t" r="r" b="b"/>
            <a:pathLst>
              <a:path w="1135857" h="511969">
                <a:moveTo>
                  <a:pt x="1135857" y="511969"/>
                </a:moveTo>
                <a:lnTo>
                  <a:pt x="678657" y="0"/>
                </a:lnTo>
                <a:lnTo>
                  <a:pt x="0" y="0"/>
                </a:lnTo>
              </a:path>
            </a:pathLst>
          </a:custGeom>
          <a:noFill/>
          <a:ln w="9525" cap="rnd">
            <a:solidFill>
              <a:schemeClr val="tx1">
                <a:lumMod val="50000"/>
                <a:lumOff val="50000"/>
              </a:schemeClr>
            </a:solidFill>
            <a:bevel/>
            <a:headEnd w="med" len="sm"/>
            <a:tailEnd type="oval" w="med" len="med"/>
          </a:ln>
          <a:extLst/>
        </p:spPr>
        <p:txBody>
          <a:bodyPr lIns="87579" tIns="43767" rIns="87579" bIns="43767" rtlCol="0" anchor="ctr"/>
          <a:lstStyle/>
          <a:p>
            <a:pPr algn="ctr" defTabSz="875528"/>
            <a:endParaRPr lang="es-SV" sz="700">
              <a:solidFill>
                <a:srgbClr val="000000"/>
              </a:solidFill>
              <a:latin typeface="Arial" panose="020B0604020202020204" pitchFamily="34" charset="0"/>
            </a:endParaRPr>
          </a:p>
        </p:txBody>
      </p:sp>
      <p:sp>
        <p:nvSpPr>
          <p:cNvPr id="7" name="Textbox 1"/>
          <p:cNvSpPr/>
          <p:nvPr/>
        </p:nvSpPr>
        <p:spPr>
          <a:xfrm>
            <a:off x="2030688" y="2241362"/>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8" name="Textbox 1"/>
          <p:cNvSpPr/>
          <p:nvPr/>
        </p:nvSpPr>
        <p:spPr>
          <a:xfrm>
            <a:off x="2792547" y="1925517"/>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9" name="Textbox 1"/>
          <p:cNvSpPr/>
          <p:nvPr/>
        </p:nvSpPr>
        <p:spPr>
          <a:xfrm>
            <a:off x="3563212" y="1603093"/>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0" name="Textbox 1"/>
          <p:cNvSpPr/>
          <p:nvPr/>
        </p:nvSpPr>
        <p:spPr>
          <a:xfrm>
            <a:off x="4327327" y="1329220"/>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1" name="Textbox 1"/>
          <p:cNvSpPr/>
          <p:nvPr/>
        </p:nvSpPr>
        <p:spPr>
          <a:xfrm>
            <a:off x="5101071" y="1045812"/>
            <a:ext cx="1238266" cy="242277"/>
          </a:xfrm>
          <a:prstGeom prst="rect">
            <a:avLst/>
          </a:prstGeom>
        </p:spPr>
        <p:txBody>
          <a:bodyPr wrap="square" lIns="87579" tIns="43767" rIns="87579" bIns="43767">
            <a:spAutoFit/>
          </a:bodyPr>
          <a:lstStyle/>
          <a:p>
            <a:r>
              <a:rPr lang="zh-CN" altLang="en-US" sz="1000" dirty="0">
                <a:solidFill>
                  <a:schemeClr val="tx1">
                    <a:lumMod val="65000"/>
                    <a:lumOff val="35000"/>
                  </a:schemeClr>
                </a:solidFill>
                <a:ea typeface="微软雅黑" panose="020B0503020204020204" pitchFamily="34" charset="-122"/>
              </a:rPr>
              <a:t>请替换文字内容</a:t>
            </a:r>
          </a:p>
        </p:txBody>
      </p:sp>
      <p:sp>
        <p:nvSpPr>
          <p:cNvPr id="12" name="7 Paralelogramo"/>
          <p:cNvSpPr/>
          <p:nvPr/>
        </p:nvSpPr>
        <p:spPr bwMode="auto">
          <a:xfrm>
            <a:off x="2124057" y="2853034"/>
            <a:ext cx="1078744" cy="953662"/>
          </a:xfrm>
          <a:custGeom>
            <a:avLst/>
            <a:gdLst/>
            <a:ahLst/>
            <a:cxnLst/>
            <a:rect l="l" t="t" r="r" b="b"/>
            <a:pathLst>
              <a:path w="2922661" h="2595463">
                <a:moveTo>
                  <a:pt x="1556371" y="0"/>
                </a:moveTo>
                <a:lnTo>
                  <a:pt x="2922661" y="247650"/>
                </a:lnTo>
                <a:lnTo>
                  <a:pt x="1520331" y="2595463"/>
                </a:lnTo>
                <a:lnTo>
                  <a:pt x="0" y="2595463"/>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3" name="12 Paralelogramo"/>
          <p:cNvSpPr/>
          <p:nvPr/>
        </p:nvSpPr>
        <p:spPr bwMode="auto">
          <a:xfrm>
            <a:off x="5810297" y="1263564"/>
            <a:ext cx="1306922" cy="2537406"/>
          </a:xfrm>
          <a:custGeom>
            <a:avLst/>
            <a:gdLst/>
            <a:ahLst/>
            <a:cxnLst/>
            <a:rect l="l" t="t" r="r" b="b"/>
            <a:pathLst>
              <a:path w="3540870" h="6905743">
                <a:moveTo>
                  <a:pt x="3207396" y="0"/>
                </a:moveTo>
                <a:lnTo>
                  <a:pt x="3540870" y="1029640"/>
                </a:lnTo>
                <a:lnTo>
                  <a:pt x="1387398" y="6905743"/>
                </a:lnTo>
                <a:lnTo>
                  <a:pt x="0" y="6741437"/>
                </a:lnTo>
                <a:lnTo>
                  <a:pt x="2093940" y="1029640"/>
                </a:lnTo>
                <a:lnTo>
                  <a:pt x="2094023" y="1029640"/>
                </a:lnTo>
                <a:lnTo>
                  <a:pt x="2259018" y="587692"/>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4" name="11 Paralelogramo"/>
          <p:cNvSpPr/>
          <p:nvPr/>
        </p:nvSpPr>
        <p:spPr bwMode="auto">
          <a:xfrm>
            <a:off x="5025127" y="1641812"/>
            <a:ext cx="1266491" cy="2159082"/>
          </a:xfrm>
          <a:custGeom>
            <a:avLst/>
            <a:gdLst>
              <a:gd name="connsiteX0" fmla="*/ 0 w 3600400"/>
              <a:gd name="connsiteY0" fmla="*/ 5876103 h 5876103"/>
              <a:gd name="connsiteX1" fmla="*/ 2084884 w 3600400"/>
              <a:gd name="connsiteY1" fmla="*/ 0 h 5876103"/>
              <a:gd name="connsiteX2" fmla="*/ 3600400 w 3600400"/>
              <a:gd name="connsiteY2" fmla="*/ 0 h 5876103"/>
              <a:gd name="connsiteX3" fmla="*/ 1515516 w 3600400"/>
              <a:gd name="connsiteY3" fmla="*/ 5876103 h 5876103"/>
              <a:gd name="connsiteX4" fmla="*/ 0 w 3600400"/>
              <a:gd name="connsiteY4" fmla="*/ 5876103 h 5876103"/>
              <a:gd name="connsiteX0" fmla="*/ 0 w 3519437"/>
              <a:gd name="connsiteY0" fmla="*/ 5645122 h 5876103"/>
              <a:gd name="connsiteX1" fmla="*/ 2003921 w 3519437"/>
              <a:gd name="connsiteY1" fmla="*/ 0 h 5876103"/>
              <a:gd name="connsiteX2" fmla="*/ 3519437 w 3519437"/>
              <a:gd name="connsiteY2" fmla="*/ 0 h 5876103"/>
              <a:gd name="connsiteX3" fmla="*/ 1434553 w 3519437"/>
              <a:gd name="connsiteY3" fmla="*/ 5876103 h 5876103"/>
              <a:gd name="connsiteX4" fmla="*/ 0 w 3519437"/>
              <a:gd name="connsiteY4" fmla="*/ 5645122 h 5876103"/>
              <a:gd name="connsiteX0" fmla="*/ 0 w 3431330"/>
              <a:gd name="connsiteY0" fmla="*/ 5645122 h 5876103"/>
              <a:gd name="connsiteX1" fmla="*/ 2003921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 name="connsiteX0" fmla="*/ 0 w 3431330"/>
              <a:gd name="connsiteY0" fmla="*/ 5645122 h 5876103"/>
              <a:gd name="connsiteX1" fmla="*/ 1994396 w 3431330"/>
              <a:gd name="connsiteY1" fmla="*/ 0 h 5876103"/>
              <a:gd name="connsiteX2" fmla="*/ 3431330 w 3431330"/>
              <a:gd name="connsiteY2" fmla="*/ 245269 h 5876103"/>
              <a:gd name="connsiteX3" fmla="*/ 1434553 w 3431330"/>
              <a:gd name="connsiteY3" fmla="*/ 5876103 h 5876103"/>
              <a:gd name="connsiteX4" fmla="*/ 0 w 3431330"/>
              <a:gd name="connsiteY4" fmla="*/ 5645122 h 5876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1330" h="5876103">
                <a:moveTo>
                  <a:pt x="0" y="5645122"/>
                </a:moveTo>
                <a:lnTo>
                  <a:pt x="1994396" y="0"/>
                </a:lnTo>
                <a:lnTo>
                  <a:pt x="3431330" y="245269"/>
                </a:lnTo>
                <a:lnTo>
                  <a:pt x="1434553" y="5876103"/>
                </a:lnTo>
                <a:lnTo>
                  <a:pt x="0" y="5645122"/>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5" name="9 Paralelogramo"/>
          <p:cNvSpPr/>
          <p:nvPr/>
        </p:nvSpPr>
        <p:spPr bwMode="auto">
          <a:xfrm>
            <a:off x="4258195" y="1923881"/>
            <a:ext cx="1262097" cy="1877089"/>
          </a:xfrm>
          <a:custGeom>
            <a:avLst/>
            <a:gdLst>
              <a:gd name="connsiteX0" fmla="*/ 0 w 3600400"/>
              <a:gd name="connsiteY0" fmla="*/ 5111018 h 5111018"/>
              <a:gd name="connsiteX1" fmla="*/ 2084884 w 3600400"/>
              <a:gd name="connsiteY1" fmla="*/ 0 h 5111018"/>
              <a:gd name="connsiteX2" fmla="*/ 3600400 w 3600400"/>
              <a:gd name="connsiteY2" fmla="*/ 0 h 5111018"/>
              <a:gd name="connsiteX3" fmla="*/ 1515516 w 3600400"/>
              <a:gd name="connsiteY3" fmla="*/ 5111018 h 5111018"/>
              <a:gd name="connsiteX4" fmla="*/ 0 w 3600400"/>
              <a:gd name="connsiteY4" fmla="*/ 5111018 h 5111018"/>
              <a:gd name="connsiteX0" fmla="*/ 0 w 3507531"/>
              <a:gd name="connsiteY0" fmla="*/ 5111018 h 5111018"/>
              <a:gd name="connsiteX1" fmla="*/ 2084884 w 3507531"/>
              <a:gd name="connsiteY1" fmla="*/ 0 h 5111018"/>
              <a:gd name="connsiteX2" fmla="*/ 3507531 w 3507531"/>
              <a:gd name="connsiteY2" fmla="*/ 228600 h 5111018"/>
              <a:gd name="connsiteX3" fmla="*/ 1515516 w 3507531"/>
              <a:gd name="connsiteY3" fmla="*/ 5111018 h 5111018"/>
              <a:gd name="connsiteX4" fmla="*/ 0 w 3507531"/>
              <a:gd name="connsiteY4" fmla="*/ 5111018 h 5111018"/>
              <a:gd name="connsiteX0" fmla="*/ 0 w 3507531"/>
              <a:gd name="connsiteY0" fmla="*/ 5108637 h 5108637"/>
              <a:gd name="connsiteX1" fmla="*/ 2077741 w 3507531"/>
              <a:gd name="connsiteY1" fmla="*/ 0 h 5108637"/>
              <a:gd name="connsiteX2" fmla="*/ 3507531 w 3507531"/>
              <a:gd name="connsiteY2" fmla="*/ 226219 h 5108637"/>
              <a:gd name="connsiteX3" fmla="*/ 1515516 w 3507531"/>
              <a:gd name="connsiteY3" fmla="*/ 5108637 h 5108637"/>
              <a:gd name="connsiteX4" fmla="*/ 0 w 3507531"/>
              <a:gd name="connsiteY4" fmla="*/ 5108637 h 5108637"/>
              <a:gd name="connsiteX0" fmla="*/ 0 w 3419425"/>
              <a:gd name="connsiteY0" fmla="*/ 4891943 h 5108637"/>
              <a:gd name="connsiteX1" fmla="*/ 1989635 w 3419425"/>
              <a:gd name="connsiteY1" fmla="*/ 0 h 5108637"/>
              <a:gd name="connsiteX2" fmla="*/ 3419425 w 3419425"/>
              <a:gd name="connsiteY2" fmla="*/ 226219 h 5108637"/>
              <a:gd name="connsiteX3" fmla="*/ 1427410 w 3419425"/>
              <a:gd name="connsiteY3" fmla="*/ 5108637 h 5108637"/>
              <a:gd name="connsiteX4" fmla="*/ 0 w 3419425"/>
              <a:gd name="connsiteY4" fmla="*/ 4891943 h 5108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9425" h="5108637">
                <a:moveTo>
                  <a:pt x="0" y="4891943"/>
                </a:moveTo>
                <a:lnTo>
                  <a:pt x="1989635" y="0"/>
                </a:lnTo>
                <a:lnTo>
                  <a:pt x="3419425" y="226219"/>
                </a:lnTo>
                <a:lnTo>
                  <a:pt x="1427410" y="5108637"/>
                </a:lnTo>
                <a:lnTo>
                  <a:pt x="0" y="4891943"/>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6" name="8 Paralelogramo"/>
          <p:cNvSpPr/>
          <p:nvPr/>
        </p:nvSpPr>
        <p:spPr bwMode="auto">
          <a:xfrm>
            <a:off x="3493015" y="2204049"/>
            <a:ext cx="1251403" cy="1596776"/>
          </a:xfrm>
          <a:custGeom>
            <a:avLst/>
            <a:gdLst>
              <a:gd name="connsiteX0" fmla="*/ 0 w 3600000"/>
              <a:gd name="connsiteY0" fmla="*/ 4345746 h 4345746"/>
              <a:gd name="connsiteX1" fmla="*/ 2103696 w 3600000"/>
              <a:gd name="connsiteY1" fmla="*/ 0 h 4345746"/>
              <a:gd name="connsiteX2" fmla="*/ 3600000 w 3600000"/>
              <a:gd name="connsiteY2" fmla="*/ 0 h 4345746"/>
              <a:gd name="connsiteX3" fmla="*/ 1496304 w 3600000"/>
              <a:gd name="connsiteY3" fmla="*/ 4345746 h 4345746"/>
              <a:gd name="connsiteX4" fmla="*/ 0 w 3600000"/>
              <a:gd name="connsiteY4" fmla="*/ 4345746 h 4345746"/>
              <a:gd name="connsiteX0" fmla="*/ 0 w 3490462"/>
              <a:gd name="connsiteY0" fmla="*/ 4345746 h 4345746"/>
              <a:gd name="connsiteX1" fmla="*/ 2103696 w 3490462"/>
              <a:gd name="connsiteY1" fmla="*/ 0 h 4345746"/>
              <a:gd name="connsiteX2" fmla="*/ 3490462 w 3490462"/>
              <a:gd name="connsiteY2" fmla="*/ 223838 h 4345746"/>
              <a:gd name="connsiteX3" fmla="*/ 1496304 w 3490462"/>
              <a:gd name="connsiteY3" fmla="*/ 4345746 h 4345746"/>
              <a:gd name="connsiteX4" fmla="*/ 0 w 3490462"/>
              <a:gd name="connsiteY4" fmla="*/ 4345746 h 4345746"/>
              <a:gd name="connsiteX0" fmla="*/ 0 w 3390450"/>
              <a:gd name="connsiteY0" fmla="*/ 4138577 h 4345746"/>
              <a:gd name="connsiteX1" fmla="*/ 200368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 name="connsiteX0" fmla="*/ 0 w 3390450"/>
              <a:gd name="connsiteY0" fmla="*/ 4138577 h 4345746"/>
              <a:gd name="connsiteX1" fmla="*/ 1984634 w 3390450"/>
              <a:gd name="connsiteY1" fmla="*/ 0 h 4345746"/>
              <a:gd name="connsiteX2" fmla="*/ 3390450 w 3390450"/>
              <a:gd name="connsiteY2" fmla="*/ 223838 h 4345746"/>
              <a:gd name="connsiteX3" fmla="*/ 1396292 w 3390450"/>
              <a:gd name="connsiteY3" fmla="*/ 4345746 h 4345746"/>
              <a:gd name="connsiteX4" fmla="*/ 0 w 3390450"/>
              <a:gd name="connsiteY4" fmla="*/ 4138577 h 43457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90450" h="4345746">
                <a:moveTo>
                  <a:pt x="0" y="4138577"/>
                </a:moveTo>
                <a:lnTo>
                  <a:pt x="1984634" y="0"/>
                </a:lnTo>
                <a:lnTo>
                  <a:pt x="3390450" y="223838"/>
                </a:lnTo>
                <a:lnTo>
                  <a:pt x="1396292" y="4345746"/>
                </a:lnTo>
                <a:lnTo>
                  <a:pt x="0" y="4138577"/>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7" name="7 Paralelogramo"/>
          <p:cNvSpPr/>
          <p:nvPr/>
        </p:nvSpPr>
        <p:spPr bwMode="auto">
          <a:xfrm>
            <a:off x="2742708" y="2523053"/>
            <a:ext cx="1218153" cy="1277843"/>
          </a:xfrm>
          <a:custGeom>
            <a:avLst/>
            <a:gdLst>
              <a:gd name="connsiteX0" fmla="*/ 0 w 3600400"/>
              <a:gd name="connsiteY0" fmla="*/ 3477743 h 3477743"/>
              <a:gd name="connsiteX1" fmla="*/ 2086472 w 3600400"/>
              <a:gd name="connsiteY1" fmla="*/ 0 h 3477743"/>
              <a:gd name="connsiteX2" fmla="*/ 3600400 w 3600400"/>
              <a:gd name="connsiteY2" fmla="*/ 0 h 3477743"/>
              <a:gd name="connsiteX3" fmla="*/ 1513928 w 3600400"/>
              <a:gd name="connsiteY3" fmla="*/ 3477743 h 3477743"/>
              <a:gd name="connsiteX4" fmla="*/ 0 w 3600400"/>
              <a:gd name="connsiteY4" fmla="*/ 3477743 h 3477743"/>
              <a:gd name="connsiteX0" fmla="*/ 0 w 3448000"/>
              <a:gd name="connsiteY0" fmla="*/ 3225331 h 3477743"/>
              <a:gd name="connsiteX1" fmla="*/ 1934072 w 3448000"/>
              <a:gd name="connsiteY1" fmla="*/ 0 h 3477743"/>
              <a:gd name="connsiteX2" fmla="*/ 3448000 w 3448000"/>
              <a:gd name="connsiteY2" fmla="*/ 0 h 3477743"/>
              <a:gd name="connsiteX3" fmla="*/ 1361528 w 3448000"/>
              <a:gd name="connsiteY3" fmla="*/ 3477743 h 3477743"/>
              <a:gd name="connsiteX4" fmla="*/ 0 w 3448000"/>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61528 w 3300362"/>
              <a:gd name="connsiteY3" fmla="*/ 3477743 h 3477743"/>
              <a:gd name="connsiteX4" fmla="*/ 0 w 3300362"/>
              <a:gd name="connsiteY4" fmla="*/ 3225331 h 3477743"/>
              <a:gd name="connsiteX0" fmla="*/ 0 w 3300362"/>
              <a:gd name="connsiteY0" fmla="*/ 3225331 h 3477743"/>
              <a:gd name="connsiteX1" fmla="*/ 1934072 w 3300362"/>
              <a:gd name="connsiteY1" fmla="*/ 0 h 3477743"/>
              <a:gd name="connsiteX2" fmla="*/ 3300362 w 3300362"/>
              <a:gd name="connsiteY2" fmla="*/ 247650 h 3477743"/>
              <a:gd name="connsiteX3" fmla="*/ 1371053 w 3300362"/>
              <a:gd name="connsiteY3" fmla="*/ 3477743 h 3477743"/>
              <a:gd name="connsiteX4" fmla="*/ 0 w 3300362"/>
              <a:gd name="connsiteY4" fmla="*/ 3225331 h 347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0362" h="3477743">
                <a:moveTo>
                  <a:pt x="0" y="3225331"/>
                </a:moveTo>
                <a:lnTo>
                  <a:pt x="1934072" y="0"/>
                </a:lnTo>
                <a:lnTo>
                  <a:pt x="3300362" y="247650"/>
                </a:lnTo>
                <a:lnTo>
                  <a:pt x="1371053" y="3477743"/>
                </a:lnTo>
                <a:lnTo>
                  <a:pt x="0" y="3225331"/>
                </a:lnTo>
                <a:close/>
              </a:path>
            </a:pathLst>
          </a:custGeom>
          <a:solidFill>
            <a:schemeClr val="bg1">
              <a:lumMod val="75000"/>
            </a:schemeClr>
          </a:solidFill>
          <a:ln>
            <a:noFill/>
          </a:ln>
          <a:effectLst/>
          <a:extLst/>
        </p:spPr>
        <p:txBody>
          <a:bodyPr lIns="0" tIns="0" rIns="0" bIns="0" rtlCol="0" anchor="ctr"/>
          <a:lstStyle/>
          <a:p>
            <a:pPr algn="ctr" defTabSz="875528"/>
            <a:endParaRPr lang="es-SV" sz="700">
              <a:solidFill>
                <a:srgbClr val="000000"/>
              </a:solidFill>
              <a:latin typeface="Arial" panose="020B0604020202020204" pitchFamily="34" charset="0"/>
            </a:endParaRPr>
          </a:p>
        </p:txBody>
      </p:sp>
      <p:sp>
        <p:nvSpPr>
          <p:cNvPr id="18" name="3 Redondear rectángulo de esquina diagonal"/>
          <p:cNvSpPr/>
          <p:nvPr/>
        </p:nvSpPr>
        <p:spPr bwMode="auto">
          <a:xfrm flipH="1">
            <a:off x="3454660" y="2523053"/>
            <a:ext cx="564780" cy="1277843"/>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02</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19" name="4 Redondear rectángulo de esquina diagonal"/>
          <p:cNvSpPr/>
          <p:nvPr/>
        </p:nvSpPr>
        <p:spPr bwMode="auto">
          <a:xfrm flipH="1">
            <a:off x="4222860" y="2204048"/>
            <a:ext cx="564780" cy="1596845"/>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03</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0" name="5 Redondear rectángulo de esquina diagonal"/>
          <p:cNvSpPr/>
          <p:nvPr/>
        </p:nvSpPr>
        <p:spPr bwMode="auto">
          <a:xfrm flipH="1">
            <a:off x="4991061" y="1922929"/>
            <a:ext cx="564780" cy="1877964"/>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04</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1" name="6 Redondear rectángulo de esquina diagonal"/>
          <p:cNvSpPr/>
          <p:nvPr/>
        </p:nvSpPr>
        <p:spPr bwMode="auto">
          <a:xfrm flipH="1">
            <a:off x="5759262" y="1641812"/>
            <a:ext cx="564780" cy="2159082"/>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05</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2" name="10 Redondear rectángulo de esquina diagonal"/>
          <p:cNvSpPr/>
          <p:nvPr/>
        </p:nvSpPr>
        <p:spPr bwMode="auto">
          <a:xfrm flipH="1">
            <a:off x="2686457" y="2842131"/>
            <a:ext cx="564780" cy="958773"/>
          </a:xfrm>
          <a:prstGeom prst="round2DiagRect">
            <a:avLst>
              <a:gd name="adj1" fmla="val 32602"/>
              <a:gd name="adj2" fmla="val 0"/>
            </a:avLst>
          </a:prstGeom>
          <a:solidFill>
            <a:schemeClr val="tx1">
              <a:lumMod val="85000"/>
              <a:lumOff val="15000"/>
            </a:schemeClr>
          </a:solidFill>
          <a:ln w="3175" cap="rnd" cmpd="sng">
            <a:noFill/>
            <a:bevel/>
          </a:ln>
          <a:effectLst/>
          <a:scene3d>
            <a:camera prst="orthographicFront"/>
            <a:lightRig rig="threePt" dir="t"/>
          </a:scene3d>
          <a:sp3d>
            <a:contourClr>
              <a:srgbClr val="BEC7CC"/>
            </a:contourClr>
          </a:sp3d>
          <a:extLst/>
        </p:spPr>
        <p:style>
          <a:lnRef idx="2">
            <a:schemeClr val="accent1">
              <a:shade val="50000"/>
            </a:schemeClr>
          </a:lnRef>
          <a:fillRef idx="1">
            <a:schemeClr val="accent1"/>
          </a:fillRef>
          <a:effectRef idx="0">
            <a:schemeClr val="accent1"/>
          </a:effectRef>
          <a:fontRef idx="minor">
            <a:schemeClr val="lt1"/>
          </a:fontRef>
        </p:style>
        <p:txBody>
          <a:bodyPr lIns="24792" tIns="12396" rIns="24792" bIns="12396" rtlCol="0" anchor="b"/>
          <a:lstStyle/>
          <a:p>
            <a:pPr algn="ctr" defTabSz="875528"/>
            <a:r>
              <a:rPr lang="es-MX"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rPr>
              <a:t>01</a:t>
            </a:r>
            <a:endParaRPr lang="es-SV" sz="2000" dirty="0">
              <a:solidFill>
                <a:srgbClr val="FFFFFF"/>
              </a:solidFill>
              <a:latin typeface="Arial" panose="020B0604020202020204" pitchFamily="34" charset="0"/>
              <a:ea typeface="Open Sans Extrabold" panose="020B0906030804020204" pitchFamily="34" charset="0"/>
              <a:cs typeface="Open Sans Extrabold" panose="020B0906030804020204" pitchFamily="34" charset="0"/>
            </a:endParaRPr>
          </a:p>
        </p:txBody>
      </p:sp>
      <p:sp>
        <p:nvSpPr>
          <p:cNvPr id="23" name="2 Rectángulo"/>
          <p:cNvSpPr/>
          <p:nvPr/>
        </p:nvSpPr>
        <p:spPr bwMode="auto">
          <a:xfrm>
            <a:off x="1161791" y="3806698"/>
            <a:ext cx="6624373" cy="43987"/>
          </a:xfrm>
          <a:prstGeom prst="rect">
            <a:avLst/>
          </a:prstGeom>
          <a:solidFill>
            <a:schemeClr val="tx1">
              <a:lumMod val="85000"/>
              <a:lumOff val="15000"/>
            </a:schemeClr>
          </a:solidFill>
          <a:ln>
            <a:noFill/>
          </a:ln>
          <a:extLst/>
        </p:spPr>
        <p:txBody>
          <a:bodyPr lIns="0" tIns="0" rIns="0" bIns="0" rtlCol="0" anchor="ctr"/>
          <a:lstStyle/>
          <a:p>
            <a:pPr algn="ctr" defTabSz="875528"/>
            <a:endParaRPr lang="es-SV">
              <a:solidFill>
                <a:srgbClr val="000000"/>
              </a:solidFill>
              <a:latin typeface="Arial" panose="020B0604020202020204" pitchFamily="34" charset="0"/>
            </a:endParaRPr>
          </a:p>
        </p:txBody>
      </p:sp>
      <p:sp>
        <p:nvSpPr>
          <p:cNvPr id="24" name="矩形 23"/>
          <p:cNvSpPr/>
          <p:nvPr/>
        </p:nvSpPr>
        <p:spPr>
          <a:xfrm>
            <a:off x="1131064"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5" name="矩形 24"/>
          <p:cNvSpPr/>
          <p:nvPr/>
        </p:nvSpPr>
        <p:spPr>
          <a:xfrm>
            <a:off x="2477495"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6" name="矩形 25"/>
          <p:cNvSpPr/>
          <p:nvPr/>
        </p:nvSpPr>
        <p:spPr>
          <a:xfrm>
            <a:off x="3823926"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7" name="矩形 26"/>
          <p:cNvSpPr/>
          <p:nvPr/>
        </p:nvSpPr>
        <p:spPr>
          <a:xfrm>
            <a:off x="5170357"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28" name="矩形 27"/>
          <p:cNvSpPr/>
          <p:nvPr/>
        </p:nvSpPr>
        <p:spPr>
          <a:xfrm>
            <a:off x="6516787" y="4110029"/>
            <a:ext cx="1350434" cy="498676"/>
          </a:xfrm>
          <a:prstGeom prst="rect">
            <a:avLst/>
          </a:prstGeom>
        </p:spPr>
        <p:txBody>
          <a:bodyPr wrap="square" lIns="63898" tIns="31949" rIns="63898" bIns="31949">
            <a:spAutoFit/>
          </a:bodyPr>
          <a:lstStyle/>
          <a:p>
            <a:pPr algn="just">
              <a:lnSpc>
                <a:spcPct val="150000"/>
              </a:lnSpc>
            </a:pPr>
            <a:r>
              <a:rPr lang="zh-CN" altLang="en-US" sz="600" dirty="0">
                <a:solidFill>
                  <a:schemeClr val="tx1">
                    <a:lumMod val="65000"/>
                    <a:lumOff val="35000"/>
                  </a:schemeClr>
                </a:solidFill>
                <a:latin typeface="Arial" panose="020B0604020202020204" pitchFamily="34" charset="0"/>
                <a:ea typeface="微软雅黑" pitchFamily="34" charset="-122"/>
              </a:rPr>
              <a:t>请替换文字内容，点击添加相关标题文字，修改文字内容，也可以直接复制你的内容到此。</a:t>
            </a:r>
          </a:p>
        </p:txBody>
      </p:sp>
      <p:sp>
        <p:nvSpPr>
          <p:cNvPr id="3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3" name="直接连接符 3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250"/>
                                            <p:tgtEl>
                                              <p:spTgt spid="2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250"/>
                                            <p:tgtEl>
                                              <p:spTgt spid="17"/>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250"/>
                                            <p:tgtEl>
                                              <p:spTgt spid="1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250"/>
                                            <p:tgtEl>
                                              <p:spTgt spid="16"/>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250"/>
                                            <p:tgtEl>
                                              <p:spTgt spid="19"/>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25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25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250"/>
                                            <p:tgtEl>
                                              <p:spTgt spid="14"/>
                                            </p:tgtEl>
                                          </p:cBhvr>
                                        </p:animEffect>
                                      </p:childTnLst>
                                    </p:cTn>
                                  </p:par>
                                </p:childTnLst>
                              </p:cTn>
                            </p:par>
                            <p:par>
                              <p:cTn id="44" fill="hold">
                                <p:stCondLst>
                                  <p:cond delay="2750"/>
                                </p:stCondLst>
                                <p:childTnLst>
                                  <p:par>
                                    <p:cTn id="45" presetID="22" presetClass="entr" presetSubtype="1"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250"/>
                                            <p:tgtEl>
                                              <p:spTgt spid="21"/>
                                            </p:tgtEl>
                                          </p:cBhvr>
                                        </p:animEffect>
                                      </p:childTnLst>
                                    </p:cTn>
                                  </p:par>
                                </p:childTnLst>
                              </p:cTn>
                            </p:par>
                            <p:par>
                              <p:cTn id="48" fill="hold">
                                <p:stCondLst>
                                  <p:cond delay="30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250"/>
                                            <p:tgtEl>
                                              <p:spTgt spid="13"/>
                                            </p:tgtEl>
                                          </p:cBhvr>
                                        </p:animEffect>
                                      </p:childTnLst>
                                    </p:cTn>
                                  </p:par>
                                </p:childTnLst>
                              </p:cTn>
                            </p:par>
                            <p:par>
                              <p:cTn id="52" fill="hold">
                                <p:stCondLst>
                                  <p:cond delay="3250"/>
                                </p:stCondLst>
                                <p:childTnLst>
                                  <p:par>
                                    <p:cTn id="53" presetID="2" presetClass="entr" presetSubtype="2" fill="hold" grpId="0" nodeType="afterEffect" p14:presetBounceEnd="56667">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14:bounceEnd="56667">
                                          <p:cBhvr additive="base">
                                            <p:cTn id="55" dur="300" fill="hold"/>
                                            <p:tgtEl>
                                              <p:spTgt spid="24"/>
                                            </p:tgtEl>
                                            <p:attrNameLst>
                                              <p:attrName>ppt_x</p:attrName>
                                            </p:attrNameLst>
                                          </p:cBhvr>
                                          <p:tavLst>
                                            <p:tav tm="0">
                                              <p:val>
                                                <p:strVal val="1+#ppt_w/2"/>
                                              </p:val>
                                            </p:tav>
                                            <p:tav tm="100000">
                                              <p:val>
                                                <p:strVal val="#ppt_x"/>
                                              </p:val>
                                            </p:tav>
                                          </p:tavLst>
                                        </p:anim>
                                        <p:anim calcmode="lin" valueType="num" p14:bounceEnd="56667">
                                          <p:cBhvr additive="base">
                                            <p:cTn id="56" dur="3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3550"/>
                                </p:stCondLst>
                                <p:childTnLst>
                                  <p:par>
                                    <p:cTn id="58" presetID="2" presetClass="entr" presetSubtype="2" fill="hold" grpId="0" nodeType="afterEffect" p14:presetBounceEnd="56667">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14:bounceEnd="56667">
                                          <p:cBhvr additive="base">
                                            <p:cTn id="60" dur="300" fill="hold"/>
                                            <p:tgtEl>
                                              <p:spTgt spid="25"/>
                                            </p:tgtEl>
                                            <p:attrNameLst>
                                              <p:attrName>ppt_x</p:attrName>
                                            </p:attrNameLst>
                                          </p:cBhvr>
                                          <p:tavLst>
                                            <p:tav tm="0">
                                              <p:val>
                                                <p:strVal val="1+#ppt_w/2"/>
                                              </p:val>
                                            </p:tav>
                                            <p:tav tm="100000">
                                              <p:val>
                                                <p:strVal val="#ppt_x"/>
                                              </p:val>
                                            </p:tav>
                                          </p:tavLst>
                                        </p:anim>
                                        <p:anim calcmode="lin" valueType="num" p14:bounceEnd="56667">
                                          <p:cBhvr additive="base">
                                            <p:cTn id="61" dur="300" fill="hold"/>
                                            <p:tgtEl>
                                              <p:spTgt spid="25"/>
                                            </p:tgtEl>
                                            <p:attrNameLst>
                                              <p:attrName>ppt_y</p:attrName>
                                            </p:attrNameLst>
                                          </p:cBhvr>
                                          <p:tavLst>
                                            <p:tav tm="0">
                                              <p:val>
                                                <p:strVal val="#ppt_y"/>
                                              </p:val>
                                            </p:tav>
                                            <p:tav tm="100000">
                                              <p:val>
                                                <p:strVal val="#ppt_y"/>
                                              </p:val>
                                            </p:tav>
                                          </p:tavLst>
                                        </p:anim>
                                      </p:childTnLst>
                                    </p:cTn>
                                  </p:par>
                                </p:childTnLst>
                              </p:cTn>
                            </p:par>
                            <p:par>
                              <p:cTn id="62" fill="hold">
                                <p:stCondLst>
                                  <p:cond delay="3850"/>
                                </p:stCondLst>
                                <p:childTnLst>
                                  <p:par>
                                    <p:cTn id="63" presetID="2" presetClass="entr" presetSubtype="2" fill="hold" grpId="0" nodeType="afterEffect" p14:presetBounceEnd="56667">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14:bounceEnd="56667">
                                          <p:cBhvr additive="base">
                                            <p:cTn id="65" dur="300" fill="hold"/>
                                            <p:tgtEl>
                                              <p:spTgt spid="26"/>
                                            </p:tgtEl>
                                            <p:attrNameLst>
                                              <p:attrName>ppt_x</p:attrName>
                                            </p:attrNameLst>
                                          </p:cBhvr>
                                          <p:tavLst>
                                            <p:tav tm="0">
                                              <p:val>
                                                <p:strVal val="1+#ppt_w/2"/>
                                              </p:val>
                                            </p:tav>
                                            <p:tav tm="100000">
                                              <p:val>
                                                <p:strVal val="#ppt_x"/>
                                              </p:val>
                                            </p:tav>
                                          </p:tavLst>
                                        </p:anim>
                                        <p:anim calcmode="lin" valueType="num" p14:bounceEnd="56667">
                                          <p:cBhvr additive="base">
                                            <p:cTn id="66" dur="300" fill="hold"/>
                                            <p:tgtEl>
                                              <p:spTgt spid="26"/>
                                            </p:tgtEl>
                                            <p:attrNameLst>
                                              <p:attrName>ppt_y</p:attrName>
                                            </p:attrNameLst>
                                          </p:cBhvr>
                                          <p:tavLst>
                                            <p:tav tm="0">
                                              <p:val>
                                                <p:strVal val="#ppt_y"/>
                                              </p:val>
                                            </p:tav>
                                            <p:tav tm="100000">
                                              <p:val>
                                                <p:strVal val="#ppt_y"/>
                                              </p:val>
                                            </p:tav>
                                          </p:tavLst>
                                        </p:anim>
                                      </p:childTnLst>
                                    </p:cTn>
                                  </p:par>
                                </p:childTnLst>
                              </p:cTn>
                            </p:par>
                            <p:par>
                              <p:cTn id="67" fill="hold">
                                <p:stCondLst>
                                  <p:cond delay="4150"/>
                                </p:stCondLst>
                                <p:childTnLst>
                                  <p:par>
                                    <p:cTn id="68" presetID="2" presetClass="entr" presetSubtype="2" fill="hold" grpId="0" nodeType="afterEffect" p14:presetBounceEnd="56667">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14:bounceEnd="56667">
                                          <p:cBhvr additive="base">
                                            <p:cTn id="70" dur="300" fill="hold"/>
                                            <p:tgtEl>
                                              <p:spTgt spid="27"/>
                                            </p:tgtEl>
                                            <p:attrNameLst>
                                              <p:attrName>ppt_x</p:attrName>
                                            </p:attrNameLst>
                                          </p:cBhvr>
                                          <p:tavLst>
                                            <p:tav tm="0">
                                              <p:val>
                                                <p:strVal val="1+#ppt_w/2"/>
                                              </p:val>
                                            </p:tav>
                                            <p:tav tm="100000">
                                              <p:val>
                                                <p:strVal val="#ppt_x"/>
                                              </p:val>
                                            </p:tav>
                                          </p:tavLst>
                                        </p:anim>
                                        <p:anim calcmode="lin" valueType="num" p14:bounceEnd="56667">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50"/>
                                </p:stCondLst>
                                <p:childTnLst>
                                  <p:par>
                                    <p:cTn id="73" presetID="2" presetClass="entr" presetSubtype="2" fill="hold" grpId="0" nodeType="afterEffect" p14:presetBounceEnd="56667">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14:bounceEnd="56667">
                                          <p:cBhvr additive="base">
                                            <p:cTn id="75" dur="300" fill="hold"/>
                                            <p:tgtEl>
                                              <p:spTgt spid="28"/>
                                            </p:tgtEl>
                                            <p:attrNameLst>
                                              <p:attrName>ppt_x</p:attrName>
                                            </p:attrNameLst>
                                          </p:cBhvr>
                                          <p:tavLst>
                                            <p:tav tm="0">
                                              <p:val>
                                                <p:strVal val="1+#ppt_w/2"/>
                                              </p:val>
                                            </p:tav>
                                            <p:tav tm="100000">
                                              <p:val>
                                                <p:strVal val="#ppt_x"/>
                                              </p:val>
                                            </p:tav>
                                          </p:tavLst>
                                        </p:anim>
                                        <p:anim calcmode="lin" valueType="num" p14:bounceEnd="56667">
                                          <p:cBhvr additive="base">
                                            <p:cTn id="76" dur="3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4750"/>
                                </p:stCondLst>
                                <p:childTnLst>
                                  <p:par>
                                    <p:cTn id="78" presetID="22" presetClass="entr" presetSubtype="2"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par>
                              <p:cTn id="85" fill="hold">
                                <p:stCondLst>
                                  <p:cond delay="5750"/>
                                </p:stCondLst>
                                <p:childTnLst>
                                  <p:par>
                                    <p:cTn id="86" presetID="22" presetClass="entr" presetSubtype="2" fill="hold" grpId="0" nodeType="after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wipe(right)">
                                          <p:cBhvr>
                                            <p:cTn id="88" dur="500"/>
                                            <p:tgtEl>
                                              <p:spTgt spid="2"/>
                                            </p:tgtEl>
                                          </p:cBhvr>
                                        </p:animEffect>
                                      </p:childTnLst>
                                    </p:cTn>
                                  </p:par>
                                </p:childTnLst>
                              </p:cTn>
                            </p:par>
                            <p:par>
                              <p:cTn id="89" fill="hold">
                                <p:stCondLst>
                                  <p:cond delay="6250"/>
                                </p:stCondLst>
                                <p:childTnLst>
                                  <p:par>
                                    <p:cTn id="90" presetID="10" presetClass="entr" presetSubtype="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childTnLst>
                              </p:cTn>
                            </p:par>
                            <p:par>
                              <p:cTn id="93" fill="hold">
                                <p:stCondLst>
                                  <p:cond delay="6750"/>
                                </p:stCondLst>
                                <p:childTnLst>
                                  <p:par>
                                    <p:cTn id="94" presetID="22" presetClass="entr" presetSubtype="2" fill="hold" grpId="0" nodeType="after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childTnLst>
                              </p:cTn>
                            </p:par>
                            <p:par>
                              <p:cTn id="97" fill="hold">
                                <p:stCondLst>
                                  <p:cond delay="7250"/>
                                </p:stCondLst>
                                <p:childTnLst>
                                  <p:par>
                                    <p:cTn id="98" presetID="10"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500"/>
                                            <p:tgtEl>
                                              <p:spTgt spid="9"/>
                                            </p:tgtEl>
                                          </p:cBhvr>
                                        </p:animEffect>
                                      </p:childTnLst>
                                    </p:cTn>
                                  </p:par>
                                </p:childTnLst>
                              </p:cTn>
                            </p:par>
                            <p:par>
                              <p:cTn id="101" fill="hold">
                                <p:stCondLst>
                                  <p:cond delay="7750"/>
                                </p:stCondLst>
                                <p:childTnLst>
                                  <p:par>
                                    <p:cTn id="102" presetID="22" presetClass="entr" presetSubtype="2"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ipe(right)">
                                          <p:cBhvr>
                                            <p:cTn id="104" dur="500"/>
                                            <p:tgtEl>
                                              <p:spTgt spid="4"/>
                                            </p:tgtEl>
                                          </p:cBhvr>
                                        </p:animEffect>
                                      </p:childTnLst>
                                    </p:cTn>
                                  </p:par>
                                </p:childTnLst>
                              </p:cTn>
                            </p:par>
                            <p:par>
                              <p:cTn id="105" fill="hold">
                                <p:stCondLst>
                                  <p:cond delay="8250"/>
                                </p:stCondLst>
                                <p:childTnLst>
                                  <p:par>
                                    <p:cTn id="106" presetID="10" presetClass="entr" presetSubtype="0"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fade">
                                          <p:cBhvr>
                                            <p:cTn id="108" dur="500"/>
                                            <p:tgtEl>
                                              <p:spTgt spid="10"/>
                                            </p:tgtEl>
                                          </p:cBhvr>
                                        </p:animEffect>
                                      </p:childTnLst>
                                    </p:cTn>
                                  </p:par>
                                </p:childTnLst>
                              </p:cTn>
                            </p:par>
                            <p:par>
                              <p:cTn id="109" fill="hold">
                                <p:stCondLst>
                                  <p:cond delay="8750"/>
                                </p:stCondLst>
                                <p:childTnLst>
                                  <p:par>
                                    <p:cTn id="110" presetID="22" presetClass="entr" presetSubtype="2" fill="hold" grpId="0" nodeType="afterEffect">
                                      <p:stCondLst>
                                        <p:cond delay="0"/>
                                      </p:stCondLst>
                                      <p:childTnLst>
                                        <p:set>
                                          <p:cBhvr>
                                            <p:cTn id="111" dur="1" fill="hold">
                                              <p:stCondLst>
                                                <p:cond delay="0"/>
                                              </p:stCondLst>
                                            </p:cTn>
                                            <p:tgtEl>
                                              <p:spTgt spid="5"/>
                                            </p:tgtEl>
                                            <p:attrNameLst>
                                              <p:attrName>style.visibility</p:attrName>
                                            </p:attrNameLst>
                                          </p:cBhvr>
                                          <p:to>
                                            <p:strVal val="visible"/>
                                          </p:to>
                                        </p:set>
                                        <p:animEffect transition="in" filter="wipe(right)">
                                          <p:cBhvr>
                                            <p:cTn id="112" dur="500"/>
                                            <p:tgtEl>
                                              <p:spTgt spid="5"/>
                                            </p:tgtEl>
                                          </p:cBhvr>
                                        </p:animEffect>
                                      </p:childTnLst>
                                    </p:cTn>
                                  </p:par>
                                </p:childTnLst>
                              </p:cTn>
                            </p:par>
                            <p:par>
                              <p:cTn id="113" fill="hold">
                                <p:stCondLst>
                                  <p:cond delay="9250"/>
                                </p:stCondLst>
                                <p:childTnLst>
                                  <p:par>
                                    <p:cTn id="114" presetID="10" presetClass="entr" presetSubtype="0" fill="hold" grpId="0"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outVertical)">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250"/>
                                            <p:tgtEl>
                                              <p:spTgt spid="12"/>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up)">
                                          <p:cBhvr>
                                            <p:cTn id="15" dur="250"/>
                                            <p:tgtEl>
                                              <p:spTgt spid="2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250"/>
                                            <p:tgtEl>
                                              <p:spTgt spid="17"/>
                                            </p:tgtEl>
                                          </p:cBhvr>
                                        </p:animEffect>
                                      </p:childTnLst>
                                    </p:cTn>
                                  </p:par>
                                </p:childTnLst>
                              </p:cTn>
                            </p:par>
                            <p:par>
                              <p:cTn id="20" fill="hold">
                                <p:stCondLst>
                                  <p:cond delay="1250"/>
                                </p:stCondLst>
                                <p:childTnLst>
                                  <p:par>
                                    <p:cTn id="21" presetID="22" presetClass="entr" presetSubtype="1"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250"/>
                                            <p:tgtEl>
                                              <p:spTgt spid="18"/>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250"/>
                                            <p:tgtEl>
                                              <p:spTgt spid="16"/>
                                            </p:tgtEl>
                                          </p:cBhvr>
                                        </p:animEffect>
                                      </p:childTnLst>
                                    </p:cTn>
                                  </p:par>
                                </p:childTnLst>
                              </p:cTn>
                            </p:par>
                            <p:par>
                              <p:cTn id="28" fill="hold">
                                <p:stCondLst>
                                  <p:cond delay="1750"/>
                                </p:stCondLst>
                                <p:childTnLst>
                                  <p:par>
                                    <p:cTn id="29" presetID="22" presetClass="entr" presetSubtype="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250"/>
                                            <p:tgtEl>
                                              <p:spTgt spid="19"/>
                                            </p:tgtEl>
                                          </p:cBhvr>
                                        </p:animEffect>
                                      </p:childTnLst>
                                    </p:cTn>
                                  </p:par>
                                </p:childTnLst>
                              </p:cTn>
                            </p:par>
                            <p:par>
                              <p:cTn id="32" fill="hold">
                                <p:stCondLst>
                                  <p:cond delay="200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250"/>
                                </p:stCondLst>
                                <p:childTnLst>
                                  <p:par>
                                    <p:cTn id="37" presetID="22" presetClass="entr" presetSubtype="1"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up)">
                                          <p:cBhvr>
                                            <p:cTn id="39" dur="250"/>
                                            <p:tgtEl>
                                              <p:spTgt spid="20"/>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250"/>
                                            <p:tgtEl>
                                              <p:spTgt spid="14"/>
                                            </p:tgtEl>
                                          </p:cBhvr>
                                        </p:animEffect>
                                      </p:childTnLst>
                                    </p:cTn>
                                  </p:par>
                                </p:childTnLst>
                              </p:cTn>
                            </p:par>
                            <p:par>
                              <p:cTn id="44" fill="hold">
                                <p:stCondLst>
                                  <p:cond delay="2750"/>
                                </p:stCondLst>
                                <p:childTnLst>
                                  <p:par>
                                    <p:cTn id="45" presetID="22" presetClass="entr" presetSubtype="1"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250"/>
                                            <p:tgtEl>
                                              <p:spTgt spid="21"/>
                                            </p:tgtEl>
                                          </p:cBhvr>
                                        </p:animEffect>
                                      </p:childTnLst>
                                    </p:cTn>
                                  </p:par>
                                </p:childTnLst>
                              </p:cTn>
                            </p:par>
                            <p:par>
                              <p:cTn id="48" fill="hold">
                                <p:stCondLst>
                                  <p:cond delay="30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250"/>
                                            <p:tgtEl>
                                              <p:spTgt spid="13"/>
                                            </p:tgtEl>
                                          </p:cBhvr>
                                        </p:animEffect>
                                      </p:childTnLst>
                                    </p:cTn>
                                  </p:par>
                                </p:childTnLst>
                              </p:cTn>
                            </p:par>
                            <p:par>
                              <p:cTn id="52" fill="hold">
                                <p:stCondLst>
                                  <p:cond delay="3250"/>
                                </p:stCondLst>
                                <p:childTnLst>
                                  <p:par>
                                    <p:cTn id="53" presetID="2" presetClass="entr" presetSubtype="2"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300" fill="hold"/>
                                            <p:tgtEl>
                                              <p:spTgt spid="24"/>
                                            </p:tgtEl>
                                            <p:attrNameLst>
                                              <p:attrName>ppt_x</p:attrName>
                                            </p:attrNameLst>
                                          </p:cBhvr>
                                          <p:tavLst>
                                            <p:tav tm="0">
                                              <p:val>
                                                <p:strVal val="1+#ppt_w/2"/>
                                              </p:val>
                                            </p:tav>
                                            <p:tav tm="100000">
                                              <p:val>
                                                <p:strVal val="#ppt_x"/>
                                              </p:val>
                                            </p:tav>
                                          </p:tavLst>
                                        </p:anim>
                                        <p:anim calcmode="lin" valueType="num">
                                          <p:cBhvr additive="base">
                                            <p:cTn id="56" dur="3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3550"/>
                                </p:stCondLst>
                                <p:childTnLst>
                                  <p:par>
                                    <p:cTn id="58" presetID="2" presetClass="entr" presetSubtype="2"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300" fill="hold"/>
                                            <p:tgtEl>
                                              <p:spTgt spid="25"/>
                                            </p:tgtEl>
                                            <p:attrNameLst>
                                              <p:attrName>ppt_x</p:attrName>
                                            </p:attrNameLst>
                                          </p:cBhvr>
                                          <p:tavLst>
                                            <p:tav tm="0">
                                              <p:val>
                                                <p:strVal val="1+#ppt_w/2"/>
                                              </p:val>
                                            </p:tav>
                                            <p:tav tm="100000">
                                              <p:val>
                                                <p:strVal val="#ppt_x"/>
                                              </p:val>
                                            </p:tav>
                                          </p:tavLst>
                                        </p:anim>
                                        <p:anim calcmode="lin" valueType="num">
                                          <p:cBhvr additive="base">
                                            <p:cTn id="61" dur="300" fill="hold"/>
                                            <p:tgtEl>
                                              <p:spTgt spid="25"/>
                                            </p:tgtEl>
                                            <p:attrNameLst>
                                              <p:attrName>ppt_y</p:attrName>
                                            </p:attrNameLst>
                                          </p:cBhvr>
                                          <p:tavLst>
                                            <p:tav tm="0">
                                              <p:val>
                                                <p:strVal val="#ppt_y"/>
                                              </p:val>
                                            </p:tav>
                                            <p:tav tm="100000">
                                              <p:val>
                                                <p:strVal val="#ppt_y"/>
                                              </p:val>
                                            </p:tav>
                                          </p:tavLst>
                                        </p:anim>
                                      </p:childTnLst>
                                    </p:cTn>
                                  </p:par>
                                </p:childTnLst>
                              </p:cTn>
                            </p:par>
                            <p:par>
                              <p:cTn id="62" fill="hold">
                                <p:stCondLst>
                                  <p:cond delay="3850"/>
                                </p:stCondLst>
                                <p:childTnLst>
                                  <p:par>
                                    <p:cTn id="63" presetID="2" presetClass="entr" presetSubtype="2"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300" fill="hold"/>
                                            <p:tgtEl>
                                              <p:spTgt spid="26"/>
                                            </p:tgtEl>
                                            <p:attrNameLst>
                                              <p:attrName>ppt_x</p:attrName>
                                            </p:attrNameLst>
                                          </p:cBhvr>
                                          <p:tavLst>
                                            <p:tav tm="0">
                                              <p:val>
                                                <p:strVal val="1+#ppt_w/2"/>
                                              </p:val>
                                            </p:tav>
                                            <p:tav tm="100000">
                                              <p:val>
                                                <p:strVal val="#ppt_x"/>
                                              </p:val>
                                            </p:tav>
                                          </p:tavLst>
                                        </p:anim>
                                        <p:anim calcmode="lin" valueType="num">
                                          <p:cBhvr additive="base">
                                            <p:cTn id="66" dur="300" fill="hold"/>
                                            <p:tgtEl>
                                              <p:spTgt spid="26"/>
                                            </p:tgtEl>
                                            <p:attrNameLst>
                                              <p:attrName>ppt_y</p:attrName>
                                            </p:attrNameLst>
                                          </p:cBhvr>
                                          <p:tavLst>
                                            <p:tav tm="0">
                                              <p:val>
                                                <p:strVal val="#ppt_y"/>
                                              </p:val>
                                            </p:tav>
                                            <p:tav tm="100000">
                                              <p:val>
                                                <p:strVal val="#ppt_y"/>
                                              </p:val>
                                            </p:tav>
                                          </p:tavLst>
                                        </p:anim>
                                      </p:childTnLst>
                                    </p:cTn>
                                  </p:par>
                                </p:childTnLst>
                              </p:cTn>
                            </p:par>
                            <p:par>
                              <p:cTn id="67" fill="hold">
                                <p:stCondLst>
                                  <p:cond delay="4150"/>
                                </p:stCondLst>
                                <p:childTnLst>
                                  <p:par>
                                    <p:cTn id="68" presetID="2" presetClass="entr" presetSubtype="2" fill="hold" grpId="0" nodeType="after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300" fill="hold"/>
                                            <p:tgtEl>
                                              <p:spTgt spid="27"/>
                                            </p:tgtEl>
                                            <p:attrNameLst>
                                              <p:attrName>ppt_x</p:attrName>
                                            </p:attrNameLst>
                                          </p:cBhvr>
                                          <p:tavLst>
                                            <p:tav tm="0">
                                              <p:val>
                                                <p:strVal val="1+#ppt_w/2"/>
                                              </p:val>
                                            </p:tav>
                                            <p:tav tm="100000">
                                              <p:val>
                                                <p:strVal val="#ppt_x"/>
                                              </p:val>
                                            </p:tav>
                                          </p:tavLst>
                                        </p:anim>
                                        <p:anim calcmode="lin" valueType="num">
                                          <p:cBhvr additive="base">
                                            <p:cTn id="71" dur="300" fill="hold"/>
                                            <p:tgtEl>
                                              <p:spTgt spid="27"/>
                                            </p:tgtEl>
                                            <p:attrNameLst>
                                              <p:attrName>ppt_y</p:attrName>
                                            </p:attrNameLst>
                                          </p:cBhvr>
                                          <p:tavLst>
                                            <p:tav tm="0">
                                              <p:val>
                                                <p:strVal val="#ppt_y"/>
                                              </p:val>
                                            </p:tav>
                                            <p:tav tm="100000">
                                              <p:val>
                                                <p:strVal val="#ppt_y"/>
                                              </p:val>
                                            </p:tav>
                                          </p:tavLst>
                                        </p:anim>
                                      </p:childTnLst>
                                    </p:cTn>
                                  </p:par>
                                </p:childTnLst>
                              </p:cTn>
                            </p:par>
                            <p:par>
                              <p:cTn id="72" fill="hold">
                                <p:stCondLst>
                                  <p:cond delay="4450"/>
                                </p:stCondLst>
                                <p:childTnLst>
                                  <p:par>
                                    <p:cTn id="73" presetID="2" presetClass="entr" presetSubtype="2"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300" fill="hold"/>
                                            <p:tgtEl>
                                              <p:spTgt spid="28"/>
                                            </p:tgtEl>
                                            <p:attrNameLst>
                                              <p:attrName>ppt_x</p:attrName>
                                            </p:attrNameLst>
                                          </p:cBhvr>
                                          <p:tavLst>
                                            <p:tav tm="0">
                                              <p:val>
                                                <p:strVal val="1+#ppt_w/2"/>
                                              </p:val>
                                            </p:tav>
                                            <p:tav tm="100000">
                                              <p:val>
                                                <p:strVal val="#ppt_x"/>
                                              </p:val>
                                            </p:tav>
                                          </p:tavLst>
                                        </p:anim>
                                        <p:anim calcmode="lin" valueType="num">
                                          <p:cBhvr additive="base">
                                            <p:cTn id="76" dur="3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4750"/>
                                </p:stCondLst>
                                <p:childTnLst>
                                  <p:par>
                                    <p:cTn id="78" presetID="22" presetClass="entr" presetSubtype="2" fill="hold" grpId="0"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childTnLst>
                              </p:cTn>
                            </p:par>
                            <p:par>
                              <p:cTn id="85" fill="hold">
                                <p:stCondLst>
                                  <p:cond delay="5750"/>
                                </p:stCondLst>
                                <p:childTnLst>
                                  <p:par>
                                    <p:cTn id="86" presetID="22" presetClass="entr" presetSubtype="2" fill="hold" grpId="0" nodeType="after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wipe(right)">
                                          <p:cBhvr>
                                            <p:cTn id="88" dur="500"/>
                                            <p:tgtEl>
                                              <p:spTgt spid="2"/>
                                            </p:tgtEl>
                                          </p:cBhvr>
                                        </p:animEffect>
                                      </p:childTnLst>
                                    </p:cTn>
                                  </p:par>
                                </p:childTnLst>
                              </p:cTn>
                            </p:par>
                            <p:par>
                              <p:cTn id="89" fill="hold">
                                <p:stCondLst>
                                  <p:cond delay="6250"/>
                                </p:stCondLst>
                                <p:childTnLst>
                                  <p:par>
                                    <p:cTn id="90" presetID="10" presetClass="entr" presetSubtype="0" fill="hold" grpId="0" nodeType="after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fade">
                                          <p:cBhvr>
                                            <p:cTn id="92" dur="500"/>
                                            <p:tgtEl>
                                              <p:spTgt spid="8"/>
                                            </p:tgtEl>
                                          </p:cBhvr>
                                        </p:animEffect>
                                      </p:childTnLst>
                                    </p:cTn>
                                  </p:par>
                                </p:childTnLst>
                              </p:cTn>
                            </p:par>
                            <p:par>
                              <p:cTn id="93" fill="hold">
                                <p:stCondLst>
                                  <p:cond delay="6750"/>
                                </p:stCondLst>
                                <p:childTnLst>
                                  <p:par>
                                    <p:cTn id="94" presetID="22" presetClass="entr" presetSubtype="2" fill="hold" grpId="0" nodeType="afterEffect">
                                      <p:stCondLst>
                                        <p:cond delay="0"/>
                                      </p:stCondLst>
                                      <p:childTnLst>
                                        <p:set>
                                          <p:cBhvr>
                                            <p:cTn id="95" dur="1" fill="hold">
                                              <p:stCondLst>
                                                <p:cond delay="0"/>
                                              </p:stCondLst>
                                            </p:cTn>
                                            <p:tgtEl>
                                              <p:spTgt spid="3"/>
                                            </p:tgtEl>
                                            <p:attrNameLst>
                                              <p:attrName>style.visibility</p:attrName>
                                            </p:attrNameLst>
                                          </p:cBhvr>
                                          <p:to>
                                            <p:strVal val="visible"/>
                                          </p:to>
                                        </p:set>
                                        <p:animEffect transition="in" filter="wipe(right)">
                                          <p:cBhvr>
                                            <p:cTn id="96" dur="500"/>
                                            <p:tgtEl>
                                              <p:spTgt spid="3"/>
                                            </p:tgtEl>
                                          </p:cBhvr>
                                        </p:animEffect>
                                      </p:childTnLst>
                                    </p:cTn>
                                  </p:par>
                                </p:childTnLst>
                              </p:cTn>
                            </p:par>
                            <p:par>
                              <p:cTn id="97" fill="hold">
                                <p:stCondLst>
                                  <p:cond delay="7250"/>
                                </p:stCondLst>
                                <p:childTnLst>
                                  <p:par>
                                    <p:cTn id="98" presetID="10" presetClass="entr" presetSubtype="0"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500"/>
                                            <p:tgtEl>
                                              <p:spTgt spid="9"/>
                                            </p:tgtEl>
                                          </p:cBhvr>
                                        </p:animEffect>
                                      </p:childTnLst>
                                    </p:cTn>
                                  </p:par>
                                </p:childTnLst>
                              </p:cTn>
                            </p:par>
                            <p:par>
                              <p:cTn id="101" fill="hold">
                                <p:stCondLst>
                                  <p:cond delay="7750"/>
                                </p:stCondLst>
                                <p:childTnLst>
                                  <p:par>
                                    <p:cTn id="102" presetID="22" presetClass="entr" presetSubtype="2" fill="hold" grpId="0" nodeType="afterEffect">
                                      <p:stCondLst>
                                        <p:cond delay="0"/>
                                      </p:stCondLst>
                                      <p:childTnLst>
                                        <p:set>
                                          <p:cBhvr>
                                            <p:cTn id="103" dur="1" fill="hold">
                                              <p:stCondLst>
                                                <p:cond delay="0"/>
                                              </p:stCondLst>
                                            </p:cTn>
                                            <p:tgtEl>
                                              <p:spTgt spid="4"/>
                                            </p:tgtEl>
                                            <p:attrNameLst>
                                              <p:attrName>style.visibility</p:attrName>
                                            </p:attrNameLst>
                                          </p:cBhvr>
                                          <p:to>
                                            <p:strVal val="visible"/>
                                          </p:to>
                                        </p:set>
                                        <p:animEffect transition="in" filter="wipe(right)">
                                          <p:cBhvr>
                                            <p:cTn id="104" dur="500"/>
                                            <p:tgtEl>
                                              <p:spTgt spid="4"/>
                                            </p:tgtEl>
                                          </p:cBhvr>
                                        </p:animEffect>
                                      </p:childTnLst>
                                    </p:cTn>
                                  </p:par>
                                </p:childTnLst>
                              </p:cTn>
                            </p:par>
                            <p:par>
                              <p:cTn id="105" fill="hold">
                                <p:stCondLst>
                                  <p:cond delay="8250"/>
                                </p:stCondLst>
                                <p:childTnLst>
                                  <p:par>
                                    <p:cTn id="106" presetID="10" presetClass="entr" presetSubtype="0" fill="hold" grpId="0" nodeType="afterEffect">
                                      <p:stCondLst>
                                        <p:cond delay="0"/>
                                      </p:stCondLst>
                                      <p:childTnLst>
                                        <p:set>
                                          <p:cBhvr>
                                            <p:cTn id="107" dur="1" fill="hold">
                                              <p:stCondLst>
                                                <p:cond delay="0"/>
                                              </p:stCondLst>
                                            </p:cTn>
                                            <p:tgtEl>
                                              <p:spTgt spid="10"/>
                                            </p:tgtEl>
                                            <p:attrNameLst>
                                              <p:attrName>style.visibility</p:attrName>
                                            </p:attrNameLst>
                                          </p:cBhvr>
                                          <p:to>
                                            <p:strVal val="visible"/>
                                          </p:to>
                                        </p:set>
                                        <p:animEffect transition="in" filter="fade">
                                          <p:cBhvr>
                                            <p:cTn id="108" dur="500"/>
                                            <p:tgtEl>
                                              <p:spTgt spid="10"/>
                                            </p:tgtEl>
                                          </p:cBhvr>
                                        </p:animEffect>
                                      </p:childTnLst>
                                    </p:cTn>
                                  </p:par>
                                </p:childTnLst>
                              </p:cTn>
                            </p:par>
                            <p:par>
                              <p:cTn id="109" fill="hold">
                                <p:stCondLst>
                                  <p:cond delay="8750"/>
                                </p:stCondLst>
                                <p:childTnLst>
                                  <p:par>
                                    <p:cTn id="110" presetID="22" presetClass="entr" presetSubtype="2" fill="hold" grpId="0" nodeType="afterEffect">
                                      <p:stCondLst>
                                        <p:cond delay="0"/>
                                      </p:stCondLst>
                                      <p:childTnLst>
                                        <p:set>
                                          <p:cBhvr>
                                            <p:cTn id="111" dur="1" fill="hold">
                                              <p:stCondLst>
                                                <p:cond delay="0"/>
                                              </p:stCondLst>
                                            </p:cTn>
                                            <p:tgtEl>
                                              <p:spTgt spid="5"/>
                                            </p:tgtEl>
                                            <p:attrNameLst>
                                              <p:attrName>style.visibility</p:attrName>
                                            </p:attrNameLst>
                                          </p:cBhvr>
                                          <p:to>
                                            <p:strVal val="visible"/>
                                          </p:to>
                                        </p:set>
                                        <p:animEffect transition="in" filter="wipe(right)">
                                          <p:cBhvr>
                                            <p:cTn id="112" dur="500"/>
                                            <p:tgtEl>
                                              <p:spTgt spid="5"/>
                                            </p:tgtEl>
                                          </p:cBhvr>
                                        </p:animEffect>
                                      </p:childTnLst>
                                    </p:cTn>
                                  </p:par>
                                </p:childTnLst>
                              </p:cTn>
                            </p:par>
                            <p:par>
                              <p:cTn id="113" fill="hold">
                                <p:stCondLst>
                                  <p:cond delay="9250"/>
                                </p:stCondLst>
                                <p:childTnLst>
                                  <p:par>
                                    <p:cTn id="114" presetID="10" presetClass="entr" presetSubtype="0" fill="hold" grpId="0" nodeType="afterEffect">
                                      <p:stCondLst>
                                        <p:cond delay="0"/>
                                      </p:stCondLst>
                                      <p:childTnLst>
                                        <p:set>
                                          <p:cBhvr>
                                            <p:cTn id="115" dur="1" fill="hold">
                                              <p:stCondLst>
                                                <p:cond delay="0"/>
                                              </p:stCondLst>
                                            </p:cTn>
                                            <p:tgtEl>
                                              <p:spTgt spid="11"/>
                                            </p:tgtEl>
                                            <p:attrNameLst>
                                              <p:attrName>style.visibility</p:attrName>
                                            </p:attrNameLst>
                                          </p:cBhvr>
                                          <p:to>
                                            <p:strVal val="visible"/>
                                          </p:to>
                                        </p:set>
                                        <p:animEffect transition="in" filter="fade">
                                          <p:cBhvr>
                                            <p:cTn id="1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向右箭头"/>
          <p:cNvSpPr/>
          <p:nvPr/>
        </p:nvSpPr>
        <p:spPr bwMode="auto">
          <a:xfrm>
            <a:off x="2942243" y="1994657"/>
            <a:ext cx="1314539" cy="1308615"/>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3" name="向右箭头"/>
          <p:cNvSpPr/>
          <p:nvPr/>
        </p:nvSpPr>
        <p:spPr bwMode="auto">
          <a:xfrm flipH="1">
            <a:off x="4744812" y="1994657"/>
            <a:ext cx="1314539" cy="1308615"/>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4" name="向右箭头"/>
          <p:cNvSpPr/>
          <p:nvPr/>
        </p:nvSpPr>
        <p:spPr bwMode="auto">
          <a:xfrm rot="16200000">
            <a:off x="3843911" y="2931620"/>
            <a:ext cx="1308615" cy="1314539"/>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5" name="向右箭头"/>
          <p:cNvSpPr/>
          <p:nvPr/>
        </p:nvSpPr>
        <p:spPr bwMode="auto">
          <a:xfrm rot="16200000" flipH="1">
            <a:off x="3843911" y="1049903"/>
            <a:ext cx="1308615" cy="1314539"/>
          </a:xfrm>
          <a:custGeom>
            <a:avLst/>
            <a:gdLst>
              <a:gd name="T0" fmla="*/ 899885 w 2768"/>
              <a:gd name="T1" fmla="*/ 0 h 2769"/>
              <a:gd name="T2" fmla="*/ 0 w 2768"/>
              <a:gd name="T3" fmla="*/ 899873 h 2769"/>
              <a:gd name="T4" fmla="*/ 899885 w 2768"/>
              <a:gd name="T5" fmla="*/ 1800397 h 2769"/>
              <a:gd name="T6" fmla="*/ 1798471 w 2768"/>
              <a:gd name="T7" fmla="*/ 899873 h 2769"/>
              <a:gd name="T8" fmla="*/ 899885 w 2768"/>
              <a:gd name="T9" fmla="*/ 0 h 2769"/>
              <a:gd name="T10" fmla="*/ 1365097 w 2768"/>
              <a:gd name="T11" fmla="*/ 938885 h 2769"/>
              <a:gd name="T12" fmla="*/ 895337 w 2768"/>
              <a:gd name="T13" fmla="*/ 1369316 h 2769"/>
              <a:gd name="T14" fmla="*/ 830363 w 2768"/>
              <a:gd name="T15" fmla="*/ 1372567 h 2769"/>
              <a:gd name="T16" fmla="*/ 779034 w 2768"/>
              <a:gd name="T17" fmla="*/ 1323802 h 2769"/>
              <a:gd name="T18" fmla="*/ 779034 w 2768"/>
              <a:gd name="T19" fmla="*/ 1105986 h 2769"/>
              <a:gd name="T20" fmla="*/ 475607 w 2768"/>
              <a:gd name="T21" fmla="*/ 1024061 h 2769"/>
              <a:gd name="T22" fmla="*/ 419730 w 2768"/>
              <a:gd name="T23" fmla="*/ 899873 h 2769"/>
              <a:gd name="T24" fmla="*/ 475607 w 2768"/>
              <a:gd name="T25" fmla="*/ 775686 h 2769"/>
              <a:gd name="T26" fmla="*/ 779034 w 2768"/>
              <a:gd name="T27" fmla="*/ 693761 h 2769"/>
              <a:gd name="T28" fmla="*/ 779034 w 2768"/>
              <a:gd name="T29" fmla="*/ 476595 h 2769"/>
              <a:gd name="T30" fmla="*/ 830363 w 2768"/>
              <a:gd name="T31" fmla="*/ 427180 h 2769"/>
              <a:gd name="T32" fmla="*/ 895337 w 2768"/>
              <a:gd name="T33" fmla="*/ 430431 h 2769"/>
              <a:gd name="T34" fmla="*/ 1365097 w 2768"/>
              <a:gd name="T35" fmla="*/ 861512 h 2769"/>
              <a:gd name="T36" fmla="*/ 1365097 w 2768"/>
              <a:gd name="T37" fmla="*/ 938885 h 27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68" h="2769">
                <a:moveTo>
                  <a:pt x="1385" y="0"/>
                </a:moveTo>
                <a:cubicBezTo>
                  <a:pt x="620" y="0"/>
                  <a:pt x="0" y="620"/>
                  <a:pt x="0" y="1384"/>
                </a:cubicBezTo>
                <a:cubicBezTo>
                  <a:pt x="0" y="2149"/>
                  <a:pt x="620" y="2769"/>
                  <a:pt x="1385" y="2769"/>
                </a:cubicBezTo>
                <a:cubicBezTo>
                  <a:pt x="2149" y="2769"/>
                  <a:pt x="2768" y="2149"/>
                  <a:pt x="2768" y="1384"/>
                </a:cubicBezTo>
                <a:cubicBezTo>
                  <a:pt x="2768" y="620"/>
                  <a:pt x="2149" y="0"/>
                  <a:pt x="1385" y="0"/>
                </a:cubicBezTo>
                <a:close/>
                <a:moveTo>
                  <a:pt x="2101" y="1444"/>
                </a:moveTo>
                <a:cubicBezTo>
                  <a:pt x="2088" y="1461"/>
                  <a:pt x="1765" y="1851"/>
                  <a:pt x="1378" y="2106"/>
                </a:cubicBezTo>
                <a:cubicBezTo>
                  <a:pt x="1348" y="2126"/>
                  <a:pt x="1310" y="2128"/>
                  <a:pt x="1278" y="2111"/>
                </a:cubicBezTo>
                <a:cubicBezTo>
                  <a:pt x="1247" y="2094"/>
                  <a:pt x="1199" y="2071"/>
                  <a:pt x="1199" y="2036"/>
                </a:cubicBezTo>
                <a:cubicBezTo>
                  <a:pt x="1199" y="1701"/>
                  <a:pt x="1199" y="1701"/>
                  <a:pt x="1199" y="1701"/>
                </a:cubicBezTo>
                <a:cubicBezTo>
                  <a:pt x="987" y="1666"/>
                  <a:pt x="767" y="1600"/>
                  <a:pt x="732" y="1575"/>
                </a:cubicBezTo>
                <a:cubicBezTo>
                  <a:pt x="681" y="1540"/>
                  <a:pt x="646" y="1480"/>
                  <a:pt x="646" y="1384"/>
                </a:cubicBezTo>
                <a:cubicBezTo>
                  <a:pt x="646" y="1288"/>
                  <a:pt x="681" y="1228"/>
                  <a:pt x="732" y="1193"/>
                </a:cubicBezTo>
                <a:cubicBezTo>
                  <a:pt x="767" y="1169"/>
                  <a:pt x="987" y="1102"/>
                  <a:pt x="1199" y="1067"/>
                </a:cubicBezTo>
                <a:cubicBezTo>
                  <a:pt x="1199" y="733"/>
                  <a:pt x="1199" y="733"/>
                  <a:pt x="1199" y="733"/>
                </a:cubicBezTo>
                <a:cubicBezTo>
                  <a:pt x="1199" y="698"/>
                  <a:pt x="1247" y="674"/>
                  <a:pt x="1278" y="657"/>
                </a:cubicBezTo>
                <a:cubicBezTo>
                  <a:pt x="1310" y="641"/>
                  <a:pt x="1348" y="643"/>
                  <a:pt x="1378" y="662"/>
                </a:cubicBezTo>
                <a:cubicBezTo>
                  <a:pt x="1765" y="918"/>
                  <a:pt x="2088" y="1308"/>
                  <a:pt x="2101" y="1325"/>
                </a:cubicBezTo>
                <a:cubicBezTo>
                  <a:pt x="2129" y="1360"/>
                  <a:pt x="2129" y="1409"/>
                  <a:pt x="2101" y="14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6" name="文本框 20"/>
          <p:cNvSpPr txBox="1"/>
          <p:nvPr/>
        </p:nvSpPr>
        <p:spPr>
          <a:xfrm flipH="1">
            <a:off x="920271" y="2635897"/>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47" name="文本框 22"/>
          <p:cNvSpPr txBox="1"/>
          <p:nvPr/>
        </p:nvSpPr>
        <p:spPr>
          <a:xfrm flipH="1">
            <a:off x="920271" y="2910781"/>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48" name="直接连接符 47"/>
          <p:cNvCxnSpPr/>
          <p:nvPr/>
        </p:nvCxnSpPr>
        <p:spPr>
          <a:xfrm>
            <a:off x="998562" y="3630425"/>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9" name="文本框 51"/>
          <p:cNvSpPr txBox="1"/>
          <p:nvPr/>
        </p:nvSpPr>
        <p:spPr>
          <a:xfrm flipH="1">
            <a:off x="931054" y="3683163"/>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0" name="文本框 20"/>
          <p:cNvSpPr txBox="1"/>
          <p:nvPr/>
        </p:nvSpPr>
        <p:spPr>
          <a:xfrm flipH="1">
            <a:off x="6026535" y="911456"/>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1" name="文本框 22"/>
          <p:cNvSpPr txBox="1"/>
          <p:nvPr/>
        </p:nvSpPr>
        <p:spPr>
          <a:xfrm flipH="1">
            <a:off x="6026534" y="1186341"/>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52" name="直接连接符 51"/>
          <p:cNvCxnSpPr/>
          <p:nvPr/>
        </p:nvCxnSpPr>
        <p:spPr>
          <a:xfrm>
            <a:off x="6104826" y="1905985"/>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53" name="文本框 55"/>
          <p:cNvSpPr txBox="1"/>
          <p:nvPr/>
        </p:nvSpPr>
        <p:spPr>
          <a:xfrm flipH="1">
            <a:off x="6037317" y="1958722"/>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4" name="文本框 20"/>
          <p:cNvSpPr txBox="1"/>
          <p:nvPr/>
        </p:nvSpPr>
        <p:spPr>
          <a:xfrm flipH="1">
            <a:off x="5330823" y="3315872"/>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5" name="文本框 22"/>
          <p:cNvSpPr txBox="1"/>
          <p:nvPr/>
        </p:nvSpPr>
        <p:spPr>
          <a:xfrm flipH="1">
            <a:off x="5330822" y="3590757"/>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56" name="直接连接符 55"/>
          <p:cNvCxnSpPr/>
          <p:nvPr/>
        </p:nvCxnSpPr>
        <p:spPr>
          <a:xfrm>
            <a:off x="5409114" y="4310401"/>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57" name="文本框 60"/>
          <p:cNvSpPr txBox="1"/>
          <p:nvPr/>
        </p:nvSpPr>
        <p:spPr>
          <a:xfrm flipH="1">
            <a:off x="5341605" y="4363138"/>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58" name="文本框 20"/>
          <p:cNvSpPr txBox="1"/>
          <p:nvPr/>
        </p:nvSpPr>
        <p:spPr>
          <a:xfrm flipH="1">
            <a:off x="1328135" y="663641"/>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59" name="文本框 22"/>
          <p:cNvSpPr txBox="1"/>
          <p:nvPr/>
        </p:nvSpPr>
        <p:spPr>
          <a:xfrm flipH="1">
            <a:off x="1328135" y="938525"/>
            <a:ext cx="2055257"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cxnSp>
        <p:nvCxnSpPr>
          <p:cNvPr id="60" name="直接连接符 59"/>
          <p:cNvCxnSpPr/>
          <p:nvPr/>
        </p:nvCxnSpPr>
        <p:spPr>
          <a:xfrm>
            <a:off x="1406426" y="1658170"/>
            <a:ext cx="1514721"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61" name="文本框 64"/>
          <p:cNvSpPr txBox="1"/>
          <p:nvPr/>
        </p:nvSpPr>
        <p:spPr>
          <a:xfrm flipH="1">
            <a:off x="1338917" y="1710907"/>
            <a:ext cx="2055257"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sp>
        <p:nvSpPr>
          <p:cNvPr id="2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3" name="直接连接符 2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3376" y="567502"/>
            <a:ext cx="2021034" cy="2125799"/>
            <a:chOff x="2182" y="1912"/>
            <a:chExt cx="4311" cy="4555"/>
          </a:xfrm>
        </p:grpSpPr>
        <p:sp>
          <p:nvSpPr>
            <p:cNvPr id="3" name="椭圆 2"/>
            <p:cNvSpPr/>
            <p:nvPr/>
          </p:nvSpPr>
          <p:spPr>
            <a:xfrm>
              <a:off x="2935" y="2939"/>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rot="12540000" flipH="1">
              <a:off x="2182" y="1912"/>
              <a:ext cx="1516" cy="3933"/>
              <a:chOff x="9094" y="1721"/>
              <a:chExt cx="1723" cy="7210"/>
            </a:xfrm>
          </p:grpSpPr>
          <p:sp>
            <p:nvSpPr>
              <p:cNvPr id="5" name="矩形 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a:off x="3375422" y="567502"/>
            <a:ext cx="2021034" cy="2125799"/>
            <a:chOff x="7200" y="1469"/>
            <a:chExt cx="4311" cy="4555"/>
          </a:xfrm>
        </p:grpSpPr>
        <p:sp>
          <p:nvSpPr>
            <p:cNvPr id="8" name="椭圆 7"/>
            <p:cNvSpPr/>
            <p:nvPr/>
          </p:nvSpPr>
          <p:spPr>
            <a:xfrm>
              <a:off x="7953" y="2496"/>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grpSp>
          <p:nvGrpSpPr>
            <p:cNvPr id="9" name="组合 8"/>
            <p:cNvGrpSpPr/>
            <p:nvPr/>
          </p:nvGrpSpPr>
          <p:grpSpPr>
            <a:xfrm rot="12540000" flipH="1">
              <a:off x="7200" y="1469"/>
              <a:ext cx="1516" cy="3933"/>
              <a:chOff x="9094" y="1721"/>
              <a:chExt cx="1723" cy="7210"/>
            </a:xfrm>
          </p:grpSpPr>
          <p:sp>
            <p:nvSpPr>
              <p:cNvPr id="10" name="矩形 9"/>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a:off x="5997469" y="567502"/>
            <a:ext cx="2021034" cy="2125799"/>
            <a:chOff x="12793" y="1469"/>
            <a:chExt cx="4311" cy="4555"/>
          </a:xfrm>
        </p:grpSpPr>
        <p:sp>
          <p:nvSpPr>
            <p:cNvPr id="13" name="椭圆 12"/>
            <p:cNvSpPr/>
            <p:nvPr/>
          </p:nvSpPr>
          <p:spPr>
            <a:xfrm>
              <a:off x="13546" y="2496"/>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grpSp>
          <p:nvGrpSpPr>
            <p:cNvPr id="14" name="组合 13"/>
            <p:cNvGrpSpPr/>
            <p:nvPr/>
          </p:nvGrpSpPr>
          <p:grpSpPr>
            <a:xfrm rot="12540000" flipH="1">
              <a:off x="12793" y="1469"/>
              <a:ext cx="1516" cy="3933"/>
              <a:chOff x="9094" y="1721"/>
              <a:chExt cx="1723" cy="7210"/>
            </a:xfrm>
          </p:grpSpPr>
          <p:sp>
            <p:nvSpPr>
              <p:cNvPr id="15" name="矩形 1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 name="组合 16"/>
          <p:cNvGrpSpPr/>
          <p:nvPr/>
        </p:nvGrpSpPr>
        <p:grpSpPr>
          <a:xfrm>
            <a:off x="1106389" y="2887446"/>
            <a:ext cx="1665677" cy="1914386"/>
            <a:chOff x="1652" y="5122"/>
            <a:chExt cx="3196" cy="4102"/>
          </a:xfrm>
        </p:grpSpPr>
        <p:grpSp>
          <p:nvGrpSpPr>
            <p:cNvPr id="18" name="组合 17"/>
            <p:cNvGrpSpPr/>
            <p:nvPr/>
          </p:nvGrpSpPr>
          <p:grpSpPr>
            <a:xfrm>
              <a:off x="1652" y="5122"/>
              <a:ext cx="3171" cy="2436"/>
              <a:chOff x="1654" y="6220"/>
              <a:chExt cx="3171" cy="2436"/>
            </a:xfrm>
          </p:grpSpPr>
          <p:sp>
            <p:nvSpPr>
              <p:cNvPr id="22"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3"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9" name="组合 18"/>
            <p:cNvGrpSpPr/>
            <p:nvPr/>
          </p:nvGrpSpPr>
          <p:grpSpPr>
            <a:xfrm>
              <a:off x="1677" y="7630"/>
              <a:ext cx="3171" cy="1594"/>
              <a:chOff x="1539" y="7411"/>
              <a:chExt cx="3171" cy="1594"/>
            </a:xfrm>
          </p:grpSpPr>
          <p:cxnSp>
            <p:nvCxnSpPr>
              <p:cNvPr id="20" name="直接连接符 19"/>
              <p:cNvCxnSpPr/>
              <p:nvPr/>
            </p:nvCxnSpPr>
            <p:spPr>
              <a:xfrm>
                <a:off x="1631" y="7411"/>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1" name="文本框 33"/>
              <p:cNvSpPr txBox="1"/>
              <p:nvPr/>
            </p:nvSpPr>
            <p:spPr>
              <a:xfrm flipH="1">
                <a:off x="1539" y="7494"/>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24" name="组合 23"/>
          <p:cNvGrpSpPr/>
          <p:nvPr/>
        </p:nvGrpSpPr>
        <p:grpSpPr>
          <a:xfrm>
            <a:off x="3728435" y="2887446"/>
            <a:ext cx="1665677" cy="1914386"/>
            <a:chOff x="1652" y="5122"/>
            <a:chExt cx="3196" cy="4102"/>
          </a:xfrm>
        </p:grpSpPr>
        <p:grpSp>
          <p:nvGrpSpPr>
            <p:cNvPr id="25" name="组合 24"/>
            <p:cNvGrpSpPr/>
            <p:nvPr/>
          </p:nvGrpSpPr>
          <p:grpSpPr>
            <a:xfrm>
              <a:off x="1652" y="5122"/>
              <a:ext cx="3171" cy="2436"/>
              <a:chOff x="1654" y="6220"/>
              <a:chExt cx="3171" cy="2436"/>
            </a:xfrm>
          </p:grpSpPr>
          <p:sp>
            <p:nvSpPr>
              <p:cNvPr id="29"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0"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26" name="组合 25"/>
            <p:cNvGrpSpPr/>
            <p:nvPr/>
          </p:nvGrpSpPr>
          <p:grpSpPr>
            <a:xfrm>
              <a:off x="1677" y="7630"/>
              <a:ext cx="3171" cy="1594"/>
              <a:chOff x="1539" y="7411"/>
              <a:chExt cx="3171" cy="1594"/>
            </a:xfrm>
          </p:grpSpPr>
          <p:cxnSp>
            <p:nvCxnSpPr>
              <p:cNvPr id="27" name="直接连接符 26"/>
              <p:cNvCxnSpPr/>
              <p:nvPr/>
            </p:nvCxnSpPr>
            <p:spPr>
              <a:xfrm>
                <a:off x="1631" y="7411"/>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8" name="文本框 42"/>
              <p:cNvSpPr txBox="1"/>
              <p:nvPr/>
            </p:nvSpPr>
            <p:spPr>
              <a:xfrm flipH="1">
                <a:off x="1539" y="7494"/>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31" name="组合 30"/>
          <p:cNvGrpSpPr/>
          <p:nvPr/>
        </p:nvGrpSpPr>
        <p:grpSpPr>
          <a:xfrm>
            <a:off x="6350481" y="2887446"/>
            <a:ext cx="1652648" cy="1889184"/>
            <a:chOff x="1652" y="5122"/>
            <a:chExt cx="3171" cy="4048"/>
          </a:xfrm>
        </p:grpSpPr>
        <p:grpSp>
          <p:nvGrpSpPr>
            <p:cNvPr id="32" name="组合 31"/>
            <p:cNvGrpSpPr/>
            <p:nvPr/>
          </p:nvGrpSpPr>
          <p:grpSpPr>
            <a:xfrm>
              <a:off x="1652" y="5122"/>
              <a:ext cx="3171" cy="2436"/>
              <a:chOff x="1654" y="6220"/>
              <a:chExt cx="3171" cy="2436"/>
            </a:xfrm>
          </p:grpSpPr>
          <p:sp>
            <p:nvSpPr>
              <p:cNvPr id="36"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7" name="文本框 22"/>
              <p:cNvSpPr txBox="1"/>
              <p:nvPr/>
            </p:nvSpPr>
            <p:spPr>
              <a:xfrm flipH="1">
                <a:off x="1654" y="6809"/>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33" name="组合 32"/>
            <p:cNvGrpSpPr/>
            <p:nvPr/>
          </p:nvGrpSpPr>
          <p:grpSpPr>
            <a:xfrm>
              <a:off x="1652" y="7606"/>
              <a:ext cx="3171" cy="1564"/>
              <a:chOff x="1514" y="7387"/>
              <a:chExt cx="3171" cy="1564"/>
            </a:xfrm>
          </p:grpSpPr>
          <p:cxnSp>
            <p:nvCxnSpPr>
              <p:cNvPr id="34" name="直接连接符 33"/>
              <p:cNvCxnSpPr/>
              <p:nvPr/>
            </p:nvCxnSpPr>
            <p:spPr>
              <a:xfrm>
                <a:off x="1631" y="7387"/>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35" name="文本框 57"/>
              <p:cNvSpPr txBox="1"/>
              <p:nvPr/>
            </p:nvSpPr>
            <p:spPr>
              <a:xfrm flipH="1">
                <a:off x="1514" y="7440"/>
                <a:ext cx="3171"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sp>
        <p:nvSpPr>
          <p:cNvPr id="38" name="文本框 20"/>
          <p:cNvSpPr txBox="1"/>
          <p:nvPr/>
        </p:nvSpPr>
        <p:spPr>
          <a:xfrm flipH="1">
            <a:off x="1437836" y="1521428"/>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01</a:t>
            </a:r>
          </a:p>
        </p:txBody>
      </p:sp>
      <p:sp>
        <p:nvSpPr>
          <p:cNvPr id="39" name="文本框 20"/>
          <p:cNvSpPr txBox="1"/>
          <p:nvPr/>
        </p:nvSpPr>
        <p:spPr>
          <a:xfrm flipH="1">
            <a:off x="4099731" y="1534962"/>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02</a:t>
            </a:r>
          </a:p>
        </p:txBody>
      </p:sp>
      <p:sp>
        <p:nvSpPr>
          <p:cNvPr id="40" name="文本框 20"/>
          <p:cNvSpPr txBox="1"/>
          <p:nvPr/>
        </p:nvSpPr>
        <p:spPr>
          <a:xfrm flipH="1">
            <a:off x="6721777" y="1534962"/>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03</a:t>
            </a:r>
          </a:p>
        </p:txBody>
      </p:sp>
      <p:sp>
        <p:nvSpPr>
          <p:cNvPr id="41" name="椭圆 40"/>
          <p:cNvSpPr/>
          <p:nvPr/>
        </p:nvSpPr>
        <p:spPr>
          <a:xfrm>
            <a:off x="731341" y="1035598"/>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2" name="扳手"/>
          <p:cNvSpPr/>
          <p:nvPr/>
        </p:nvSpPr>
        <p:spPr bwMode="auto">
          <a:xfrm>
            <a:off x="894018" y="1179340"/>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3" name="椭圆 42"/>
          <p:cNvSpPr/>
          <p:nvPr/>
        </p:nvSpPr>
        <p:spPr>
          <a:xfrm>
            <a:off x="3355732" y="1046799"/>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4" name="锁链"/>
          <p:cNvSpPr/>
          <p:nvPr/>
        </p:nvSpPr>
        <p:spPr bwMode="auto">
          <a:xfrm>
            <a:off x="3544193" y="1193807"/>
            <a:ext cx="328166" cy="326687"/>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45" name="椭圆 44"/>
          <p:cNvSpPr/>
          <p:nvPr/>
        </p:nvSpPr>
        <p:spPr>
          <a:xfrm>
            <a:off x="5952463" y="1035598"/>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6" name="放大镜"/>
          <p:cNvSpPr/>
          <p:nvPr/>
        </p:nvSpPr>
        <p:spPr>
          <a:xfrm>
            <a:off x="6130141" y="1157872"/>
            <a:ext cx="326291" cy="351889"/>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2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8" name="直接连接符 4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03</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2733311737"/>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形标注"/>
          <p:cNvSpPr/>
          <p:nvPr/>
        </p:nvSpPr>
        <p:spPr>
          <a:xfrm rot="6180000">
            <a:off x="2983491" y="1290392"/>
            <a:ext cx="2895846" cy="2908957"/>
          </a:xfrm>
          <a:prstGeom prst="wedgeEllipseCallout">
            <a:avLst>
              <a:gd name="adj1" fmla="val -23571"/>
              <a:gd name="adj2" fmla="val 5351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3" name="椭圆形标注"/>
          <p:cNvSpPr/>
          <p:nvPr/>
        </p:nvSpPr>
        <p:spPr>
          <a:xfrm rot="2460000">
            <a:off x="3234311" y="1538229"/>
            <a:ext cx="2416708" cy="2405816"/>
          </a:xfrm>
          <a:prstGeom prst="wedgeEllipseCallout">
            <a:avLst>
              <a:gd name="adj1" fmla="val -23571"/>
              <a:gd name="adj2" fmla="val 535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4" name="椭圆形标注"/>
          <p:cNvSpPr/>
          <p:nvPr/>
        </p:nvSpPr>
        <p:spPr>
          <a:xfrm rot="11700000">
            <a:off x="3444806" y="1740775"/>
            <a:ext cx="1996656" cy="1987657"/>
          </a:xfrm>
          <a:prstGeom prst="wedgeEllipseCallout">
            <a:avLst>
              <a:gd name="adj1" fmla="val -23571"/>
              <a:gd name="adj2" fmla="val 53517"/>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5" name="椭圆形标注"/>
          <p:cNvSpPr/>
          <p:nvPr/>
        </p:nvSpPr>
        <p:spPr>
          <a:xfrm rot="16920000">
            <a:off x="3696183" y="1984746"/>
            <a:ext cx="1492026" cy="1498781"/>
          </a:xfrm>
          <a:prstGeom prst="wedgeEllipseCallout">
            <a:avLst>
              <a:gd name="adj1" fmla="val -23571"/>
              <a:gd name="adj2" fmla="val 5351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grpSp>
        <p:nvGrpSpPr>
          <p:cNvPr id="6" name="组合 5"/>
          <p:cNvGrpSpPr/>
          <p:nvPr/>
        </p:nvGrpSpPr>
        <p:grpSpPr>
          <a:xfrm flipH="1">
            <a:off x="617890" y="1242344"/>
            <a:ext cx="2351544" cy="982861"/>
            <a:chOff x="6768" y="1590"/>
            <a:chExt cx="5016" cy="2106"/>
          </a:xfrm>
        </p:grpSpPr>
        <p:sp>
          <p:nvSpPr>
            <p:cNvPr id="7"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8"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9" name="组合 8"/>
          <p:cNvGrpSpPr/>
          <p:nvPr/>
        </p:nvGrpSpPr>
        <p:grpSpPr>
          <a:xfrm flipH="1">
            <a:off x="662895" y="3359742"/>
            <a:ext cx="2351544" cy="982861"/>
            <a:chOff x="6768" y="1590"/>
            <a:chExt cx="5016" cy="2106"/>
          </a:xfrm>
        </p:grpSpPr>
        <p:sp>
          <p:nvSpPr>
            <p:cNvPr id="10"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2" name="组合 11"/>
          <p:cNvGrpSpPr/>
          <p:nvPr/>
        </p:nvGrpSpPr>
        <p:grpSpPr>
          <a:xfrm>
            <a:off x="6032160" y="3378410"/>
            <a:ext cx="2351544" cy="982861"/>
            <a:chOff x="6768" y="1590"/>
            <a:chExt cx="5016" cy="2106"/>
          </a:xfrm>
        </p:grpSpPr>
        <p:sp>
          <p:nvSpPr>
            <p:cNvPr id="13"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4"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15" name="组合 14"/>
          <p:cNvGrpSpPr/>
          <p:nvPr/>
        </p:nvGrpSpPr>
        <p:grpSpPr>
          <a:xfrm>
            <a:off x="5953869" y="1242344"/>
            <a:ext cx="2351544" cy="982861"/>
            <a:chOff x="6768" y="1590"/>
            <a:chExt cx="5016" cy="2106"/>
          </a:xfrm>
        </p:grpSpPr>
        <p:sp>
          <p:nvSpPr>
            <p:cNvPr id="16" name="文本框 20"/>
            <p:cNvSpPr txBox="1"/>
            <p:nvPr/>
          </p:nvSpPr>
          <p:spPr>
            <a:xfrm flipH="1">
              <a:off x="6768" y="159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7" name="文本框 22"/>
            <p:cNvSpPr txBox="1"/>
            <p:nvPr/>
          </p:nvSpPr>
          <p:spPr>
            <a:xfrm flipH="1">
              <a:off x="6768" y="2179"/>
              <a:ext cx="5016" cy="151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sp>
        <p:nvSpPr>
          <p:cNvPr id="18" name="信号"/>
          <p:cNvSpPr/>
          <p:nvPr/>
        </p:nvSpPr>
        <p:spPr>
          <a:xfrm>
            <a:off x="4166302" y="2256007"/>
            <a:ext cx="530691" cy="528299"/>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文本框 20"/>
          <p:cNvSpPr txBox="1"/>
          <p:nvPr/>
        </p:nvSpPr>
        <p:spPr>
          <a:xfrm flipH="1">
            <a:off x="3703588" y="2830509"/>
            <a:ext cx="1486123"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0"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1" name="直接连接符 20"/>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2"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QQ截图20170317130017.jpgQQ截图20170317130017"/>
          <p:cNvPicPr>
            <a:picLocks noChangeAspect="1"/>
          </p:cNvPicPr>
          <p:nvPr/>
        </p:nvPicPr>
        <p:blipFill rotWithShape="1">
          <a:blip r:embed="rId3" cstate="print"/>
          <a:srcRect/>
          <a:stretch>
            <a:fillRect/>
          </a:stretch>
        </p:blipFill>
        <p:spPr>
          <a:xfrm>
            <a:off x="4795832" y="1358715"/>
            <a:ext cx="3509970" cy="2645571"/>
          </a:xfrm>
          <a:prstGeom prst="rect">
            <a:avLst/>
          </a:prstGeom>
        </p:spPr>
      </p:pic>
      <p:pic>
        <p:nvPicPr>
          <p:cNvPr id="3" name="图片 2" descr="C:\Users\Administrator\Desktop\QQ截图20170317125927.jpgQQ截图20170317125927"/>
          <p:cNvPicPr>
            <a:picLocks noChangeAspect="1"/>
          </p:cNvPicPr>
          <p:nvPr/>
        </p:nvPicPr>
        <p:blipFill rotWithShape="1">
          <a:blip r:embed="rId4" cstate="print"/>
          <a:srcRect/>
          <a:stretch>
            <a:fillRect/>
          </a:stretch>
        </p:blipFill>
        <p:spPr>
          <a:xfrm>
            <a:off x="562571" y="1359018"/>
            <a:ext cx="2648300" cy="2627030"/>
          </a:xfrm>
          <a:prstGeom prst="rect">
            <a:avLst/>
          </a:prstGeom>
        </p:spPr>
      </p:pic>
      <p:sp>
        <p:nvSpPr>
          <p:cNvPr id="4" name="矩形 3"/>
          <p:cNvSpPr/>
          <p:nvPr/>
        </p:nvSpPr>
        <p:spPr>
          <a:xfrm>
            <a:off x="562570" y="1358715"/>
            <a:ext cx="2648135" cy="2636200"/>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矩形 4"/>
          <p:cNvSpPr/>
          <p:nvPr/>
        </p:nvSpPr>
        <p:spPr>
          <a:xfrm>
            <a:off x="3368433" y="1358715"/>
            <a:ext cx="1233944" cy="1228383"/>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6" name="矩形 5"/>
          <p:cNvSpPr/>
          <p:nvPr/>
        </p:nvSpPr>
        <p:spPr>
          <a:xfrm>
            <a:off x="3368433" y="2757484"/>
            <a:ext cx="1233944" cy="1228383"/>
          </a:xfrm>
          <a:prstGeom prst="rect">
            <a:avLst/>
          </a:prstGeom>
          <a:solidFill>
            <a:schemeClr val="tx1">
              <a:lumMod val="85000"/>
              <a:lumOff val="1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Freeform 58"/>
          <p:cNvSpPr>
            <a:spLocks noEditPoints="1"/>
          </p:cNvSpPr>
          <p:nvPr/>
        </p:nvSpPr>
        <p:spPr bwMode="auto">
          <a:xfrm>
            <a:off x="3796742" y="3153946"/>
            <a:ext cx="377326" cy="375625"/>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chemeClr val="bg1"/>
          </a:solidFill>
          <a:ln w="9525">
            <a:noFill/>
            <a:round/>
          </a:ln>
        </p:spPr>
        <p:txBody>
          <a:bodyPr vert="horz" wrap="square" lIns="67391" tIns="33696" rIns="67391" bIns="33696" numCol="1" anchor="t" anchorCtr="0" compatLnSpc="1"/>
          <a:lstStyle/>
          <a:p>
            <a:endParaRPr lang="en-US"/>
          </a:p>
        </p:txBody>
      </p:sp>
      <p:sp>
        <p:nvSpPr>
          <p:cNvPr id="8" name="Freeform 89"/>
          <p:cNvSpPr>
            <a:spLocks noEditPoints="1"/>
          </p:cNvSpPr>
          <p:nvPr/>
        </p:nvSpPr>
        <p:spPr bwMode="auto">
          <a:xfrm>
            <a:off x="3756227" y="1840633"/>
            <a:ext cx="458356" cy="351921"/>
          </a:xfrm>
          <a:custGeom>
            <a:avLst/>
            <a:gdLst/>
            <a:ahLst/>
            <a:cxnLst>
              <a:cxn ang="0">
                <a:pos x="191" y="0"/>
              </a:cxn>
              <a:cxn ang="0">
                <a:pos x="160" y="30"/>
              </a:cxn>
              <a:cxn ang="0">
                <a:pos x="177" y="57"/>
              </a:cxn>
              <a:cxn ang="0">
                <a:pos x="161" y="103"/>
              </a:cxn>
              <a:cxn ang="0">
                <a:pos x="155" y="102"/>
              </a:cxn>
              <a:cxn ang="0">
                <a:pos x="142" y="105"/>
              </a:cxn>
              <a:cxn ang="0">
                <a:pos x="107" y="68"/>
              </a:cxn>
              <a:cxn ang="0">
                <a:pos x="109" y="56"/>
              </a:cxn>
              <a:cxn ang="0">
                <a:pos x="79" y="26"/>
              </a:cxn>
              <a:cxn ang="0">
                <a:pos x="48" y="56"/>
              </a:cxn>
              <a:cxn ang="0">
                <a:pos x="59" y="79"/>
              </a:cxn>
              <a:cxn ang="0">
                <a:pos x="44" y="112"/>
              </a:cxn>
              <a:cxn ang="0">
                <a:pos x="30" y="109"/>
              </a:cxn>
              <a:cxn ang="0">
                <a:pos x="0" y="139"/>
              </a:cxn>
              <a:cxn ang="0">
                <a:pos x="30" y="170"/>
              </a:cxn>
              <a:cxn ang="0">
                <a:pos x="61" y="139"/>
              </a:cxn>
              <a:cxn ang="0">
                <a:pos x="54" y="120"/>
              </a:cxn>
              <a:cxn ang="0">
                <a:pos x="70" y="85"/>
              </a:cxn>
              <a:cxn ang="0">
                <a:pos x="78" y="86"/>
              </a:cxn>
              <a:cxn ang="0">
                <a:pos x="99" y="78"/>
              </a:cxn>
              <a:cxn ang="0">
                <a:pos x="132" y="113"/>
              </a:cxn>
              <a:cxn ang="0">
                <a:pos x="125" y="132"/>
              </a:cxn>
              <a:cxn ang="0">
                <a:pos x="156" y="163"/>
              </a:cxn>
              <a:cxn ang="0">
                <a:pos x="186" y="132"/>
              </a:cxn>
              <a:cxn ang="0">
                <a:pos x="173" y="108"/>
              </a:cxn>
              <a:cxn ang="0">
                <a:pos x="189" y="60"/>
              </a:cxn>
              <a:cxn ang="0">
                <a:pos x="191" y="60"/>
              </a:cxn>
              <a:cxn ang="0">
                <a:pos x="221" y="30"/>
              </a:cxn>
              <a:cxn ang="0">
                <a:pos x="191" y="0"/>
              </a:cxn>
              <a:cxn ang="0">
                <a:pos x="31" y="157"/>
              </a:cxn>
              <a:cxn ang="0">
                <a:pos x="13" y="139"/>
              </a:cxn>
              <a:cxn ang="0">
                <a:pos x="31" y="122"/>
              </a:cxn>
              <a:cxn ang="0">
                <a:pos x="48" y="139"/>
              </a:cxn>
              <a:cxn ang="0">
                <a:pos x="31" y="157"/>
              </a:cxn>
              <a:cxn ang="0">
                <a:pos x="79" y="74"/>
              </a:cxn>
              <a:cxn ang="0">
                <a:pos x="61" y="56"/>
              </a:cxn>
              <a:cxn ang="0">
                <a:pos x="79" y="38"/>
              </a:cxn>
              <a:cxn ang="0">
                <a:pos x="96" y="56"/>
              </a:cxn>
              <a:cxn ang="0">
                <a:pos x="79" y="74"/>
              </a:cxn>
              <a:cxn ang="0">
                <a:pos x="156" y="150"/>
              </a:cxn>
              <a:cxn ang="0">
                <a:pos x="138" y="133"/>
              </a:cxn>
              <a:cxn ang="0">
                <a:pos x="156" y="115"/>
              </a:cxn>
              <a:cxn ang="0">
                <a:pos x="173" y="133"/>
              </a:cxn>
              <a:cxn ang="0">
                <a:pos x="156" y="150"/>
              </a:cxn>
              <a:cxn ang="0">
                <a:pos x="191" y="48"/>
              </a:cxn>
              <a:cxn ang="0">
                <a:pos x="173" y="30"/>
              </a:cxn>
              <a:cxn ang="0">
                <a:pos x="191" y="13"/>
              </a:cxn>
              <a:cxn ang="0">
                <a:pos x="208" y="30"/>
              </a:cxn>
              <a:cxn ang="0">
                <a:pos x="191" y="48"/>
              </a:cxn>
              <a:cxn ang="0">
                <a:pos x="191" y="48"/>
              </a:cxn>
              <a:cxn ang="0">
                <a:pos x="191" y="48"/>
              </a:cxn>
            </a:cxnLst>
            <a:rect l="0" t="0" r="r" b="b"/>
            <a:pathLst>
              <a:path w="221" h="170">
                <a:moveTo>
                  <a:pt x="191" y="0"/>
                </a:moveTo>
                <a:cubicBezTo>
                  <a:pt x="174" y="0"/>
                  <a:pt x="160" y="14"/>
                  <a:pt x="160" y="30"/>
                </a:cubicBezTo>
                <a:cubicBezTo>
                  <a:pt x="160" y="42"/>
                  <a:pt x="167" y="52"/>
                  <a:pt x="177" y="57"/>
                </a:cubicBezTo>
                <a:cubicBezTo>
                  <a:pt x="161" y="103"/>
                  <a:pt x="161" y="103"/>
                  <a:pt x="161" y="103"/>
                </a:cubicBezTo>
                <a:cubicBezTo>
                  <a:pt x="159" y="103"/>
                  <a:pt x="157" y="102"/>
                  <a:pt x="155" y="102"/>
                </a:cubicBezTo>
                <a:cubicBezTo>
                  <a:pt x="150" y="102"/>
                  <a:pt x="146" y="103"/>
                  <a:pt x="142" y="105"/>
                </a:cubicBezTo>
                <a:cubicBezTo>
                  <a:pt x="107" y="68"/>
                  <a:pt x="107" y="68"/>
                  <a:pt x="107" y="68"/>
                </a:cubicBezTo>
                <a:cubicBezTo>
                  <a:pt x="108" y="64"/>
                  <a:pt x="109" y="60"/>
                  <a:pt x="109" y="56"/>
                </a:cubicBezTo>
                <a:cubicBezTo>
                  <a:pt x="109" y="39"/>
                  <a:pt x="95" y="26"/>
                  <a:pt x="79" y="26"/>
                </a:cubicBezTo>
                <a:cubicBezTo>
                  <a:pt x="62" y="26"/>
                  <a:pt x="48" y="39"/>
                  <a:pt x="48" y="56"/>
                </a:cubicBezTo>
                <a:cubicBezTo>
                  <a:pt x="48" y="65"/>
                  <a:pt x="52" y="74"/>
                  <a:pt x="59" y="79"/>
                </a:cubicBezTo>
                <a:cubicBezTo>
                  <a:pt x="44" y="112"/>
                  <a:pt x="44" y="112"/>
                  <a:pt x="44" y="112"/>
                </a:cubicBezTo>
                <a:cubicBezTo>
                  <a:pt x="40" y="110"/>
                  <a:pt x="35" y="109"/>
                  <a:pt x="30" y="109"/>
                </a:cubicBezTo>
                <a:cubicBezTo>
                  <a:pt x="14" y="109"/>
                  <a:pt x="0" y="123"/>
                  <a:pt x="0" y="139"/>
                </a:cubicBezTo>
                <a:cubicBezTo>
                  <a:pt x="0" y="156"/>
                  <a:pt x="14" y="170"/>
                  <a:pt x="30" y="170"/>
                </a:cubicBezTo>
                <a:cubicBezTo>
                  <a:pt x="47" y="170"/>
                  <a:pt x="61" y="156"/>
                  <a:pt x="61" y="139"/>
                </a:cubicBezTo>
                <a:cubicBezTo>
                  <a:pt x="61" y="132"/>
                  <a:pt x="58" y="125"/>
                  <a:pt x="54" y="120"/>
                </a:cubicBezTo>
                <a:cubicBezTo>
                  <a:pt x="70" y="85"/>
                  <a:pt x="70" y="85"/>
                  <a:pt x="70" y="85"/>
                </a:cubicBezTo>
                <a:cubicBezTo>
                  <a:pt x="73" y="86"/>
                  <a:pt x="76" y="86"/>
                  <a:pt x="78" y="86"/>
                </a:cubicBezTo>
                <a:cubicBezTo>
                  <a:pt x="86" y="86"/>
                  <a:pt x="93" y="83"/>
                  <a:pt x="99" y="78"/>
                </a:cubicBezTo>
                <a:cubicBezTo>
                  <a:pt x="132" y="113"/>
                  <a:pt x="132" y="113"/>
                  <a:pt x="132" y="113"/>
                </a:cubicBezTo>
                <a:cubicBezTo>
                  <a:pt x="128" y="118"/>
                  <a:pt x="125" y="125"/>
                  <a:pt x="125" y="132"/>
                </a:cubicBezTo>
                <a:cubicBezTo>
                  <a:pt x="125" y="149"/>
                  <a:pt x="139" y="163"/>
                  <a:pt x="156" y="163"/>
                </a:cubicBezTo>
                <a:cubicBezTo>
                  <a:pt x="172" y="163"/>
                  <a:pt x="186" y="149"/>
                  <a:pt x="186" y="132"/>
                </a:cubicBezTo>
                <a:cubicBezTo>
                  <a:pt x="186" y="122"/>
                  <a:pt x="181" y="113"/>
                  <a:pt x="173" y="108"/>
                </a:cubicBezTo>
                <a:cubicBezTo>
                  <a:pt x="189" y="60"/>
                  <a:pt x="189" y="60"/>
                  <a:pt x="189" y="60"/>
                </a:cubicBezTo>
                <a:cubicBezTo>
                  <a:pt x="191" y="60"/>
                  <a:pt x="191" y="60"/>
                  <a:pt x="191" y="60"/>
                </a:cubicBezTo>
                <a:cubicBezTo>
                  <a:pt x="207" y="60"/>
                  <a:pt x="221" y="47"/>
                  <a:pt x="221" y="30"/>
                </a:cubicBezTo>
                <a:cubicBezTo>
                  <a:pt x="221" y="14"/>
                  <a:pt x="207" y="0"/>
                  <a:pt x="191" y="0"/>
                </a:cubicBezTo>
                <a:close/>
                <a:moveTo>
                  <a:pt x="31" y="157"/>
                </a:moveTo>
                <a:cubicBezTo>
                  <a:pt x="21" y="157"/>
                  <a:pt x="13" y="149"/>
                  <a:pt x="13" y="139"/>
                </a:cubicBezTo>
                <a:cubicBezTo>
                  <a:pt x="13" y="130"/>
                  <a:pt x="21" y="122"/>
                  <a:pt x="31" y="122"/>
                </a:cubicBezTo>
                <a:cubicBezTo>
                  <a:pt x="40" y="122"/>
                  <a:pt x="48" y="130"/>
                  <a:pt x="48" y="139"/>
                </a:cubicBezTo>
                <a:cubicBezTo>
                  <a:pt x="48" y="149"/>
                  <a:pt x="40" y="157"/>
                  <a:pt x="31" y="157"/>
                </a:cubicBezTo>
                <a:close/>
                <a:moveTo>
                  <a:pt x="79" y="74"/>
                </a:moveTo>
                <a:cubicBezTo>
                  <a:pt x="69" y="74"/>
                  <a:pt x="61" y="66"/>
                  <a:pt x="61" y="56"/>
                </a:cubicBezTo>
                <a:cubicBezTo>
                  <a:pt x="61" y="46"/>
                  <a:pt x="69" y="38"/>
                  <a:pt x="79" y="38"/>
                </a:cubicBezTo>
                <a:cubicBezTo>
                  <a:pt x="88" y="38"/>
                  <a:pt x="96" y="46"/>
                  <a:pt x="96" y="56"/>
                </a:cubicBezTo>
                <a:cubicBezTo>
                  <a:pt x="96" y="66"/>
                  <a:pt x="88" y="74"/>
                  <a:pt x="79" y="74"/>
                </a:cubicBezTo>
                <a:close/>
                <a:moveTo>
                  <a:pt x="156" y="150"/>
                </a:moveTo>
                <a:cubicBezTo>
                  <a:pt x="146" y="150"/>
                  <a:pt x="138" y="142"/>
                  <a:pt x="138" y="133"/>
                </a:cubicBezTo>
                <a:cubicBezTo>
                  <a:pt x="138" y="123"/>
                  <a:pt x="146" y="115"/>
                  <a:pt x="156" y="115"/>
                </a:cubicBezTo>
                <a:cubicBezTo>
                  <a:pt x="165" y="115"/>
                  <a:pt x="173" y="123"/>
                  <a:pt x="173" y="133"/>
                </a:cubicBezTo>
                <a:cubicBezTo>
                  <a:pt x="173" y="142"/>
                  <a:pt x="165" y="150"/>
                  <a:pt x="156" y="150"/>
                </a:cubicBezTo>
                <a:close/>
                <a:moveTo>
                  <a:pt x="191" y="48"/>
                </a:moveTo>
                <a:cubicBezTo>
                  <a:pt x="181" y="48"/>
                  <a:pt x="173" y="40"/>
                  <a:pt x="173" y="30"/>
                </a:cubicBezTo>
                <a:cubicBezTo>
                  <a:pt x="173" y="21"/>
                  <a:pt x="181" y="13"/>
                  <a:pt x="191" y="13"/>
                </a:cubicBezTo>
                <a:cubicBezTo>
                  <a:pt x="200" y="13"/>
                  <a:pt x="208" y="21"/>
                  <a:pt x="208" y="30"/>
                </a:cubicBezTo>
                <a:cubicBezTo>
                  <a:pt x="208" y="40"/>
                  <a:pt x="200" y="48"/>
                  <a:pt x="191" y="48"/>
                </a:cubicBezTo>
                <a:close/>
                <a:moveTo>
                  <a:pt x="191" y="48"/>
                </a:moveTo>
                <a:cubicBezTo>
                  <a:pt x="191" y="48"/>
                  <a:pt x="191" y="48"/>
                  <a:pt x="191" y="48"/>
                </a:cubicBezTo>
              </a:path>
            </a:pathLst>
          </a:custGeom>
          <a:solidFill>
            <a:schemeClr val="bg1"/>
          </a:solidFill>
          <a:ln w="9525">
            <a:noFill/>
            <a:round/>
          </a:ln>
        </p:spPr>
        <p:txBody>
          <a:bodyPr vert="horz" wrap="square" lIns="67391" tIns="33696" rIns="67391" bIns="33696" numCol="1" anchor="t" anchorCtr="0" compatLnSpc="1"/>
          <a:lstStyle/>
          <a:p>
            <a:endParaRPr lang="en-US"/>
          </a:p>
        </p:txBody>
      </p:sp>
      <p:grpSp>
        <p:nvGrpSpPr>
          <p:cNvPr id="9" name="Group 65"/>
          <p:cNvGrpSpPr/>
          <p:nvPr/>
        </p:nvGrpSpPr>
        <p:grpSpPr>
          <a:xfrm>
            <a:off x="1119141" y="2065128"/>
            <a:ext cx="1619513" cy="1214324"/>
            <a:chOff x="550885" y="1190671"/>
            <a:chExt cx="3840309" cy="2892537"/>
          </a:xfrm>
          <a:solidFill>
            <a:schemeClr val="bg1"/>
          </a:solidFill>
        </p:grpSpPr>
        <p:sp>
          <p:nvSpPr>
            <p:cNvPr id="10" name="Freeform 14"/>
            <p:cNvSpPr>
              <a:spLocks noEditPoints="1"/>
            </p:cNvSpPr>
            <p:nvPr/>
          </p:nvSpPr>
          <p:spPr bwMode="auto">
            <a:xfrm>
              <a:off x="2425794" y="2978264"/>
              <a:ext cx="149229" cy="239723"/>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ln>
          </p:spPr>
          <p:txBody>
            <a:bodyPr vert="horz" wrap="square" lIns="91440" tIns="45720" rIns="91440" bIns="45720" numCol="1" anchor="t" anchorCtr="0" compatLnSpc="1"/>
            <a:lstStyle/>
            <a:p>
              <a:endParaRPr lang="en-US"/>
            </a:p>
          </p:txBody>
        </p:sp>
        <p:sp>
          <p:nvSpPr>
            <p:cNvPr id="11" name="Freeform 15"/>
            <p:cNvSpPr>
              <a:spLocks noEditPoints="1"/>
            </p:cNvSpPr>
            <p:nvPr/>
          </p:nvSpPr>
          <p:spPr bwMode="auto">
            <a:xfrm>
              <a:off x="2559149" y="3148136"/>
              <a:ext cx="1587"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2" name="Freeform 16"/>
            <p:cNvSpPr>
              <a:spLocks noEditPoints="1"/>
            </p:cNvSpPr>
            <p:nvPr/>
          </p:nvSpPr>
          <p:spPr bwMode="auto">
            <a:xfrm>
              <a:off x="2174958" y="2597251"/>
              <a:ext cx="120655" cy="214319"/>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ln>
          </p:spPr>
          <p:txBody>
            <a:bodyPr vert="horz" wrap="square" lIns="91440" tIns="45720" rIns="91440" bIns="45720" numCol="1" anchor="t" anchorCtr="0" compatLnSpc="1"/>
            <a:lstStyle/>
            <a:p>
              <a:endParaRPr lang="en-US"/>
            </a:p>
          </p:txBody>
        </p:sp>
        <p:sp>
          <p:nvSpPr>
            <p:cNvPr id="13" name="Freeform 17"/>
            <p:cNvSpPr>
              <a:spLocks noEditPoints="1"/>
            </p:cNvSpPr>
            <p:nvPr/>
          </p:nvSpPr>
          <p:spPr bwMode="auto">
            <a:xfrm>
              <a:off x="2560736" y="3144958"/>
              <a:ext cx="1587" cy="3174"/>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sp>
          <p:nvSpPr>
            <p:cNvPr id="14" name="Freeform 18"/>
            <p:cNvSpPr>
              <a:spLocks noEditPoints="1"/>
            </p:cNvSpPr>
            <p:nvPr/>
          </p:nvSpPr>
          <p:spPr bwMode="auto">
            <a:xfrm>
              <a:off x="550885" y="1190671"/>
              <a:ext cx="3840309" cy="2892537"/>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ln>
          </p:spPr>
          <p:txBody>
            <a:bodyPr vert="horz" wrap="square" lIns="91440" tIns="45720" rIns="91440" bIns="45720" numCol="1" anchor="t" anchorCtr="0" compatLnSpc="1"/>
            <a:lstStyle/>
            <a:p>
              <a:endParaRPr lang="en-US"/>
            </a:p>
          </p:txBody>
        </p:sp>
        <p:sp>
          <p:nvSpPr>
            <p:cNvPr id="15" name="Freeform 19"/>
            <p:cNvSpPr>
              <a:spLocks noEditPoints="1"/>
            </p:cNvSpPr>
            <p:nvPr/>
          </p:nvSpPr>
          <p:spPr bwMode="auto">
            <a:xfrm>
              <a:off x="2559051" y="3149601"/>
              <a:ext cx="1587"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ln>
          </p:spPr>
          <p:txBody>
            <a:bodyPr vert="horz" wrap="square" lIns="91440" tIns="45720" rIns="91440" bIns="45720" numCol="1" anchor="t" anchorCtr="0" compatLnSpc="1"/>
            <a:lstStyle/>
            <a:p>
              <a:endParaRPr lang="en-US"/>
            </a:p>
          </p:txBody>
        </p:sp>
      </p:grpSp>
      <p:sp>
        <p:nvSpPr>
          <p:cNvPr id="16" name="矩形 15"/>
          <p:cNvSpPr/>
          <p:nvPr/>
        </p:nvSpPr>
        <p:spPr>
          <a:xfrm>
            <a:off x="4990171" y="1574876"/>
            <a:ext cx="3087105" cy="2240139"/>
          </a:xfrm>
          <a:prstGeom prst="rect">
            <a:avLst/>
          </a:prstGeom>
          <a:solidFill>
            <a:schemeClr val="bg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17" name="文本框 61"/>
          <p:cNvSpPr txBox="1"/>
          <p:nvPr/>
        </p:nvSpPr>
        <p:spPr>
          <a:xfrm>
            <a:off x="5205470" y="2024640"/>
            <a:ext cx="1310970" cy="345049"/>
          </a:xfrm>
          <a:prstGeom prst="rect">
            <a:avLst/>
          </a:prstGeom>
          <a:noFill/>
        </p:spPr>
        <p:txBody>
          <a:bodyPr wrap="square" lIns="67391" tIns="33696" rIns="67391" bIns="33696" rtlCol="0">
            <a:spAutoFit/>
          </a:bodyPr>
          <a:lstStyle/>
          <a:p>
            <a:r>
              <a:rPr lang="zh-CN" altLang="en-US" sz="1800" b="1">
                <a:solidFill>
                  <a:srgbClr val="424242"/>
                </a:solidFill>
                <a:latin typeface="冬青黑体简体中文 W3" panose="020B0300000000000000" pitchFamily="34" charset="-122"/>
                <a:ea typeface="冬青黑体简体中文 W3" panose="020B0300000000000000" pitchFamily="34" charset="-122"/>
              </a:rPr>
              <a:t>添加标题</a:t>
            </a:r>
          </a:p>
        </p:txBody>
      </p:sp>
      <p:sp>
        <p:nvSpPr>
          <p:cNvPr id="18" name="矩形 17"/>
          <p:cNvSpPr/>
          <p:nvPr/>
        </p:nvSpPr>
        <p:spPr>
          <a:xfrm>
            <a:off x="5205470" y="2536645"/>
            <a:ext cx="2586129" cy="1034198"/>
          </a:xfrm>
          <a:prstGeom prst="rect">
            <a:avLst/>
          </a:prstGeom>
          <a:noFill/>
        </p:spPr>
        <p:txBody>
          <a:bodyPr wrap="square" lIns="67391" tIns="33696" rIns="67391" bIns="33696" rtlCol="0">
            <a:spAutoFit/>
          </a:bodyPr>
          <a:lstStyle/>
          <a:p>
            <a:pPr>
              <a:lnSpc>
                <a:spcPct val="120000"/>
              </a:lnSpc>
            </a:pPr>
            <a:r>
              <a:rPr lang="zh-CN" altLang="en-US">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cxnSp>
        <p:nvCxnSpPr>
          <p:cNvPr id="19" name="直接连接符 18"/>
          <p:cNvCxnSpPr/>
          <p:nvPr/>
        </p:nvCxnSpPr>
        <p:spPr>
          <a:xfrm>
            <a:off x="5311169" y="2394820"/>
            <a:ext cx="237524"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文本框 64"/>
          <p:cNvSpPr txBox="1"/>
          <p:nvPr/>
        </p:nvSpPr>
        <p:spPr>
          <a:xfrm>
            <a:off x="2411377" y="3499358"/>
            <a:ext cx="1009429" cy="437382"/>
          </a:xfrm>
          <a:prstGeom prst="rect">
            <a:avLst/>
          </a:prstGeom>
          <a:noFill/>
        </p:spPr>
        <p:txBody>
          <a:bodyPr wrap="square" lIns="67391" tIns="33696" rIns="67391" bIns="33696" rtlCol="0">
            <a:spAutoFit/>
          </a:bodyPr>
          <a:lstStyle/>
          <a:p>
            <a:r>
              <a:rPr lang="en-US" altLang="zh-CN" sz="2400">
                <a:solidFill>
                  <a:srgbClr val="FFFFFF"/>
                </a:solidFill>
                <a:latin typeface="Century Gothic" panose="020B0502020202020204" pitchFamily="34" charset="0"/>
                <a:ea typeface="冬青黑体简体中文 W3" panose="020B0300000000000000" pitchFamily="34" charset="-122"/>
              </a:rPr>
              <a:t>89%</a:t>
            </a:r>
            <a:endParaRPr lang="zh-CN" altLang="en-US" sz="2400">
              <a:solidFill>
                <a:srgbClr val="FFFFFF"/>
              </a:solidFill>
              <a:latin typeface="Century Gothic" panose="020B0502020202020204" pitchFamily="34" charset="0"/>
              <a:ea typeface="冬青黑体简体中文 W3" panose="020B0300000000000000" pitchFamily="34" charset="-122"/>
            </a:endParaRPr>
          </a:p>
        </p:txBody>
      </p:sp>
      <p:sp>
        <p:nvSpPr>
          <p:cNvPr id="21" name="文本框 65"/>
          <p:cNvSpPr txBox="1"/>
          <p:nvPr/>
        </p:nvSpPr>
        <p:spPr>
          <a:xfrm>
            <a:off x="4019348" y="3657699"/>
            <a:ext cx="584114" cy="271442"/>
          </a:xfrm>
          <a:prstGeom prst="rect">
            <a:avLst/>
          </a:prstGeom>
          <a:noFill/>
        </p:spPr>
        <p:txBody>
          <a:bodyPr wrap="square" lIns="67391" tIns="33696" rIns="67391" bIns="33696" rtlCol="0">
            <a:spAutoFit/>
          </a:bodyPr>
          <a:lstStyle/>
          <a:p>
            <a:r>
              <a:rPr lang="en-US" altLang="zh-CN">
                <a:solidFill>
                  <a:srgbClr val="FFFFFF"/>
                </a:solidFill>
                <a:latin typeface="Century Gothic" panose="020B0502020202020204" pitchFamily="34" charset="0"/>
                <a:ea typeface="冬青黑体简体中文 W3" panose="020B0300000000000000" pitchFamily="34" charset="-122"/>
              </a:rPr>
              <a:t>120%</a:t>
            </a:r>
            <a:endParaRPr lang="zh-CN" altLang="en-US">
              <a:solidFill>
                <a:srgbClr val="FFFFFF"/>
              </a:solidFill>
              <a:latin typeface="Century Gothic" panose="020B0502020202020204" pitchFamily="34" charset="0"/>
              <a:ea typeface="冬青黑体简体中文 W3" panose="020B0300000000000000" pitchFamily="34" charset="-122"/>
            </a:endParaRPr>
          </a:p>
        </p:txBody>
      </p:sp>
      <p:sp>
        <p:nvSpPr>
          <p:cNvPr id="22" name="文本框 66"/>
          <p:cNvSpPr txBox="1"/>
          <p:nvPr/>
        </p:nvSpPr>
        <p:spPr>
          <a:xfrm>
            <a:off x="4075605" y="2287812"/>
            <a:ext cx="584114" cy="271442"/>
          </a:xfrm>
          <a:prstGeom prst="rect">
            <a:avLst/>
          </a:prstGeom>
          <a:noFill/>
        </p:spPr>
        <p:txBody>
          <a:bodyPr wrap="square" lIns="67391" tIns="33696" rIns="67391" bIns="33696" rtlCol="0">
            <a:spAutoFit/>
          </a:bodyPr>
          <a:lstStyle/>
          <a:p>
            <a:r>
              <a:rPr lang="en-US" altLang="zh-CN">
                <a:solidFill>
                  <a:srgbClr val="FFFFFF"/>
                </a:solidFill>
                <a:latin typeface="Century Gothic" panose="020B0502020202020204" pitchFamily="34" charset="0"/>
                <a:ea typeface="冬青黑体简体中文 W3" panose="020B0300000000000000" pitchFamily="34" charset="-122"/>
              </a:rPr>
              <a:t>68%</a:t>
            </a:r>
            <a:endParaRPr lang="zh-CN" altLang="en-US">
              <a:solidFill>
                <a:srgbClr val="FFFFFF"/>
              </a:solidFill>
              <a:latin typeface="Century Gothic" panose="020B0502020202020204" pitchFamily="34" charset="0"/>
              <a:ea typeface="冬青黑体简体中文 W3" panose="020B0300000000000000" pitchFamily="34" charset="-122"/>
            </a:endParaRPr>
          </a:p>
        </p:txBody>
      </p:sp>
      <p:sp>
        <p:nvSpPr>
          <p:cNvPr id="23" name="等腰三角形 22"/>
          <p:cNvSpPr/>
          <p:nvPr/>
        </p:nvSpPr>
        <p:spPr>
          <a:xfrm rot="10800000">
            <a:off x="4158085" y="2276946"/>
            <a:ext cx="56498" cy="4848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4" name="等腰三角形 23"/>
          <p:cNvSpPr/>
          <p:nvPr/>
        </p:nvSpPr>
        <p:spPr>
          <a:xfrm rot="10800000">
            <a:off x="4117570" y="3651513"/>
            <a:ext cx="56498" cy="4848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5" name="等腰三角形 24"/>
          <p:cNvSpPr/>
          <p:nvPr/>
        </p:nvSpPr>
        <p:spPr>
          <a:xfrm rot="10800000">
            <a:off x="1772059" y="3472432"/>
            <a:ext cx="114896" cy="9860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26" name="矩形 25"/>
          <p:cNvSpPr/>
          <p:nvPr/>
        </p:nvSpPr>
        <p:spPr>
          <a:xfrm>
            <a:off x="5145137" y="1755925"/>
            <a:ext cx="2749600" cy="1895589"/>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27"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8" name="直接连接符 27"/>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9"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t="4074" b="45741"/>
          <a:stretch>
            <a:fillRect/>
          </a:stretch>
        </p:blipFill>
        <p:spPr>
          <a:xfrm>
            <a:off x="3228839" y="1119833"/>
            <a:ext cx="2557270" cy="1277586"/>
          </a:xfrm>
          <a:prstGeom prst="rect">
            <a:avLst/>
          </a:prstGeom>
        </p:spPr>
      </p:pic>
      <p:sp>
        <p:nvSpPr>
          <p:cNvPr id="3" name="矩形 2"/>
          <p:cNvSpPr/>
          <p:nvPr/>
        </p:nvSpPr>
        <p:spPr>
          <a:xfrm>
            <a:off x="566087" y="1119832"/>
            <a:ext cx="2557270" cy="12775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矩形 3"/>
          <p:cNvSpPr/>
          <p:nvPr/>
        </p:nvSpPr>
        <p:spPr>
          <a:xfrm>
            <a:off x="5884560" y="1119832"/>
            <a:ext cx="2557270" cy="12775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391" tIns="33696" rIns="67391" bIns="33696" numCol="1" spcCol="0" rtlCol="0" fromWordArt="0" anchor="ctr" anchorCtr="0" forceAA="0" compatLnSpc="1">
            <a:noAutofit/>
          </a:bodyPr>
          <a:lstStyle/>
          <a:p>
            <a:pPr algn="ctr"/>
            <a:endParaRPr lang="zh-CN" altLang="en-US"/>
          </a:p>
        </p:txBody>
      </p:sp>
      <p:sp>
        <p:nvSpPr>
          <p:cNvPr id="5" name="文本框 38"/>
          <p:cNvSpPr txBox="1"/>
          <p:nvPr/>
        </p:nvSpPr>
        <p:spPr>
          <a:xfrm>
            <a:off x="4959266" y="2544113"/>
            <a:ext cx="2041222" cy="391216"/>
          </a:xfrm>
          <a:prstGeom prst="rect">
            <a:avLst/>
          </a:prstGeom>
        </p:spPr>
        <p:txBody>
          <a:bodyPr wrap="square" lIns="67391" tIns="33696" rIns="67391" bIns="33696" rtlCol="0">
            <a:spAutoFit/>
          </a:bodyPr>
          <a:lstStyle/>
          <a:p>
            <a:r>
              <a:rPr lang="zh-CN" altLang="en-US" sz="2100" b="1" dirty="0">
                <a:solidFill>
                  <a:srgbClr val="595959"/>
                </a:solidFill>
                <a:latin typeface="冬青黑体简体中文 W3" panose="020B0300000000000000" pitchFamily="34" charset="-122"/>
                <a:ea typeface="冬青黑体简体中文 W3" panose="020B0300000000000000" pitchFamily="34" charset="-122"/>
              </a:rPr>
              <a:t>此处添加标题</a:t>
            </a:r>
          </a:p>
        </p:txBody>
      </p:sp>
      <p:cxnSp>
        <p:nvCxnSpPr>
          <p:cNvPr id="6" name="直接连接符 5"/>
          <p:cNvCxnSpPr/>
          <p:nvPr/>
        </p:nvCxnSpPr>
        <p:spPr>
          <a:xfrm>
            <a:off x="5050592" y="3052691"/>
            <a:ext cx="25515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4959266" y="3176727"/>
            <a:ext cx="3626908" cy="852653"/>
          </a:xfrm>
          <a:prstGeom prst="rect">
            <a:avLst/>
          </a:prstGeom>
        </p:spPr>
        <p:txBody>
          <a:bodyPr wrap="square" lIns="67391" tIns="33696" rIns="67391" bIns="33696">
            <a:spAutoFit/>
          </a:bodyPr>
          <a:lstStyle/>
          <a:p>
            <a:pPr>
              <a:lnSpc>
                <a:spcPct val="130000"/>
              </a:lnSpc>
            </a:pPr>
            <a:r>
              <a:rPr lang="zh-CN" altLang="en-US">
                <a:solidFill>
                  <a:srgbClr val="595959"/>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请在此粘贴或者输入您的文字内容请在此粘贴或者输入您的文字内容请在此粘贴或者输入您的文字内容请在此粘贴或者输入您的文字内容</a:t>
            </a:r>
          </a:p>
        </p:txBody>
      </p:sp>
      <p:sp>
        <p:nvSpPr>
          <p:cNvPr id="8" name="矩形 7"/>
          <p:cNvSpPr/>
          <p:nvPr/>
        </p:nvSpPr>
        <p:spPr>
          <a:xfrm>
            <a:off x="7617868" y="4151364"/>
            <a:ext cx="817258" cy="30166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9" name="直接箭头连接符 8"/>
          <p:cNvCxnSpPr/>
          <p:nvPr/>
        </p:nvCxnSpPr>
        <p:spPr>
          <a:xfrm>
            <a:off x="7866753" y="4302197"/>
            <a:ext cx="319488" cy="0"/>
          </a:xfrm>
          <a:prstGeom prst="straightConnector1">
            <a:avLst/>
          </a:prstGeom>
          <a:ln w="28575">
            <a:solidFill>
              <a:srgbClr val="FFFFFF"/>
            </a:solidFill>
            <a:tailEnd type="triangle"/>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3228839" y="1124499"/>
            <a:ext cx="2557270" cy="127758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TextBox 64"/>
          <p:cNvSpPr txBox="1"/>
          <p:nvPr/>
        </p:nvSpPr>
        <p:spPr>
          <a:xfrm>
            <a:off x="4029275" y="1970692"/>
            <a:ext cx="1107375" cy="345049"/>
          </a:xfrm>
          <a:prstGeom prst="rect">
            <a:avLst/>
          </a:prstGeom>
          <a:noFill/>
        </p:spPr>
        <p:txBody>
          <a:bodyPr wrap="square" lIns="67391" tIns="33696" rIns="67391" bIns="33696" rtlCol="0">
            <a:spAutoFit/>
          </a:bodyPr>
          <a:lstStyle/>
          <a:p>
            <a:pPr algn="ctr"/>
            <a:r>
              <a:rPr lang="en-US" altLang="zh-CN" sz="1800" spc="55">
                <a:solidFill>
                  <a:srgbClr val="FFFFFF"/>
                </a:solidFill>
                <a:latin typeface="Century Gothic" panose="020B0502020202020204" pitchFamily="34" charset="0"/>
                <a:ea typeface="冬青黑体简体中文 W3" panose="020B0300000000000000" pitchFamily="34" charset="-122"/>
              </a:rPr>
              <a:t>67%</a:t>
            </a:r>
            <a:endParaRPr lang="zh-CN" altLang="en-US" sz="1800" spc="55" dirty="0">
              <a:solidFill>
                <a:srgbClr val="FFFFFF"/>
              </a:solidFill>
              <a:latin typeface="Century Gothic" panose="020B0502020202020204" pitchFamily="34" charset="0"/>
              <a:ea typeface="冬青黑体简体中文 W3" panose="020B0300000000000000" pitchFamily="34" charset="-122"/>
            </a:endParaRPr>
          </a:p>
        </p:txBody>
      </p:sp>
      <p:sp>
        <p:nvSpPr>
          <p:cNvPr id="12" name="TextBox 64"/>
          <p:cNvSpPr txBox="1"/>
          <p:nvPr/>
        </p:nvSpPr>
        <p:spPr>
          <a:xfrm>
            <a:off x="1361768" y="1980097"/>
            <a:ext cx="916624" cy="298883"/>
          </a:xfrm>
          <a:prstGeom prst="rect">
            <a:avLst/>
          </a:prstGeom>
          <a:noFill/>
        </p:spPr>
        <p:txBody>
          <a:bodyPr wrap="square" lIns="67391" tIns="33696" rIns="67391" bIns="33696" rtlCol="0">
            <a:spAutoFit/>
          </a:bodyPr>
          <a:lstStyle/>
          <a:p>
            <a:pPr algn="ctr"/>
            <a:r>
              <a:rPr lang="en-US" altLang="zh-CN" sz="1500" spc="55">
                <a:latin typeface="Century Gothic" panose="020B0502020202020204" pitchFamily="34" charset="0"/>
                <a:ea typeface="冬青黑体简体中文 W3" panose="020B0300000000000000" pitchFamily="34" charset="-122"/>
              </a:rPr>
              <a:t>23%</a:t>
            </a:r>
            <a:endParaRPr lang="zh-CN" altLang="en-US" sz="1500" spc="55" dirty="0">
              <a:latin typeface="Century Gothic" panose="020B0502020202020204" pitchFamily="34" charset="0"/>
              <a:ea typeface="冬青黑体简体中文 W3" panose="020B0300000000000000" pitchFamily="34" charset="-122"/>
            </a:endParaRPr>
          </a:p>
        </p:txBody>
      </p:sp>
      <p:sp>
        <p:nvSpPr>
          <p:cNvPr id="13" name="TextBox 12"/>
          <p:cNvSpPr txBox="1"/>
          <p:nvPr/>
        </p:nvSpPr>
        <p:spPr>
          <a:xfrm>
            <a:off x="6695506" y="1969698"/>
            <a:ext cx="916624" cy="298883"/>
          </a:xfrm>
          <a:prstGeom prst="rect">
            <a:avLst/>
          </a:prstGeom>
          <a:noFill/>
        </p:spPr>
        <p:txBody>
          <a:bodyPr wrap="square" lIns="67391" tIns="33696" rIns="67391" bIns="33696" rtlCol="0">
            <a:spAutoFit/>
          </a:bodyPr>
          <a:lstStyle/>
          <a:p>
            <a:pPr algn="ctr"/>
            <a:r>
              <a:rPr lang="en-US" altLang="zh-CN" sz="1500" spc="55" dirty="0">
                <a:latin typeface="Century Gothic" panose="020B0502020202020204" pitchFamily="34" charset="0"/>
                <a:ea typeface="冬青黑体简体中文 W3" panose="020B0300000000000000" pitchFamily="34" charset="-122"/>
              </a:rPr>
              <a:t>54%</a:t>
            </a:r>
            <a:endParaRPr lang="zh-CN" altLang="en-US" sz="1500" spc="55" dirty="0">
              <a:latin typeface="Century Gothic" panose="020B0502020202020204" pitchFamily="34" charset="0"/>
              <a:ea typeface="冬青黑体简体中文 W3" panose="020B0300000000000000" pitchFamily="34" charset="-122"/>
            </a:endParaRPr>
          </a:p>
        </p:txBody>
      </p:sp>
      <p:grpSp>
        <p:nvGrpSpPr>
          <p:cNvPr id="14" name="组合 13"/>
          <p:cNvGrpSpPr/>
          <p:nvPr/>
        </p:nvGrpSpPr>
        <p:grpSpPr>
          <a:xfrm>
            <a:off x="6879565" y="1419674"/>
            <a:ext cx="548506" cy="546034"/>
            <a:chOff x="9318353" y="1960226"/>
            <a:chExt cx="742950" cy="742950"/>
          </a:xfrm>
        </p:grpSpPr>
        <p:sp>
          <p:nvSpPr>
            <p:cNvPr id="15" name="椭圆 14"/>
            <p:cNvSpPr/>
            <p:nvPr/>
          </p:nvSpPr>
          <p:spPr>
            <a:xfrm>
              <a:off x="9318353" y="1960226"/>
              <a:ext cx="742950" cy="74295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81"/>
            <p:cNvSpPr>
              <a:spLocks noChangeArrowheads="1"/>
            </p:cNvSpPr>
            <p:nvPr/>
          </p:nvSpPr>
          <p:spPr bwMode="auto">
            <a:xfrm>
              <a:off x="9486681" y="2165710"/>
              <a:ext cx="406294" cy="311974"/>
            </a:xfrm>
            <a:custGeom>
              <a:avLst/>
              <a:gdLst>
                <a:gd name="T0" fmla="*/ 131975 w 619"/>
                <a:gd name="T1" fmla="*/ 79795 h 472"/>
                <a:gd name="T2" fmla="*/ 131975 w 619"/>
                <a:gd name="T3" fmla="*/ 79795 h 472"/>
                <a:gd name="T4" fmla="*/ 105437 w 619"/>
                <a:gd name="T5" fmla="*/ 79795 h 472"/>
                <a:gd name="T6" fmla="*/ 116196 w 619"/>
                <a:gd name="T7" fmla="*/ 48021 h 472"/>
                <a:gd name="T8" fmla="*/ 110816 w 619"/>
                <a:gd name="T9" fmla="*/ 42605 h 472"/>
                <a:gd name="T10" fmla="*/ 100416 w 619"/>
                <a:gd name="T11" fmla="*/ 42605 h 472"/>
                <a:gd name="T12" fmla="*/ 84278 w 619"/>
                <a:gd name="T13" fmla="*/ 85211 h 472"/>
                <a:gd name="T14" fmla="*/ 84278 w 619"/>
                <a:gd name="T15" fmla="*/ 90626 h 472"/>
                <a:gd name="T16" fmla="*/ 89657 w 619"/>
                <a:gd name="T17" fmla="*/ 95681 h 472"/>
                <a:gd name="T18" fmla="*/ 121575 w 619"/>
                <a:gd name="T19" fmla="*/ 95681 h 472"/>
                <a:gd name="T20" fmla="*/ 105437 w 619"/>
                <a:gd name="T21" fmla="*/ 127455 h 472"/>
                <a:gd name="T22" fmla="*/ 105437 w 619"/>
                <a:gd name="T23" fmla="*/ 138287 h 472"/>
                <a:gd name="T24" fmla="*/ 116196 w 619"/>
                <a:gd name="T25" fmla="*/ 133232 h 472"/>
                <a:gd name="T26" fmla="*/ 136996 w 619"/>
                <a:gd name="T27" fmla="*/ 85211 h 472"/>
                <a:gd name="T28" fmla="*/ 131975 w 619"/>
                <a:gd name="T29" fmla="*/ 79795 h 472"/>
                <a:gd name="T30" fmla="*/ 158155 w 619"/>
                <a:gd name="T31" fmla="*/ 37189 h 472"/>
                <a:gd name="T32" fmla="*/ 158155 w 619"/>
                <a:gd name="T33" fmla="*/ 37189 h 472"/>
                <a:gd name="T34" fmla="*/ 105437 w 619"/>
                <a:gd name="T35" fmla="*/ 0 h 472"/>
                <a:gd name="T36" fmla="*/ 42318 w 619"/>
                <a:gd name="T37" fmla="*/ 58492 h 472"/>
                <a:gd name="T38" fmla="*/ 0 w 619"/>
                <a:gd name="T39" fmla="*/ 116984 h 472"/>
                <a:gd name="T40" fmla="*/ 52718 w 619"/>
                <a:gd name="T41" fmla="*/ 170060 h 472"/>
                <a:gd name="T42" fmla="*/ 153134 w 619"/>
                <a:gd name="T43" fmla="*/ 170060 h 472"/>
                <a:gd name="T44" fmla="*/ 221632 w 619"/>
                <a:gd name="T45" fmla="*/ 106513 h 472"/>
                <a:gd name="T46" fmla="*/ 158155 w 619"/>
                <a:gd name="T47" fmla="*/ 37189 h 472"/>
                <a:gd name="T48" fmla="*/ 153134 w 619"/>
                <a:gd name="T49" fmla="*/ 159589 h 472"/>
                <a:gd name="T50" fmla="*/ 153134 w 619"/>
                <a:gd name="T51" fmla="*/ 159589 h 472"/>
                <a:gd name="T52" fmla="*/ 52718 w 619"/>
                <a:gd name="T53" fmla="*/ 159589 h 472"/>
                <a:gd name="T54" fmla="*/ 10400 w 619"/>
                <a:gd name="T55" fmla="*/ 116984 h 472"/>
                <a:gd name="T56" fmla="*/ 52718 w 619"/>
                <a:gd name="T57" fmla="*/ 74379 h 472"/>
                <a:gd name="T58" fmla="*/ 105437 w 619"/>
                <a:gd name="T59" fmla="*/ 15887 h 472"/>
                <a:gd name="T60" fmla="*/ 147755 w 619"/>
                <a:gd name="T61" fmla="*/ 53437 h 472"/>
                <a:gd name="T62" fmla="*/ 211232 w 619"/>
                <a:gd name="T63" fmla="*/ 101097 h 472"/>
                <a:gd name="T64" fmla="*/ 153134 w 619"/>
                <a:gd name="T65" fmla="*/ 159589 h 47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19" h="472">
                  <a:moveTo>
                    <a:pt x="368" y="221"/>
                  </a:moveTo>
                  <a:lnTo>
                    <a:pt x="368" y="221"/>
                  </a:lnTo>
                  <a:cubicBezTo>
                    <a:pt x="294" y="221"/>
                    <a:pt x="294" y="221"/>
                    <a:pt x="294" y="221"/>
                  </a:cubicBezTo>
                  <a:cubicBezTo>
                    <a:pt x="324" y="133"/>
                    <a:pt x="324" y="133"/>
                    <a:pt x="324" y="133"/>
                  </a:cubicBezTo>
                  <a:cubicBezTo>
                    <a:pt x="324" y="133"/>
                    <a:pt x="324" y="118"/>
                    <a:pt x="309" y="118"/>
                  </a:cubicBezTo>
                  <a:cubicBezTo>
                    <a:pt x="294" y="103"/>
                    <a:pt x="294" y="118"/>
                    <a:pt x="280" y="118"/>
                  </a:cubicBezTo>
                  <a:cubicBezTo>
                    <a:pt x="235" y="236"/>
                    <a:pt x="235" y="236"/>
                    <a:pt x="235" y="236"/>
                  </a:cubicBezTo>
                  <a:lnTo>
                    <a:pt x="235" y="251"/>
                  </a:lnTo>
                  <a:lnTo>
                    <a:pt x="250" y="265"/>
                  </a:lnTo>
                  <a:cubicBezTo>
                    <a:pt x="339" y="265"/>
                    <a:pt x="339" y="265"/>
                    <a:pt x="339" y="265"/>
                  </a:cubicBezTo>
                  <a:cubicBezTo>
                    <a:pt x="294" y="353"/>
                    <a:pt x="294" y="353"/>
                    <a:pt x="294" y="353"/>
                  </a:cubicBezTo>
                  <a:cubicBezTo>
                    <a:pt x="280" y="353"/>
                    <a:pt x="294" y="369"/>
                    <a:pt x="294" y="383"/>
                  </a:cubicBezTo>
                  <a:cubicBezTo>
                    <a:pt x="309" y="383"/>
                    <a:pt x="324" y="383"/>
                    <a:pt x="324" y="369"/>
                  </a:cubicBezTo>
                  <a:cubicBezTo>
                    <a:pt x="324" y="369"/>
                    <a:pt x="382" y="251"/>
                    <a:pt x="382" y="236"/>
                  </a:cubicBezTo>
                  <a:cubicBezTo>
                    <a:pt x="382" y="236"/>
                    <a:pt x="382" y="221"/>
                    <a:pt x="368" y="221"/>
                  </a:cubicBezTo>
                  <a:close/>
                  <a:moveTo>
                    <a:pt x="441" y="103"/>
                  </a:moveTo>
                  <a:lnTo>
                    <a:pt x="441" y="103"/>
                  </a:lnTo>
                  <a:cubicBezTo>
                    <a:pt x="412" y="44"/>
                    <a:pt x="353" y="0"/>
                    <a:pt x="294" y="0"/>
                  </a:cubicBezTo>
                  <a:cubicBezTo>
                    <a:pt x="191" y="0"/>
                    <a:pt x="118" y="74"/>
                    <a:pt x="118" y="162"/>
                  </a:cubicBezTo>
                  <a:cubicBezTo>
                    <a:pt x="44" y="192"/>
                    <a:pt x="0" y="251"/>
                    <a:pt x="0" y="324"/>
                  </a:cubicBezTo>
                  <a:cubicBezTo>
                    <a:pt x="0" y="398"/>
                    <a:pt x="59" y="471"/>
                    <a:pt x="147" y="471"/>
                  </a:cubicBezTo>
                  <a:lnTo>
                    <a:pt x="427" y="471"/>
                  </a:lnTo>
                  <a:cubicBezTo>
                    <a:pt x="530" y="471"/>
                    <a:pt x="618" y="398"/>
                    <a:pt x="618" y="295"/>
                  </a:cubicBezTo>
                  <a:cubicBezTo>
                    <a:pt x="618" y="192"/>
                    <a:pt x="544" y="103"/>
                    <a:pt x="441" y="103"/>
                  </a:cubicBezTo>
                  <a:close/>
                  <a:moveTo>
                    <a:pt x="427" y="442"/>
                  </a:moveTo>
                  <a:lnTo>
                    <a:pt x="427" y="442"/>
                  </a:lnTo>
                  <a:lnTo>
                    <a:pt x="147" y="442"/>
                  </a:lnTo>
                  <a:cubicBezTo>
                    <a:pt x="147" y="442"/>
                    <a:pt x="29" y="427"/>
                    <a:pt x="29" y="324"/>
                  </a:cubicBezTo>
                  <a:cubicBezTo>
                    <a:pt x="29" y="265"/>
                    <a:pt x="88" y="206"/>
                    <a:pt x="147" y="206"/>
                  </a:cubicBezTo>
                  <a:cubicBezTo>
                    <a:pt x="147" y="118"/>
                    <a:pt x="206" y="44"/>
                    <a:pt x="294" y="44"/>
                  </a:cubicBezTo>
                  <a:cubicBezTo>
                    <a:pt x="353" y="44"/>
                    <a:pt x="397" y="89"/>
                    <a:pt x="412" y="148"/>
                  </a:cubicBezTo>
                  <a:cubicBezTo>
                    <a:pt x="515" y="133"/>
                    <a:pt x="574" y="221"/>
                    <a:pt x="589" y="280"/>
                  </a:cubicBezTo>
                  <a:cubicBezTo>
                    <a:pt x="589" y="369"/>
                    <a:pt x="500" y="442"/>
                    <a:pt x="427" y="442"/>
                  </a:cubicBezTo>
                  <a:close/>
                </a:path>
              </a:pathLst>
            </a:custGeom>
            <a:solidFill>
              <a:srgbClr val="FFFFFF"/>
            </a:solidFill>
            <a:ln>
              <a:noFill/>
            </a:ln>
            <a:effectLst/>
          </p:spPr>
          <p:txBody>
            <a:bodyPr wrap="none" anchor="ctr"/>
            <a:lstStyle/>
            <a:p>
              <a:pPr eaLnBrk="1" hangingPunct="1">
                <a:defRPr/>
              </a:pPr>
              <a:endParaRPr lang="zh-CN" altLang="en-US"/>
            </a:p>
          </p:txBody>
        </p:sp>
      </p:grpSp>
      <p:grpSp>
        <p:nvGrpSpPr>
          <p:cNvPr id="17" name="组合 16"/>
          <p:cNvGrpSpPr/>
          <p:nvPr/>
        </p:nvGrpSpPr>
        <p:grpSpPr>
          <a:xfrm>
            <a:off x="1564648" y="1419207"/>
            <a:ext cx="548506" cy="546034"/>
            <a:chOff x="2120581" y="1960226"/>
            <a:chExt cx="742950" cy="742950"/>
          </a:xfrm>
        </p:grpSpPr>
        <p:sp>
          <p:nvSpPr>
            <p:cNvPr id="18" name="椭圆 17"/>
            <p:cNvSpPr/>
            <p:nvPr/>
          </p:nvSpPr>
          <p:spPr>
            <a:xfrm>
              <a:off x="2120581" y="1960226"/>
              <a:ext cx="742950" cy="74295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59"/>
            <p:cNvSpPr>
              <a:spLocks noChangeArrowheads="1"/>
            </p:cNvSpPr>
            <p:nvPr/>
          </p:nvSpPr>
          <p:spPr bwMode="auto">
            <a:xfrm>
              <a:off x="2290972" y="2121762"/>
              <a:ext cx="418386" cy="406292"/>
            </a:xfrm>
            <a:custGeom>
              <a:avLst/>
              <a:gdLst>
                <a:gd name="T0" fmla="*/ 63820 w 634"/>
                <a:gd name="T1" fmla="*/ 68484 h 619"/>
                <a:gd name="T2" fmla="*/ 63820 w 634"/>
                <a:gd name="T3" fmla="*/ 68484 h 619"/>
                <a:gd name="T4" fmla="*/ 58411 w 634"/>
                <a:gd name="T5" fmla="*/ 73504 h 619"/>
                <a:gd name="T6" fmla="*/ 58411 w 634"/>
                <a:gd name="T7" fmla="*/ 147724 h 619"/>
                <a:gd name="T8" fmla="*/ 63820 w 634"/>
                <a:gd name="T9" fmla="*/ 152744 h 619"/>
                <a:gd name="T10" fmla="*/ 74637 w 634"/>
                <a:gd name="T11" fmla="*/ 147724 h 619"/>
                <a:gd name="T12" fmla="*/ 74637 w 634"/>
                <a:gd name="T13" fmla="*/ 73504 h 619"/>
                <a:gd name="T14" fmla="*/ 63820 w 634"/>
                <a:gd name="T15" fmla="*/ 68484 h 619"/>
                <a:gd name="T16" fmla="*/ 122231 w 634"/>
                <a:gd name="T17" fmla="*/ 89639 h 619"/>
                <a:gd name="T18" fmla="*/ 122231 w 634"/>
                <a:gd name="T19" fmla="*/ 89639 h 619"/>
                <a:gd name="T20" fmla="*/ 116822 w 634"/>
                <a:gd name="T21" fmla="*/ 94658 h 619"/>
                <a:gd name="T22" fmla="*/ 116822 w 634"/>
                <a:gd name="T23" fmla="*/ 136968 h 619"/>
                <a:gd name="T24" fmla="*/ 122231 w 634"/>
                <a:gd name="T25" fmla="*/ 147724 h 619"/>
                <a:gd name="T26" fmla="*/ 127639 w 634"/>
                <a:gd name="T27" fmla="*/ 136968 h 619"/>
                <a:gd name="T28" fmla="*/ 127639 w 634"/>
                <a:gd name="T29" fmla="*/ 94658 h 619"/>
                <a:gd name="T30" fmla="*/ 122231 w 634"/>
                <a:gd name="T31" fmla="*/ 89639 h 619"/>
                <a:gd name="T32" fmla="*/ 169825 w 634"/>
                <a:gd name="T33" fmla="*/ 0 h 619"/>
                <a:gd name="T34" fmla="*/ 169825 w 634"/>
                <a:gd name="T35" fmla="*/ 0 h 619"/>
                <a:gd name="T36" fmla="*/ 116822 w 634"/>
                <a:gd name="T37" fmla="*/ 41951 h 619"/>
                <a:gd name="T38" fmla="*/ 58411 w 634"/>
                <a:gd name="T39" fmla="*/ 20796 h 619"/>
                <a:gd name="T40" fmla="*/ 0 w 634"/>
                <a:gd name="T41" fmla="*/ 52707 h 619"/>
                <a:gd name="T42" fmla="*/ 0 w 634"/>
                <a:gd name="T43" fmla="*/ 221586 h 619"/>
                <a:gd name="T44" fmla="*/ 58411 w 634"/>
                <a:gd name="T45" fmla="*/ 190034 h 619"/>
                <a:gd name="T46" fmla="*/ 116822 w 634"/>
                <a:gd name="T47" fmla="*/ 210830 h 619"/>
                <a:gd name="T48" fmla="*/ 169825 w 634"/>
                <a:gd name="T49" fmla="*/ 168879 h 619"/>
                <a:gd name="T50" fmla="*/ 228236 w 634"/>
                <a:gd name="T51" fmla="*/ 210830 h 619"/>
                <a:gd name="T52" fmla="*/ 228236 w 634"/>
                <a:gd name="T53" fmla="*/ 41951 h 619"/>
                <a:gd name="T54" fmla="*/ 169825 w 634"/>
                <a:gd name="T55" fmla="*/ 0 h 619"/>
                <a:gd name="T56" fmla="*/ 212372 w 634"/>
                <a:gd name="T57" fmla="*/ 184655 h 619"/>
                <a:gd name="T58" fmla="*/ 212372 w 634"/>
                <a:gd name="T59" fmla="*/ 184655 h 619"/>
                <a:gd name="T60" fmla="*/ 169825 w 634"/>
                <a:gd name="T61" fmla="*/ 152744 h 619"/>
                <a:gd name="T62" fmla="*/ 116822 w 634"/>
                <a:gd name="T63" fmla="*/ 195053 h 619"/>
                <a:gd name="T64" fmla="*/ 58411 w 634"/>
                <a:gd name="T65" fmla="*/ 173899 h 619"/>
                <a:gd name="T66" fmla="*/ 15865 w 634"/>
                <a:gd name="T67" fmla="*/ 200432 h 619"/>
                <a:gd name="T68" fmla="*/ 15865 w 634"/>
                <a:gd name="T69" fmla="*/ 58086 h 619"/>
                <a:gd name="T70" fmla="*/ 58411 w 634"/>
                <a:gd name="T71" fmla="*/ 31553 h 619"/>
                <a:gd name="T72" fmla="*/ 116822 w 634"/>
                <a:gd name="T73" fmla="*/ 52707 h 619"/>
                <a:gd name="T74" fmla="*/ 169825 w 634"/>
                <a:gd name="T75" fmla="*/ 10398 h 619"/>
                <a:gd name="T76" fmla="*/ 212372 w 634"/>
                <a:gd name="T77" fmla="*/ 41951 h 619"/>
                <a:gd name="T78" fmla="*/ 212372 w 634"/>
                <a:gd name="T79" fmla="*/ 184655 h 619"/>
                <a:gd name="T80" fmla="*/ 169825 w 634"/>
                <a:gd name="T81" fmla="*/ 115813 h 619"/>
                <a:gd name="T82" fmla="*/ 169825 w 634"/>
                <a:gd name="T83" fmla="*/ 115813 h 619"/>
                <a:gd name="T84" fmla="*/ 180642 w 634"/>
                <a:gd name="T85" fmla="*/ 126570 h 619"/>
                <a:gd name="T86" fmla="*/ 186051 w 634"/>
                <a:gd name="T87" fmla="*/ 115813 h 619"/>
                <a:gd name="T88" fmla="*/ 186051 w 634"/>
                <a:gd name="T89" fmla="*/ 63106 h 619"/>
                <a:gd name="T90" fmla="*/ 180642 w 634"/>
                <a:gd name="T91" fmla="*/ 52707 h 619"/>
                <a:gd name="T92" fmla="*/ 169825 w 634"/>
                <a:gd name="T93" fmla="*/ 63106 h 619"/>
                <a:gd name="T94" fmla="*/ 169825 w 634"/>
                <a:gd name="T95" fmla="*/ 115813 h 61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34" h="619">
                  <a:moveTo>
                    <a:pt x="177" y="191"/>
                  </a:moveTo>
                  <a:lnTo>
                    <a:pt x="177" y="191"/>
                  </a:lnTo>
                  <a:lnTo>
                    <a:pt x="162" y="205"/>
                  </a:lnTo>
                  <a:cubicBezTo>
                    <a:pt x="162" y="412"/>
                    <a:pt x="162" y="412"/>
                    <a:pt x="162" y="412"/>
                  </a:cubicBezTo>
                  <a:lnTo>
                    <a:pt x="177" y="426"/>
                  </a:lnTo>
                  <a:cubicBezTo>
                    <a:pt x="192" y="426"/>
                    <a:pt x="207" y="412"/>
                    <a:pt x="207" y="412"/>
                  </a:cubicBezTo>
                  <a:cubicBezTo>
                    <a:pt x="207" y="205"/>
                    <a:pt x="207" y="205"/>
                    <a:pt x="207" y="205"/>
                  </a:cubicBezTo>
                  <a:cubicBezTo>
                    <a:pt x="207" y="205"/>
                    <a:pt x="192" y="191"/>
                    <a:pt x="177" y="191"/>
                  </a:cubicBezTo>
                  <a:close/>
                  <a:moveTo>
                    <a:pt x="339" y="250"/>
                  </a:moveTo>
                  <a:lnTo>
                    <a:pt x="339" y="250"/>
                  </a:lnTo>
                  <a:cubicBezTo>
                    <a:pt x="324" y="250"/>
                    <a:pt x="324" y="264"/>
                    <a:pt x="324" y="264"/>
                  </a:cubicBezTo>
                  <a:cubicBezTo>
                    <a:pt x="324" y="382"/>
                    <a:pt x="324" y="382"/>
                    <a:pt x="324" y="382"/>
                  </a:cubicBezTo>
                  <a:cubicBezTo>
                    <a:pt x="324" y="397"/>
                    <a:pt x="324" y="412"/>
                    <a:pt x="339" y="412"/>
                  </a:cubicBezTo>
                  <a:cubicBezTo>
                    <a:pt x="354" y="412"/>
                    <a:pt x="354" y="397"/>
                    <a:pt x="354" y="382"/>
                  </a:cubicBezTo>
                  <a:cubicBezTo>
                    <a:pt x="354" y="264"/>
                    <a:pt x="354" y="264"/>
                    <a:pt x="354" y="264"/>
                  </a:cubicBezTo>
                  <a:cubicBezTo>
                    <a:pt x="354" y="264"/>
                    <a:pt x="354" y="250"/>
                    <a:pt x="339" y="250"/>
                  </a:cubicBezTo>
                  <a:close/>
                  <a:moveTo>
                    <a:pt x="471" y="0"/>
                  </a:moveTo>
                  <a:lnTo>
                    <a:pt x="471" y="0"/>
                  </a:lnTo>
                  <a:cubicBezTo>
                    <a:pt x="324" y="117"/>
                    <a:pt x="324" y="117"/>
                    <a:pt x="324" y="117"/>
                  </a:cubicBezTo>
                  <a:cubicBezTo>
                    <a:pt x="162" y="58"/>
                    <a:pt x="162" y="58"/>
                    <a:pt x="162" y="58"/>
                  </a:cubicBezTo>
                  <a:cubicBezTo>
                    <a:pt x="0" y="147"/>
                    <a:pt x="0" y="147"/>
                    <a:pt x="0" y="147"/>
                  </a:cubicBezTo>
                  <a:cubicBezTo>
                    <a:pt x="0" y="618"/>
                    <a:pt x="0" y="618"/>
                    <a:pt x="0" y="618"/>
                  </a:cubicBezTo>
                  <a:cubicBezTo>
                    <a:pt x="162" y="530"/>
                    <a:pt x="162" y="530"/>
                    <a:pt x="162" y="530"/>
                  </a:cubicBezTo>
                  <a:cubicBezTo>
                    <a:pt x="324" y="588"/>
                    <a:pt x="324" y="588"/>
                    <a:pt x="324" y="588"/>
                  </a:cubicBezTo>
                  <a:cubicBezTo>
                    <a:pt x="471" y="471"/>
                    <a:pt x="471" y="471"/>
                    <a:pt x="471" y="471"/>
                  </a:cubicBezTo>
                  <a:cubicBezTo>
                    <a:pt x="633" y="588"/>
                    <a:pt x="633" y="588"/>
                    <a:pt x="633" y="588"/>
                  </a:cubicBezTo>
                  <a:cubicBezTo>
                    <a:pt x="633" y="117"/>
                    <a:pt x="633" y="117"/>
                    <a:pt x="633" y="117"/>
                  </a:cubicBezTo>
                  <a:lnTo>
                    <a:pt x="471" y="0"/>
                  </a:lnTo>
                  <a:close/>
                  <a:moveTo>
                    <a:pt x="589" y="515"/>
                  </a:moveTo>
                  <a:lnTo>
                    <a:pt x="589" y="515"/>
                  </a:lnTo>
                  <a:cubicBezTo>
                    <a:pt x="471" y="426"/>
                    <a:pt x="471" y="426"/>
                    <a:pt x="471" y="426"/>
                  </a:cubicBezTo>
                  <a:cubicBezTo>
                    <a:pt x="324" y="544"/>
                    <a:pt x="324" y="544"/>
                    <a:pt x="324" y="544"/>
                  </a:cubicBezTo>
                  <a:cubicBezTo>
                    <a:pt x="162" y="485"/>
                    <a:pt x="162" y="485"/>
                    <a:pt x="162" y="485"/>
                  </a:cubicBezTo>
                  <a:cubicBezTo>
                    <a:pt x="44" y="559"/>
                    <a:pt x="44" y="559"/>
                    <a:pt x="44" y="559"/>
                  </a:cubicBezTo>
                  <a:cubicBezTo>
                    <a:pt x="44" y="162"/>
                    <a:pt x="44" y="162"/>
                    <a:pt x="44" y="162"/>
                  </a:cubicBezTo>
                  <a:cubicBezTo>
                    <a:pt x="162" y="88"/>
                    <a:pt x="162" y="88"/>
                    <a:pt x="162" y="88"/>
                  </a:cubicBezTo>
                  <a:cubicBezTo>
                    <a:pt x="324" y="147"/>
                    <a:pt x="324" y="147"/>
                    <a:pt x="324" y="147"/>
                  </a:cubicBezTo>
                  <a:cubicBezTo>
                    <a:pt x="471" y="29"/>
                    <a:pt x="471" y="29"/>
                    <a:pt x="471" y="29"/>
                  </a:cubicBezTo>
                  <a:cubicBezTo>
                    <a:pt x="589" y="117"/>
                    <a:pt x="589" y="117"/>
                    <a:pt x="589" y="117"/>
                  </a:cubicBezTo>
                  <a:lnTo>
                    <a:pt x="589" y="515"/>
                  </a:lnTo>
                  <a:close/>
                  <a:moveTo>
                    <a:pt x="471" y="323"/>
                  </a:moveTo>
                  <a:lnTo>
                    <a:pt x="471" y="323"/>
                  </a:lnTo>
                  <a:cubicBezTo>
                    <a:pt x="471" y="338"/>
                    <a:pt x="486" y="353"/>
                    <a:pt x="501" y="353"/>
                  </a:cubicBezTo>
                  <a:cubicBezTo>
                    <a:pt x="501" y="353"/>
                    <a:pt x="516" y="338"/>
                    <a:pt x="516" y="323"/>
                  </a:cubicBezTo>
                  <a:cubicBezTo>
                    <a:pt x="516" y="176"/>
                    <a:pt x="516" y="176"/>
                    <a:pt x="516" y="176"/>
                  </a:cubicBezTo>
                  <a:cubicBezTo>
                    <a:pt x="516" y="162"/>
                    <a:pt x="501" y="147"/>
                    <a:pt x="501" y="147"/>
                  </a:cubicBezTo>
                  <a:cubicBezTo>
                    <a:pt x="486" y="147"/>
                    <a:pt x="471" y="162"/>
                    <a:pt x="471" y="176"/>
                  </a:cubicBezTo>
                  <a:lnTo>
                    <a:pt x="471" y="323"/>
                  </a:lnTo>
                  <a:close/>
                </a:path>
              </a:pathLst>
            </a:custGeom>
            <a:solidFill>
              <a:srgbClr val="FFFFFF"/>
            </a:solidFill>
            <a:ln>
              <a:noFill/>
            </a:ln>
            <a:effectLst/>
          </p:spPr>
          <p:txBody>
            <a:bodyPr wrap="none" anchor="ctr"/>
            <a:lstStyle/>
            <a:p>
              <a:pPr eaLnBrk="1" hangingPunct="1">
                <a:defRPr/>
              </a:pPr>
              <a:endParaRPr lang="zh-CN" altLang="en-US"/>
            </a:p>
          </p:txBody>
        </p:sp>
      </p:grpSp>
      <p:grpSp>
        <p:nvGrpSpPr>
          <p:cNvPr id="20" name="组合 19"/>
          <p:cNvGrpSpPr/>
          <p:nvPr/>
        </p:nvGrpSpPr>
        <p:grpSpPr>
          <a:xfrm>
            <a:off x="4257500" y="1350696"/>
            <a:ext cx="650926" cy="647993"/>
            <a:chOff x="10090391" y="587475"/>
            <a:chExt cx="791922" cy="791922"/>
          </a:xfrm>
        </p:grpSpPr>
        <p:sp>
          <p:nvSpPr>
            <p:cNvPr id="21" name="椭圆 20"/>
            <p:cNvSpPr/>
            <p:nvPr/>
          </p:nvSpPr>
          <p:spPr>
            <a:xfrm>
              <a:off x="10090391" y="587475"/>
              <a:ext cx="791922" cy="79192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158"/>
            <p:cNvSpPr>
              <a:spLocks noChangeArrowheads="1"/>
            </p:cNvSpPr>
            <p:nvPr/>
          </p:nvSpPr>
          <p:spPr bwMode="auto">
            <a:xfrm>
              <a:off x="10256258" y="787982"/>
              <a:ext cx="460188" cy="420968"/>
            </a:xfrm>
            <a:custGeom>
              <a:avLst/>
              <a:gdLst>
                <a:gd name="T0" fmla="*/ 184545 w 649"/>
                <a:gd name="T1" fmla="*/ 26677 h 590"/>
                <a:gd name="T2" fmla="*/ 184545 w 649"/>
                <a:gd name="T3" fmla="*/ 26677 h 590"/>
                <a:gd name="T4" fmla="*/ 158386 w 649"/>
                <a:gd name="T5" fmla="*/ 0 h 590"/>
                <a:gd name="T6" fmla="*/ 73818 w 649"/>
                <a:gd name="T7" fmla="*/ 0 h 590"/>
                <a:gd name="T8" fmla="*/ 47659 w 649"/>
                <a:gd name="T9" fmla="*/ 26677 h 590"/>
                <a:gd name="T10" fmla="*/ 5375 w 649"/>
                <a:gd name="T11" fmla="*/ 58402 h 590"/>
                <a:gd name="T12" fmla="*/ 47659 w 649"/>
                <a:gd name="T13" fmla="*/ 100941 h 590"/>
                <a:gd name="T14" fmla="*/ 52676 w 649"/>
                <a:gd name="T15" fmla="*/ 100941 h 590"/>
                <a:gd name="T16" fmla="*/ 110727 w 649"/>
                <a:gd name="T17" fmla="*/ 153935 h 590"/>
                <a:gd name="T18" fmla="*/ 110727 w 649"/>
                <a:gd name="T19" fmla="*/ 196474 h 590"/>
                <a:gd name="T20" fmla="*/ 89585 w 649"/>
                <a:gd name="T21" fmla="*/ 196474 h 590"/>
                <a:gd name="T22" fmla="*/ 79193 w 649"/>
                <a:gd name="T23" fmla="*/ 206929 h 590"/>
                <a:gd name="T24" fmla="*/ 89585 w 649"/>
                <a:gd name="T25" fmla="*/ 212336 h 590"/>
                <a:gd name="T26" fmla="*/ 142261 w 649"/>
                <a:gd name="T27" fmla="*/ 212336 h 590"/>
                <a:gd name="T28" fmla="*/ 153011 w 649"/>
                <a:gd name="T29" fmla="*/ 206929 h 590"/>
                <a:gd name="T30" fmla="*/ 142261 w 649"/>
                <a:gd name="T31" fmla="*/ 196474 h 590"/>
                <a:gd name="T32" fmla="*/ 121477 w 649"/>
                <a:gd name="T33" fmla="*/ 196474 h 590"/>
                <a:gd name="T34" fmla="*/ 121477 w 649"/>
                <a:gd name="T35" fmla="*/ 153935 h 590"/>
                <a:gd name="T36" fmla="*/ 179528 w 649"/>
                <a:gd name="T37" fmla="*/ 100941 h 590"/>
                <a:gd name="T38" fmla="*/ 184545 w 649"/>
                <a:gd name="T39" fmla="*/ 100941 h 590"/>
                <a:gd name="T40" fmla="*/ 226829 w 649"/>
                <a:gd name="T41" fmla="*/ 58402 h 590"/>
                <a:gd name="T42" fmla="*/ 184545 w 649"/>
                <a:gd name="T43" fmla="*/ 26677 h 590"/>
                <a:gd name="T44" fmla="*/ 47659 w 649"/>
                <a:gd name="T45" fmla="*/ 85079 h 590"/>
                <a:gd name="T46" fmla="*/ 47659 w 649"/>
                <a:gd name="T47" fmla="*/ 85079 h 590"/>
                <a:gd name="T48" fmla="*/ 15767 w 649"/>
                <a:gd name="T49" fmla="*/ 58402 h 590"/>
                <a:gd name="T50" fmla="*/ 47659 w 649"/>
                <a:gd name="T51" fmla="*/ 42539 h 590"/>
                <a:gd name="T52" fmla="*/ 47659 w 649"/>
                <a:gd name="T53" fmla="*/ 85079 h 590"/>
                <a:gd name="T54" fmla="*/ 174153 w 649"/>
                <a:gd name="T55" fmla="*/ 68856 h 590"/>
                <a:gd name="T56" fmla="*/ 174153 w 649"/>
                <a:gd name="T57" fmla="*/ 68856 h 590"/>
                <a:gd name="T58" fmla="*/ 116102 w 649"/>
                <a:gd name="T59" fmla="*/ 143480 h 590"/>
                <a:gd name="T60" fmla="*/ 58051 w 649"/>
                <a:gd name="T61" fmla="*/ 68856 h 590"/>
                <a:gd name="T62" fmla="*/ 58051 w 649"/>
                <a:gd name="T63" fmla="*/ 26677 h 590"/>
                <a:gd name="T64" fmla="*/ 73818 w 649"/>
                <a:gd name="T65" fmla="*/ 15862 h 590"/>
                <a:gd name="T66" fmla="*/ 158386 w 649"/>
                <a:gd name="T67" fmla="*/ 15862 h 590"/>
                <a:gd name="T68" fmla="*/ 174153 w 649"/>
                <a:gd name="T69" fmla="*/ 26677 h 590"/>
                <a:gd name="T70" fmla="*/ 174153 w 649"/>
                <a:gd name="T71" fmla="*/ 68856 h 590"/>
                <a:gd name="T72" fmla="*/ 184545 w 649"/>
                <a:gd name="T73" fmla="*/ 85079 h 590"/>
                <a:gd name="T74" fmla="*/ 184545 w 649"/>
                <a:gd name="T75" fmla="*/ 85079 h 590"/>
                <a:gd name="T76" fmla="*/ 184545 w 649"/>
                <a:gd name="T77" fmla="*/ 42539 h 590"/>
                <a:gd name="T78" fmla="*/ 216437 w 649"/>
                <a:gd name="T79" fmla="*/ 58402 h 590"/>
                <a:gd name="T80" fmla="*/ 184545 w 649"/>
                <a:gd name="T81" fmla="*/ 85079 h 59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9" h="590">
                  <a:moveTo>
                    <a:pt x="515" y="74"/>
                  </a:moveTo>
                  <a:lnTo>
                    <a:pt x="515" y="74"/>
                  </a:lnTo>
                  <a:cubicBezTo>
                    <a:pt x="515" y="30"/>
                    <a:pt x="486" y="0"/>
                    <a:pt x="442" y="0"/>
                  </a:cubicBezTo>
                  <a:cubicBezTo>
                    <a:pt x="206" y="0"/>
                    <a:pt x="206" y="0"/>
                    <a:pt x="206" y="0"/>
                  </a:cubicBezTo>
                  <a:cubicBezTo>
                    <a:pt x="162" y="0"/>
                    <a:pt x="133" y="30"/>
                    <a:pt x="133" y="74"/>
                  </a:cubicBezTo>
                  <a:cubicBezTo>
                    <a:pt x="0" y="74"/>
                    <a:pt x="15" y="74"/>
                    <a:pt x="15" y="162"/>
                  </a:cubicBezTo>
                  <a:cubicBezTo>
                    <a:pt x="15" y="221"/>
                    <a:pt x="59" y="280"/>
                    <a:pt x="133" y="280"/>
                  </a:cubicBezTo>
                  <a:cubicBezTo>
                    <a:pt x="133" y="280"/>
                    <a:pt x="133" y="280"/>
                    <a:pt x="147" y="280"/>
                  </a:cubicBezTo>
                  <a:cubicBezTo>
                    <a:pt x="162" y="353"/>
                    <a:pt x="236" y="427"/>
                    <a:pt x="309" y="427"/>
                  </a:cubicBezTo>
                  <a:cubicBezTo>
                    <a:pt x="309" y="545"/>
                    <a:pt x="309" y="545"/>
                    <a:pt x="309" y="545"/>
                  </a:cubicBezTo>
                  <a:cubicBezTo>
                    <a:pt x="250" y="545"/>
                    <a:pt x="250" y="545"/>
                    <a:pt x="250" y="545"/>
                  </a:cubicBezTo>
                  <a:cubicBezTo>
                    <a:pt x="236" y="545"/>
                    <a:pt x="221" y="560"/>
                    <a:pt x="221" y="574"/>
                  </a:cubicBezTo>
                  <a:cubicBezTo>
                    <a:pt x="221" y="574"/>
                    <a:pt x="236" y="589"/>
                    <a:pt x="250" y="589"/>
                  </a:cubicBezTo>
                  <a:cubicBezTo>
                    <a:pt x="397" y="589"/>
                    <a:pt x="397" y="589"/>
                    <a:pt x="397" y="589"/>
                  </a:cubicBezTo>
                  <a:cubicBezTo>
                    <a:pt x="413" y="589"/>
                    <a:pt x="427" y="574"/>
                    <a:pt x="427" y="574"/>
                  </a:cubicBezTo>
                  <a:cubicBezTo>
                    <a:pt x="427" y="560"/>
                    <a:pt x="413" y="545"/>
                    <a:pt x="397" y="545"/>
                  </a:cubicBezTo>
                  <a:cubicBezTo>
                    <a:pt x="339" y="545"/>
                    <a:pt x="339" y="545"/>
                    <a:pt x="339" y="545"/>
                  </a:cubicBezTo>
                  <a:cubicBezTo>
                    <a:pt x="339" y="427"/>
                    <a:pt x="339" y="427"/>
                    <a:pt x="339" y="427"/>
                  </a:cubicBezTo>
                  <a:cubicBezTo>
                    <a:pt x="413" y="427"/>
                    <a:pt x="486" y="353"/>
                    <a:pt x="501" y="280"/>
                  </a:cubicBezTo>
                  <a:cubicBezTo>
                    <a:pt x="515" y="280"/>
                    <a:pt x="515" y="280"/>
                    <a:pt x="515" y="280"/>
                  </a:cubicBezTo>
                  <a:cubicBezTo>
                    <a:pt x="589" y="280"/>
                    <a:pt x="633" y="221"/>
                    <a:pt x="633" y="162"/>
                  </a:cubicBezTo>
                  <a:cubicBezTo>
                    <a:pt x="633" y="74"/>
                    <a:pt x="648" y="74"/>
                    <a:pt x="515" y="74"/>
                  </a:cubicBezTo>
                  <a:close/>
                  <a:moveTo>
                    <a:pt x="133" y="236"/>
                  </a:moveTo>
                  <a:lnTo>
                    <a:pt x="133" y="236"/>
                  </a:lnTo>
                  <a:cubicBezTo>
                    <a:pt x="88" y="236"/>
                    <a:pt x="44" y="206"/>
                    <a:pt x="44" y="162"/>
                  </a:cubicBezTo>
                  <a:cubicBezTo>
                    <a:pt x="44" y="118"/>
                    <a:pt x="44" y="118"/>
                    <a:pt x="133" y="118"/>
                  </a:cubicBezTo>
                  <a:lnTo>
                    <a:pt x="133" y="236"/>
                  </a:lnTo>
                  <a:close/>
                  <a:moveTo>
                    <a:pt x="486" y="191"/>
                  </a:moveTo>
                  <a:lnTo>
                    <a:pt x="486" y="191"/>
                  </a:lnTo>
                  <a:cubicBezTo>
                    <a:pt x="486" y="280"/>
                    <a:pt x="413" y="398"/>
                    <a:pt x="324" y="398"/>
                  </a:cubicBezTo>
                  <a:cubicBezTo>
                    <a:pt x="236" y="398"/>
                    <a:pt x="162" y="280"/>
                    <a:pt x="162" y="191"/>
                  </a:cubicBezTo>
                  <a:cubicBezTo>
                    <a:pt x="162" y="74"/>
                    <a:pt x="162" y="74"/>
                    <a:pt x="162" y="74"/>
                  </a:cubicBezTo>
                  <a:cubicBezTo>
                    <a:pt x="162" y="59"/>
                    <a:pt x="192" y="44"/>
                    <a:pt x="206" y="44"/>
                  </a:cubicBezTo>
                  <a:cubicBezTo>
                    <a:pt x="442" y="44"/>
                    <a:pt x="442" y="44"/>
                    <a:pt x="442" y="44"/>
                  </a:cubicBezTo>
                  <a:cubicBezTo>
                    <a:pt x="456" y="44"/>
                    <a:pt x="486" y="59"/>
                    <a:pt x="486" y="74"/>
                  </a:cubicBezTo>
                  <a:lnTo>
                    <a:pt x="486" y="191"/>
                  </a:lnTo>
                  <a:close/>
                  <a:moveTo>
                    <a:pt x="515" y="236"/>
                  </a:moveTo>
                  <a:lnTo>
                    <a:pt x="515" y="236"/>
                  </a:lnTo>
                  <a:cubicBezTo>
                    <a:pt x="515" y="118"/>
                    <a:pt x="515" y="118"/>
                    <a:pt x="515" y="118"/>
                  </a:cubicBezTo>
                  <a:cubicBezTo>
                    <a:pt x="604" y="118"/>
                    <a:pt x="604" y="118"/>
                    <a:pt x="604" y="162"/>
                  </a:cubicBezTo>
                  <a:cubicBezTo>
                    <a:pt x="604" y="206"/>
                    <a:pt x="560" y="236"/>
                    <a:pt x="515" y="236"/>
                  </a:cubicBezTo>
                  <a:close/>
                </a:path>
              </a:pathLst>
            </a:custGeom>
            <a:solidFill>
              <a:schemeClr val="tx1">
                <a:lumMod val="85000"/>
                <a:lumOff val="15000"/>
              </a:schemeClr>
            </a:solidFill>
            <a:ln>
              <a:noFill/>
            </a:ln>
            <a:effectLst/>
          </p:spPr>
          <p:txBody>
            <a:bodyPr wrap="none" anchor="ctr"/>
            <a:lstStyle/>
            <a:p>
              <a:pPr eaLnBrk="1" hangingPunct="1">
                <a:defRPr/>
              </a:pPr>
              <a:endParaRPr lang="zh-CN" altLang="en-US"/>
            </a:p>
          </p:txBody>
        </p:sp>
      </p:grpSp>
      <p:pic>
        <p:nvPicPr>
          <p:cNvPr id="23" name="图片 22" descr="C:\Users\Administrator\Desktop\QQ截图20170317125909.jpgQQ截图20170317125909"/>
          <p:cNvPicPr>
            <a:picLocks noChangeAspect="1"/>
          </p:cNvPicPr>
          <p:nvPr/>
        </p:nvPicPr>
        <p:blipFill rotWithShape="1">
          <a:blip r:embed="rId5" cstate="print"/>
          <a:srcRect/>
          <a:stretch>
            <a:fillRect/>
          </a:stretch>
        </p:blipFill>
        <p:spPr>
          <a:xfrm>
            <a:off x="566790" y="2543958"/>
            <a:ext cx="4342105" cy="1894784"/>
          </a:xfrm>
          <a:prstGeom prst="rect">
            <a:avLst/>
          </a:prstGeom>
        </p:spPr>
      </p:pic>
      <p:sp>
        <p:nvSpPr>
          <p:cNvPr id="24" name="PA_矩形 41"/>
          <p:cNvSpPr/>
          <p:nvPr>
            <p:custDataLst>
              <p:tags r:id="rId1"/>
            </p:custDataLst>
          </p:nvPr>
        </p:nvSpPr>
        <p:spPr>
          <a:xfrm>
            <a:off x="717133" y="2719484"/>
            <a:ext cx="3989120" cy="1595349"/>
          </a:xfrm>
          <a:prstGeom prst="rect">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lIns="67391" tIns="33696" rIns="67391" bIns="33696" rtlCol="0" anchor="ctr"/>
          <a:lstStyle/>
          <a:p>
            <a:pPr algn="ctr"/>
            <a:endParaRPr lang="zh-CN" altLang="en-US"/>
          </a:p>
        </p:txBody>
      </p:sp>
      <p:sp>
        <p:nvSpPr>
          <p:cNvPr id="25"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6" name="直接连接符 25"/>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55406" y="2970404"/>
            <a:ext cx="3258637" cy="140426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7600" algn="l" defTabSz="913765" rtl="0" eaLnBrk="1" latinLnBrk="0" hangingPunct="1">
              <a:defRPr sz="1900" kern="1200">
                <a:solidFill>
                  <a:schemeClr val="lt1"/>
                </a:solidFill>
                <a:latin typeface="+mn-lt"/>
                <a:ea typeface="+mn-ea"/>
                <a:cs typeface="+mn-cs"/>
              </a:defRPr>
            </a:lvl9pPr>
          </a:lstStyle>
          <a:p>
            <a:pPr algn="ctr"/>
            <a:endParaRPr lang="zh-CN" altLang="en-US"/>
          </a:p>
        </p:txBody>
      </p:sp>
      <p:sp>
        <p:nvSpPr>
          <p:cNvPr id="3" name="矩形 2"/>
          <p:cNvSpPr/>
          <p:nvPr/>
        </p:nvSpPr>
        <p:spPr>
          <a:xfrm>
            <a:off x="628755" y="2970404"/>
            <a:ext cx="1411298" cy="140426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defPPr>
              <a:defRPr lang="zh-CN"/>
            </a:defPPr>
            <a:lvl1pPr marL="0" algn="l" defTabSz="913765" rtl="0" eaLnBrk="1" latinLnBrk="0" hangingPunct="1">
              <a:defRPr sz="1900" kern="1200">
                <a:solidFill>
                  <a:schemeClr val="lt1"/>
                </a:solidFill>
                <a:latin typeface="+mn-lt"/>
                <a:ea typeface="+mn-ea"/>
                <a:cs typeface="+mn-cs"/>
              </a:defRPr>
            </a:lvl1pPr>
            <a:lvl2pPr marL="457200" algn="l" defTabSz="913765" rtl="0" eaLnBrk="1" latinLnBrk="0" hangingPunct="1">
              <a:defRPr sz="1900" kern="1200">
                <a:solidFill>
                  <a:schemeClr val="lt1"/>
                </a:solidFill>
                <a:latin typeface="+mn-lt"/>
                <a:ea typeface="+mn-ea"/>
                <a:cs typeface="+mn-cs"/>
              </a:defRPr>
            </a:lvl2pPr>
            <a:lvl3pPr marL="914400" algn="l" defTabSz="913765" rtl="0" eaLnBrk="1" latinLnBrk="0" hangingPunct="1">
              <a:defRPr sz="1900" kern="1200">
                <a:solidFill>
                  <a:schemeClr val="lt1"/>
                </a:solidFill>
                <a:latin typeface="+mn-lt"/>
                <a:ea typeface="+mn-ea"/>
                <a:cs typeface="+mn-cs"/>
              </a:defRPr>
            </a:lvl3pPr>
            <a:lvl4pPr marL="1371600" algn="l" defTabSz="913765" rtl="0" eaLnBrk="1" latinLnBrk="0" hangingPunct="1">
              <a:defRPr sz="1900" kern="1200">
                <a:solidFill>
                  <a:schemeClr val="lt1"/>
                </a:solidFill>
                <a:latin typeface="+mn-lt"/>
                <a:ea typeface="+mn-ea"/>
                <a:cs typeface="+mn-cs"/>
              </a:defRPr>
            </a:lvl4pPr>
            <a:lvl5pPr marL="1828800" algn="l" defTabSz="913765" rtl="0" eaLnBrk="1" latinLnBrk="0" hangingPunct="1">
              <a:defRPr sz="1900" kern="1200">
                <a:solidFill>
                  <a:schemeClr val="lt1"/>
                </a:solidFill>
                <a:latin typeface="+mn-lt"/>
                <a:ea typeface="+mn-ea"/>
                <a:cs typeface="+mn-cs"/>
              </a:defRPr>
            </a:lvl5pPr>
            <a:lvl6pPr marL="2286000" algn="l" defTabSz="913765" rtl="0" eaLnBrk="1" latinLnBrk="0" hangingPunct="1">
              <a:defRPr sz="1900" kern="1200">
                <a:solidFill>
                  <a:schemeClr val="lt1"/>
                </a:solidFill>
                <a:latin typeface="+mn-lt"/>
                <a:ea typeface="+mn-ea"/>
                <a:cs typeface="+mn-cs"/>
              </a:defRPr>
            </a:lvl6pPr>
            <a:lvl7pPr marL="2743200" algn="l" defTabSz="913765" rtl="0" eaLnBrk="1" latinLnBrk="0" hangingPunct="1">
              <a:defRPr sz="1900" kern="1200">
                <a:solidFill>
                  <a:schemeClr val="lt1"/>
                </a:solidFill>
                <a:latin typeface="+mn-lt"/>
                <a:ea typeface="+mn-ea"/>
                <a:cs typeface="+mn-cs"/>
              </a:defRPr>
            </a:lvl7pPr>
            <a:lvl8pPr marL="3200400" algn="l" defTabSz="913765" rtl="0" eaLnBrk="1" latinLnBrk="0" hangingPunct="1">
              <a:defRPr sz="1900" kern="1200">
                <a:solidFill>
                  <a:schemeClr val="lt1"/>
                </a:solidFill>
                <a:latin typeface="+mn-lt"/>
                <a:ea typeface="+mn-ea"/>
                <a:cs typeface="+mn-cs"/>
              </a:defRPr>
            </a:lvl8pPr>
            <a:lvl9pPr marL="3657600" algn="l" defTabSz="913765" rtl="0" eaLnBrk="1" latinLnBrk="0" hangingPunct="1">
              <a:defRPr sz="1900" kern="1200">
                <a:solidFill>
                  <a:schemeClr val="lt1"/>
                </a:solidFill>
                <a:latin typeface="+mn-lt"/>
                <a:ea typeface="+mn-ea"/>
                <a:cs typeface="+mn-cs"/>
              </a:defRPr>
            </a:lvl9pPr>
          </a:lstStyle>
          <a:p>
            <a:pPr algn="ctr"/>
            <a:endParaRPr lang="zh-CN" altLang="en-US"/>
          </a:p>
        </p:txBody>
      </p:sp>
      <p:sp>
        <p:nvSpPr>
          <p:cNvPr id="4" name="矩形 3"/>
          <p:cNvSpPr>
            <a:spLocks noChangeArrowheads="1"/>
          </p:cNvSpPr>
          <p:nvPr/>
        </p:nvSpPr>
        <p:spPr bwMode="auto">
          <a:xfrm>
            <a:off x="2381961" y="3116420"/>
            <a:ext cx="1351982" cy="29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0538" tIns="25270" rIns="50538" bIns="2527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spcBef>
                <a:spcPct val="0"/>
              </a:spcBef>
              <a:buFont typeface="Arial" panose="020B0604020202020204" pitchFamily="34" charset="0"/>
              <a:buNone/>
            </a:pPr>
            <a:r>
              <a:rPr lang="zh-CN" altLang="en-US" sz="1600" b="1" dirty="0">
                <a:solidFill>
                  <a:schemeClr val="bg1">
                    <a:lumMod val="95000"/>
                  </a:schemeClr>
                </a:solidFill>
                <a:latin typeface="Arial" panose="020B0604020202020204" pitchFamily="34" charset="0"/>
                <a:ea typeface="微软雅黑" panose="020B0503020204020204" charset="-122"/>
                <a:cs typeface="Arial" panose="020B0604020202020204" pitchFamily="34" charset="0"/>
              </a:rPr>
              <a:t>点击添加标题</a:t>
            </a:r>
          </a:p>
        </p:txBody>
      </p:sp>
      <p:graphicFrame>
        <p:nvGraphicFramePr>
          <p:cNvPr id="5" name="图表 4"/>
          <p:cNvGraphicFramePr/>
          <p:nvPr>
            <p:extLst>
              <p:ext uri="{D42A27DB-BD31-4B8C-83A1-F6EECF244321}">
                <p14:modId xmlns:p14="http://schemas.microsoft.com/office/powerpoint/2010/main" val="3413705826"/>
              </p:ext>
            </p:extLst>
          </p:nvPr>
        </p:nvGraphicFramePr>
        <p:xfrm>
          <a:off x="5618455" y="2862764"/>
          <a:ext cx="1279991" cy="13523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 name="图表 5"/>
          <p:cNvGraphicFramePr/>
          <p:nvPr>
            <p:extLst>
              <p:ext uri="{D42A27DB-BD31-4B8C-83A1-F6EECF244321}">
                <p14:modId xmlns:p14="http://schemas.microsoft.com/office/powerpoint/2010/main" val="354411290"/>
              </p:ext>
            </p:extLst>
          </p:nvPr>
        </p:nvGraphicFramePr>
        <p:xfrm>
          <a:off x="7262494" y="2853294"/>
          <a:ext cx="1279991" cy="1352336"/>
        </p:xfrm>
        <a:graphic>
          <a:graphicData uri="http://schemas.openxmlformats.org/drawingml/2006/chart">
            <c:chart xmlns:c="http://schemas.openxmlformats.org/drawingml/2006/chart" xmlns:r="http://schemas.openxmlformats.org/officeDocument/2006/relationships" r:id="rId5"/>
          </a:graphicData>
        </a:graphic>
      </p:graphicFrame>
      <p:sp>
        <p:nvSpPr>
          <p:cNvPr id="7" name="TextBox 15"/>
          <p:cNvSpPr txBox="1"/>
          <p:nvPr/>
        </p:nvSpPr>
        <p:spPr>
          <a:xfrm>
            <a:off x="7334438" y="3396684"/>
            <a:ext cx="1173608" cy="345049"/>
          </a:xfrm>
          <a:prstGeom prst="rect">
            <a:avLst/>
          </a:prstGeom>
          <a:noFill/>
        </p:spPr>
        <p:txBody>
          <a:bodyPr wrap="square" lIns="67391" tIns="33696" rIns="67391" bIns="33696" rtlCol="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lgn="ctr"/>
            <a:r>
              <a:rPr lang="en-US" altLang="zh-CN" sz="1800" dirty="0">
                <a:solidFill>
                  <a:srgbClr val="262626"/>
                </a:solidFill>
                <a:latin typeface="微软雅黑" panose="020B0503020204020204" charset="-122"/>
                <a:ea typeface="微软雅黑" panose="020B0503020204020204" charset="-122"/>
              </a:rPr>
              <a:t>50</a:t>
            </a:r>
            <a:r>
              <a:rPr lang="en-US" altLang="zh-CN" sz="1200" dirty="0">
                <a:solidFill>
                  <a:srgbClr val="262626"/>
                </a:solidFill>
                <a:latin typeface="微软雅黑" panose="020B0503020204020204" charset="-122"/>
                <a:ea typeface="微软雅黑" panose="020B0503020204020204" charset="-122"/>
              </a:rPr>
              <a:t>%</a:t>
            </a:r>
            <a:endParaRPr lang="zh-CN" altLang="en-US" sz="1800" dirty="0">
              <a:solidFill>
                <a:srgbClr val="262626"/>
              </a:solidFill>
              <a:latin typeface="微软雅黑" panose="020B0503020204020204" charset="-122"/>
              <a:ea typeface="微软雅黑" panose="020B0503020204020204" charset="-122"/>
            </a:endParaRPr>
          </a:p>
        </p:txBody>
      </p:sp>
      <p:sp>
        <p:nvSpPr>
          <p:cNvPr id="8" name="TextBox 21"/>
          <p:cNvSpPr txBox="1"/>
          <p:nvPr/>
        </p:nvSpPr>
        <p:spPr>
          <a:xfrm>
            <a:off x="5704464" y="3357152"/>
            <a:ext cx="1173608" cy="345049"/>
          </a:xfrm>
          <a:prstGeom prst="rect">
            <a:avLst/>
          </a:prstGeom>
          <a:noFill/>
        </p:spPr>
        <p:txBody>
          <a:bodyPr wrap="square" lIns="67391" tIns="33696" rIns="67391" bIns="33696" rtlCol="0">
            <a:spAutoFit/>
          </a:bodyPr>
          <a:lstStyle>
            <a:defPPr>
              <a:defRPr lang="zh-CN"/>
            </a:defPPr>
            <a:lvl1pPr marL="0" algn="l" defTabSz="913765" rtl="0" eaLnBrk="1" latinLnBrk="0" hangingPunct="1">
              <a:defRPr sz="1900" kern="1200">
                <a:solidFill>
                  <a:schemeClr val="tx1"/>
                </a:solidFill>
                <a:latin typeface="+mn-lt"/>
                <a:ea typeface="+mn-ea"/>
                <a:cs typeface="+mn-cs"/>
              </a:defRPr>
            </a:lvl1pPr>
            <a:lvl2pPr marL="457200" algn="l" defTabSz="913765" rtl="0" eaLnBrk="1" latinLnBrk="0" hangingPunct="1">
              <a:defRPr sz="1900" kern="1200">
                <a:solidFill>
                  <a:schemeClr val="tx1"/>
                </a:solidFill>
                <a:latin typeface="+mn-lt"/>
                <a:ea typeface="+mn-ea"/>
                <a:cs typeface="+mn-cs"/>
              </a:defRPr>
            </a:lvl2pPr>
            <a:lvl3pPr marL="914400" algn="l" defTabSz="913765" rtl="0" eaLnBrk="1" latinLnBrk="0" hangingPunct="1">
              <a:defRPr sz="1900" kern="1200">
                <a:solidFill>
                  <a:schemeClr val="tx1"/>
                </a:solidFill>
                <a:latin typeface="+mn-lt"/>
                <a:ea typeface="+mn-ea"/>
                <a:cs typeface="+mn-cs"/>
              </a:defRPr>
            </a:lvl3pPr>
            <a:lvl4pPr marL="1371600" algn="l" defTabSz="913765" rtl="0" eaLnBrk="1" latinLnBrk="0" hangingPunct="1">
              <a:defRPr sz="1900" kern="1200">
                <a:solidFill>
                  <a:schemeClr val="tx1"/>
                </a:solidFill>
                <a:latin typeface="+mn-lt"/>
                <a:ea typeface="+mn-ea"/>
                <a:cs typeface="+mn-cs"/>
              </a:defRPr>
            </a:lvl4pPr>
            <a:lvl5pPr marL="1828800" algn="l" defTabSz="913765" rtl="0" eaLnBrk="1" latinLnBrk="0" hangingPunct="1">
              <a:defRPr sz="1900" kern="1200">
                <a:solidFill>
                  <a:schemeClr val="tx1"/>
                </a:solidFill>
                <a:latin typeface="+mn-lt"/>
                <a:ea typeface="+mn-ea"/>
                <a:cs typeface="+mn-cs"/>
              </a:defRPr>
            </a:lvl5pPr>
            <a:lvl6pPr marL="2286000" algn="l" defTabSz="913765" rtl="0" eaLnBrk="1" latinLnBrk="0" hangingPunct="1">
              <a:defRPr sz="1900" kern="1200">
                <a:solidFill>
                  <a:schemeClr val="tx1"/>
                </a:solidFill>
                <a:latin typeface="+mn-lt"/>
                <a:ea typeface="+mn-ea"/>
                <a:cs typeface="+mn-cs"/>
              </a:defRPr>
            </a:lvl6pPr>
            <a:lvl7pPr marL="2743200" algn="l" defTabSz="913765" rtl="0" eaLnBrk="1" latinLnBrk="0" hangingPunct="1">
              <a:defRPr sz="1900" kern="1200">
                <a:solidFill>
                  <a:schemeClr val="tx1"/>
                </a:solidFill>
                <a:latin typeface="+mn-lt"/>
                <a:ea typeface="+mn-ea"/>
                <a:cs typeface="+mn-cs"/>
              </a:defRPr>
            </a:lvl7pPr>
            <a:lvl8pPr marL="3200400" algn="l" defTabSz="913765" rtl="0" eaLnBrk="1" latinLnBrk="0" hangingPunct="1">
              <a:defRPr sz="1900" kern="1200">
                <a:solidFill>
                  <a:schemeClr val="tx1"/>
                </a:solidFill>
                <a:latin typeface="+mn-lt"/>
                <a:ea typeface="+mn-ea"/>
                <a:cs typeface="+mn-cs"/>
              </a:defRPr>
            </a:lvl8pPr>
            <a:lvl9pPr marL="3657600" algn="l" defTabSz="913765" rtl="0" eaLnBrk="1" latinLnBrk="0" hangingPunct="1">
              <a:defRPr sz="1900" kern="1200">
                <a:solidFill>
                  <a:schemeClr val="tx1"/>
                </a:solidFill>
                <a:latin typeface="+mn-lt"/>
                <a:ea typeface="+mn-ea"/>
                <a:cs typeface="+mn-cs"/>
              </a:defRPr>
            </a:lvl9pPr>
          </a:lstStyle>
          <a:p>
            <a:pPr algn="ctr"/>
            <a:r>
              <a:rPr lang="en-US" altLang="zh-CN" sz="1800" dirty="0">
                <a:solidFill>
                  <a:srgbClr val="262626"/>
                </a:solidFill>
                <a:latin typeface="微软雅黑" panose="020B0503020204020204" charset="-122"/>
                <a:ea typeface="微软雅黑" panose="020B0503020204020204" charset="-122"/>
              </a:rPr>
              <a:t>25</a:t>
            </a:r>
            <a:r>
              <a:rPr lang="en-US" altLang="zh-CN" sz="1200" dirty="0">
                <a:solidFill>
                  <a:srgbClr val="262626"/>
                </a:solidFill>
                <a:latin typeface="微软雅黑" panose="020B0503020204020204" charset="-122"/>
                <a:ea typeface="微软雅黑" panose="020B0503020204020204" charset="-122"/>
              </a:rPr>
              <a:t>%</a:t>
            </a:r>
            <a:endParaRPr lang="zh-CN" altLang="en-US" sz="1800" dirty="0">
              <a:solidFill>
                <a:srgbClr val="262626"/>
              </a:solidFill>
              <a:latin typeface="微软雅黑" panose="020B0503020204020204" charset="-122"/>
              <a:ea typeface="微软雅黑" panose="020B0503020204020204" charset="-122"/>
            </a:endParaRPr>
          </a:p>
        </p:txBody>
      </p:sp>
      <p:pic>
        <p:nvPicPr>
          <p:cNvPr id="9" name="图片 8" descr="C:\Users\Administrator\Desktop\QQ截图20170317125917.jpgQQ截图20170317125917"/>
          <p:cNvPicPr>
            <a:picLocks noChangeAspect="1"/>
          </p:cNvPicPr>
          <p:nvPr/>
        </p:nvPicPr>
        <p:blipFill rotWithShape="1">
          <a:blip r:embed="rId6" cstate="print"/>
          <a:srcRect/>
          <a:stretch>
            <a:fillRect/>
          </a:stretch>
        </p:blipFill>
        <p:spPr>
          <a:xfrm>
            <a:off x="628203" y="1165339"/>
            <a:ext cx="4686211" cy="1731908"/>
          </a:xfrm>
          <a:prstGeom prst="rect">
            <a:avLst/>
          </a:prstGeom>
        </p:spPr>
      </p:pic>
      <p:sp>
        <p:nvSpPr>
          <p:cNvPr id="10" name="Freeform 77"/>
          <p:cNvSpPr>
            <a:spLocks noEditPoints="1"/>
          </p:cNvSpPr>
          <p:nvPr/>
        </p:nvSpPr>
        <p:spPr bwMode="auto">
          <a:xfrm>
            <a:off x="987967" y="3349008"/>
            <a:ext cx="649987" cy="647058"/>
          </a:xfrm>
          <a:custGeom>
            <a:avLst/>
            <a:gdLst>
              <a:gd name="T0" fmla="*/ 800857202 w 68"/>
              <a:gd name="T1" fmla="*/ 400430317 h 68"/>
              <a:gd name="T2" fmla="*/ 400430317 w 68"/>
              <a:gd name="T3" fmla="*/ 800857202 h 68"/>
              <a:gd name="T4" fmla="*/ 0 w 68"/>
              <a:gd name="T5" fmla="*/ 400430317 h 68"/>
              <a:gd name="T6" fmla="*/ 400430317 w 68"/>
              <a:gd name="T7" fmla="*/ 0 h 68"/>
              <a:gd name="T8" fmla="*/ 800857202 w 68"/>
              <a:gd name="T9" fmla="*/ 400430317 h 68"/>
              <a:gd name="T10" fmla="*/ 176659223 w 68"/>
              <a:gd name="T11" fmla="*/ 471091261 h 68"/>
              <a:gd name="T12" fmla="*/ 164881255 w 68"/>
              <a:gd name="T13" fmla="*/ 400430317 h 68"/>
              <a:gd name="T14" fmla="*/ 176659223 w 68"/>
              <a:gd name="T15" fmla="*/ 317987974 h 68"/>
              <a:gd name="T16" fmla="*/ 94216879 w 68"/>
              <a:gd name="T17" fmla="*/ 235545630 h 68"/>
              <a:gd name="T18" fmla="*/ 58886408 w 68"/>
              <a:gd name="T19" fmla="*/ 400430317 h 68"/>
              <a:gd name="T20" fmla="*/ 94216879 w 68"/>
              <a:gd name="T21" fmla="*/ 553533604 h 68"/>
              <a:gd name="T22" fmla="*/ 176659223 w 68"/>
              <a:gd name="T23" fmla="*/ 471091261 h 68"/>
              <a:gd name="T24" fmla="*/ 565311572 w 68"/>
              <a:gd name="T25" fmla="*/ 400430317 h 68"/>
              <a:gd name="T26" fmla="*/ 400430317 w 68"/>
              <a:gd name="T27" fmla="*/ 223767663 h 68"/>
              <a:gd name="T28" fmla="*/ 223767663 w 68"/>
              <a:gd name="T29" fmla="*/ 400430317 h 68"/>
              <a:gd name="T30" fmla="*/ 400430317 w 68"/>
              <a:gd name="T31" fmla="*/ 565311572 h 68"/>
              <a:gd name="T32" fmla="*/ 565311572 w 68"/>
              <a:gd name="T33" fmla="*/ 400430317 h 68"/>
              <a:gd name="T34" fmla="*/ 235545630 w 68"/>
              <a:gd name="T35" fmla="*/ 94216879 h 68"/>
              <a:gd name="T36" fmla="*/ 317987974 w 68"/>
              <a:gd name="T37" fmla="*/ 176659223 h 68"/>
              <a:gd name="T38" fmla="*/ 400430317 w 68"/>
              <a:gd name="T39" fmla="*/ 164881255 h 68"/>
              <a:gd name="T40" fmla="*/ 471091261 w 68"/>
              <a:gd name="T41" fmla="*/ 176659223 h 68"/>
              <a:gd name="T42" fmla="*/ 553533604 w 68"/>
              <a:gd name="T43" fmla="*/ 94216879 h 68"/>
              <a:gd name="T44" fmla="*/ 400430317 w 68"/>
              <a:gd name="T45" fmla="*/ 58886408 h 68"/>
              <a:gd name="T46" fmla="*/ 235545630 w 68"/>
              <a:gd name="T47" fmla="*/ 94216879 h 68"/>
              <a:gd name="T48" fmla="*/ 553533604 w 68"/>
              <a:gd name="T49" fmla="*/ 694862355 h 68"/>
              <a:gd name="T50" fmla="*/ 471091261 w 68"/>
              <a:gd name="T51" fmla="*/ 612420012 h 68"/>
              <a:gd name="T52" fmla="*/ 400430317 w 68"/>
              <a:gd name="T53" fmla="*/ 624197980 h 68"/>
              <a:gd name="T54" fmla="*/ 317987974 w 68"/>
              <a:gd name="T55" fmla="*/ 612420012 h 68"/>
              <a:gd name="T56" fmla="*/ 235545630 w 68"/>
              <a:gd name="T57" fmla="*/ 694862355 h 68"/>
              <a:gd name="T58" fmla="*/ 400430317 w 68"/>
              <a:gd name="T59" fmla="*/ 741970795 h 68"/>
              <a:gd name="T60" fmla="*/ 553533604 w 68"/>
              <a:gd name="T61" fmla="*/ 694862355 h 68"/>
              <a:gd name="T62" fmla="*/ 706640323 w 68"/>
              <a:gd name="T63" fmla="*/ 553533604 h 68"/>
              <a:gd name="T64" fmla="*/ 741970795 w 68"/>
              <a:gd name="T65" fmla="*/ 400430317 h 68"/>
              <a:gd name="T66" fmla="*/ 706640323 w 68"/>
              <a:gd name="T67" fmla="*/ 235545630 h 68"/>
              <a:gd name="T68" fmla="*/ 612420012 w 68"/>
              <a:gd name="T69" fmla="*/ 317987974 h 68"/>
              <a:gd name="T70" fmla="*/ 624197980 w 68"/>
              <a:gd name="T71" fmla="*/ 400430317 h 68"/>
              <a:gd name="T72" fmla="*/ 612420012 w 68"/>
              <a:gd name="T73" fmla="*/ 471091261 h 68"/>
              <a:gd name="T74" fmla="*/ 706640323 w 68"/>
              <a:gd name="T75" fmla="*/ 553533604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FFFFFF"/>
          </a:solidFill>
          <a:ln>
            <a:noFill/>
          </a:ln>
        </p:spPr>
        <p:txBody>
          <a:bodyPr lIns="67391" tIns="33696" rIns="67391" bIns="33696"/>
          <a:lstStyle/>
          <a:p>
            <a:endParaRPr lang="zh-CN" altLang="en-US"/>
          </a:p>
        </p:txBody>
      </p:sp>
      <p:sp>
        <p:nvSpPr>
          <p:cNvPr id="11" name="文本框 217"/>
          <p:cNvSpPr txBox="1"/>
          <p:nvPr/>
        </p:nvSpPr>
        <p:spPr>
          <a:xfrm>
            <a:off x="5619355" y="1368464"/>
            <a:ext cx="1341482" cy="391216"/>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100">
                <a:solidFill>
                  <a:srgbClr val="404040"/>
                </a:solidFill>
                <a:latin typeface="冬青黑体简体中文 W3" panose="020B0300000000000000" pitchFamily="34" charset="-122"/>
                <a:ea typeface="冬青黑体简体中文 W3" panose="020B0300000000000000" pitchFamily="34" charset="-122"/>
              </a:rPr>
              <a:t>添加标题</a:t>
            </a:r>
          </a:p>
        </p:txBody>
      </p:sp>
      <p:cxnSp>
        <p:nvCxnSpPr>
          <p:cNvPr id="12" name="直接连接符 11"/>
          <p:cNvCxnSpPr/>
          <p:nvPr/>
        </p:nvCxnSpPr>
        <p:spPr>
          <a:xfrm>
            <a:off x="5728373" y="1854357"/>
            <a:ext cx="281726" cy="0"/>
          </a:xfrm>
          <a:prstGeom prst="line">
            <a:avLst/>
          </a:prstGeom>
          <a:no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3" name="矩形 12"/>
          <p:cNvSpPr/>
          <p:nvPr/>
        </p:nvSpPr>
        <p:spPr>
          <a:xfrm>
            <a:off x="5648935" y="2037055"/>
            <a:ext cx="2859112" cy="788247"/>
          </a:xfrm>
          <a:prstGeom prst="rect">
            <a:avLst/>
          </a:prstGeom>
        </p:spPr>
        <p:txBody>
          <a:bodyPr wrap="square" lIns="67391" tIns="33696" rIns="67391" bIns="336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200">
                <a:solidFill>
                  <a:srgbClr val="404040"/>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sp>
        <p:nvSpPr>
          <p:cNvPr id="14" name="矩形 13"/>
          <p:cNvSpPr/>
          <p:nvPr/>
        </p:nvSpPr>
        <p:spPr>
          <a:xfrm>
            <a:off x="2321553" y="3508597"/>
            <a:ext cx="2824781" cy="788247"/>
          </a:xfrm>
          <a:prstGeom prst="rect">
            <a:avLst/>
          </a:prstGeom>
        </p:spPr>
        <p:txBody>
          <a:bodyPr wrap="square" lIns="67391" tIns="33696" rIns="67391" bIns="33696">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200">
                <a:solidFill>
                  <a:srgbClr val="404040"/>
                </a:solidFill>
                <a:latin typeface="冬青黑体简体中文 W3" panose="020B0300000000000000" pitchFamily="34" charset="-122"/>
                <a:ea typeface="冬青黑体简体中文 W3" panose="020B0300000000000000" pitchFamily="34" charset="-122"/>
              </a:rPr>
              <a:t>请在此粘贴或者输入您的文字内容请在此粘贴或者输入您的文字内容请在此粘贴或者输入您的文字内容</a:t>
            </a:r>
          </a:p>
        </p:txBody>
      </p:sp>
      <p:sp>
        <p:nvSpPr>
          <p:cNvPr id="15" name="PA_矩形 41"/>
          <p:cNvSpPr/>
          <p:nvPr>
            <p:custDataLst>
              <p:tags r:id="rId1"/>
            </p:custDataLst>
          </p:nvPr>
        </p:nvSpPr>
        <p:spPr>
          <a:xfrm>
            <a:off x="774694" y="3109922"/>
            <a:ext cx="1119420" cy="111437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6" name="文本框 217"/>
          <p:cNvSpPr txBox="1"/>
          <p:nvPr/>
        </p:nvSpPr>
        <p:spPr>
          <a:xfrm>
            <a:off x="5855170" y="4165153"/>
            <a:ext cx="834689" cy="622048"/>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a:solidFill>
                  <a:schemeClr val="tx1"/>
                </a:solidFill>
                <a:latin typeface="冬青黑体简体中文 W3" panose="020B0300000000000000" pitchFamily="34" charset="-122"/>
                <a:ea typeface="冬青黑体简体中文 W3" panose="020B0300000000000000" pitchFamily="34" charset="-122"/>
              </a:rPr>
              <a:t>添加标题</a:t>
            </a:r>
          </a:p>
        </p:txBody>
      </p:sp>
      <p:sp>
        <p:nvSpPr>
          <p:cNvPr id="17" name="文本框 217"/>
          <p:cNvSpPr txBox="1"/>
          <p:nvPr/>
        </p:nvSpPr>
        <p:spPr>
          <a:xfrm>
            <a:off x="7513273" y="4165153"/>
            <a:ext cx="834689" cy="622048"/>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a:solidFill>
                  <a:schemeClr val="tx1"/>
                </a:solidFill>
                <a:latin typeface="冬青黑体简体中文 W3" panose="020B0300000000000000" pitchFamily="34" charset="-122"/>
                <a:ea typeface="冬青黑体简体中文 W3" panose="020B0300000000000000" pitchFamily="34" charset="-122"/>
              </a:rPr>
              <a:t>添加标题</a:t>
            </a:r>
          </a:p>
        </p:txBody>
      </p:sp>
      <p:sp>
        <p:nvSpPr>
          <p:cNvPr id="18" name="文本框 217"/>
          <p:cNvSpPr txBox="1"/>
          <p:nvPr/>
        </p:nvSpPr>
        <p:spPr>
          <a:xfrm>
            <a:off x="5640388" y="1187846"/>
            <a:ext cx="2859112" cy="298883"/>
          </a:xfrm>
          <a:prstGeom prst="rect">
            <a:avLst/>
          </a:prstGeom>
          <a:noFill/>
        </p:spPr>
        <p:txBody>
          <a:bodyPr wrap="square" lIns="67391" tIns="33696" rIns="67391" bIns="33696"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latin typeface="Vani" panose="020B0502040204020203" charset="0"/>
                <a:ea typeface="冬青黑体简体中文 W3" panose="020B0300000000000000" pitchFamily="34" charset="-122"/>
              </a:rPr>
              <a:t>MARKET ANALYSIS</a:t>
            </a:r>
          </a:p>
        </p:txBody>
      </p:sp>
      <p:sp>
        <p:nvSpPr>
          <p:cNvPr id="19"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3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0" name="直接连接符 19"/>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0"/>
          <p:cNvSpPr txBox="1"/>
          <p:nvPr/>
        </p:nvSpPr>
        <p:spPr>
          <a:xfrm flipH="1">
            <a:off x="756146" y="935980"/>
            <a:ext cx="2088925"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CONTENT</a:t>
            </a:r>
            <a:endParaRPr lang="zh-CN" altLang="en-US" sz="2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2" name="椭圆 1"/>
          <p:cNvSpPr/>
          <p:nvPr/>
        </p:nvSpPr>
        <p:spPr>
          <a:xfrm>
            <a:off x="1260202"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I</a:t>
            </a:r>
            <a:endParaRPr lang="zh-CN" altLang="en-US" sz="3200" dirty="0"/>
          </a:p>
        </p:txBody>
      </p:sp>
      <p:sp>
        <p:nvSpPr>
          <p:cNvPr id="5" name="文本框 20"/>
          <p:cNvSpPr txBox="1"/>
          <p:nvPr/>
        </p:nvSpPr>
        <p:spPr>
          <a:xfrm flipH="1">
            <a:off x="540122" y="3364507"/>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124298" y="3344762"/>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7" name="文本框 20"/>
          <p:cNvSpPr txBox="1"/>
          <p:nvPr/>
        </p:nvSpPr>
        <p:spPr>
          <a:xfrm flipH="1">
            <a:off x="3996506" y="3344762"/>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教学过程</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
        <p:nvSpPr>
          <p:cNvPr id="8" name="文本框 20"/>
          <p:cNvSpPr txBox="1"/>
          <p:nvPr/>
        </p:nvSpPr>
        <p:spPr>
          <a:xfrm flipH="1">
            <a:off x="5940722" y="3364507"/>
            <a:ext cx="2088925" cy="307777"/>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14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pic>
        <p:nvPicPr>
          <p:cNvPr id="12"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721722">
            <a:off x="11018751" y="2918378"/>
            <a:ext cx="2808312" cy="2517797"/>
          </a:xfrm>
          <a:prstGeom prst="rect">
            <a:avLst/>
          </a:prstGeom>
          <a:noFill/>
          <a:extLst>
            <a:ext uri="{909E8E84-426E-40DD-AFC4-6F175D3DCCD1}">
              <a14:hiddenFill xmlns:a14="http://schemas.microsoft.com/office/drawing/2010/main">
                <a:solidFill>
                  <a:srgbClr val="FFFFFF"/>
                </a:solidFill>
              </a14:hiddenFill>
            </a:ext>
          </a:extLst>
        </p:spPr>
      </p:pic>
      <p:sp>
        <p:nvSpPr>
          <p:cNvPr id="13" name="椭圆 12"/>
          <p:cNvSpPr/>
          <p:nvPr/>
        </p:nvSpPr>
        <p:spPr>
          <a:xfrm>
            <a:off x="2844378"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II</a:t>
            </a:r>
            <a:endParaRPr lang="zh-CN" altLang="en-US" sz="3200" dirty="0"/>
          </a:p>
        </p:txBody>
      </p:sp>
      <p:sp>
        <p:nvSpPr>
          <p:cNvPr id="14" name="椭圆 13"/>
          <p:cNvSpPr/>
          <p:nvPr/>
        </p:nvSpPr>
        <p:spPr>
          <a:xfrm>
            <a:off x="4717279"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III</a:t>
            </a:r>
            <a:endParaRPr lang="zh-CN" altLang="en-US" sz="2800" dirty="0"/>
          </a:p>
        </p:txBody>
      </p:sp>
      <p:sp>
        <p:nvSpPr>
          <p:cNvPr id="15" name="椭圆 14"/>
          <p:cNvSpPr/>
          <p:nvPr/>
        </p:nvSpPr>
        <p:spPr>
          <a:xfrm>
            <a:off x="6661495" y="2376140"/>
            <a:ext cx="648072" cy="648072"/>
          </a:xfrm>
          <a:prstGeom prst="ellipse">
            <a:avLst/>
          </a:prstGeom>
          <a:solidFill>
            <a:srgbClr val="2829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600" dirty="0"/>
              <a:t>IV</a:t>
            </a:r>
            <a:endParaRPr lang="zh-CN" altLang="en-US" sz="2600" dirty="0"/>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
                                        </p:tgtEl>
                                        <p:attrNameLst>
                                          <p:attrName>ppt_y</p:attrName>
                                        </p:attrNameLst>
                                      </p:cBhvr>
                                      <p:tavLst>
                                        <p:tav tm="0">
                                          <p:val>
                                            <p:strVal val="#ppt_y"/>
                                          </p:val>
                                        </p:tav>
                                        <p:tav tm="100000">
                                          <p:val>
                                            <p:strVal val="#ppt_y"/>
                                          </p:val>
                                        </p:tav>
                                      </p:tavLst>
                                    </p:anim>
                                    <p:anim calcmode="lin" valueType="num">
                                      <p:cBhvr>
                                        <p:cTn id="16"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3"/>
                                        </p:tgtEl>
                                        <p:attrNameLst>
                                          <p:attrName>ppt_y</p:attrName>
                                        </p:attrNameLst>
                                      </p:cBhvr>
                                      <p:tavLst>
                                        <p:tav tm="0">
                                          <p:val>
                                            <p:strVal val="#ppt_y"/>
                                          </p:val>
                                        </p:tav>
                                        <p:tav tm="100000">
                                          <p:val>
                                            <p:strVal val="#ppt_y"/>
                                          </p:val>
                                        </p:tav>
                                      </p:tavLst>
                                    </p:anim>
                                    <p:anim calcmode="lin" valueType="num">
                                      <p:cBhvr>
                                        <p:cTn id="3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3"/>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1000"/>
                                        <p:tgtEl>
                                          <p:spTgt spid="6"/>
                                        </p:tgtEl>
                                      </p:cBhvr>
                                    </p:animEffect>
                                    <p:anim calcmode="lin" valueType="num">
                                      <p:cBhvr>
                                        <p:cTn id="37" dur="1000" fill="hold"/>
                                        <p:tgtEl>
                                          <p:spTgt spid="6"/>
                                        </p:tgtEl>
                                        <p:attrNameLst>
                                          <p:attrName>ppt_x</p:attrName>
                                        </p:attrNameLst>
                                      </p:cBhvr>
                                      <p:tavLst>
                                        <p:tav tm="0">
                                          <p:val>
                                            <p:strVal val="#ppt_x"/>
                                          </p:val>
                                        </p:tav>
                                        <p:tav tm="100000">
                                          <p:val>
                                            <p:strVal val="#ppt_x"/>
                                          </p:val>
                                        </p:tav>
                                      </p:tavLst>
                                    </p:anim>
                                    <p:anim calcmode="lin" valueType="num">
                                      <p:cBhvr>
                                        <p:cTn id="38" dur="1000" fill="hold"/>
                                        <p:tgtEl>
                                          <p:spTgt spid="6"/>
                                        </p:tgtEl>
                                        <p:attrNameLst>
                                          <p:attrName>ppt_y</p:attrName>
                                        </p:attrNameLst>
                                      </p:cBhvr>
                                      <p:tavLst>
                                        <p:tav tm="0">
                                          <p:val>
                                            <p:strVal val="#ppt_y+.1"/>
                                          </p:val>
                                        </p:tav>
                                        <p:tav tm="100000">
                                          <p:val>
                                            <p:strVal val="#ppt_y"/>
                                          </p:val>
                                        </p:tav>
                                      </p:tavLst>
                                    </p:anim>
                                  </p:childTnLst>
                                </p:cTn>
                              </p:par>
                            </p:childTnLst>
                          </p:cTn>
                        </p:par>
                        <p:par>
                          <p:cTn id="39" fill="hold">
                            <p:stCondLst>
                              <p:cond delay="35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4"/>
                                        </p:tgtEl>
                                        <p:attrNameLst>
                                          <p:attrName>ppt_y</p:attrName>
                                        </p:attrNameLst>
                                      </p:cBhvr>
                                      <p:tavLst>
                                        <p:tav tm="0">
                                          <p:val>
                                            <p:strVal val="#ppt_y"/>
                                          </p:val>
                                        </p:tav>
                                        <p:tav tm="100000">
                                          <p:val>
                                            <p:strVal val="#ppt_y"/>
                                          </p:val>
                                        </p:tav>
                                      </p:tavLst>
                                    </p:anim>
                                    <p:anim calcmode="lin" valueType="num">
                                      <p:cBhvr>
                                        <p:cTn id="4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4"/>
                                        </p:tgtEl>
                                      </p:cBhvr>
                                    </p:animEffect>
                                  </p:childTnLst>
                                </p:cTn>
                              </p:par>
                            </p:childTnLst>
                          </p:cTn>
                        </p:par>
                        <p:par>
                          <p:cTn id="47" fill="hold">
                            <p:stCondLst>
                              <p:cond delay="4150"/>
                            </p:stCondLst>
                            <p:childTnLst>
                              <p:par>
                                <p:cTn id="48" presetID="42" presetClass="entr" presetSubtype="0"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1000"/>
                                        <p:tgtEl>
                                          <p:spTgt spid="7"/>
                                        </p:tgtEl>
                                      </p:cBhvr>
                                    </p:animEffect>
                                    <p:anim calcmode="lin" valueType="num">
                                      <p:cBhvr>
                                        <p:cTn id="51" dur="1000" fill="hold"/>
                                        <p:tgtEl>
                                          <p:spTgt spid="7"/>
                                        </p:tgtEl>
                                        <p:attrNameLst>
                                          <p:attrName>ppt_x</p:attrName>
                                        </p:attrNameLst>
                                      </p:cBhvr>
                                      <p:tavLst>
                                        <p:tav tm="0">
                                          <p:val>
                                            <p:strVal val="#ppt_x"/>
                                          </p:val>
                                        </p:tav>
                                        <p:tav tm="100000">
                                          <p:val>
                                            <p:strVal val="#ppt_x"/>
                                          </p:val>
                                        </p:tav>
                                      </p:tavLst>
                                    </p:anim>
                                    <p:anim calcmode="lin" valueType="num">
                                      <p:cBhvr>
                                        <p:cTn id="52" dur="1000" fill="hold"/>
                                        <p:tgtEl>
                                          <p:spTgt spid="7"/>
                                        </p:tgtEl>
                                        <p:attrNameLst>
                                          <p:attrName>ppt_y</p:attrName>
                                        </p:attrNameLst>
                                      </p:cBhvr>
                                      <p:tavLst>
                                        <p:tav tm="0">
                                          <p:val>
                                            <p:strVal val="#ppt_y+.1"/>
                                          </p:val>
                                        </p:tav>
                                        <p:tav tm="100000">
                                          <p:val>
                                            <p:strVal val="#ppt_y"/>
                                          </p:val>
                                        </p:tav>
                                      </p:tavLst>
                                    </p:anim>
                                  </p:childTnLst>
                                </p:cTn>
                              </p:par>
                            </p:childTnLst>
                          </p:cTn>
                        </p:par>
                        <p:par>
                          <p:cTn id="53" fill="hold">
                            <p:stCondLst>
                              <p:cond delay="515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
                                        </p:tgtEl>
                                        <p:attrNameLst>
                                          <p:attrName>ppt_y</p:attrName>
                                        </p:attrNameLst>
                                      </p:cBhvr>
                                      <p:tavLst>
                                        <p:tav tm="0">
                                          <p:val>
                                            <p:strVal val="#ppt_y"/>
                                          </p:val>
                                        </p:tav>
                                        <p:tav tm="100000">
                                          <p:val>
                                            <p:strVal val="#ppt_y"/>
                                          </p:val>
                                        </p:tav>
                                      </p:tavLst>
                                    </p:anim>
                                    <p:anim calcmode="lin" valueType="num">
                                      <p:cBhvr>
                                        <p:cTn id="5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5"/>
                                        </p:tgtEl>
                                      </p:cBhvr>
                                    </p:animEffect>
                                  </p:childTnLst>
                                </p:cTn>
                              </p:par>
                            </p:childTnLst>
                          </p:cTn>
                        </p:par>
                        <p:par>
                          <p:cTn id="61" fill="hold">
                            <p:stCondLst>
                              <p:cond delay="5700"/>
                            </p:stCondLst>
                            <p:childTnLst>
                              <p:par>
                                <p:cTn id="62" presetID="42" presetClass="entr" presetSubtype="0"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1000"/>
                                        <p:tgtEl>
                                          <p:spTgt spid="8"/>
                                        </p:tgtEl>
                                      </p:cBhvr>
                                    </p:animEffect>
                                    <p:anim calcmode="lin" valueType="num">
                                      <p:cBhvr>
                                        <p:cTn id="65" dur="1000" fill="hold"/>
                                        <p:tgtEl>
                                          <p:spTgt spid="8"/>
                                        </p:tgtEl>
                                        <p:attrNameLst>
                                          <p:attrName>ppt_x</p:attrName>
                                        </p:attrNameLst>
                                      </p:cBhvr>
                                      <p:tavLst>
                                        <p:tav tm="0">
                                          <p:val>
                                            <p:strVal val="#ppt_x"/>
                                          </p:val>
                                        </p:tav>
                                        <p:tav tm="100000">
                                          <p:val>
                                            <p:strVal val="#ppt_x"/>
                                          </p:val>
                                        </p:tav>
                                      </p:tavLst>
                                    </p:anim>
                                    <p:anim calcmode="lin" valueType="num">
                                      <p:cBhvr>
                                        <p:cTn id="6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2" grpId="0" animBg="1"/>
      <p:bldP spid="5" grpId="0"/>
      <p:bldP spid="6" grpId="0"/>
      <p:bldP spid="7" grpId="0"/>
      <p:bldP spid="8" grpId="0"/>
      <p:bldP spid="13" grpId="0" animBg="1"/>
      <p:bldP spid="14" grpId="0" animBg="1"/>
      <p:bldP spid="1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438"/>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04</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0808873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8817" y="1374615"/>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3" name="矩形 2"/>
          <p:cNvSpPr/>
          <p:nvPr/>
        </p:nvSpPr>
        <p:spPr>
          <a:xfrm>
            <a:off x="988817" y="1021006"/>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4" name="矩形 3"/>
          <p:cNvSpPr/>
          <p:nvPr/>
        </p:nvSpPr>
        <p:spPr>
          <a:xfrm>
            <a:off x="988817" y="3828936"/>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5" name="矩形 4"/>
          <p:cNvSpPr/>
          <p:nvPr/>
        </p:nvSpPr>
        <p:spPr>
          <a:xfrm>
            <a:off x="988817" y="3475327"/>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6" name="矩形 5"/>
          <p:cNvSpPr/>
          <p:nvPr/>
        </p:nvSpPr>
        <p:spPr>
          <a:xfrm>
            <a:off x="542364" y="2535342"/>
            <a:ext cx="2117439" cy="547434"/>
          </a:xfrm>
          <a:prstGeom prst="rect">
            <a:avLst/>
          </a:prstGeom>
        </p:spPr>
        <p:txBody>
          <a:bodyPr wrap="square" lIns="67391" tIns="33696" rIns="67391" bIns="33696">
            <a:spAutoFit/>
          </a:bodyPr>
          <a:lstStyle/>
          <a:p>
            <a:pP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7" name="矩形 6"/>
          <p:cNvSpPr/>
          <p:nvPr/>
        </p:nvSpPr>
        <p:spPr>
          <a:xfrm>
            <a:off x="542364" y="2181733"/>
            <a:ext cx="2117439" cy="298883"/>
          </a:xfrm>
          <a:prstGeom prst="rect">
            <a:avLst/>
          </a:prstGeom>
        </p:spPr>
        <p:txBody>
          <a:bodyPr wrap="square" lIns="67391" tIns="33696" rIns="67391" bIns="33696">
            <a:spAutoFit/>
          </a:bodyPr>
          <a:lstStyle/>
          <a:p>
            <a:pPr>
              <a:spcBef>
                <a:spcPts val="442"/>
              </a:spcBef>
            </a:pPr>
            <a:r>
              <a:rPr lang="en-US" altLang="zh-CN" sz="1500" b="1">
                <a:solidFill>
                  <a:schemeClr val="tx1">
                    <a:lumMod val="85000"/>
                    <a:lumOff val="15000"/>
                  </a:schemeClr>
                </a:solidFill>
              </a:rPr>
              <a:t>此处添加标题</a:t>
            </a:r>
          </a:p>
        </p:txBody>
      </p:sp>
      <p:sp>
        <p:nvSpPr>
          <p:cNvPr id="8" name="矩形 7"/>
          <p:cNvSpPr/>
          <p:nvPr/>
        </p:nvSpPr>
        <p:spPr>
          <a:xfrm>
            <a:off x="5852595" y="1374615"/>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9" name="矩形 8"/>
          <p:cNvSpPr/>
          <p:nvPr/>
        </p:nvSpPr>
        <p:spPr>
          <a:xfrm>
            <a:off x="5852595" y="1021006"/>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sp>
        <p:nvSpPr>
          <p:cNvPr id="10" name="矩形 9"/>
          <p:cNvSpPr/>
          <p:nvPr/>
        </p:nvSpPr>
        <p:spPr>
          <a:xfrm>
            <a:off x="5852595" y="3828936"/>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11" name="矩形 10"/>
          <p:cNvSpPr/>
          <p:nvPr/>
        </p:nvSpPr>
        <p:spPr>
          <a:xfrm>
            <a:off x="5852595" y="3475327"/>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sp>
        <p:nvSpPr>
          <p:cNvPr id="12" name="矩形 11"/>
          <p:cNvSpPr/>
          <p:nvPr/>
        </p:nvSpPr>
        <p:spPr>
          <a:xfrm>
            <a:off x="6341322" y="2535342"/>
            <a:ext cx="2117439" cy="547434"/>
          </a:xfrm>
          <a:prstGeom prst="rect">
            <a:avLst/>
          </a:prstGeom>
        </p:spPr>
        <p:txBody>
          <a:bodyPr wrap="square" lIns="67391" tIns="33696" rIns="67391" bIns="33696">
            <a:spAutoFit/>
          </a:bodyPr>
          <a:lstStyle/>
          <a:p>
            <a:pPr algn="r">
              <a:lnSpc>
                <a:spcPct val="130000"/>
              </a:lnSpc>
              <a:spcBef>
                <a:spcPts val="442"/>
              </a:spcBef>
            </a:pPr>
            <a:r>
              <a:rPr lang="en-US" altLang="zh-CN" sz="800">
                <a:solidFill>
                  <a:schemeClr val="tx1">
                    <a:lumMod val="85000"/>
                    <a:lumOff val="15000"/>
                  </a:schemeClr>
                </a:solidFill>
              </a:rPr>
              <a:t>请在此粘贴或者输入您的文字内容请在此粘贴或者输入您的文字内容请在此粘贴或者输入您的文字内容</a:t>
            </a:r>
          </a:p>
        </p:txBody>
      </p:sp>
      <p:sp>
        <p:nvSpPr>
          <p:cNvPr id="13" name="矩形 12"/>
          <p:cNvSpPr/>
          <p:nvPr/>
        </p:nvSpPr>
        <p:spPr>
          <a:xfrm>
            <a:off x="6341322" y="2181733"/>
            <a:ext cx="2117439" cy="298883"/>
          </a:xfrm>
          <a:prstGeom prst="rect">
            <a:avLst/>
          </a:prstGeom>
        </p:spPr>
        <p:txBody>
          <a:bodyPr wrap="square" lIns="67391" tIns="33696" rIns="67391" bIns="33696">
            <a:spAutoFit/>
          </a:bodyPr>
          <a:lstStyle/>
          <a:p>
            <a:pPr algn="r">
              <a:spcBef>
                <a:spcPts val="442"/>
              </a:spcBef>
            </a:pPr>
            <a:r>
              <a:rPr lang="en-US" altLang="zh-CN" sz="1500" b="1">
                <a:solidFill>
                  <a:schemeClr val="tx1">
                    <a:lumMod val="85000"/>
                    <a:lumOff val="15000"/>
                  </a:schemeClr>
                </a:solidFill>
              </a:rPr>
              <a:t>此处添加标题</a:t>
            </a:r>
          </a:p>
        </p:txBody>
      </p:sp>
      <p:grpSp>
        <p:nvGrpSpPr>
          <p:cNvPr id="14" name="组合 13"/>
          <p:cNvGrpSpPr/>
          <p:nvPr/>
        </p:nvGrpSpPr>
        <p:grpSpPr>
          <a:xfrm>
            <a:off x="4958026" y="1296082"/>
            <a:ext cx="453458" cy="451414"/>
            <a:chOff x="6715633" y="1763487"/>
            <a:chExt cx="614208" cy="614207"/>
          </a:xfrm>
        </p:grpSpPr>
        <p:sp>
          <p:nvSpPr>
            <p:cNvPr id="15" name="椭圆 14"/>
            <p:cNvSpPr/>
            <p:nvPr/>
          </p:nvSpPr>
          <p:spPr>
            <a:xfrm>
              <a:off x="6715633" y="1763487"/>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859313" y="1907166"/>
              <a:ext cx="326848" cy="326849"/>
              <a:chOff x="7591425" y="1839912"/>
              <a:chExt cx="381000" cy="381000"/>
            </a:xfrm>
          </p:grpSpPr>
          <p:sp>
            <p:nvSpPr>
              <p:cNvPr id="17" name="Oval 37"/>
              <p:cNvSpPr>
                <a:spLocks noChangeArrowheads="1"/>
              </p:cNvSpPr>
              <p:nvPr/>
            </p:nvSpPr>
            <p:spPr bwMode="auto">
              <a:xfrm>
                <a:off x="7591425" y="1839912"/>
                <a:ext cx="381000" cy="381000"/>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18" name="Freeform 38"/>
              <p:cNvSpPr/>
              <p:nvPr/>
            </p:nvSpPr>
            <p:spPr bwMode="auto">
              <a:xfrm>
                <a:off x="7781925" y="1887537"/>
                <a:ext cx="79375" cy="222250"/>
              </a:xfrm>
              <a:custGeom>
                <a:avLst/>
                <a:gdLst>
                  <a:gd name="T0" fmla="*/ 0 w 50"/>
                  <a:gd name="T1" fmla="*/ 0 h 140"/>
                  <a:gd name="T2" fmla="*/ 0 w 50"/>
                  <a:gd name="T3" fmla="*/ 90 h 140"/>
                  <a:gd name="T4" fmla="*/ 50 w 50"/>
                  <a:gd name="T5" fmla="*/ 140 h 140"/>
                </a:gdLst>
                <a:ahLst/>
                <a:cxnLst>
                  <a:cxn ang="0">
                    <a:pos x="T0" y="T1"/>
                  </a:cxn>
                  <a:cxn ang="0">
                    <a:pos x="T2" y="T3"/>
                  </a:cxn>
                  <a:cxn ang="0">
                    <a:pos x="T4" y="T5"/>
                  </a:cxn>
                </a:cxnLst>
                <a:rect l="0" t="0" r="r" b="b"/>
                <a:pathLst>
                  <a:path w="50" h="140">
                    <a:moveTo>
                      <a:pt x="0" y="0"/>
                    </a:moveTo>
                    <a:lnTo>
                      <a:pt x="0" y="90"/>
                    </a:lnTo>
                    <a:lnTo>
                      <a:pt x="50" y="140"/>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19" name="组合 18"/>
          <p:cNvGrpSpPr/>
          <p:nvPr/>
        </p:nvGrpSpPr>
        <p:grpSpPr>
          <a:xfrm>
            <a:off x="3589642" y="1296082"/>
            <a:ext cx="453458" cy="451414"/>
            <a:chOff x="4862160" y="1763487"/>
            <a:chExt cx="614208" cy="614207"/>
          </a:xfrm>
        </p:grpSpPr>
        <p:sp>
          <p:nvSpPr>
            <p:cNvPr id="20" name="椭圆 19"/>
            <p:cNvSpPr/>
            <p:nvPr/>
          </p:nvSpPr>
          <p:spPr>
            <a:xfrm>
              <a:off x="4862160" y="1763487"/>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5005840" y="1939851"/>
              <a:ext cx="326848" cy="261479"/>
              <a:chOff x="5341938" y="6076950"/>
              <a:chExt cx="381000" cy="304800"/>
            </a:xfrm>
          </p:grpSpPr>
          <p:sp>
            <p:nvSpPr>
              <p:cNvPr id="22" name="Freeform 81"/>
              <p:cNvSpPr/>
              <p:nvPr/>
            </p:nvSpPr>
            <p:spPr bwMode="auto">
              <a:xfrm>
                <a:off x="5341938" y="6076950"/>
                <a:ext cx="381000" cy="139700"/>
              </a:xfrm>
              <a:custGeom>
                <a:avLst/>
                <a:gdLst>
                  <a:gd name="T0" fmla="*/ 240 w 240"/>
                  <a:gd name="T1" fmla="*/ 88 h 88"/>
                  <a:gd name="T2" fmla="*/ 120 w 240"/>
                  <a:gd name="T3" fmla="*/ 0 h 88"/>
                  <a:gd name="T4" fmla="*/ 0 w 240"/>
                  <a:gd name="T5" fmla="*/ 88 h 88"/>
                </a:gdLst>
                <a:ahLst/>
                <a:cxnLst>
                  <a:cxn ang="0">
                    <a:pos x="T0" y="T1"/>
                  </a:cxn>
                  <a:cxn ang="0">
                    <a:pos x="T2" y="T3"/>
                  </a:cxn>
                  <a:cxn ang="0">
                    <a:pos x="T4" y="T5"/>
                  </a:cxn>
                </a:cxnLst>
                <a:rect l="0" t="0" r="r" b="b"/>
                <a:pathLst>
                  <a:path w="240" h="88">
                    <a:moveTo>
                      <a:pt x="240" y="88"/>
                    </a:moveTo>
                    <a:lnTo>
                      <a:pt x="120" y="0"/>
                    </a:lnTo>
                    <a:lnTo>
                      <a:pt x="0" y="88"/>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3" name="Freeform 82"/>
              <p:cNvSpPr/>
              <p:nvPr/>
            </p:nvSpPr>
            <p:spPr bwMode="auto">
              <a:xfrm>
                <a:off x="5386388" y="6181725"/>
                <a:ext cx="292100" cy="200025"/>
              </a:xfrm>
              <a:custGeom>
                <a:avLst/>
                <a:gdLst>
                  <a:gd name="T0" fmla="*/ 184 w 184"/>
                  <a:gd name="T1" fmla="*/ 0 h 126"/>
                  <a:gd name="T2" fmla="*/ 184 w 184"/>
                  <a:gd name="T3" fmla="*/ 126 h 126"/>
                  <a:gd name="T4" fmla="*/ 118 w 184"/>
                  <a:gd name="T5" fmla="*/ 126 h 126"/>
                  <a:gd name="T6" fmla="*/ 118 w 184"/>
                  <a:gd name="T7" fmla="*/ 42 h 126"/>
                  <a:gd name="T8" fmla="*/ 66 w 184"/>
                  <a:gd name="T9" fmla="*/ 42 h 126"/>
                  <a:gd name="T10" fmla="*/ 66 w 184"/>
                  <a:gd name="T11" fmla="*/ 126 h 126"/>
                  <a:gd name="T12" fmla="*/ 0 w 184"/>
                  <a:gd name="T13" fmla="*/ 126 h 126"/>
                  <a:gd name="T14" fmla="*/ 0 w 184"/>
                  <a:gd name="T15" fmla="*/ 0 h 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 h="126">
                    <a:moveTo>
                      <a:pt x="184" y="0"/>
                    </a:moveTo>
                    <a:lnTo>
                      <a:pt x="184" y="126"/>
                    </a:lnTo>
                    <a:lnTo>
                      <a:pt x="118" y="126"/>
                    </a:lnTo>
                    <a:lnTo>
                      <a:pt x="118" y="42"/>
                    </a:lnTo>
                    <a:lnTo>
                      <a:pt x="66" y="42"/>
                    </a:lnTo>
                    <a:lnTo>
                      <a:pt x="66" y="126"/>
                    </a:lnTo>
                    <a:lnTo>
                      <a:pt x="0" y="126"/>
                    </a:lnTo>
                    <a:lnTo>
                      <a:pt x="0" y="0"/>
                    </a:ln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grpSp>
        <p:nvGrpSpPr>
          <p:cNvPr id="24" name="组合 23"/>
          <p:cNvGrpSpPr/>
          <p:nvPr/>
        </p:nvGrpSpPr>
        <p:grpSpPr>
          <a:xfrm>
            <a:off x="2905450" y="2475796"/>
            <a:ext cx="453458" cy="451414"/>
            <a:chOff x="3935424" y="3368641"/>
            <a:chExt cx="614208" cy="614207"/>
          </a:xfrm>
        </p:grpSpPr>
        <p:sp>
          <p:nvSpPr>
            <p:cNvPr id="25" name="椭圆 24"/>
            <p:cNvSpPr/>
            <p:nvPr/>
          </p:nvSpPr>
          <p:spPr>
            <a:xfrm>
              <a:off x="3935424" y="3368641"/>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4082520" y="3512320"/>
              <a:ext cx="280545" cy="326849"/>
              <a:chOff x="6491288" y="6051550"/>
              <a:chExt cx="327025" cy="381000"/>
            </a:xfrm>
          </p:grpSpPr>
          <p:sp>
            <p:nvSpPr>
              <p:cNvPr id="27" name="Oval 83"/>
              <p:cNvSpPr>
                <a:spLocks noChangeArrowheads="1"/>
              </p:cNvSpPr>
              <p:nvPr/>
            </p:nvSpPr>
            <p:spPr bwMode="auto">
              <a:xfrm>
                <a:off x="6719888" y="6051550"/>
                <a:ext cx="98425" cy="98425"/>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8" name="Oval 84"/>
              <p:cNvSpPr>
                <a:spLocks noChangeArrowheads="1"/>
              </p:cNvSpPr>
              <p:nvPr/>
            </p:nvSpPr>
            <p:spPr bwMode="auto">
              <a:xfrm>
                <a:off x="6491288" y="6191250"/>
                <a:ext cx="101600" cy="98425"/>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29" name="Oval 85"/>
              <p:cNvSpPr>
                <a:spLocks noChangeArrowheads="1"/>
              </p:cNvSpPr>
              <p:nvPr/>
            </p:nvSpPr>
            <p:spPr bwMode="auto">
              <a:xfrm>
                <a:off x="6719888" y="6330950"/>
                <a:ext cx="98425" cy="101600"/>
              </a:xfrm>
              <a:prstGeom prst="ellipse">
                <a:avLst/>
              </a:pr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30" name="Line 86"/>
              <p:cNvSpPr>
                <a:spLocks noChangeShapeType="1"/>
              </p:cNvSpPr>
              <p:nvPr/>
            </p:nvSpPr>
            <p:spPr bwMode="auto">
              <a:xfrm>
                <a:off x="6583363" y="6267450"/>
                <a:ext cx="142875" cy="88900"/>
              </a:xfrm>
              <a:prstGeom prst="line">
                <a:avLst/>
              </a:prstGeom>
              <a:noFill/>
              <a:ln w="25400"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1" name="Line 87"/>
              <p:cNvSpPr>
                <a:spLocks noChangeShapeType="1"/>
              </p:cNvSpPr>
              <p:nvPr/>
            </p:nvSpPr>
            <p:spPr bwMode="auto">
              <a:xfrm flipV="1">
                <a:off x="6583363" y="6130925"/>
                <a:ext cx="142875" cy="82550"/>
              </a:xfrm>
              <a:prstGeom prst="line">
                <a:avLst/>
              </a:prstGeom>
              <a:noFill/>
              <a:ln w="25400" cap="rnd">
                <a:solidFill>
                  <a:schemeClr val="bg1"/>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grpSp>
        <p:nvGrpSpPr>
          <p:cNvPr id="32" name="组合 31"/>
          <p:cNvGrpSpPr/>
          <p:nvPr/>
        </p:nvGrpSpPr>
        <p:grpSpPr>
          <a:xfrm>
            <a:off x="5631904" y="2475796"/>
            <a:ext cx="453458" cy="451414"/>
            <a:chOff x="7642369" y="3368641"/>
            <a:chExt cx="614208" cy="614207"/>
          </a:xfrm>
        </p:grpSpPr>
        <p:sp>
          <p:nvSpPr>
            <p:cNvPr id="33" name="椭圆 32"/>
            <p:cNvSpPr/>
            <p:nvPr/>
          </p:nvSpPr>
          <p:spPr>
            <a:xfrm>
              <a:off x="7642369" y="3368641"/>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Freeform 88"/>
            <p:cNvSpPr>
              <a:spLocks noEditPoints="1"/>
            </p:cNvSpPr>
            <p:nvPr/>
          </p:nvSpPr>
          <p:spPr bwMode="auto">
            <a:xfrm>
              <a:off x="7851418" y="3512320"/>
              <a:ext cx="196109" cy="326849"/>
            </a:xfrm>
            <a:custGeom>
              <a:avLst/>
              <a:gdLst>
                <a:gd name="T0" fmla="*/ 36 w 72"/>
                <a:gd name="T1" fmla="*/ 0 h 120"/>
                <a:gd name="T2" fmla="*/ 0 w 72"/>
                <a:gd name="T3" fmla="*/ 36 h 120"/>
                <a:gd name="T4" fmla="*/ 0 w 72"/>
                <a:gd name="T5" fmla="*/ 84 h 120"/>
                <a:gd name="T6" fmla="*/ 36 w 72"/>
                <a:gd name="T7" fmla="*/ 120 h 120"/>
                <a:gd name="T8" fmla="*/ 72 w 72"/>
                <a:gd name="T9" fmla="*/ 84 h 120"/>
                <a:gd name="T10" fmla="*/ 72 w 72"/>
                <a:gd name="T11" fmla="*/ 36 h 120"/>
                <a:gd name="T12" fmla="*/ 36 w 72"/>
                <a:gd name="T13" fmla="*/ 0 h 120"/>
                <a:gd name="T14" fmla="*/ 43 w 72"/>
                <a:gd name="T15" fmla="*/ 41 h 120"/>
                <a:gd name="T16" fmla="*/ 37 w 72"/>
                <a:gd name="T17" fmla="*/ 47 h 120"/>
                <a:gd name="T18" fmla="*/ 31 w 72"/>
                <a:gd name="T19" fmla="*/ 41 h 120"/>
                <a:gd name="T20" fmla="*/ 31 w 72"/>
                <a:gd name="T21" fmla="*/ 29 h 120"/>
                <a:gd name="T22" fmla="*/ 37 w 72"/>
                <a:gd name="T23" fmla="*/ 23 h 120"/>
                <a:gd name="T24" fmla="*/ 43 w 72"/>
                <a:gd name="T25" fmla="*/ 29 h 120"/>
                <a:gd name="T26" fmla="*/ 43 w 72"/>
                <a:gd name="T27"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120">
                  <a:moveTo>
                    <a:pt x="36" y="0"/>
                  </a:moveTo>
                  <a:cubicBezTo>
                    <a:pt x="17" y="0"/>
                    <a:pt x="0" y="16"/>
                    <a:pt x="0" y="36"/>
                  </a:cubicBezTo>
                  <a:cubicBezTo>
                    <a:pt x="0" y="84"/>
                    <a:pt x="0" y="84"/>
                    <a:pt x="0" y="84"/>
                  </a:cubicBezTo>
                  <a:cubicBezTo>
                    <a:pt x="0" y="104"/>
                    <a:pt x="17" y="120"/>
                    <a:pt x="36" y="120"/>
                  </a:cubicBezTo>
                  <a:cubicBezTo>
                    <a:pt x="56" y="120"/>
                    <a:pt x="72" y="104"/>
                    <a:pt x="72" y="84"/>
                  </a:cubicBezTo>
                  <a:cubicBezTo>
                    <a:pt x="72" y="36"/>
                    <a:pt x="72" y="36"/>
                    <a:pt x="72" y="36"/>
                  </a:cubicBezTo>
                  <a:cubicBezTo>
                    <a:pt x="72" y="16"/>
                    <a:pt x="56" y="0"/>
                    <a:pt x="36" y="0"/>
                  </a:cubicBezTo>
                  <a:close/>
                  <a:moveTo>
                    <a:pt x="43" y="41"/>
                  </a:moveTo>
                  <a:cubicBezTo>
                    <a:pt x="43" y="44"/>
                    <a:pt x="40" y="47"/>
                    <a:pt x="37" y="47"/>
                  </a:cubicBezTo>
                  <a:cubicBezTo>
                    <a:pt x="34" y="47"/>
                    <a:pt x="31" y="44"/>
                    <a:pt x="31" y="41"/>
                  </a:cubicBezTo>
                  <a:cubicBezTo>
                    <a:pt x="31" y="29"/>
                    <a:pt x="31" y="29"/>
                    <a:pt x="31" y="29"/>
                  </a:cubicBezTo>
                  <a:cubicBezTo>
                    <a:pt x="31" y="25"/>
                    <a:pt x="34" y="23"/>
                    <a:pt x="37" y="23"/>
                  </a:cubicBezTo>
                  <a:cubicBezTo>
                    <a:pt x="40" y="23"/>
                    <a:pt x="43" y="25"/>
                    <a:pt x="43" y="29"/>
                  </a:cubicBezTo>
                  <a:lnTo>
                    <a:pt x="43" y="41"/>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5" name="组合 34"/>
          <p:cNvGrpSpPr/>
          <p:nvPr/>
        </p:nvGrpSpPr>
        <p:grpSpPr>
          <a:xfrm>
            <a:off x="4958026" y="3655510"/>
            <a:ext cx="453458" cy="451414"/>
            <a:chOff x="6715633" y="4973796"/>
            <a:chExt cx="614208" cy="614207"/>
          </a:xfrm>
        </p:grpSpPr>
        <p:sp>
          <p:nvSpPr>
            <p:cNvPr id="36" name="椭圆 35"/>
            <p:cNvSpPr/>
            <p:nvPr/>
          </p:nvSpPr>
          <p:spPr>
            <a:xfrm>
              <a:off x="6715633" y="4973796"/>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Freeform 95"/>
            <p:cNvSpPr/>
            <p:nvPr/>
          </p:nvSpPr>
          <p:spPr bwMode="auto">
            <a:xfrm>
              <a:off x="6859313" y="5117475"/>
              <a:ext cx="326848" cy="326849"/>
            </a:xfrm>
            <a:custGeom>
              <a:avLst/>
              <a:gdLst>
                <a:gd name="T0" fmla="*/ 134 w 240"/>
                <a:gd name="T1" fmla="*/ 240 h 240"/>
                <a:gd name="T2" fmla="*/ 240 w 240"/>
                <a:gd name="T3" fmla="*/ 0 h 240"/>
                <a:gd name="T4" fmla="*/ 0 w 240"/>
                <a:gd name="T5" fmla="*/ 106 h 240"/>
                <a:gd name="T6" fmla="*/ 118 w 240"/>
                <a:gd name="T7" fmla="*/ 122 h 240"/>
                <a:gd name="T8" fmla="*/ 134 w 240"/>
                <a:gd name="T9" fmla="*/ 240 h 240"/>
              </a:gdLst>
              <a:ahLst/>
              <a:cxnLst>
                <a:cxn ang="0">
                  <a:pos x="T0" y="T1"/>
                </a:cxn>
                <a:cxn ang="0">
                  <a:pos x="T2" y="T3"/>
                </a:cxn>
                <a:cxn ang="0">
                  <a:pos x="T4" y="T5"/>
                </a:cxn>
                <a:cxn ang="0">
                  <a:pos x="T6" y="T7"/>
                </a:cxn>
                <a:cxn ang="0">
                  <a:pos x="T8" y="T9"/>
                </a:cxn>
              </a:cxnLst>
              <a:rect l="0" t="0" r="r" b="b"/>
              <a:pathLst>
                <a:path w="240" h="240">
                  <a:moveTo>
                    <a:pt x="134" y="240"/>
                  </a:moveTo>
                  <a:lnTo>
                    <a:pt x="240" y="0"/>
                  </a:lnTo>
                  <a:lnTo>
                    <a:pt x="0" y="106"/>
                  </a:lnTo>
                  <a:lnTo>
                    <a:pt x="118" y="122"/>
                  </a:lnTo>
                  <a:lnTo>
                    <a:pt x="134" y="240"/>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3589642" y="3655510"/>
            <a:ext cx="453458" cy="451414"/>
            <a:chOff x="4862160" y="4973796"/>
            <a:chExt cx="614208" cy="614207"/>
          </a:xfrm>
        </p:grpSpPr>
        <p:sp>
          <p:nvSpPr>
            <p:cNvPr id="39" name="椭圆 38"/>
            <p:cNvSpPr/>
            <p:nvPr/>
          </p:nvSpPr>
          <p:spPr>
            <a:xfrm>
              <a:off x="4862160" y="4973796"/>
              <a:ext cx="614208" cy="61420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5005840" y="5151522"/>
              <a:ext cx="326848" cy="258755"/>
              <a:chOff x="7591425" y="4687888"/>
              <a:chExt cx="381000" cy="301625"/>
            </a:xfrm>
          </p:grpSpPr>
          <p:sp>
            <p:nvSpPr>
              <p:cNvPr id="41" name="Freeform 113"/>
              <p:cNvSpPr/>
              <p:nvPr/>
            </p:nvSpPr>
            <p:spPr bwMode="auto">
              <a:xfrm>
                <a:off x="7591425" y="4687888"/>
                <a:ext cx="361950" cy="301625"/>
              </a:xfrm>
              <a:custGeom>
                <a:avLst/>
                <a:gdLst>
                  <a:gd name="T0" fmla="*/ 67 w 114"/>
                  <a:gd name="T1" fmla="*/ 88 h 95"/>
                  <a:gd name="T2" fmla="*/ 57 w 114"/>
                  <a:gd name="T3" fmla="*/ 88 h 95"/>
                  <a:gd name="T4" fmla="*/ 37 w 114"/>
                  <a:gd name="T5" fmla="*/ 86 h 95"/>
                  <a:gd name="T6" fmla="*/ 19 w 114"/>
                  <a:gd name="T7" fmla="*/ 94 h 95"/>
                  <a:gd name="T8" fmla="*/ 21 w 114"/>
                  <a:gd name="T9" fmla="*/ 79 h 95"/>
                  <a:gd name="T10" fmla="*/ 0 w 114"/>
                  <a:gd name="T11" fmla="*/ 44 h 95"/>
                  <a:gd name="T12" fmla="*/ 57 w 114"/>
                  <a:gd name="T13" fmla="*/ 0 h 95"/>
                  <a:gd name="T14" fmla="*/ 114 w 114"/>
                  <a:gd name="T15" fmla="*/ 44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95">
                    <a:moveTo>
                      <a:pt x="67" y="88"/>
                    </a:moveTo>
                    <a:cubicBezTo>
                      <a:pt x="64" y="88"/>
                      <a:pt x="60" y="88"/>
                      <a:pt x="57" y="88"/>
                    </a:cubicBezTo>
                    <a:cubicBezTo>
                      <a:pt x="51" y="88"/>
                      <a:pt x="42" y="87"/>
                      <a:pt x="37" y="86"/>
                    </a:cubicBezTo>
                    <a:cubicBezTo>
                      <a:pt x="33" y="85"/>
                      <a:pt x="29" y="95"/>
                      <a:pt x="19" y="94"/>
                    </a:cubicBezTo>
                    <a:cubicBezTo>
                      <a:pt x="19" y="94"/>
                      <a:pt x="28" y="82"/>
                      <a:pt x="21" y="79"/>
                    </a:cubicBezTo>
                    <a:cubicBezTo>
                      <a:pt x="8" y="71"/>
                      <a:pt x="0" y="58"/>
                      <a:pt x="0" y="44"/>
                    </a:cubicBezTo>
                    <a:cubicBezTo>
                      <a:pt x="0" y="20"/>
                      <a:pt x="26" y="0"/>
                      <a:pt x="57" y="0"/>
                    </a:cubicBezTo>
                    <a:cubicBezTo>
                      <a:pt x="89" y="0"/>
                      <a:pt x="114" y="20"/>
                      <a:pt x="114" y="44"/>
                    </a:cubicBezTo>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sp>
            <p:nvSpPr>
              <p:cNvPr id="42" name="Freeform 114"/>
              <p:cNvSpPr/>
              <p:nvPr/>
            </p:nvSpPr>
            <p:spPr bwMode="auto">
              <a:xfrm>
                <a:off x="7731125" y="4786313"/>
                <a:ext cx="241300" cy="203200"/>
              </a:xfrm>
              <a:custGeom>
                <a:avLst/>
                <a:gdLst>
                  <a:gd name="T0" fmla="*/ 0 w 76"/>
                  <a:gd name="T1" fmla="*/ 30 h 64"/>
                  <a:gd name="T2" fmla="*/ 38 w 76"/>
                  <a:gd name="T3" fmla="*/ 59 h 64"/>
                  <a:gd name="T4" fmla="*/ 52 w 76"/>
                  <a:gd name="T5" fmla="*/ 58 h 64"/>
                  <a:gd name="T6" fmla="*/ 64 w 76"/>
                  <a:gd name="T7" fmla="*/ 63 h 64"/>
                  <a:gd name="T8" fmla="*/ 62 w 76"/>
                  <a:gd name="T9" fmla="*/ 53 h 64"/>
                  <a:gd name="T10" fmla="*/ 76 w 76"/>
                  <a:gd name="T11" fmla="*/ 30 h 64"/>
                  <a:gd name="T12" fmla="*/ 38 w 76"/>
                  <a:gd name="T13" fmla="*/ 0 h 64"/>
                  <a:gd name="T14" fmla="*/ 0 w 76"/>
                  <a:gd name="T15" fmla="*/ 30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64">
                    <a:moveTo>
                      <a:pt x="0" y="30"/>
                    </a:moveTo>
                    <a:cubicBezTo>
                      <a:pt x="0" y="46"/>
                      <a:pt x="17" y="59"/>
                      <a:pt x="38" y="59"/>
                    </a:cubicBezTo>
                    <a:cubicBezTo>
                      <a:pt x="42" y="59"/>
                      <a:pt x="48" y="58"/>
                      <a:pt x="52" y="58"/>
                    </a:cubicBezTo>
                    <a:cubicBezTo>
                      <a:pt x="54" y="57"/>
                      <a:pt x="57" y="64"/>
                      <a:pt x="64" y="63"/>
                    </a:cubicBezTo>
                    <a:cubicBezTo>
                      <a:pt x="64" y="63"/>
                      <a:pt x="58" y="55"/>
                      <a:pt x="62" y="53"/>
                    </a:cubicBezTo>
                    <a:cubicBezTo>
                      <a:pt x="71" y="47"/>
                      <a:pt x="76" y="39"/>
                      <a:pt x="76" y="30"/>
                    </a:cubicBezTo>
                    <a:cubicBezTo>
                      <a:pt x="76" y="13"/>
                      <a:pt x="59" y="0"/>
                      <a:pt x="38" y="0"/>
                    </a:cubicBezTo>
                    <a:cubicBezTo>
                      <a:pt x="17" y="0"/>
                      <a:pt x="0" y="13"/>
                      <a:pt x="0" y="30"/>
                    </a:cubicBez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sp>
        <p:nvSpPr>
          <p:cNvPr id="45"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6" name="直接连接符 45"/>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标注"/>
          <p:cNvSpPr/>
          <p:nvPr/>
        </p:nvSpPr>
        <p:spPr>
          <a:xfrm>
            <a:off x="3435429" y="2260207"/>
            <a:ext cx="3294787" cy="783115"/>
          </a:xfrm>
          <a:prstGeom prst="wedgeRoundRectCallout">
            <a:avLst>
              <a:gd name="adj1" fmla="val -67871"/>
              <a:gd name="adj2" fmla="val -1965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sp>
        <p:nvSpPr>
          <p:cNvPr id="3" name="圆角矩形标注"/>
          <p:cNvSpPr/>
          <p:nvPr/>
        </p:nvSpPr>
        <p:spPr>
          <a:xfrm>
            <a:off x="2853638" y="964660"/>
            <a:ext cx="3294787" cy="783115"/>
          </a:xfrm>
          <a:prstGeom prst="wedgeRoundRectCallout">
            <a:avLst>
              <a:gd name="adj1" fmla="val -66519"/>
              <a:gd name="adj2" fmla="val 6287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sp>
        <p:nvSpPr>
          <p:cNvPr id="4" name="圆角矩形标注"/>
          <p:cNvSpPr/>
          <p:nvPr/>
        </p:nvSpPr>
        <p:spPr>
          <a:xfrm flipV="1">
            <a:off x="3166802" y="3524486"/>
            <a:ext cx="3294787" cy="783115"/>
          </a:xfrm>
          <a:prstGeom prst="wedgeRoundRectCallout">
            <a:avLst>
              <a:gd name="adj1" fmla="val -66519"/>
              <a:gd name="adj2" fmla="val 62872"/>
              <a:gd name="adj3" fmla="val 16667"/>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67391" tIns="33696" rIns="67391" bIns="33696" numCol="1" spcCol="0" rtlCol="0" fromWordArt="0" anchor="ctr" anchorCtr="0" forceAA="0" compatLnSpc="1">
            <a:noAutofit/>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lvl="0" algn="ctr" eaLnBrk="1" fontAlgn="auto" hangingPunct="1"/>
            <a:endParaRPr lang="zh-CN" altLang="en-US">
              <a:sym typeface="+mn-ea"/>
            </a:endParaRPr>
          </a:p>
        </p:txBody>
      </p:sp>
      <p:grpSp>
        <p:nvGrpSpPr>
          <p:cNvPr id="5" name="组合 4"/>
          <p:cNvGrpSpPr/>
          <p:nvPr/>
        </p:nvGrpSpPr>
        <p:grpSpPr>
          <a:xfrm>
            <a:off x="516159" y="1466825"/>
            <a:ext cx="2021034" cy="2125799"/>
            <a:chOff x="2182" y="1912"/>
            <a:chExt cx="4311" cy="4555"/>
          </a:xfrm>
        </p:grpSpPr>
        <p:sp>
          <p:nvSpPr>
            <p:cNvPr id="6" name="椭圆 5"/>
            <p:cNvSpPr/>
            <p:nvPr/>
          </p:nvSpPr>
          <p:spPr>
            <a:xfrm>
              <a:off x="2935" y="2939"/>
              <a:ext cx="3558" cy="3528"/>
            </a:xfrm>
            <a:prstGeom prst="ellipse">
              <a:avLst/>
            </a:prstGeom>
            <a:solidFill>
              <a:schemeClr val="bg1"/>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rot="12540000" flipH="1">
              <a:off x="2182" y="1912"/>
              <a:ext cx="1516" cy="3933"/>
              <a:chOff x="9094" y="1721"/>
              <a:chExt cx="1723" cy="7210"/>
            </a:xfrm>
          </p:grpSpPr>
          <p:sp>
            <p:nvSpPr>
              <p:cNvPr id="8" name="矩形 7"/>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 name="椭圆 9"/>
          <p:cNvSpPr/>
          <p:nvPr/>
        </p:nvSpPr>
        <p:spPr>
          <a:xfrm>
            <a:off x="494124" y="1934920"/>
            <a:ext cx="644143" cy="635639"/>
          </a:xfrm>
          <a:prstGeom prst="ellipse">
            <a:avLst/>
          </a:prstGeom>
          <a:solidFill>
            <a:schemeClr val="tx1">
              <a:lumMod val="75000"/>
              <a:lumOff val="25000"/>
            </a:schemeClr>
          </a:solidFill>
          <a:ln w="2222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扳手"/>
          <p:cNvSpPr/>
          <p:nvPr/>
        </p:nvSpPr>
        <p:spPr bwMode="auto">
          <a:xfrm>
            <a:off x="656801" y="2078663"/>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2" name="文本框 20"/>
          <p:cNvSpPr txBox="1"/>
          <p:nvPr/>
        </p:nvSpPr>
        <p:spPr>
          <a:xfrm flipH="1">
            <a:off x="869171" y="2615829"/>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3" name="文本框 22"/>
          <p:cNvSpPr txBox="1"/>
          <p:nvPr/>
        </p:nvSpPr>
        <p:spPr>
          <a:xfrm flipH="1">
            <a:off x="2956776" y="1010397"/>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4" name="文本框 22"/>
          <p:cNvSpPr txBox="1"/>
          <p:nvPr/>
        </p:nvSpPr>
        <p:spPr>
          <a:xfrm flipH="1">
            <a:off x="3598575" y="2299410"/>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5" name="文本框 22"/>
          <p:cNvSpPr txBox="1"/>
          <p:nvPr/>
        </p:nvSpPr>
        <p:spPr>
          <a:xfrm flipH="1">
            <a:off x="3248375" y="3563688"/>
            <a:ext cx="3131641" cy="70517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单击此处添加本章节的简要内容。本模板精心设计，模板所有素材均可自由编辑替换移动。单击此处添加本章节的简要内容。单击此处添加本章节的简要内容。本模板精心设计，</a:t>
            </a:r>
          </a:p>
        </p:txBody>
      </p:sp>
      <p:sp>
        <p:nvSpPr>
          <p:cNvPr id="16" name="文本框 20"/>
          <p:cNvSpPr txBox="1"/>
          <p:nvPr/>
        </p:nvSpPr>
        <p:spPr>
          <a:xfrm flipH="1">
            <a:off x="6148425" y="996862"/>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7" name="文本框 22"/>
          <p:cNvSpPr txBox="1"/>
          <p:nvPr/>
        </p:nvSpPr>
        <p:spPr>
          <a:xfrm flipH="1">
            <a:off x="6148425" y="1271746"/>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18" name="文本框 20"/>
          <p:cNvSpPr txBox="1"/>
          <p:nvPr/>
        </p:nvSpPr>
        <p:spPr>
          <a:xfrm flipH="1">
            <a:off x="6730216" y="2295676"/>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9" name="文本框 22"/>
          <p:cNvSpPr txBox="1"/>
          <p:nvPr/>
        </p:nvSpPr>
        <p:spPr>
          <a:xfrm flipH="1">
            <a:off x="6730217" y="2570560"/>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0" name="文本框 20"/>
          <p:cNvSpPr txBox="1"/>
          <p:nvPr/>
        </p:nvSpPr>
        <p:spPr>
          <a:xfrm flipH="1">
            <a:off x="6461589" y="3602424"/>
            <a:ext cx="1652127" cy="307086"/>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1" name="文本框 22"/>
          <p:cNvSpPr txBox="1"/>
          <p:nvPr/>
        </p:nvSpPr>
        <p:spPr>
          <a:xfrm flipH="1">
            <a:off x="6461589" y="3877308"/>
            <a:ext cx="1887892" cy="37582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a:t>
            </a:r>
            <a:endPar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endParaRPr>
          </a:p>
        </p:txBody>
      </p:sp>
      <p:sp>
        <p:nvSpPr>
          <p:cNvPr id="22"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3" name="直接连接符 22"/>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4"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1310555" y="1582262"/>
            <a:ext cx="809632" cy="721045"/>
            <a:chOff x="1145" y="2414"/>
            <a:chExt cx="4995" cy="4464"/>
          </a:xfrm>
        </p:grpSpPr>
        <p:sp>
          <p:nvSpPr>
            <p:cNvPr id="3" name="同侧圆角矩形 2"/>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145" y="2414"/>
              <a:ext cx="1723" cy="4465"/>
              <a:chOff x="9094" y="1721"/>
              <a:chExt cx="1723" cy="7210"/>
            </a:xfrm>
          </p:grpSpPr>
          <p:sp>
            <p:nvSpPr>
              <p:cNvPr id="5" name="矩形 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flipH="1">
            <a:off x="3435195" y="2204834"/>
            <a:ext cx="809632" cy="721045"/>
            <a:chOff x="1145" y="2414"/>
            <a:chExt cx="4995" cy="4464"/>
          </a:xfrm>
        </p:grpSpPr>
        <p:sp>
          <p:nvSpPr>
            <p:cNvPr id="8" name="同侧圆角矩形 7"/>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145" y="2414"/>
              <a:ext cx="1723" cy="4465"/>
              <a:chOff x="9094" y="1721"/>
              <a:chExt cx="1723" cy="7210"/>
            </a:xfrm>
          </p:grpSpPr>
          <p:sp>
            <p:nvSpPr>
              <p:cNvPr id="10" name="矩形 9"/>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p:cNvGrpSpPr/>
          <p:nvPr/>
        </p:nvGrpSpPr>
        <p:grpSpPr>
          <a:xfrm flipH="1">
            <a:off x="5559836" y="1582262"/>
            <a:ext cx="809632" cy="721045"/>
            <a:chOff x="1145" y="2414"/>
            <a:chExt cx="4995" cy="4464"/>
          </a:xfrm>
        </p:grpSpPr>
        <p:sp>
          <p:nvSpPr>
            <p:cNvPr id="13" name="同侧圆角矩形 12"/>
            <p:cNvSpPr/>
            <p:nvPr/>
          </p:nvSpPr>
          <p:spPr>
            <a:xfrm rot="5400000">
              <a:off x="1996" y="2504"/>
              <a:ext cx="3979" cy="4310"/>
            </a:xfrm>
            <a:prstGeom prst="round2SameRect">
              <a:avLst>
                <a:gd name="adj1" fmla="val 50000"/>
                <a:gd name="adj2" fmla="val 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145" y="2414"/>
              <a:ext cx="1723" cy="4465"/>
              <a:chOff x="9094" y="1721"/>
              <a:chExt cx="1723" cy="7210"/>
            </a:xfrm>
          </p:grpSpPr>
          <p:sp>
            <p:nvSpPr>
              <p:cNvPr id="15" name="矩形 14"/>
              <p:cNvSpPr/>
              <p:nvPr/>
            </p:nvSpPr>
            <p:spPr>
              <a:xfrm rot="16200000">
                <a:off x="6229" y="4587"/>
                <a:ext cx="7205" cy="147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5400000" flipH="1">
                <a:off x="7088" y="5202"/>
                <a:ext cx="7210" cy="248"/>
              </a:xfrm>
              <a:prstGeom prst="rect">
                <a:avLst/>
              </a:prstGeom>
              <a:gradFill>
                <a:gsLst>
                  <a:gs pos="100000">
                    <a:schemeClr val="tx1">
                      <a:lumMod val="75000"/>
                      <a:lumOff val="25000"/>
                      <a:alpha val="56000"/>
                    </a:schemeClr>
                  </a:gs>
                  <a:gs pos="4000">
                    <a:schemeClr val="bg1">
                      <a:lumMod val="75000"/>
                      <a:alpha val="0"/>
                    </a:schemeClr>
                  </a:gs>
                  <a:gs pos="69000">
                    <a:schemeClr val="tx1">
                      <a:lumMod val="75000"/>
                      <a:lumOff val="25000"/>
                      <a:alpha val="35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 name="组合 21"/>
          <p:cNvGrpSpPr/>
          <p:nvPr/>
        </p:nvGrpSpPr>
        <p:grpSpPr>
          <a:xfrm>
            <a:off x="1881095" y="1582262"/>
            <a:ext cx="1375016" cy="2205604"/>
            <a:chOff x="1652" y="5122"/>
            <a:chExt cx="3196" cy="4726"/>
          </a:xfrm>
        </p:grpSpPr>
        <p:grpSp>
          <p:nvGrpSpPr>
            <p:cNvPr id="23" name="组合 22"/>
            <p:cNvGrpSpPr/>
            <p:nvPr/>
          </p:nvGrpSpPr>
          <p:grpSpPr>
            <a:xfrm>
              <a:off x="1652" y="5122"/>
              <a:ext cx="3171" cy="2772"/>
              <a:chOff x="1654" y="6220"/>
              <a:chExt cx="3171" cy="2772"/>
            </a:xfrm>
          </p:grpSpPr>
          <p:sp>
            <p:nvSpPr>
              <p:cNvPr id="27"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28"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24" name="组合 23"/>
            <p:cNvGrpSpPr/>
            <p:nvPr/>
          </p:nvGrpSpPr>
          <p:grpSpPr>
            <a:xfrm>
              <a:off x="1677" y="7942"/>
              <a:ext cx="3171" cy="1906"/>
              <a:chOff x="1539" y="7723"/>
              <a:chExt cx="3171" cy="1906"/>
            </a:xfrm>
          </p:grpSpPr>
          <p:cxnSp>
            <p:nvCxnSpPr>
              <p:cNvPr id="25" name="直接连接符 24"/>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26" name="文本框 33"/>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29" name="组合 28"/>
          <p:cNvGrpSpPr/>
          <p:nvPr/>
        </p:nvGrpSpPr>
        <p:grpSpPr>
          <a:xfrm>
            <a:off x="4005735" y="2193166"/>
            <a:ext cx="1375016" cy="2205604"/>
            <a:chOff x="1652" y="5122"/>
            <a:chExt cx="3196" cy="4726"/>
          </a:xfrm>
        </p:grpSpPr>
        <p:grpSp>
          <p:nvGrpSpPr>
            <p:cNvPr id="30" name="组合 29"/>
            <p:cNvGrpSpPr/>
            <p:nvPr/>
          </p:nvGrpSpPr>
          <p:grpSpPr>
            <a:xfrm>
              <a:off x="1652" y="5122"/>
              <a:ext cx="3171" cy="2772"/>
              <a:chOff x="1654" y="6220"/>
              <a:chExt cx="3171" cy="2772"/>
            </a:xfrm>
          </p:grpSpPr>
          <p:sp>
            <p:nvSpPr>
              <p:cNvPr id="34"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35"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31" name="组合 30"/>
            <p:cNvGrpSpPr/>
            <p:nvPr/>
          </p:nvGrpSpPr>
          <p:grpSpPr>
            <a:xfrm>
              <a:off x="1677" y="7942"/>
              <a:ext cx="3171" cy="1906"/>
              <a:chOff x="1539" y="7723"/>
              <a:chExt cx="3171" cy="1906"/>
            </a:xfrm>
          </p:grpSpPr>
          <p:cxnSp>
            <p:nvCxnSpPr>
              <p:cNvPr id="32" name="直接连接符 31"/>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33" name="文本框 42"/>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grpSp>
        <p:nvGrpSpPr>
          <p:cNvPr id="43" name="组合 42"/>
          <p:cNvGrpSpPr/>
          <p:nvPr/>
        </p:nvGrpSpPr>
        <p:grpSpPr>
          <a:xfrm>
            <a:off x="6111623" y="1571528"/>
            <a:ext cx="1375016" cy="2205604"/>
            <a:chOff x="1652" y="5122"/>
            <a:chExt cx="3196" cy="4726"/>
          </a:xfrm>
        </p:grpSpPr>
        <p:grpSp>
          <p:nvGrpSpPr>
            <p:cNvPr id="44" name="组合 43"/>
            <p:cNvGrpSpPr/>
            <p:nvPr/>
          </p:nvGrpSpPr>
          <p:grpSpPr>
            <a:xfrm>
              <a:off x="1652" y="5122"/>
              <a:ext cx="3171" cy="2772"/>
              <a:chOff x="1654" y="6220"/>
              <a:chExt cx="3171" cy="2772"/>
            </a:xfrm>
          </p:grpSpPr>
          <p:sp>
            <p:nvSpPr>
              <p:cNvPr id="48" name="文本框 20"/>
              <p:cNvSpPr txBox="1"/>
              <p:nvPr/>
            </p:nvSpPr>
            <p:spPr>
              <a:xfrm flipH="1">
                <a:off x="1654" y="6220"/>
                <a:ext cx="3170" cy="69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500"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49" name="文本框 22"/>
              <p:cNvSpPr txBox="1"/>
              <p:nvPr/>
            </p:nvSpPr>
            <p:spPr>
              <a:xfrm flipH="1">
                <a:off x="1654" y="6809"/>
                <a:ext cx="3171" cy="2183"/>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a:t>
                </a:r>
              </a:p>
            </p:txBody>
          </p:sp>
        </p:grpSp>
        <p:grpSp>
          <p:nvGrpSpPr>
            <p:cNvPr id="45" name="组合 44"/>
            <p:cNvGrpSpPr/>
            <p:nvPr/>
          </p:nvGrpSpPr>
          <p:grpSpPr>
            <a:xfrm>
              <a:off x="1677" y="7942"/>
              <a:ext cx="3171" cy="1906"/>
              <a:chOff x="1539" y="7723"/>
              <a:chExt cx="3171" cy="1906"/>
            </a:xfrm>
          </p:grpSpPr>
          <p:cxnSp>
            <p:nvCxnSpPr>
              <p:cNvPr id="46" name="直接连接符 45"/>
              <p:cNvCxnSpPr/>
              <p:nvPr/>
            </p:nvCxnSpPr>
            <p:spPr>
              <a:xfrm>
                <a:off x="1631" y="7723"/>
                <a:ext cx="2835" cy="0"/>
              </a:xfrm>
              <a:prstGeom prst="line">
                <a:avLst/>
              </a:prstGeom>
              <a:ln w="15875">
                <a:solidFill>
                  <a:schemeClr val="tx1">
                    <a:lumMod val="75000"/>
                    <a:lumOff val="2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47" name="文本框 57"/>
              <p:cNvSpPr txBox="1"/>
              <p:nvPr/>
            </p:nvSpPr>
            <p:spPr>
              <a:xfrm flipH="1">
                <a:off x="1539" y="7782"/>
                <a:ext cx="3171" cy="1847"/>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r>
                  <a:rPr lang="en-US" altLang="zh-CN"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a:t>
                </a:r>
              </a:p>
            </p:txBody>
          </p:sp>
        </p:grpSp>
      </p:grpSp>
      <p:sp>
        <p:nvSpPr>
          <p:cNvPr id="50" name="文本框 20"/>
          <p:cNvSpPr txBox="1"/>
          <p:nvPr/>
        </p:nvSpPr>
        <p:spPr>
          <a:xfrm flipH="1">
            <a:off x="1191477" y="926088"/>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01</a:t>
            </a:r>
          </a:p>
        </p:txBody>
      </p:sp>
      <p:sp>
        <p:nvSpPr>
          <p:cNvPr id="51" name="文本框 20"/>
          <p:cNvSpPr txBox="1"/>
          <p:nvPr/>
        </p:nvSpPr>
        <p:spPr>
          <a:xfrm flipH="1">
            <a:off x="3316586" y="1548660"/>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02</a:t>
            </a:r>
          </a:p>
        </p:txBody>
      </p:sp>
      <p:sp>
        <p:nvSpPr>
          <p:cNvPr id="52" name="文本框 20"/>
          <p:cNvSpPr txBox="1"/>
          <p:nvPr/>
        </p:nvSpPr>
        <p:spPr>
          <a:xfrm flipH="1">
            <a:off x="5429975" y="885019"/>
            <a:ext cx="936680" cy="714381"/>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STEP</a:t>
            </a:r>
          </a:p>
          <a:p>
            <a:pPr lvl="0" algn="ctr"/>
            <a:r>
              <a:rPr lang="en-US" altLang="zh-CN" sz="2100">
                <a:solidFill>
                  <a:schemeClr val="tx1">
                    <a:lumMod val="85000"/>
                    <a:lumOff val="15000"/>
                  </a:schemeClr>
                </a:solidFill>
                <a:latin typeface="Impact" panose="020B0806030902050204" charset="0"/>
                <a:ea typeface="微软雅黑" panose="020B0503020204020204" charset="-122"/>
                <a:sym typeface="Arial" panose="020B0604020202020204" pitchFamily="34" charset="0"/>
              </a:rPr>
              <a:t>03</a:t>
            </a:r>
          </a:p>
        </p:txBody>
      </p:sp>
      <p:sp>
        <p:nvSpPr>
          <p:cNvPr id="54" name="放大镜"/>
          <p:cNvSpPr/>
          <p:nvPr/>
        </p:nvSpPr>
        <p:spPr>
          <a:xfrm>
            <a:off x="5735170" y="1759606"/>
            <a:ext cx="326291" cy="351889"/>
          </a:xfrm>
          <a:custGeom>
            <a:avLst/>
            <a:gdLst>
              <a:gd name="connsiteX0" fmla="*/ 1638300 w 4396363"/>
              <a:gd name="connsiteY0" fmla="*/ 558403 h 5128349"/>
              <a:gd name="connsiteX1" fmla="*/ 558403 w 4396363"/>
              <a:gd name="connsiteY1" fmla="*/ 1638300 h 5128349"/>
              <a:gd name="connsiteX2" fmla="*/ 1638300 w 4396363"/>
              <a:gd name="connsiteY2" fmla="*/ 2718197 h 5128349"/>
              <a:gd name="connsiteX3" fmla="*/ 2718197 w 4396363"/>
              <a:gd name="connsiteY3" fmla="*/ 1638300 h 5128349"/>
              <a:gd name="connsiteX4" fmla="*/ 1638300 w 4396363"/>
              <a:gd name="connsiteY4" fmla="*/ 558403 h 5128349"/>
              <a:gd name="connsiteX5" fmla="*/ 1638300 w 4396363"/>
              <a:gd name="connsiteY5" fmla="*/ 0 h 5128349"/>
              <a:gd name="connsiteX6" fmla="*/ 3276600 w 4396363"/>
              <a:gd name="connsiteY6" fmla="*/ 1638300 h 5128349"/>
              <a:gd name="connsiteX7" fmla="*/ 2902492 w 4396363"/>
              <a:gd name="connsiteY7" fmla="*/ 2680411 h 5128349"/>
              <a:gd name="connsiteX8" fmla="*/ 2816386 w 4396363"/>
              <a:gd name="connsiteY8" fmla="*/ 2775151 h 5128349"/>
              <a:gd name="connsiteX9" fmla="*/ 2928393 w 4396363"/>
              <a:gd name="connsiteY9" fmla="*/ 2923790 h 5128349"/>
              <a:gd name="connsiteX10" fmla="*/ 2942554 w 4396363"/>
              <a:gd name="connsiteY10" fmla="*/ 2913119 h 5128349"/>
              <a:gd name="connsiteX11" fmla="*/ 3136485 w 4396363"/>
              <a:gd name="connsiteY11" fmla="*/ 2942400 h 5128349"/>
              <a:gd name="connsiteX12" fmla="*/ 4367683 w 4396363"/>
              <a:gd name="connsiteY12" fmla="*/ 4576254 h 5128349"/>
              <a:gd name="connsiteX13" fmla="*/ 4342375 w 4396363"/>
              <a:gd name="connsiteY13" fmla="*/ 4770744 h 5128349"/>
              <a:gd name="connsiteX14" fmla="*/ 3903910 w 4396363"/>
              <a:gd name="connsiteY14" fmla="*/ 5101151 h 5128349"/>
              <a:gd name="connsiteX15" fmla="*/ 3709978 w 4396363"/>
              <a:gd name="connsiteY15" fmla="*/ 5071870 h 5128349"/>
              <a:gd name="connsiteX16" fmla="*/ 2478781 w 4396363"/>
              <a:gd name="connsiteY16" fmla="*/ 3438015 h 5128349"/>
              <a:gd name="connsiteX17" fmla="*/ 2504089 w 4396363"/>
              <a:gd name="connsiteY17" fmla="*/ 3243526 h 5128349"/>
              <a:gd name="connsiteX18" fmla="*/ 2518249 w 4396363"/>
              <a:gd name="connsiteY18" fmla="*/ 3232855 h 5128349"/>
              <a:gd name="connsiteX19" fmla="*/ 2406738 w 4396363"/>
              <a:gd name="connsiteY19" fmla="*/ 3084875 h 5128349"/>
              <a:gd name="connsiteX20" fmla="*/ 2276001 w 4396363"/>
              <a:gd name="connsiteY20" fmla="*/ 3147854 h 5128349"/>
              <a:gd name="connsiteX21" fmla="*/ 1638300 w 4396363"/>
              <a:gd name="connsiteY21" fmla="*/ 3276600 h 5128349"/>
              <a:gd name="connsiteX22" fmla="*/ 0 w 4396363"/>
              <a:gd name="connsiteY22" fmla="*/ 1638300 h 5128349"/>
              <a:gd name="connsiteX23" fmla="*/ 1638300 w 4396363"/>
              <a:gd name="connsiteY23" fmla="*/ 0 h 512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96363" h="5128349">
                <a:moveTo>
                  <a:pt x="1638300" y="558403"/>
                </a:moveTo>
                <a:cubicBezTo>
                  <a:pt x="1041889" y="558403"/>
                  <a:pt x="558403" y="1041889"/>
                  <a:pt x="558403" y="1638300"/>
                </a:cubicBezTo>
                <a:cubicBezTo>
                  <a:pt x="558403" y="2234711"/>
                  <a:pt x="1041889" y="2718197"/>
                  <a:pt x="1638300" y="2718197"/>
                </a:cubicBezTo>
                <a:cubicBezTo>
                  <a:pt x="2234711" y="2718197"/>
                  <a:pt x="2718197" y="2234711"/>
                  <a:pt x="2718197" y="1638300"/>
                </a:cubicBezTo>
                <a:cubicBezTo>
                  <a:pt x="2718197" y="1041889"/>
                  <a:pt x="2234711" y="558403"/>
                  <a:pt x="1638300" y="558403"/>
                </a:cubicBezTo>
                <a:close/>
                <a:moveTo>
                  <a:pt x="1638300" y="0"/>
                </a:moveTo>
                <a:cubicBezTo>
                  <a:pt x="2543108" y="0"/>
                  <a:pt x="3276600" y="733492"/>
                  <a:pt x="3276600" y="1638300"/>
                </a:cubicBezTo>
                <a:cubicBezTo>
                  <a:pt x="3276600" y="2034154"/>
                  <a:pt x="3136205" y="2397216"/>
                  <a:pt x="2902492" y="2680411"/>
                </a:cubicBezTo>
                <a:lnTo>
                  <a:pt x="2816386" y="2775151"/>
                </a:lnTo>
                <a:lnTo>
                  <a:pt x="2928393" y="2923790"/>
                </a:lnTo>
                <a:lnTo>
                  <a:pt x="2942554" y="2913119"/>
                </a:lnTo>
                <a:cubicBezTo>
                  <a:pt x="3003095" y="2867498"/>
                  <a:pt x="3089921" y="2880607"/>
                  <a:pt x="3136485" y="2942400"/>
                </a:cubicBezTo>
                <a:lnTo>
                  <a:pt x="4367683" y="4576254"/>
                </a:lnTo>
                <a:cubicBezTo>
                  <a:pt x="4414247" y="4638047"/>
                  <a:pt x="4402916" y="4725123"/>
                  <a:pt x="4342375" y="4770744"/>
                </a:cubicBezTo>
                <a:lnTo>
                  <a:pt x="3903910" y="5101151"/>
                </a:lnTo>
                <a:cubicBezTo>
                  <a:pt x="3843369" y="5146772"/>
                  <a:pt x="3756543" y="5133662"/>
                  <a:pt x="3709978" y="5071870"/>
                </a:cubicBezTo>
                <a:lnTo>
                  <a:pt x="2478781" y="3438015"/>
                </a:lnTo>
                <a:cubicBezTo>
                  <a:pt x="2432217" y="3376223"/>
                  <a:pt x="2443548" y="3289147"/>
                  <a:pt x="2504089" y="3243526"/>
                </a:cubicBezTo>
                <a:lnTo>
                  <a:pt x="2518249" y="3232855"/>
                </a:lnTo>
                <a:lnTo>
                  <a:pt x="2406738" y="3084875"/>
                </a:lnTo>
                <a:lnTo>
                  <a:pt x="2276001" y="3147854"/>
                </a:lnTo>
                <a:cubicBezTo>
                  <a:pt x="2079997" y="3230757"/>
                  <a:pt x="1864502" y="3276600"/>
                  <a:pt x="1638300" y="3276600"/>
                </a:cubicBezTo>
                <a:cubicBezTo>
                  <a:pt x="733492" y="3276600"/>
                  <a:pt x="0" y="2543108"/>
                  <a:pt x="0" y="1638300"/>
                </a:cubicBezTo>
                <a:cubicBezTo>
                  <a:pt x="0" y="733492"/>
                  <a:pt x="733492" y="0"/>
                  <a:pt x="1638300"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56" name="锁链"/>
          <p:cNvSpPr/>
          <p:nvPr/>
        </p:nvSpPr>
        <p:spPr bwMode="auto">
          <a:xfrm>
            <a:off x="3620374" y="2401780"/>
            <a:ext cx="328166" cy="326687"/>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57" name="扳手"/>
          <p:cNvSpPr/>
          <p:nvPr/>
        </p:nvSpPr>
        <p:spPr bwMode="auto">
          <a:xfrm>
            <a:off x="1489640" y="1773141"/>
            <a:ext cx="339886" cy="338354"/>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53"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55" name="直接连接符 5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790653" y="1816866"/>
            <a:ext cx="1575197" cy="1568097"/>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 name="Freeform 51"/>
          <p:cNvSpPr/>
          <p:nvPr/>
        </p:nvSpPr>
        <p:spPr bwMode="auto">
          <a:xfrm>
            <a:off x="4325743" y="2164115"/>
            <a:ext cx="505017" cy="477606"/>
          </a:xfrm>
          <a:custGeom>
            <a:avLst/>
            <a:gdLst>
              <a:gd name="T0" fmla="*/ 154 w 240"/>
              <a:gd name="T1" fmla="*/ 78 h 228"/>
              <a:gd name="T2" fmla="*/ 120 w 240"/>
              <a:gd name="T3" fmla="*/ 0 h 228"/>
              <a:gd name="T4" fmla="*/ 86 w 240"/>
              <a:gd name="T5" fmla="*/ 78 h 228"/>
              <a:gd name="T6" fmla="*/ 0 w 240"/>
              <a:gd name="T7" fmla="*/ 86 h 228"/>
              <a:gd name="T8" fmla="*/ 66 w 240"/>
              <a:gd name="T9" fmla="*/ 142 h 228"/>
              <a:gd name="T10" fmla="*/ 46 w 240"/>
              <a:gd name="T11" fmla="*/ 228 h 228"/>
              <a:gd name="T12" fmla="*/ 120 w 240"/>
              <a:gd name="T13" fmla="*/ 182 h 228"/>
              <a:gd name="T14" fmla="*/ 194 w 240"/>
              <a:gd name="T15" fmla="*/ 228 h 228"/>
              <a:gd name="T16" fmla="*/ 174 w 240"/>
              <a:gd name="T17" fmla="*/ 142 h 228"/>
              <a:gd name="T18" fmla="*/ 240 w 240"/>
              <a:gd name="T19" fmla="*/ 86 h 228"/>
              <a:gd name="T20" fmla="*/ 154 w 240"/>
              <a:gd name="T21" fmla="*/ 7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0" h="228">
                <a:moveTo>
                  <a:pt x="154" y="78"/>
                </a:moveTo>
                <a:lnTo>
                  <a:pt x="120" y="0"/>
                </a:lnTo>
                <a:lnTo>
                  <a:pt x="86" y="78"/>
                </a:lnTo>
                <a:lnTo>
                  <a:pt x="0" y="86"/>
                </a:lnTo>
                <a:lnTo>
                  <a:pt x="66" y="142"/>
                </a:lnTo>
                <a:lnTo>
                  <a:pt x="46" y="228"/>
                </a:lnTo>
                <a:lnTo>
                  <a:pt x="120" y="182"/>
                </a:lnTo>
                <a:lnTo>
                  <a:pt x="194" y="228"/>
                </a:lnTo>
                <a:lnTo>
                  <a:pt x="174" y="142"/>
                </a:lnTo>
                <a:lnTo>
                  <a:pt x="240" y="86"/>
                </a:lnTo>
                <a:lnTo>
                  <a:pt x="154" y="78"/>
                </a:lnTo>
                <a:close/>
              </a:path>
            </a:pathLst>
          </a:custGeom>
          <a:noFill/>
          <a:ln w="25400"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67391" tIns="33696" rIns="67391" bIns="33696" numCol="1" anchor="t" anchorCtr="0" compatLnSpc="1"/>
          <a:lstStyle/>
          <a:p>
            <a:endParaRPr lang="zh-CN" altLang="en-US"/>
          </a:p>
        </p:txBody>
      </p:sp>
      <p:sp>
        <p:nvSpPr>
          <p:cNvPr id="4" name="矩形 3"/>
          <p:cNvSpPr/>
          <p:nvPr/>
        </p:nvSpPr>
        <p:spPr>
          <a:xfrm>
            <a:off x="3712966" y="3796216"/>
            <a:ext cx="1730573" cy="714797"/>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consectetur adipisicing elit, sed eiusmod tempor incididunt ut labore et dolore magna aliqua.  enim ad minim veniam.</a:t>
            </a:r>
          </a:p>
        </p:txBody>
      </p:sp>
      <p:sp>
        <p:nvSpPr>
          <p:cNvPr id="5" name="文本框 2"/>
          <p:cNvSpPr txBox="1"/>
          <p:nvPr/>
        </p:nvSpPr>
        <p:spPr>
          <a:xfrm>
            <a:off x="4158594" y="2740437"/>
            <a:ext cx="944012" cy="391216"/>
          </a:xfrm>
          <a:prstGeom prst="rect">
            <a:avLst/>
          </a:prstGeom>
          <a:noFill/>
        </p:spPr>
        <p:txBody>
          <a:bodyPr wrap="none" lIns="67391" tIns="33696" rIns="67391" bIns="33696" rtlCol="0">
            <a:spAutoFit/>
          </a:bodyPr>
          <a:lstStyle/>
          <a:p>
            <a:r>
              <a:rPr lang="en-US" altLang="zh-CN" sz="2100">
                <a:solidFill>
                  <a:schemeClr val="bg1"/>
                </a:solidFill>
                <a:latin typeface="+mj-lt"/>
              </a:rPr>
              <a:t>81,342</a:t>
            </a:r>
            <a:endParaRPr lang="zh-CN" altLang="en-US" sz="2100">
              <a:solidFill>
                <a:schemeClr val="bg1"/>
              </a:solidFill>
              <a:latin typeface="+mj-lt"/>
            </a:endParaRPr>
          </a:p>
        </p:txBody>
      </p:sp>
      <p:sp>
        <p:nvSpPr>
          <p:cNvPr id="6" name="椭圆 5"/>
          <p:cNvSpPr/>
          <p:nvPr/>
        </p:nvSpPr>
        <p:spPr>
          <a:xfrm>
            <a:off x="838500" y="2446239"/>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3</a:t>
            </a:r>
            <a:endParaRPr lang="zh-CN" altLang="en-US">
              <a:solidFill>
                <a:schemeClr val="tx1">
                  <a:lumMod val="85000"/>
                  <a:lumOff val="15000"/>
                </a:schemeClr>
              </a:solidFill>
            </a:endParaRPr>
          </a:p>
        </p:txBody>
      </p:sp>
      <p:sp>
        <p:nvSpPr>
          <p:cNvPr id="7" name="椭圆 6"/>
          <p:cNvSpPr/>
          <p:nvPr/>
        </p:nvSpPr>
        <p:spPr>
          <a:xfrm>
            <a:off x="1915593" y="2447931"/>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2</a:t>
            </a:r>
            <a:endParaRPr lang="zh-CN" altLang="en-US">
              <a:solidFill>
                <a:schemeClr val="tx1">
                  <a:lumMod val="85000"/>
                  <a:lumOff val="15000"/>
                </a:schemeClr>
              </a:solidFill>
            </a:endParaRPr>
          </a:p>
        </p:txBody>
      </p:sp>
      <p:sp>
        <p:nvSpPr>
          <p:cNvPr id="8" name="椭圆 7"/>
          <p:cNvSpPr/>
          <p:nvPr/>
        </p:nvSpPr>
        <p:spPr>
          <a:xfrm>
            <a:off x="2992686" y="2449624"/>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1</a:t>
            </a:r>
            <a:endParaRPr lang="zh-CN" altLang="en-US">
              <a:solidFill>
                <a:schemeClr val="tx1">
                  <a:lumMod val="85000"/>
                  <a:lumOff val="15000"/>
                </a:schemeClr>
              </a:solidFill>
            </a:endParaRPr>
          </a:p>
        </p:txBody>
      </p:sp>
      <p:sp>
        <p:nvSpPr>
          <p:cNvPr id="9" name="椭圆 8"/>
          <p:cNvSpPr/>
          <p:nvPr/>
        </p:nvSpPr>
        <p:spPr>
          <a:xfrm>
            <a:off x="5900940" y="2446239"/>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1</a:t>
            </a:r>
            <a:endParaRPr lang="zh-CN" altLang="en-US">
              <a:solidFill>
                <a:schemeClr val="tx1">
                  <a:lumMod val="85000"/>
                  <a:lumOff val="15000"/>
                </a:schemeClr>
              </a:solidFill>
            </a:endParaRPr>
          </a:p>
        </p:txBody>
      </p:sp>
      <p:sp>
        <p:nvSpPr>
          <p:cNvPr id="10" name="椭圆 9"/>
          <p:cNvSpPr/>
          <p:nvPr/>
        </p:nvSpPr>
        <p:spPr>
          <a:xfrm>
            <a:off x="6978032" y="2447931"/>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2</a:t>
            </a:r>
            <a:endParaRPr lang="zh-CN" altLang="en-US">
              <a:solidFill>
                <a:schemeClr val="tx1">
                  <a:lumMod val="85000"/>
                  <a:lumOff val="15000"/>
                </a:schemeClr>
              </a:solidFill>
            </a:endParaRPr>
          </a:p>
        </p:txBody>
      </p:sp>
      <p:sp>
        <p:nvSpPr>
          <p:cNvPr id="11" name="椭圆 10"/>
          <p:cNvSpPr/>
          <p:nvPr/>
        </p:nvSpPr>
        <p:spPr>
          <a:xfrm>
            <a:off x="8055126" y="2449624"/>
            <a:ext cx="310753" cy="309352"/>
          </a:xfrm>
          <a:prstGeom prst="ellipse">
            <a:avLst/>
          </a:prstGeom>
          <a:solidFill>
            <a:schemeClr val="bg1"/>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r>
              <a:rPr lang="en-US" altLang="zh-CN">
                <a:solidFill>
                  <a:schemeClr val="tx1">
                    <a:lumMod val="85000"/>
                    <a:lumOff val="15000"/>
                  </a:schemeClr>
                </a:solidFill>
              </a:rPr>
              <a:t>3</a:t>
            </a:r>
            <a:endParaRPr lang="zh-CN" altLang="en-US">
              <a:solidFill>
                <a:schemeClr val="tx1">
                  <a:lumMod val="85000"/>
                  <a:lumOff val="15000"/>
                </a:schemeClr>
              </a:solidFill>
            </a:endParaRPr>
          </a:p>
        </p:txBody>
      </p:sp>
      <p:sp>
        <p:nvSpPr>
          <p:cNvPr id="12" name="矩形 11"/>
          <p:cNvSpPr/>
          <p:nvPr/>
        </p:nvSpPr>
        <p:spPr>
          <a:xfrm>
            <a:off x="347978" y="1816267"/>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13" name="矩形 12"/>
          <p:cNvSpPr/>
          <p:nvPr/>
        </p:nvSpPr>
        <p:spPr>
          <a:xfrm>
            <a:off x="347978" y="1537329"/>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cxnSp>
        <p:nvCxnSpPr>
          <p:cNvPr id="14" name="直接箭头连接符 13"/>
          <p:cNvCxnSpPr>
            <a:stCxn id="8" idx="2"/>
            <a:endCxn id="7" idx="6"/>
          </p:cNvCxnSpPr>
          <p:nvPr/>
        </p:nvCxnSpPr>
        <p:spPr>
          <a:xfrm flipH="1" flipV="1">
            <a:off x="2226346" y="2602607"/>
            <a:ext cx="766340" cy="1693"/>
          </a:xfrm>
          <a:prstGeom prst="straightConnector1">
            <a:avLst/>
          </a:prstGeom>
          <a:ln w="28575">
            <a:solidFill>
              <a:schemeClr val="tx1">
                <a:lumMod val="75000"/>
                <a:lumOff val="2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stCxn id="7" idx="2"/>
            <a:endCxn id="6" idx="6"/>
          </p:cNvCxnSpPr>
          <p:nvPr/>
        </p:nvCxnSpPr>
        <p:spPr>
          <a:xfrm flipH="1" flipV="1">
            <a:off x="1149253" y="2600915"/>
            <a:ext cx="766340" cy="1693"/>
          </a:xfrm>
          <a:prstGeom prst="straightConnector1">
            <a:avLst/>
          </a:prstGeom>
          <a:ln w="28575">
            <a:solidFill>
              <a:schemeClr val="tx1">
                <a:lumMod val="75000"/>
                <a:lumOff val="25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H="1" flipV="1">
            <a:off x="7288786" y="2599222"/>
            <a:ext cx="766340" cy="1693"/>
          </a:xfrm>
          <a:prstGeom prst="straightConnector1">
            <a:avLst/>
          </a:prstGeom>
          <a:ln w="28575">
            <a:solidFill>
              <a:schemeClr val="tx1">
                <a:lumMod val="75000"/>
                <a:lumOff val="2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flipV="1">
            <a:off x="6211693" y="2597530"/>
            <a:ext cx="766340" cy="1693"/>
          </a:xfrm>
          <a:prstGeom prst="straightConnector1">
            <a:avLst/>
          </a:prstGeom>
          <a:ln w="28575">
            <a:solidFill>
              <a:schemeClr val="tx1">
                <a:lumMod val="75000"/>
                <a:lumOff val="25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504702" y="1814399"/>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19" name="矩形 18"/>
          <p:cNvSpPr/>
          <p:nvPr/>
        </p:nvSpPr>
        <p:spPr>
          <a:xfrm>
            <a:off x="2504702" y="1535462"/>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0" name="矩形 19"/>
          <p:cNvSpPr/>
          <p:nvPr/>
        </p:nvSpPr>
        <p:spPr>
          <a:xfrm>
            <a:off x="1443651" y="3229097"/>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1" name="矩形 20"/>
          <p:cNvSpPr/>
          <p:nvPr/>
        </p:nvSpPr>
        <p:spPr>
          <a:xfrm>
            <a:off x="1443651" y="2950159"/>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2" name="矩形 21"/>
          <p:cNvSpPr/>
          <p:nvPr/>
        </p:nvSpPr>
        <p:spPr>
          <a:xfrm>
            <a:off x="5407251" y="1821895"/>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3" name="矩形 22"/>
          <p:cNvSpPr/>
          <p:nvPr/>
        </p:nvSpPr>
        <p:spPr>
          <a:xfrm>
            <a:off x="5407251" y="1542957"/>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4" name="矩形 23"/>
          <p:cNvSpPr/>
          <p:nvPr/>
        </p:nvSpPr>
        <p:spPr>
          <a:xfrm>
            <a:off x="7563975" y="1820028"/>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5" name="矩形 24"/>
          <p:cNvSpPr/>
          <p:nvPr/>
        </p:nvSpPr>
        <p:spPr>
          <a:xfrm>
            <a:off x="7563975" y="1541090"/>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6" name="矩形 25"/>
          <p:cNvSpPr/>
          <p:nvPr/>
        </p:nvSpPr>
        <p:spPr>
          <a:xfrm>
            <a:off x="6502923" y="3234726"/>
            <a:ext cx="1272761" cy="553063"/>
          </a:xfrm>
          <a:prstGeom prst="rect">
            <a:avLst/>
          </a:prstGeom>
        </p:spPr>
        <p:txBody>
          <a:bodyPr wrap="square" lIns="67391" tIns="33696" rIns="67391" bIns="33696">
            <a:spAutoFit/>
          </a:bodyPr>
          <a:lstStyle/>
          <a:p>
            <a:pPr algn="ctr">
              <a:lnSpc>
                <a:spcPct val="130000"/>
              </a:lnSpc>
              <a:spcBef>
                <a:spcPts val="442"/>
              </a:spcBef>
            </a:pPr>
            <a:r>
              <a:rPr lang="en-US" altLang="zh-CN" sz="800">
                <a:solidFill>
                  <a:schemeClr val="tx1">
                    <a:lumMod val="85000"/>
                    <a:lumOff val="15000"/>
                  </a:schemeClr>
                </a:solidFill>
              </a:rPr>
              <a:t>incididunt ut labore et dolore magna aliqua.  enim ad minim veniam.</a:t>
            </a:r>
          </a:p>
        </p:txBody>
      </p:sp>
      <p:sp>
        <p:nvSpPr>
          <p:cNvPr id="27" name="矩形 26"/>
          <p:cNvSpPr/>
          <p:nvPr/>
        </p:nvSpPr>
        <p:spPr>
          <a:xfrm>
            <a:off x="6502923" y="2955788"/>
            <a:ext cx="1272761" cy="268817"/>
          </a:xfrm>
          <a:prstGeom prst="rect">
            <a:avLst/>
          </a:prstGeom>
        </p:spPr>
        <p:txBody>
          <a:bodyPr wrap="square" lIns="67391" tIns="33696" rIns="67391" bIns="33696">
            <a:spAutoFit/>
          </a:bodyPr>
          <a:lstStyle/>
          <a:p>
            <a:pPr algn="ctr">
              <a:spcBef>
                <a:spcPts val="442"/>
              </a:spcBef>
            </a:pPr>
            <a:r>
              <a:rPr lang="en-US" altLang="zh-CN" b="1">
                <a:solidFill>
                  <a:schemeClr val="tx1">
                    <a:lumMod val="85000"/>
                    <a:lumOff val="15000"/>
                  </a:schemeClr>
                </a:solidFill>
              </a:rPr>
              <a:t>添加标题</a:t>
            </a:r>
          </a:p>
        </p:txBody>
      </p:sp>
      <p:sp>
        <p:nvSpPr>
          <p:cNvPr id="28"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4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教学反思</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9" name="直接连接符 28"/>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0"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6186" y="1224012"/>
            <a:ext cx="2808312" cy="2517797"/>
          </a:xfrm>
          <a:prstGeom prst="rect">
            <a:avLst/>
          </a:prstGeom>
          <a:noFill/>
          <a:extLst>
            <a:ext uri="{909E8E84-426E-40DD-AFC4-6F175D3DCCD1}">
              <a14:hiddenFill xmlns:a14="http://schemas.microsoft.com/office/drawing/2010/main">
                <a:solidFill>
                  <a:srgbClr val="FFFFFF"/>
                </a:solidFill>
              </a14:hiddenFill>
            </a:ext>
          </a:extLst>
        </p:spPr>
      </p:pic>
      <p:cxnSp>
        <p:nvCxnSpPr>
          <p:cNvPr id="7" name="直接连接符 6"/>
          <p:cNvCxnSpPr/>
          <p:nvPr/>
        </p:nvCxnSpPr>
        <p:spPr>
          <a:xfrm flipH="1">
            <a:off x="1836266" y="503932"/>
            <a:ext cx="360040" cy="576064"/>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332210" y="3888308"/>
            <a:ext cx="360040" cy="658306"/>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文本框 20"/>
          <p:cNvSpPr txBox="1"/>
          <p:nvPr/>
        </p:nvSpPr>
        <p:spPr>
          <a:xfrm flipH="1">
            <a:off x="3420442" y="2088108"/>
            <a:ext cx="4546730"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36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感谢您的聆听！</a:t>
            </a:r>
          </a:p>
        </p:txBody>
      </p:sp>
      <p:sp>
        <p:nvSpPr>
          <p:cNvPr id="16" name="文本框 20"/>
          <p:cNvSpPr txBox="1"/>
          <p:nvPr/>
        </p:nvSpPr>
        <p:spPr>
          <a:xfrm flipH="1">
            <a:off x="4140522" y="2870904"/>
            <a:ext cx="2520280" cy="307777"/>
          </a:xfrm>
          <a:prstGeom prst="rect">
            <a:avLst/>
          </a:prstGeom>
          <a:solidFill>
            <a:schemeClr val="tx1">
              <a:lumMod val="65000"/>
              <a:lumOff val="35000"/>
            </a:schemeClr>
          </a:solidFill>
          <a:ln w="9525">
            <a:noFill/>
            <a:miter/>
          </a:ln>
          <a:effectLst>
            <a:outerShdw sx="999" sy="999" algn="ctr" rotWithShape="0">
              <a:srgbClr val="000000"/>
            </a:outerShdw>
          </a:effectLst>
        </p:spPr>
        <p:txBody>
          <a:bodyPr wrap="square" anchor="t">
            <a:spAutoFit/>
          </a:bodyPr>
          <a:lstStyle/>
          <a:p>
            <a:pPr lvl="0" algn="ctr"/>
            <a:r>
              <a:rPr lang="en-US" altLang="zh-CN" sz="1400" dirty="0">
                <a:solidFill>
                  <a:schemeClr val="bg1"/>
                </a:solidFill>
                <a:latin typeface="微软雅黑" panose="020B0503020204020204" charset="-122"/>
                <a:ea typeface="微软雅黑" panose="020B0503020204020204" charset="-122"/>
                <a:sym typeface="Arial" panose="020B0604020202020204" pitchFamily="34" charset="0"/>
              </a:rPr>
              <a:t>BOSSPPT 2017-2018</a:t>
            </a:r>
            <a:endParaRPr lang="zh-CN" altLang="en-US" sz="14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7" name="直接连接符 16"/>
          <p:cNvCxnSpPr/>
          <p:nvPr/>
        </p:nvCxnSpPr>
        <p:spPr>
          <a:xfrm>
            <a:off x="8172970" y="2870904"/>
            <a:ext cx="288032"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9" name="文本框 20"/>
          <p:cNvSpPr txBox="1"/>
          <p:nvPr/>
        </p:nvSpPr>
        <p:spPr>
          <a:xfrm flipH="1">
            <a:off x="7659895" y="215900"/>
            <a:ext cx="1246624" cy="461665"/>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4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400" dirty="0">
              <a:solidFill>
                <a:srgbClr val="595959"/>
              </a:solidFill>
              <a:latin typeface="微软雅黑" panose="020B0503020204020204" charset="-122"/>
              <a:ea typeface="微软雅黑" panose="020B0503020204020204" charset="-122"/>
              <a:sym typeface="Arial" panose="020B0604020202020204" pitchFamily="34" charset="0"/>
            </a:endParaRPr>
          </a:p>
        </p:txBody>
      </p:sp>
      <p:sp>
        <p:nvSpPr>
          <p:cNvPr id="14" name="文本框 20"/>
          <p:cNvSpPr txBox="1"/>
          <p:nvPr/>
        </p:nvSpPr>
        <p:spPr>
          <a:xfrm flipH="1">
            <a:off x="1331157" y="1944092"/>
            <a:ext cx="2450378" cy="1015663"/>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6000" dirty="0">
                <a:solidFill>
                  <a:schemeClr val="bg1"/>
                </a:solidFill>
                <a:latin typeface="微软雅黑" panose="020B0503020204020204" charset="-122"/>
                <a:ea typeface="微软雅黑" panose="020B0503020204020204" charset="-122"/>
                <a:sym typeface="Arial" panose="020B0604020202020204" pitchFamily="34" charset="0"/>
              </a:rPr>
              <a:t>2017</a:t>
            </a:r>
            <a:endParaRPr lang="zh-CN" altLang="en-US" sz="6000" dirty="0">
              <a:solidFill>
                <a:schemeClr val="bg1"/>
              </a:solidFill>
              <a:latin typeface="微软雅黑" panose="020B0503020204020204" charset="-122"/>
              <a:ea typeface="微软雅黑" panose="020B0503020204020204" charset="-122"/>
              <a:sym typeface="Arial" panose="020B0604020202020204" pitchFamily="34" charset="0"/>
            </a:endParaRPr>
          </a:p>
        </p:txBody>
      </p:sp>
      <p:cxnSp>
        <p:nvCxnSpPr>
          <p:cNvPr id="18" name="直接连接符 17"/>
          <p:cNvCxnSpPr>
            <a:cxnSpLocks/>
          </p:cNvCxnSpPr>
          <p:nvPr/>
        </p:nvCxnSpPr>
        <p:spPr>
          <a:xfrm>
            <a:off x="4140522" y="2736180"/>
            <a:ext cx="396044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cxnSpLocks/>
          </p:cNvCxnSpPr>
          <p:nvPr/>
        </p:nvCxnSpPr>
        <p:spPr>
          <a:xfrm flipH="1">
            <a:off x="1822752" y="3888308"/>
            <a:ext cx="157530" cy="288032"/>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cxnSpLocks/>
          </p:cNvCxnSpPr>
          <p:nvPr/>
        </p:nvCxnSpPr>
        <p:spPr>
          <a:xfrm flipH="1">
            <a:off x="2124298" y="863972"/>
            <a:ext cx="180020" cy="288032"/>
          </a:xfrm>
          <a:prstGeom prst="line">
            <a:avLst/>
          </a:prstGeom>
          <a:ln w="19304">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985419973"/>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800" decel="100000"/>
                                        <p:tgtEl>
                                          <p:spTgt spid="15"/>
                                        </p:tgtEl>
                                      </p:cBhvr>
                                    </p:animEffect>
                                    <p:anim calcmode="lin" valueType="num">
                                      <p:cBhvr>
                                        <p:cTn id="23" dur="800" decel="100000" fill="hold"/>
                                        <p:tgtEl>
                                          <p:spTgt spid="15"/>
                                        </p:tgtEl>
                                        <p:attrNameLst>
                                          <p:attrName>style.rotation</p:attrName>
                                        </p:attrNameLst>
                                      </p:cBhvr>
                                      <p:tavLst>
                                        <p:tav tm="0">
                                          <p:val>
                                            <p:fltVal val="-90"/>
                                          </p:val>
                                        </p:tav>
                                        <p:tav tm="100000">
                                          <p:val>
                                            <p:fltVal val="0"/>
                                          </p:val>
                                        </p:tav>
                                      </p:tavLst>
                                    </p:anim>
                                    <p:anim calcmode="lin" valueType="num">
                                      <p:cBhvr>
                                        <p:cTn id="24" dur="800" decel="100000" fill="hold"/>
                                        <p:tgtEl>
                                          <p:spTgt spid="15"/>
                                        </p:tgtEl>
                                        <p:attrNameLst>
                                          <p:attrName>ppt_x</p:attrName>
                                        </p:attrNameLst>
                                      </p:cBhvr>
                                      <p:tavLst>
                                        <p:tav tm="0">
                                          <p:val>
                                            <p:strVal val="#ppt_x+0.4"/>
                                          </p:val>
                                        </p:tav>
                                        <p:tav tm="100000">
                                          <p:val>
                                            <p:strVal val="#ppt_x-0.05"/>
                                          </p:val>
                                        </p:tav>
                                      </p:tavLst>
                                    </p:anim>
                                    <p:anim calcmode="lin" valueType="num">
                                      <p:cBhvr>
                                        <p:cTn id="25" dur="800" decel="100000" fill="hold"/>
                                        <p:tgtEl>
                                          <p:spTgt spid="15"/>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left)">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strips(downRight)">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1"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par>
                                <p:cTn id="46" presetID="22" presetClass="entr" presetSubtype="4"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500"/>
                                        <p:tgtEl>
                                          <p:spTgt spid="13"/>
                                        </p:tgtEl>
                                      </p:cBhvr>
                                    </p:animEffect>
                                  </p:childTnLst>
                                </p:cTn>
                              </p:par>
                              <p:par>
                                <p:cTn id="49" presetID="22" presetClass="entr" presetSubtype="1"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up)">
                                      <p:cBhvr>
                                        <p:cTn id="51" dur="500"/>
                                        <p:tgtEl>
                                          <p:spTgt spid="20"/>
                                        </p:tgtEl>
                                      </p:cBhvr>
                                    </p:animEffect>
                                  </p:childTnLst>
                                </p:cTn>
                              </p:par>
                              <p:par>
                                <p:cTn id="52" presetID="42"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300"/>
                                        <p:tgtEl>
                                          <p:spTgt spid="17"/>
                                        </p:tgtEl>
                                      </p:cBhvr>
                                    </p:animEffect>
                                    <p:anim calcmode="lin" valueType="num">
                                      <p:cBhvr>
                                        <p:cTn id="55" dur="300" fill="hold"/>
                                        <p:tgtEl>
                                          <p:spTgt spid="17"/>
                                        </p:tgtEl>
                                        <p:attrNameLst>
                                          <p:attrName>ppt_x</p:attrName>
                                        </p:attrNameLst>
                                      </p:cBhvr>
                                      <p:tavLst>
                                        <p:tav tm="0">
                                          <p:val>
                                            <p:strVal val="#ppt_x"/>
                                          </p:val>
                                        </p:tav>
                                        <p:tav tm="100000">
                                          <p:val>
                                            <p:strVal val="#ppt_x"/>
                                          </p:val>
                                        </p:tav>
                                      </p:tavLst>
                                    </p:anim>
                                    <p:anim calcmode="lin" valueType="num">
                                      <p:cBhvr>
                                        <p:cTn id="56" dur="3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9"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01</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a:spLocks/>
          </p:cNvSpPr>
          <p:nvPr/>
        </p:nvSpPr>
        <p:spPr bwMode="auto">
          <a:xfrm>
            <a:off x="5266023" y="3966409"/>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a:latin typeface="Helvetica Light" charset="0"/>
                <a:sym typeface="Helvetica Light" charset="0"/>
              </a:rPr>
              <a:t> </a:t>
            </a:r>
            <a:endParaRPr lang="es-ES" altLang="zh-CN" sz="900"/>
          </a:p>
        </p:txBody>
      </p:sp>
      <p:sp>
        <p:nvSpPr>
          <p:cNvPr id="3" name="AutoShape 4"/>
          <p:cNvSpPr>
            <a:spLocks/>
          </p:cNvSpPr>
          <p:nvPr/>
        </p:nvSpPr>
        <p:spPr bwMode="auto">
          <a:xfrm>
            <a:off x="3335223" y="2485818"/>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4" name="AutoShape 6"/>
          <p:cNvSpPr>
            <a:spLocks/>
          </p:cNvSpPr>
          <p:nvPr/>
        </p:nvSpPr>
        <p:spPr bwMode="auto">
          <a:xfrm>
            <a:off x="5256647" y="2871425"/>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5" name="AutoShape 8"/>
          <p:cNvSpPr>
            <a:spLocks/>
          </p:cNvSpPr>
          <p:nvPr/>
        </p:nvSpPr>
        <p:spPr bwMode="auto">
          <a:xfrm>
            <a:off x="3325848" y="1515091"/>
            <a:ext cx="406083" cy="46669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tx1">
              <a:lumMod val="85000"/>
              <a:lumOff val="15000"/>
            </a:schemeClr>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a:latin typeface="Helvetica Light" charset="0"/>
                <a:sym typeface="Helvetica Light" charset="0"/>
              </a:rPr>
              <a:t> </a:t>
            </a:r>
            <a:endParaRPr lang="es-ES" altLang="zh-CN" sz="900"/>
          </a:p>
        </p:txBody>
      </p:sp>
      <p:sp>
        <p:nvSpPr>
          <p:cNvPr id="6" name="AutoShape 10"/>
          <p:cNvSpPr>
            <a:spLocks/>
          </p:cNvSpPr>
          <p:nvPr/>
        </p:nvSpPr>
        <p:spPr bwMode="auto">
          <a:xfrm>
            <a:off x="3349872" y="3573219"/>
            <a:ext cx="406083" cy="4666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tx1">
              <a:lumMod val="85000"/>
              <a:lumOff val="15000"/>
            </a:schemeClr>
          </a:solidFill>
          <a:ln>
            <a:noFill/>
          </a:ln>
          <a:effectLst/>
          <a:extLst/>
        </p:spPr>
        <p:txBody>
          <a:bodyPr lIns="0" tIns="0" rIns="0" bIns="0" anchor="ctr"/>
          <a:lstStyle/>
          <a:p>
            <a:pPr>
              <a:lnSpc>
                <a:spcPct val="100000"/>
              </a:lnSpc>
              <a:defRPr/>
            </a:pPr>
            <a:endParaRPr lang="es-ES" sz="1200">
              <a:latin typeface="Helvetica Light" charset="0"/>
              <a:ea typeface="ＭＳ Ｐゴシック" charset="0"/>
              <a:cs typeface="Helvetica Light" charset="0"/>
              <a:sym typeface="Helvetica Light" charset="0"/>
            </a:endParaRPr>
          </a:p>
        </p:txBody>
      </p:sp>
      <p:sp>
        <p:nvSpPr>
          <p:cNvPr id="7" name="AutoShape 12"/>
          <p:cNvSpPr>
            <a:spLocks/>
          </p:cNvSpPr>
          <p:nvPr/>
        </p:nvSpPr>
        <p:spPr bwMode="auto">
          <a:xfrm>
            <a:off x="5253131" y="1900698"/>
            <a:ext cx="406083" cy="46669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tx1">
              <a:lumMod val="85000"/>
              <a:lumOff val="15000"/>
            </a:schemeClr>
          </a:solidFill>
          <a:ln>
            <a:noFill/>
          </a:ln>
          <a:extLst/>
        </p:spPr>
        <p:txBody>
          <a:bodyPr lIns="0" tIns="0" rIns="0" bIns="0" anchor="ctr"/>
          <a:lstStyle/>
          <a:p>
            <a:endParaRPr lang="zh-CN" altLang="en-US"/>
          </a:p>
        </p:txBody>
      </p:sp>
      <p:sp>
        <p:nvSpPr>
          <p:cNvPr id="8" name="Line 16"/>
          <p:cNvSpPr>
            <a:spLocks noChangeShapeType="1"/>
          </p:cNvSpPr>
          <p:nvPr/>
        </p:nvSpPr>
        <p:spPr bwMode="auto">
          <a:xfrm>
            <a:off x="3931163" y="3826985"/>
            <a:ext cx="1159652" cy="34535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9" name="Line 17"/>
          <p:cNvSpPr>
            <a:spLocks noChangeShapeType="1"/>
          </p:cNvSpPr>
          <p:nvPr/>
        </p:nvSpPr>
        <p:spPr bwMode="auto">
          <a:xfrm flipV="1">
            <a:off x="3932921" y="3108273"/>
            <a:ext cx="1136212" cy="70879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0" name="Line 18"/>
          <p:cNvSpPr>
            <a:spLocks noChangeShapeType="1"/>
          </p:cNvSpPr>
          <p:nvPr/>
        </p:nvSpPr>
        <p:spPr bwMode="auto">
          <a:xfrm>
            <a:off x="3929991" y="2725000"/>
            <a:ext cx="1137970" cy="381523"/>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1" name="Line 19"/>
          <p:cNvSpPr>
            <a:spLocks noChangeShapeType="1"/>
          </p:cNvSpPr>
          <p:nvPr/>
        </p:nvSpPr>
        <p:spPr bwMode="auto">
          <a:xfrm flipV="1">
            <a:off x="3932335" y="2148047"/>
            <a:ext cx="1113359" cy="579286"/>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2" name="Line 20"/>
          <p:cNvSpPr>
            <a:spLocks noChangeShapeType="1"/>
          </p:cNvSpPr>
          <p:nvPr/>
        </p:nvSpPr>
        <p:spPr bwMode="auto">
          <a:xfrm>
            <a:off x="3941124" y="1747273"/>
            <a:ext cx="1102226" cy="39202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68468">
              <a:defRPr/>
            </a:pPr>
            <a:endParaRPr lang="es-ES" sz="400">
              <a:solidFill>
                <a:srgbClr val="000000"/>
              </a:solidFill>
              <a:latin typeface="Helvetica" charset="0"/>
              <a:ea typeface="ＭＳ Ｐゴシック" charset="0"/>
              <a:sym typeface="Helvetica" charset="0"/>
            </a:endParaRPr>
          </a:p>
        </p:txBody>
      </p:sp>
      <p:sp>
        <p:nvSpPr>
          <p:cNvPr id="13" name="AutoShape 21"/>
          <p:cNvSpPr>
            <a:spLocks/>
          </p:cNvSpPr>
          <p:nvPr/>
        </p:nvSpPr>
        <p:spPr bwMode="auto">
          <a:xfrm>
            <a:off x="4963072" y="2057042"/>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4" name="AutoShape 22"/>
          <p:cNvSpPr>
            <a:spLocks/>
          </p:cNvSpPr>
          <p:nvPr/>
        </p:nvSpPr>
        <p:spPr bwMode="auto">
          <a:xfrm>
            <a:off x="4987682" y="3021351"/>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5" name="AutoShape 23"/>
          <p:cNvSpPr>
            <a:spLocks/>
          </p:cNvSpPr>
          <p:nvPr/>
        </p:nvSpPr>
        <p:spPr bwMode="auto">
          <a:xfrm>
            <a:off x="5019325" y="4104085"/>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6" name="AutoShape 24"/>
          <p:cNvSpPr>
            <a:spLocks/>
          </p:cNvSpPr>
          <p:nvPr/>
        </p:nvSpPr>
        <p:spPr bwMode="auto">
          <a:xfrm>
            <a:off x="3873151" y="1665017"/>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7" name="AutoShape 25"/>
          <p:cNvSpPr>
            <a:spLocks/>
          </p:cNvSpPr>
          <p:nvPr/>
        </p:nvSpPr>
        <p:spPr bwMode="auto">
          <a:xfrm>
            <a:off x="3860259" y="2635744"/>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8" name="AutoShape 26"/>
          <p:cNvSpPr>
            <a:spLocks/>
          </p:cNvSpPr>
          <p:nvPr/>
        </p:nvSpPr>
        <p:spPr bwMode="auto">
          <a:xfrm>
            <a:off x="3854400" y="3730729"/>
            <a:ext cx="159387" cy="1586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85000"/>
              <a:lumOff val="15000"/>
            </a:schemeClr>
          </a:solidFill>
          <a:ln w="25400" cap="flat" cmpd="sng">
            <a:solidFill>
              <a:srgbClr val="000000">
                <a:alpha val="0"/>
              </a:srgbClr>
            </a:solidFill>
            <a:prstDash val="solid"/>
            <a:miter lim="0"/>
            <a:headEnd/>
            <a:tailEnd/>
          </a:ln>
          <a:effectLst/>
          <a:extLst/>
        </p:spPr>
        <p:txBody>
          <a:bodyPr lIns="0" tIns="0" rIns="0" bIns="0" anchor="ctr"/>
          <a:lstStyle/>
          <a:p>
            <a:pPr algn="r" defTabSz="215265">
              <a:defRPr/>
            </a:pPr>
            <a:endParaRPr lang="es-ES" sz="150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19" name="TextBox 23"/>
          <p:cNvSpPr txBox="1"/>
          <p:nvPr/>
        </p:nvSpPr>
        <p:spPr>
          <a:xfrm>
            <a:off x="1044150" y="1796547"/>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0" name="TextBox 24"/>
          <p:cNvSpPr txBox="1"/>
          <p:nvPr/>
        </p:nvSpPr>
        <p:spPr>
          <a:xfrm>
            <a:off x="1716608" y="1515091"/>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1" name="TextBox 23"/>
          <p:cNvSpPr txBox="1"/>
          <p:nvPr/>
        </p:nvSpPr>
        <p:spPr>
          <a:xfrm>
            <a:off x="1044150" y="2749989"/>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1716608" y="2468533"/>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3" name="TextBox 23"/>
          <p:cNvSpPr txBox="1"/>
          <p:nvPr/>
        </p:nvSpPr>
        <p:spPr>
          <a:xfrm>
            <a:off x="1044150" y="3747673"/>
            <a:ext cx="1807128"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1716608" y="3466217"/>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25" name="TextBox 23"/>
          <p:cNvSpPr txBox="1"/>
          <p:nvPr/>
        </p:nvSpPr>
        <p:spPr>
          <a:xfrm>
            <a:off x="6212089" y="1796547"/>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6212089" y="1515091"/>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7" name="TextBox 23"/>
          <p:cNvSpPr txBox="1"/>
          <p:nvPr/>
        </p:nvSpPr>
        <p:spPr>
          <a:xfrm>
            <a:off x="6212089" y="2749989"/>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8" name="TextBox 24"/>
          <p:cNvSpPr txBox="1"/>
          <p:nvPr/>
        </p:nvSpPr>
        <p:spPr>
          <a:xfrm>
            <a:off x="6212089" y="2468533"/>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29" name="TextBox 23"/>
          <p:cNvSpPr txBox="1"/>
          <p:nvPr/>
        </p:nvSpPr>
        <p:spPr>
          <a:xfrm>
            <a:off x="6212089" y="3747673"/>
            <a:ext cx="1807128"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0" name="TextBox 24"/>
          <p:cNvSpPr txBox="1"/>
          <p:nvPr/>
        </p:nvSpPr>
        <p:spPr>
          <a:xfrm>
            <a:off x="6212089" y="3466217"/>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32" name="直接连接符 3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par>
                          <p:cTn id="8" fill="hold">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par>
                          <p:cTn id="12" fill="hold">
                            <p:stCondLst>
                              <p:cond delay="1200"/>
                            </p:stCondLst>
                            <p:childTnLst>
                              <p:par>
                                <p:cTn id="13" presetID="9" presetClass="entr" presetSubtype="0" fill="hold" nodeType="afterEffect">
                                  <p:stCondLst>
                                    <p:cond delay="10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par>
                          <p:cTn id="16" fill="hold">
                            <p:stCondLst>
                              <p:cond delay="1800"/>
                            </p:stCondLst>
                            <p:childTnLst>
                              <p:par>
                                <p:cTn id="17" presetID="9" presetClass="entr" presetSubtype="0" fill="hold" nodeType="afterEffect">
                                  <p:stCondLst>
                                    <p:cond delay="100"/>
                                  </p:stCondLst>
                                  <p:childTnLst>
                                    <p:set>
                                      <p:cBhvr>
                                        <p:cTn id="18" dur="1" fill="hold">
                                          <p:stCondLst>
                                            <p:cond delay="0"/>
                                          </p:stCondLst>
                                        </p:cTn>
                                        <p:tgtEl>
                                          <p:spTgt spid="4"/>
                                        </p:tgtEl>
                                        <p:attrNameLst>
                                          <p:attrName>style.visibility</p:attrName>
                                        </p:attrNameLst>
                                      </p:cBhvr>
                                      <p:to>
                                        <p:strVal val="visible"/>
                                      </p:to>
                                    </p:set>
                                    <p:animEffect transition="in" filter="dissolve">
                                      <p:cBhvr>
                                        <p:cTn id="19" dur="500"/>
                                        <p:tgtEl>
                                          <p:spTgt spid="4"/>
                                        </p:tgtEl>
                                      </p:cBhvr>
                                    </p:animEffect>
                                  </p:childTnLst>
                                </p:cTn>
                              </p:par>
                            </p:childTnLst>
                          </p:cTn>
                        </p:par>
                        <p:par>
                          <p:cTn id="20" fill="hold">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
                                        </p:tgtEl>
                                        <p:attrNameLst>
                                          <p:attrName>style.visibility</p:attrName>
                                        </p:attrNameLst>
                                      </p:cBhvr>
                                      <p:to>
                                        <p:strVal val="visible"/>
                                      </p:to>
                                    </p:set>
                                    <p:animEffect transition="in" filter="dissolve">
                                      <p:cBhvr>
                                        <p:cTn id="23" dur="500"/>
                                        <p:tgtEl>
                                          <p:spTgt spid="6"/>
                                        </p:tgtEl>
                                      </p:cBhvr>
                                    </p:animEffect>
                                  </p:childTnLst>
                                </p:cTn>
                              </p:par>
                            </p:childTnLst>
                          </p:cTn>
                        </p:par>
                        <p:par>
                          <p:cTn id="24" fill="hold">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par>
                          <p:cTn id="28" fill="hold">
                            <p:stCondLst>
                              <p:cond delay="3600"/>
                            </p:stCondLst>
                            <p:childTnLst>
                              <p:par>
                                <p:cTn id="29" presetID="9" presetClass="entr" presetSubtype="0" fill="hold" nodeType="afterEffect">
                                  <p:stCondLst>
                                    <p:cond delay="100"/>
                                  </p:stCondLst>
                                  <p:childTnLst>
                                    <p:set>
                                      <p:cBhvr>
                                        <p:cTn id="30" dur="1" fill="hold">
                                          <p:stCondLst>
                                            <p:cond delay="0"/>
                                          </p:stCondLst>
                                        </p:cTn>
                                        <p:tgtEl>
                                          <p:spTgt spid="13"/>
                                        </p:tgtEl>
                                        <p:attrNameLst>
                                          <p:attrName>style.visibility</p:attrName>
                                        </p:attrNameLst>
                                      </p:cBhvr>
                                      <p:to>
                                        <p:strVal val="visible"/>
                                      </p:to>
                                    </p:set>
                                    <p:animEffect transition="in" filter="dissolve">
                                      <p:cBhvr>
                                        <p:cTn id="31" dur="500"/>
                                        <p:tgtEl>
                                          <p:spTgt spid="13"/>
                                        </p:tgtEl>
                                      </p:cBhvr>
                                    </p:animEffect>
                                  </p:childTnLst>
                                </p:cTn>
                              </p:par>
                            </p:childTnLst>
                          </p:cTn>
                        </p:par>
                        <p:par>
                          <p:cTn id="32" fill="hold">
                            <p:stCondLst>
                              <p:cond delay="4200"/>
                            </p:stCondLst>
                            <p:childTnLst>
                              <p:par>
                                <p:cTn id="33" presetID="9" presetClass="entr" presetSubtype="0" fill="hold" nodeType="afterEffect">
                                  <p:stCondLst>
                                    <p:cond delay="100"/>
                                  </p:stCondLst>
                                  <p:childTnLst>
                                    <p:set>
                                      <p:cBhvr>
                                        <p:cTn id="34" dur="1" fill="hold">
                                          <p:stCondLst>
                                            <p:cond delay="0"/>
                                          </p:stCondLst>
                                        </p:cTn>
                                        <p:tgtEl>
                                          <p:spTgt spid="14"/>
                                        </p:tgtEl>
                                        <p:attrNameLst>
                                          <p:attrName>style.visibility</p:attrName>
                                        </p:attrNameLst>
                                      </p:cBhvr>
                                      <p:to>
                                        <p:strVal val="visible"/>
                                      </p:to>
                                    </p:set>
                                    <p:animEffect transition="in" filter="dissolve">
                                      <p:cBhvr>
                                        <p:cTn id="35" dur="500"/>
                                        <p:tgtEl>
                                          <p:spTgt spid="14"/>
                                        </p:tgtEl>
                                      </p:cBhvr>
                                    </p:animEffect>
                                  </p:childTnLst>
                                </p:cTn>
                              </p:par>
                            </p:childTnLst>
                          </p:cTn>
                        </p:par>
                        <p:par>
                          <p:cTn id="36" fill="hold">
                            <p:stCondLst>
                              <p:cond delay="4800"/>
                            </p:stCondLst>
                            <p:childTnLst>
                              <p:par>
                                <p:cTn id="37" presetID="9" presetClass="entr" presetSubtype="0" fill="hold" nodeType="afterEffect">
                                  <p:stCondLst>
                                    <p:cond delay="100"/>
                                  </p:stCondLst>
                                  <p:childTnLst>
                                    <p:set>
                                      <p:cBhvr>
                                        <p:cTn id="38" dur="1" fill="hold">
                                          <p:stCondLst>
                                            <p:cond delay="0"/>
                                          </p:stCondLst>
                                        </p:cTn>
                                        <p:tgtEl>
                                          <p:spTgt spid="15"/>
                                        </p:tgtEl>
                                        <p:attrNameLst>
                                          <p:attrName>style.visibility</p:attrName>
                                        </p:attrNameLst>
                                      </p:cBhvr>
                                      <p:to>
                                        <p:strVal val="visible"/>
                                      </p:to>
                                    </p:set>
                                    <p:animEffect transition="in" filter="dissolve">
                                      <p:cBhvr>
                                        <p:cTn id="39" dur="500"/>
                                        <p:tgtEl>
                                          <p:spTgt spid="15"/>
                                        </p:tgtEl>
                                      </p:cBhvr>
                                    </p:animEffect>
                                  </p:childTnLst>
                                </p:cTn>
                              </p:par>
                            </p:childTnLst>
                          </p:cTn>
                        </p:par>
                        <p:par>
                          <p:cTn id="40" fill="hold">
                            <p:stCondLst>
                              <p:cond delay="5400"/>
                            </p:stCondLst>
                            <p:childTnLst>
                              <p:par>
                                <p:cTn id="41" presetID="9" presetClass="entr" presetSubtype="0" fill="hold" nodeType="afterEffect">
                                  <p:stCondLst>
                                    <p:cond delay="100"/>
                                  </p:stCondLst>
                                  <p:childTnLst>
                                    <p:set>
                                      <p:cBhvr>
                                        <p:cTn id="42" dur="1" fill="hold">
                                          <p:stCondLst>
                                            <p:cond delay="0"/>
                                          </p:stCondLst>
                                        </p:cTn>
                                        <p:tgtEl>
                                          <p:spTgt spid="16"/>
                                        </p:tgtEl>
                                        <p:attrNameLst>
                                          <p:attrName>style.visibility</p:attrName>
                                        </p:attrNameLst>
                                      </p:cBhvr>
                                      <p:to>
                                        <p:strVal val="visible"/>
                                      </p:to>
                                    </p:set>
                                    <p:animEffect transition="in" filter="dissolve">
                                      <p:cBhvr>
                                        <p:cTn id="43" dur="500"/>
                                        <p:tgtEl>
                                          <p:spTgt spid="16"/>
                                        </p:tgtEl>
                                      </p:cBhvr>
                                    </p:animEffect>
                                  </p:childTnLst>
                                </p:cTn>
                              </p:par>
                            </p:childTnLst>
                          </p:cTn>
                        </p:par>
                        <p:par>
                          <p:cTn id="44" fill="hold">
                            <p:stCondLst>
                              <p:cond delay="6000"/>
                            </p:stCondLst>
                            <p:childTnLst>
                              <p:par>
                                <p:cTn id="45" presetID="9" presetClass="entr" presetSubtype="0" fill="hold" nodeType="afterEffect">
                                  <p:stCondLst>
                                    <p:cond delay="100"/>
                                  </p:stCondLst>
                                  <p:childTnLst>
                                    <p:set>
                                      <p:cBhvr>
                                        <p:cTn id="46" dur="1" fill="hold">
                                          <p:stCondLst>
                                            <p:cond delay="0"/>
                                          </p:stCondLst>
                                        </p:cTn>
                                        <p:tgtEl>
                                          <p:spTgt spid="17"/>
                                        </p:tgtEl>
                                        <p:attrNameLst>
                                          <p:attrName>style.visibility</p:attrName>
                                        </p:attrNameLst>
                                      </p:cBhvr>
                                      <p:to>
                                        <p:strVal val="visible"/>
                                      </p:to>
                                    </p:set>
                                    <p:animEffect transition="in" filter="dissolve">
                                      <p:cBhvr>
                                        <p:cTn id="47" dur="500"/>
                                        <p:tgtEl>
                                          <p:spTgt spid="17"/>
                                        </p:tgtEl>
                                      </p:cBhvr>
                                    </p:animEffect>
                                  </p:childTnLst>
                                </p:cTn>
                              </p:par>
                            </p:childTnLst>
                          </p:cTn>
                        </p:par>
                        <p:par>
                          <p:cTn id="48" fill="hold">
                            <p:stCondLst>
                              <p:cond delay="6600"/>
                            </p:stCondLst>
                            <p:childTnLst>
                              <p:par>
                                <p:cTn id="49" presetID="9" presetClass="entr" presetSubtype="0" fill="hold" nodeType="afterEffect">
                                  <p:stCondLst>
                                    <p:cond delay="10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childTnLst>
                          </p:cTn>
                        </p:par>
                        <p:par>
                          <p:cTn id="52" fill="hold">
                            <p:stCondLst>
                              <p:cond delay="7200"/>
                            </p:stCondLst>
                            <p:childTnLst>
                              <p:par>
                                <p:cTn id="53" presetID="9" presetClass="entr" presetSubtype="0" fill="hold" nodeType="afterEffect">
                                  <p:stCondLst>
                                    <p:cond delay="100"/>
                                  </p:stCondLst>
                                  <p:childTnLst>
                                    <p:set>
                                      <p:cBhvr>
                                        <p:cTn id="54" dur="1" fill="hold">
                                          <p:stCondLst>
                                            <p:cond delay="0"/>
                                          </p:stCondLst>
                                        </p:cTn>
                                        <p:tgtEl>
                                          <p:spTgt spid="12"/>
                                        </p:tgtEl>
                                        <p:attrNameLst>
                                          <p:attrName>style.visibility</p:attrName>
                                        </p:attrNameLst>
                                      </p:cBhvr>
                                      <p:to>
                                        <p:strVal val="visible"/>
                                      </p:to>
                                    </p:set>
                                    <p:animEffect transition="in" filter="dissolve">
                                      <p:cBhvr>
                                        <p:cTn id="55" dur="500"/>
                                        <p:tgtEl>
                                          <p:spTgt spid="12"/>
                                        </p:tgtEl>
                                      </p:cBhvr>
                                    </p:animEffect>
                                  </p:childTnLst>
                                </p:cTn>
                              </p:par>
                            </p:childTnLst>
                          </p:cTn>
                        </p:par>
                        <p:par>
                          <p:cTn id="56" fill="hold">
                            <p:stCondLst>
                              <p:cond delay="7800"/>
                            </p:stCondLst>
                            <p:childTnLst>
                              <p:par>
                                <p:cTn id="57" presetID="9" presetClass="entr" presetSubtype="0" fill="hold" nodeType="afterEffect">
                                  <p:stCondLst>
                                    <p:cond delay="100"/>
                                  </p:stCondLst>
                                  <p:childTnLst>
                                    <p:set>
                                      <p:cBhvr>
                                        <p:cTn id="58" dur="1" fill="hold">
                                          <p:stCondLst>
                                            <p:cond delay="0"/>
                                          </p:stCondLst>
                                        </p:cTn>
                                        <p:tgtEl>
                                          <p:spTgt spid="11"/>
                                        </p:tgtEl>
                                        <p:attrNameLst>
                                          <p:attrName>style.visibility</p:attrName>
                                        </p:attrNameLst>
                                      </p:cBhvr>
                                      <p:to>
                                        <p:strVal val="visible"/>
                                      </p:to>
                                    </p:set>
                                    <p:animEffect transition="in" filter="dissolve">
                                      <p:cBhvr>
                                        <p:cTn id="59" dur="500"/>
                                        <p:tgtEl>
                                          <p:spTgt spid="11"/>
                                        </p:tgtEl>
                                      </p:cBhvr>
                                    </p:animEffect>
                                  </p:childTnLst>
                                </p:cTn>
                              </p:par>
                            </p:childTnLst>
                          </p:cTn>
                        </p:par>
                        <p:par>
                          <p:cTn id="60" fill="hold">
                            <p:stCondLst>
                              <p:cond delay="8400"/>
                            </p:stCondLst>
                            <p:childTnLst>
                              <p:par>
                                <p:cTn id="61" presetID="9" presetClass="entr" presetSubtype="0" fill="hold" nodeType="afterEffect">
                                  <p:stCondLst>
                                    <p:cond delay="100"/>
                                  </p:stCondLst>
                                  <p:childTnLst>
                                    <p:set>
                                      <p:cBhvr>
                                        <p:cTn id="62" dur="1" fill="hold">
                                          <p:stCondLst>
                                            <p:cond delay="0"/>
                                          </p:stCondLst>
                                        </p:cTn>
                                        <p:tgtEl>
                                          <p:spTgt spid="10"/>
                                        </p:tgtEl>
                                        <p:attrNameLst>
                                          <p:attrName>style.visibility</p:attrName>
                                        </p:attrNameLst>
                                      </p:cBhvr>
                                      <p:to>
                                        <p:strVal val="visible"/>
                                      </p:to>
                                    </p:set>
                                    <p:animEffect transition="in" filter="dissolve">
                                      <p:cBhvr>
                                        <p:cTn id="63" dur="500"/>
                                        <p:tgtEl>
                                          <p:spTgt spid="10"/>
                                        </p:tgtEl>
                                      </p:cBhvr>
                                    </p:animEffect>
                                  </p:childTnLst>
                                </p:cTn>
                              </p:par>
                            </p:childTnLst>
                          </p:cTn>
                        </p:par>
                        <p:par>
                          <p:cTn id="64" fill="hold">
                            <p:stCondLst>
                              <p:cond delay="9000"/>
                            </p:stCondLst>
                            <p:childTnLst>
                              <p:par>
                                <p:cTn id="65" presetID="9" presetClass="entr" presetSubtype="0" fill="hold" nodeType="afterEffect">
                                  <p:stCondLst>
                                    <p:cond delay="100"/>
                                  </p:stCondLst>
                                  <p:childTnLst>
                                    <p:set>
                                      <p:cBhvr>
                                        <p:cTn id="66" dur="1" fill="hold">
                                          <p:stCondLst>
                                            <p:cond delay="0"/>
                                          </p:stCondLst>
                                        </p:cTn>
                                        <p:tgtEl>
                                          <p:spTgt spid="9"/>
                                        </p:tgtEl>
                                        <p:attrNameLst>
                                          <p:attrName>style.visibility</p:attrName>
                                        </p:attrNameLst>
                                      </p:cBhvr>
                                      <p:to>
                                        <p:strVal val="visible"/>
                                      </p:to>
                                    </p:set>
                                    <p:animEffect transition="in" filter="dissolve">
                                      <p:cBhvr>
                                        <p:cTn id="67" dur="500"/>
                                        <p:tgtEl>
                                          <p:spTgt spid="9"/>
                                        </p:tgtEl>
                                      </p:cBhvr>
                                    </p:animEffect>
                                  </p:childTnLst>
                                </p:cTn>
                              </p:par>
                            </p:childTnLst>
                          </p:cTn>
                        </p:par>
                        <p:par>
                          <p:cTn id="68" fill="hold">
                            <p:stCondLst>
                              <p:cond delay="9600"/>
                            </p:stCondLst>
                            <p:childTnLst>
                              <p:par>
                                <p:cTn id="69" presetID="9" presetClass="entr" presetSubtype="0" fill="hold" nodeType="afterEffect">
                                  <p:stCondLst>
                                    <p:cond delay="100"/>
                                  </p:stCondLst>
                                  <p:childTnLst>
                                    <p:set>
                                      <p:cBhvr>
                                        <p:cTn id="70" dur="1" fill="hold">
                                          <p:stCondLst>
                                            <p:cond delay="0"/>
                                          </p:stCondLst>
                                        </p:cTn>
                                        <p:tgtEl>
                                          <p:spTgt spid="8"/>
                                        </p:tgtEl>
                                        <p:attrNameLst>
                                          <p:attrName>style.visibility</p:attrName>
                                        </p:attrNameLst>
                                      </p:cBhvr>
                                      <p:to>
                                        <p:strVal val="visible"/>
                                      </p:to>
                                    </p:set>
                                    <p:animEffect transition="in" filter="dissolve">
                                      <p:cBhvr>
                                        <p:cTn id="71" dur="500"/>
                                        <p:tgtEl>
                                          <p:spTgt spid="8"/>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p:tgtEl>
                                          <p:spTgt spid="19"/>
                                        </p:tgtEl>
                                        <p:attrNameLst>
                                          <p:attrName>ppt_y</p:attrName>
                                        </p:attrNameLst>
                                      </p:cBhvr>
                                      <p:tavLst>
                                        <p:tav tm="0">
                                          <p:val>
                                            <p:strVal val="#ppt_y+#ppt_h*1.125000"/>
                                          </p:val>
                                        </p:tav>
                                        <p:tav tm="100000">
                                          <p:val>
                                            <p:strVal val="#ppt_y"/>
                                          </p:val>
                                        </p:tav>
                                      </p:tavLst>
                                    </p:anim>
                                    <p:animEffect transition="in" filter="wipe(up)">
                                      <p:cBhvr>
                                        <p:cTn id="76" dur="500"/>
                                        <p:tgtEl>
                                          <p:spTgt spid="19"/>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p:tgtEl>
                                          <p:spTgt spid="20"/>
                                        </p:tgtEl>
                                        <p:attrNameLst>
                                          <p:attrName>ppt_y</p:attrName>
                                        </p:attrNameLst>
                                      </p:cBhvr>
                                      <p:tavLst>
                                        <p:tav tm="0">
                                          <p:val>
                                            <p:strVal val="#ppt_y-#ppt_h*1.125000"/>
                                          </p:val>
                                        </p:tav>
                                        <p:tav tm="100000">
                                          <p:val>
                                            <p:strVal val="#ppt_y"/>
                                          </p:val>
                                        </p:tav>
                                      </p:tavLst>
                                    </p:anim>
                                    <p:animEffect transition="in" filter="wipe(down)">
                                      <p:cBhvr>
                                        <p:cTn id="80" dur="500"/>
                                        <p:tgtEl>
                                          <p:spTgt spid="20"/>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ppt_y</p:attrName>
                                        </p:attrNameLst>
                                      </p:cBhvr>
                                      <p:tavLst>
                                        <p:tav tm="0">
                                          <p:val>
                                            <p:strVal val="#ppt_y+#ppt_h*1.125000"/>
                                          </p:val>
                                        </p:tav>
                                        <p:tav tm="100000">
                                          <p:val>
                                            <p:strVal val="#ppt_y"/>
                                          </p:val>
                                        </p:tav>
                                      </p:tavLst>
                                    </p:anim>
                                    <p:animEffect transition="in" filter="wipe(up)">
                                      <p:cBhvr>
                                        <p:cTn id="85" dur="500"/>
                                        <p:tgtEl>
                                          <p:spTgt spid="21"/>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ppt_y</p:attrName>
                                        </p:attrNameLst>
                                      </p:cBhvr>
                                      <p:tavLst>
                                        <p:tav tm="0">
                                          <p:val>
                                            <p:strVal val="#ppt_y-#ppt_h*1.125000"/>
                                          </p:val>
                                        </p:tav>
                                        <p:tav tm="100000">
                                          <p:val>
                                            <p:strVal val="#ppt_y"/>
                                          </p:val>
                                        </p:tav>
                                      </p:tavLst>
                                    </p:anim>
                                    <p:animEffect transition="in" filter="wipe(down)">
                                      <p:cBhvr>
                                        <p:cTn id="89" dur="500"/>
                                        <p:tgtEl>
                                          <p:spTgt spid="22"/>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500"/>
                                        <p:tgtEl>
                                          <p:spTgt spid="23"/>
                                        </p:tgtEl>
                                        <p:attrNameLst>
                                          <p:attrName>ppt_y</p:attrName>
                                        </p:attrNameLst>
                                      </p:cBhvr>
                                      <p:tavLst>
                                        <p:tav tm="0">
                                          <p:val>
                                            <p:strVal val="#ppt_y+#ppt_h*1.125000"/>
                                          </p:val>
                                        </p:tav>
                                        <p:tav tm="100000">
                                          <p:val>
                                            <p:strVal val="#ppt_y"/>
                                          </p:val>
                                        </p:tav>
                                      </p:tavLst>
                                    </p:anim>
                                    <p:animEffect transition="in" filter="wipe(up)">
                                      <p:cBhvr>
                                        <p:cTn id="94" dur="500"/>
                                        <p:tgtEl>
                                          <p:spTgt spid="23"/>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p:tgtEl>
                                          <p:spTgt spid="24"/>
                                        </p:tgtEl>
                                        <p:attrNameLst>
                                          <p:attrName>ppt_y</p:attrName>
                                        </p:attrNameLst>
                                      </p:cBhvr>
                                      <p:tavLst>
                                        <p:tav tm="0">
                                          <p:val>
                                            <p:strVal val="#ppt_y-#ppt_h*1.125000"/>
                                          </p:val>
                                        </p:tav>
                                        <p:tav tm="100000">
                                          <p:val>
                                            <p:strVal val="#ppt_y"/>
                                          </p:val>
                                        </p:tav>
                                      </p:tavLst>
                                    </p:anim>
                                    <p:animEffect transition="in" filter="wipe(down)">
                                      <p:cBhvr>
                                        <p:cTn id="98" dur="500"/>
                                        <p:tgtEl>
                                          <p:spTgt spid="24"/>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 calcmode="lin" valueType="num">
                                      <p:cBhvr additive="base">
                                        <p:cTn id="102" dur="500"/>
                                        <p:tgtEl>
                                          <p:spTgt spid="25"/>
                                        </p:tgtEl>
                                        <p:attrNameLst>
                                          <p:attrName>ppt_y</p:attrName>
                                        </p:attrNameLst>
                                      </p:cBhvr>
                                      <p:tavLst>
                                        <p:tav tm="0">
                                          <p:val>
                                            <p:strVal val="#ppt_y+#ppt_h*1.125000"/>
                                          </p:val>
                                        </p:tav>
                                        <p:tav tm="100000">
                                          <p:val>
                                            <p:strVal val="#ppt_y"/>
                                          </p:val>
                                        </p:tav>
                                      </p:tavLst>
                                    </p:anim>
                                    <p:animEffect transition="in" filter="wipe(up)">
                                      <p:cBhvr>
                                        <p:cTn id="103" dur="500"/>
                                        <p:tgtEl>
                                          <p:spTgt spid="25"/>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p:tgtEl>
                                          <p:spTgt spid="26"/>
                                        </p:tgtEl>
                                        <p:attrNameLst>
                                          <p:attrName>ppt_y</p:attrName>
                                        </p:attrNameLst>
                                      </p:cBhvr>
                                      <p:tavLst>
                                        <p:tav tm="0">
                                          <p:val>
                                            <p:strVal val="#ppt_y-#ppt_h*1.125000"/>
                                          </p:val>
                                        </p:tav>
                                        <p:tav tm="100000">
                                          <p:val>
                                            <p:strVal val="#ppt_y"/>
                                          </p:val>
                                        </p:tav>
                                      </p:tavLst>
                                    </p:anim>
                                    <p:animEffect transition="in" filter="wipe(down)">
                                      <p:cBhvr>
                                        <p:cTn id="107" dur="500"/>
                                        <p:tgtEl>
                                          <p:spTgt spid="26"/>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27"/>
                                        </p:tgtEl>
                                        <p:attrNameLst>
                                          <p:attrName>style.visibility</p:attrName>
                                        </p:attrNameLst>
                                      </p:cBhvr>
                                      <p:to>
                                        <p:strVal val="visible"/>
                                      </p:to>
                                    </p:set>
                                    <p:anim calcmode="lin" valueType="num">
                                      <p:cBhvr additive="base">
                                        <p:cTn id="111" dur="500"/>
                                        <p:tgtEl>
                                          <p:spTgt spid="27"/>
                                        </p:tgtEl>
                                        <p:attrNameLst>
                                          <p:attrName>ppt_y</p:attrName>
                                        </p:attrNameLst>
                                      </p:cBhvr>
                                      <p:tavLst>
                                        <p:tav tm="0">
                                          <p:val>
                                            <p:strVal val="#ppt_y+#ppt_h*1.125000"/>
                                          </p:val>
                                        </p:tav>
                                        <p:tav tm="100000">
                                          <p:val>
                                            <p:strVal val="#ppt_y"/>
                                          </p:val>
                                        </p:tav>
                                      </p:tavLst>
                                    </p:anim>
                                    <p:animEffect transition="in" filter="wipe(up)">
                                      <p:cBhvr>
                                        <p:cTn id="112" dur="500"/>
                                        <p:tgtEl>
                                          <p:spTgt spid="27"/>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additive="base">
                                        <p:cTn id="115" dur="500"/>
                                        <p:tgtEl>
                                          <p:spTgt spid="28"/>
                                        </p:tgtEl>
                                        <p:attrNameLst>
                                          <p:attrName>ppt_y</p:attrName>
                                        </p:attrNameLst>
                                      </p:cBhvr>
                                      <p:tavLst>
                                        <p:tav tm="0">
                                          <p:val>
                                            <p:strVal val="#ppt_y-#ppt_h*1.125000"/>
                                          </p:val>
                                        </p:tav>
                                        <p:tav tm="100000">
                                          <p:val>
                                            <p:strVal val="#ppt_y"/>
                                          </p:val>
                                        </p:tav>
                                      </p:tavLst>
                                    </p:anim>
                                    <p:animEffect transition="in" filter="wipe(down)">
                                      <p:cBhvr>
                                        <p:cTn id="116" dur="500"/>
                                        <p:tgtEl>
                                          <p:spTgt spid="28"/>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29"/>
                                        </p:tgtEl>
                                        <p:attrNameLst>
                                          <p:attrName>style.visibility</p:attrName>
                                        </p:attrNameLst>
                                      </p:cBhvr>
                                      <p:to>
                                        <p:strVal val="visible"/>
                                      </p:to>
                                    </p:set>
                                    <p:anim calcmode="lin" valueType="num">
                                      <p:cBhvr additive="base">
                                        <p:cTn id="120" dur="500"/>
                                        <p:tgtEl>
                                          <p:spTgt spid="29"/>
                                        </p:tgtEl>
                                        <p:attrNameLst>
                                          <p:attrName>ppt_y</p:attrName>
                                        </p:attrNameLst>
                                      </p:cBhvr>
                                      <p:tavLst>
                                        <p:tav tm="0">
                                          <p:val>
                                            <p:strVal val="#ppt_y+#ppt_h*1.125000"/>
                                          </p:val>
                                        </p:tav>
                                        <p:tav tm="100000">
                                          <p:val>
                                            <p:strVal val="#ppt_y"/>
                                          </p:val>
                                        </p:tav>
                                      </p:tavLst>
                                    </p:anim>
                                    <p:animEffect transition="in" filter="wipe(up)">
                                      <p:cBhvr>
                                        <p:cTn id="121" dur="500"/>
                                        <p:tgtEl>
                                          <p:spTgt spid="29"/>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30"/>
                                        </p:tgtEl>
                                        <p:attrNameLst>
                                          <p:attrName>style.visibility</p:attrName>
                                        </p:attrNameLst>
                                      </p:cBhvr>
                                      <p:to>
                                        <p:strVal val="visible"/>
                                      </p:to>
                                    </p:set>
                                    <p:anim calcmode="lin" valueType="num">
                                      <p:cBhvr additive="base">
                                        <p:cTn id="124" dur="500"/>
                                        <p:tgtEl>
                                          <p:spTgt spid="30"/>
                                        </p:tgtEl>
                                        <p:attrNameLst>
                                          <p:attrName>ppt_y</p:attrName>
                                        </p:attrNameLst>
                                      </p:cBhvr>
                                      <p:tavLst>
                                        <p:tav tm="0">
                                          <p:val>
                                            <p:strVal val="#ppt_y-#ppt_h*1.125000"/>
                                          </p:val>
                                        </p:tav>
                                        <p:tav tm="100000">
                                          <p:val>
                                            <p:strVal val="#ppt_y"/>
                                          </p:val>
                                        </p:tav>
                                      </p:tavLst>
                                    </p:anim>
                                    <p:animEffect transition="in" filter="wipe(down)">
                                      <p:cBhvr>
                                        <p:cTn id="12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utoUpdateAnimBg="0"/>
      <p:bldP spid="5" grpId="0" animBg="1" autoUpdateAnimBg="0"/>
      <p:bldP spid="7" grpId="0" animBg="1"/>
      <p:bldP spid="19" grpId="0"/>
      <p:bldP spid="20" grpId="0"/>
      <p:bldP spid="21" grpId="0"/>
      <p:bldP spid="22" grpId="0"/>
      <p:bldP spid="23" grpId="0"/>
      <p:bldP spid="24" grpId="0"/>
      <p:bldP spid="25" grpId="0"/>
      <p:bldP spid="26"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p:nvPr/>
        </p:nvGrpSpPr>
        <p:grpSpPr>
          <a:xfrm>
            <a:off x="4225167" y="2521554"/>
            <a:ext cx="531533" cy="1426572"/>
            <a:chOff x="5588618" y="3680520"/>
            <a:chExt cx="988675" cy="1941036"/>
          </a:xfrm>
          <a:solidFill>
            <a:schemeClr val="tx1">
              <a:lumMod val="85000"/>
              <a:lumOff val="15000"/>
            </a:schemeClr>
          </a:solidFill>
        </p:grpSpPr>
        <p:cxnSp>
          <p:nvCxnSpPr>
            <p:cNvPr id="3" name="Straight Connector 18"/>
            <p:cNvCxnSpPr/>
            <p:nvPr/>
          </p:nvCxnSpPr>
          <p:spPr>
            <a:xfrm>
              <a:off x="5616754" y="3786455"/>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27"/>
            <p:cNvCxnSpPr/>
            <p:nvPr/>
          </p:nvCxnSpPr>
          <p:spPr>
            <a:xfrm>
              <a:off x="6525816" y="3783820"/>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28"/>
            <p:cNvCxnSpPr/>
            <p:nvPr/>
          </p:nvCxnSpPr>
          <p:spPr>
            <a:xfrm>
              <a:off x="5833054" y="3682011"/>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29"/>
            <p:cNvCxnSpPr/>
            <p:nvPr/>
          </p:nvCxnSpPr>
          <p:spPr>
            <a:xfrm>
              <a:off x="6328716" y="3680520"/>
              <a:ext cx="4375" cy="1220057"/>
            </a:xfrm>
            <a:prstGeom prst="line">
              <a:avLst/>
            </a:prstGeom>
            <a:grpFill/>
            <a:ln w="635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Freeform 27"/>
            <p:cNvSpPr>
              <a:spLocks noChangeAspect="1" noEditPoints="1"/>
            </p:cNvSpPr>
            <p:nvPr/>
          </p:nvSpPr>
          <p:spPr bwMode="auto">
            <a:xfrm>
              <a:off x="5588618" y="4770963"/>
              <a:ext cx="988675" cy="850593"/>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grpFill/>
            <a:ln>
              <a:noFill/>
            </a:ln>
          </p:spPr>
          <p:txBody>
            <a:bodyPr vert="horz" wrap="square" lIns="72327" tIns="36163" rIns="72327" bIns="36163" numCol="1" anchor="t" anchorCtr="0" compatLnSpc="1">
              <a:prstTxWarp prst="textNoShape">
                <a:avLst/>
              </a:prstTxWarp>
            </a:bodyPr>
            <a:lstStyle/>
            <a:p>
              <a:endParaRPr lang="id-ID" sz="1000"/>
            </a:p>
          </p:txBody>
        </p:sp>
      </p:grpSp>
      <p:grpSp>
        <p:nvGrpSpPr>
          <p:cNvPr id="8" name="Group 9"/>
          <p:cNvGrpSpPr>
            <a:grpSpLocks noChangeAspect="1"/>
          </p:cNvGrpSpPr>
          <p:nvPr/>
        </p:nvGrpSpPr>
        <p:grpSpPr>
          <a:xfrm>
            <a:off x="3332868" y="1073073"/>
            <a:ext cx="2346104" cy="1667132"/>
            <a:chOff x="1969112" y="2879890"/>
            <a:chExt cx="4032281" cy="2863085"/>
          </a:xfrm>
        </p:grpSpPr>
        <p:sp>
          <p:nvSpPr>
            <p:cNvPr id="9" name="Freeform 10"/>
            <p:cNvSpPr/>
            <p:nvPr/>
          </p:nvSpPr>
          <p:spPr>
            <a:xfrm>
              <a:off x="2983489" y="3790960"/>
              <a:ext cx="1952014" cy="1952015"/>
            </a:xfrm>
            <a:custGeom>
              <a:avLst/>
              <a:gdLst>
                <a:gd name="connsiteX0" fmla="*/ 0 w 1952015"/>
                <a:gd name="connsiteY0" fmla="*/ 976008 h 1952015"/>
                <a:gd name="connsiteX1" fmla="*/ 976008 w 1952015"/>
                <a:gd name="connsiteY1" fmla="*/ 0 h 1952015"/>
                <a:gd name="connsiteX2" fmla="*/ 1952016 w 1952015"/>
                <a:gd name="connsiteY2" fmla="*/ 976008 h 1952015"/>
                <a:gd name="connsiteX3" fmla="*/ 976008 w 1952015"/>
                <a:gd name="connsiteY3" fmla="*/ 1952016 h 1952015"/>
                <a:gd name="connsiteX4" fmla="*/ 0 w 1952015"/>
                <a:gd name="connsiteY4" fmla="*/ 976008 h 1952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015" h="1952015">
                  <a:moveTo>
                    <a:pt x="0" y="976008"/>
                  </a:moveTo>
                  <a:cubicBezTo>
                    <a:pt x="0" y="436974"/>
                    <a:pt x="436974" y="0"/>
                    <a:pt x="976008" y="0"/>
                  </a:cubicBezTo>
                  <a:cubicBezTo>
                    <a:pt x="1515042" y="0"/>
                    <a:pt x="1952016" y="436974"/>
                    <a:pt x="1952016" y="976008"/>
                  </a:cubicBezTo>
                  <a:cubicBezTo>
                    <a:pt x="1952016" y="1515042"/>
                    <a:pt x="1515042" y="1952016"/>
                    <a:pt x="976008" y="1952016"/>
                  </a:cubicBezTo>
                  <a:cubicBezTo>
                    <a:pt x="436974" y="1952016"/>
                    <a:pt x="0" y="1515042"/>
                    <a:pt x="0" y="976008"/>
                  </a:cubicBezTo>
                  <a:close/>
                </a:path>
              </a:pathLst>
            </a:custGeom>
            <a:solidFill>
              <a:schemeClr val="tx1">
                <a:lumMod val="85000"/>
                <a:lumOff val="15000"/>
              </a:schemeClr>
            </a:solidFill>
            <a:ln>
              <a:no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360415" tIns="360415" rIns="360415" bIns="360415" numCol="1" spcCol="1270" anchor="ctr" anchorCtr="0">
              <a:noAutofit/>
            </a:bodyPr>
            <a:lstStyle/>
            <a:p>
              <a:pPr algn="ctr" defTabSz="1441336">
                <a:lnSpc>
                  <a:spcPct val="90000"/>
                </a:lnSpc>
                <a:spcAft>
                  <a:spcPct val="35000"/>
                </a:spcAft>
              </a:pPr>
              <a:endParaRPr lang="id-ID" sz="3200" dirty="0"/>
            </a:p>
          </p:txBody>
        </p:sp>
        <p:sp>
          <p:nvSpPr>
            <p:cNvPr id="10" name="Freeform 11"/>
            <p:cNvSpPr/>
            <p:nvPr/>
          </p:nvSpPr>
          <p:spPr>
            <a:xfrm>
              <a:off x="2240403" y="3119262"/>
              <a:ext cx="1419647" cy="1419647"/>
            </a:xfrm>
            <a:custGeom>
              <a:avLst/>
              <a:gdLst>
                <a:gd name="connsiteX0" fmla="*/ 0 w 1419647"/>
                <a:gd name="connsiteY0" fmla="*/ 709824 h 1419647"/>
                <a:gd name="connsiteX1" fmla="*/ 709824 w 1419647"/>
                <a:gd name="connsiteY1" fmla="*/ 0 h 1419647"/>
                <a:gd name="connsiteX2" fmla="*/ 1419648 w 1419647"/>
                <a:gd name="connsiteY2" fmla="*/ 709824 h 1419647"/>
                <a:gd name="connsiteX3" fmla="*/ 709824 w 1419647"/>
                <a:gd name="connsiteY3" fmla="*/ 1419648 h 1419647"/>
                <a:gd name="connsiteX4" fmla="*/ 0 w 1419647"/>
                <a:gd name="connsiteY4" fmla="*/ 709824 h 1419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9647" h="1419647">
                  <a:moveTo>
                    <a:pt x="0" y="709824"/>
                  </a:moveTo>
                  <a:cubicBezTo>
                    <a:pt x="0" y="317799"/>
                    <a:pt x="317799" y="0"/>
                    <a:pt x="709824" y="0"/>
                  </a:cubicBezTo>
                  <a:cubicBezTo>
                    <a:pt x="1101849" y="0"/>
                    <a:pt x="1419648" y="317799"/>
                    <a:pt x="1419648" y="709824"/>
                  </a:cubicBezTo>
                  <a:cubicBezTo>
                    <a:pt x="1419648" y="1101849"/>
                    <a:pt x="1101849" y="1419648"/>
                    <a:pt x="709824" y="1419648"/>
                  </a:cubicBezTo>
                  <a:cubicBezTo>
                    <a:pt x="317799" y="1419648"/>
                    <a:pt x="0" y="1101849"/>
                    <a:pt x="0" y="709824"/>
                  </a:cubicBezTo>
                  <a:close/>
                </a:path>
              </a:pathLst>
            </a:custGeom>
            <a:solidFill>
              <a:schemeClr val="tx1">
                <a:lumMod val="50000"/>
                <a:lumOff val="50000"/>
              </a:schemeClr>
            </a:solidFill>
            <a:ln>
              <a:noFill/>
            </a:ln>
          </p:spPr>
          <p:style>
            <a:lnRef idx="2">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262120" tIns="262120" rIns="262120" bIns="262120" numCol="1" spcCol="1270" anchor="ctr" anchorCtr="0">
              <a:noAutofit/>
            </a:bodyPr>
            <a:lstStyle/>
            <a:p>
              <a:pPr algn="ctr" defTabSz="1048244">
                <a:lnSpc>
                  <a:spcPct val="90000"/>
                </a:lnSpc>
                <a:spcAft>
                  <a:spcPct val="35000"/>
                </a:spcAft>
              </a:pPr>
              <a:endParaRPr lang="id-ID" sz="2400"/>
            </a:p>
          </p:txBody>
        </p:sp>
        <p:sp>
          <p:nvSpPr>
            <p:cNvPr id="11" name="Freeform 12"/>
            <p:cNvSpPr/>
            <p:nvPr/>
          </p:nvSpPr>
          <p:spPr>
            <a:xfrm>
              <a:off x="4162929" y="3001584"/>
              <a:ext cx="1703578" cy="1703578"/>
            </a:xfrm>
            <a:custGeom>
              <a:avLst/>
              <a:gdLst>
                <a:gd name="connsiteX0" fmla="*/ 0 w 1390964"/>
                <a:gd name="connsiteY0" fmla="*/ 695482 h 1390964"/>
                <a:gd name="connsiteX1" fmla="*/ 695482 w 1390964"/>
                <a:gd name="connsiteY1" fmla="*/ 0 h 1390964"/>
                <a:gd name="connsiteX2" fmla="*/ 1390964 w 1390964"/>
                <a:gd name="connsiteY2" fmla="*/ 695482 h 1390964"/>
                <a:gd name="connsiteX3" fmla="*/ 695482 w 1390964"/>
                <a:gd name="connsiteY3" fmla="*/ 1390964 h 1390964"/>
                <a:gd name="connsiteX4" fmla="*/ 0 w 1390964"/>
                <a:gd name="connsiteY4" fmla="*/ 695482 h 13909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0964" h="1390964">
                  <a:moveTo>
                    <a:pt x="146973" y="842454"/>
                  </a:moveTo>
                  <a:cubicBezTo>
                    <a:pt x="65803" y="539522"/>
                    <a:pt x="245577" y="228144"/>
                    <a:pt x="548510" y="146973"/>
                  </a:cubicBezTo>
                  <a:cubicBezTo>
                    <a:pt x="851442" y="65803"/>
                    <a:pt x="1162820" y="245577"/>
                    <a:pt x="1243991" y="548510"/>
                  </a:cubicBezTo>
                  <a:cubicBezTo>
                    <a:pt x="1325161" y="851442"/>
                    <a:pt x="1145387" y="1162820"/>
                    <a:pt x="842454" y="1243991"/>
                  </a:cubicBezTo>
                  <a:cubicBezTo>
                    <a:pt x="539522" y="1325161"/>
                    <a:pt x="228144" y="1145387"/>
                    <a:pt x="146973" y="842454"/>
                  </a:cubicBezTo>
                  <a:close/>
                </a:path>
              </a:pathLst>
            </a:custGeom>
            <a:solidFill>
              <a:schemeClr val="tx1">
                <a:lumMod val="75000"/>
                <a:lumOff val="25000"/>
              </a:schemeClr>
            </a:solidFill>
            <a:ln>
              <a:noFill/>
            </a:ln>
          </p:spPr>
          <p:style>
            <a:lnRef idx="2">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518736" tIns="518736" rIns="518736" bIns="518736" numCol="1" spcCol="1270" anchor="ctr" anchorCtr="0">
              <a:noAutofit/>
            </a:bodyPr>
            <a:lstStyle/>
            <a:p>
              <a:pPr algn="ctr" defTabSz="786183">
                <a:lnSpc>
                  <a:spcPct val="90000"/>
                </a:lnSpc>
                <a:spcAft>
                  <a:spcPct val="35000"/>
                </a:spcAft>
              </a:pPr>
              <a:endParaRPr lang="id-ID"/>
            </a:p>
          </p:txBody>
        </p:sp>
        <p:sp>
          <p:nvSpPr>
            <p:cNvPr id="12" name="Shape 15"/>
            <p:cNvSpPr/>
            <p:nvPr/>
          </p:nvSpPr>
          <p:spPr>
            <a:xfrm rot="21424675">
              <a:off x="1969112" y="2906378"/>
              <a:ext cx="1824919" cy="1805879"/>
            </a:xfrm>
            <a:prstGeom prst="leftCircularArrow">
              <a:avLst>
                <a:gd name="adj1" fmla="val 6452"/>
                <a:gd name="adj2" fmla="val 429999"/>
                <a:gd name="adj3" fmla="val 10489124"/>
                <a:gd name="adj4" fmla="val 14837806"/>
                <a:gd name="adj5" fmla="val 7527"/>
              </a:avLst>
            </a:prstGeom>
            <a:solidFill>
              <a:schemeClr val="tx1">
                <a:lumMod val="50000"/>
                <a:lumOff val="50000"/>
              </a:schemeClr>
            </a:solidFill>
          </p:spPr>
          <p:style>
            <a:lnRef idx="0">
              <a:schemeClr val="lt1">
                <a:hueOff val="0"/>
                <a:satOff val="0"/>
                <a:lumOff val="0"/>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sp>
        <p:sp>
          <p:nvSpPr>
            <p:cNvPr id="13" name="Circular Arrow 16"/>
            <p:cNvSpPr/>
            <p:nvPr/>
          </p:nvSpPr>
          <p:spPr>
            <a:xfrm rot="7051373">
              <a:off x="4044054" y="2879890"/>
              <a:ext cx="1957339" cy="1957339"/>
            </a:xfrm>
            <a:prstGeom prst="circularArrow">
              <a:avLst>
                <a:gd name="adj1" fmla="val 5984"/>
                <a:gd name="adj2" fmla="val 394124"/>
                <a:gd name="adj3" fmla="val 13313824"/>
                <a:gd name="adj4" fmla="val 10508221"/>
                <a:gd name="adj5" fmla="val 6981"/>
              </a:avLst>
            </a:prstGeom>
            <a:solidFill>
              <a:schemeClr val="tx1">
                <a:lumMod val="85000"/>
                <a:lumOff val="15000"/>
              </a:schemeClr>
            </a:solidFill>
          </p:spPr>
          <p:style>
            <a:lnRef idx="0">
              <a:schemeClr val="lt1">
                <a:hueOff val="0"/>
                <a:satOff val="0"/>
                <a:lumOff val="0"/>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sp>
      </p:grpSp>
      <p:sp>
        <p:nvSpPr>
          <p:cNvPr id="15" name="Freeform 6"/>
          <p:cNvSpPr>
            <a:spLocks noEditPoints="1"/>
          </p:cNvSpPr>
          <p:nvPr/>
        </p:nvSpPr>
        <p:spPr bwMode="auto">
          <a:xfrm>
            <a:off x="3775425" y="1450816"/>
            <a:ext cx="265767" cy="264584"/>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6" name="Freeform 11"/>
          <p:cNvSpPr>
            <a:spLocks noEditPoints="1"/>
          </p:cNvSpPr>
          <p:nvPr/>
        </p:nvSpPr>
        <p:spPr bwMode="auto">
          <a:xfrm>
            <a:off x="4972010" y="1450816"/>
            <a:ext cx="265767" cy="264584"/>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7" name="Freeform 21"/>
          <p:cNvSpPr>
            <a:spLocks noEditPoints="1"/>
          </p:cNvSpPr>
          <p:nvPr/>
        </p:nvSpPr>
        <p:spPr bwMode="auto">
          <a:xfrm>
            <a:off x="4312767" y="2038263"/>
            <a:ext cx="345497" cy="343959"/>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p:spPr>
        <p:txBody>
          <a:bodyPr vert="horz" wrap="square" lIns="67389" tIns="33695" rIns="67389" bIns="33695" numCol="1" anchor="t" anchorCtr="0" compatLnSpc="1">
            <a:prstTxWarp prst="textNoShape">
              <a:avLst/>
            </a:prstTxWarp>
          </a:bodyPr>
          <a:lstStyle/>
          <a:p>
            <a:endParaRPr lang="en-US" dirty="0"/>
          </a:p>
        </p:txBody>
      </p:sp>
      <p:sp>
        <p:nvSpPr>
          <p:cNvPr id="18" name="Freeform 35"/>
          <p:cNvSpPr/>
          <p:nvPr/>
        </p:nvSpPr>
        <p:spPr>
          <a:xfrm>
            <a:off x="4122983" y="2345494"/>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Freeform 36"/>
          <p:cNvSpPr/>
          <p:nvPr/>
        </p:nvSpPr>
        <p:spPr>
          <a:xfrm>
            <a:off x="3535061" y="1673192"/>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37"/>
          <p:cNvSpPr/>
          <p:nvPr/>
        </p:nvSpPr>
        <p:spPr>
          <a:xfrm>
            <a:off x="4732922" y="1673192"/>
            <a:ext cx="725063" cy="279514"/>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3694" tIns="-1" rIns="0" bIns="0" numCol="1" spcCol="887" anchor="ctr" anchorCtr="0">
            <a:noAutofit/>
          </a:bodyPr>
          <a:lstStyle/>
          <a:p>
            <a:pPr algn="ctr" eaLnBrk="1" latinLnBrk="1" hangingPunct="1"/>
            <a:r>
              <a:rPr lang="en-US" altLang="zh-CN" sz="700" dirty="0">
                <a:solidFill>
                  <a:srgbClr val="FFFFFF"/>
                </a:solidFill>
                <a:latin typeface="Arial" panose="020B0604020202020204" pitchFamily="34" charset="0"/>
                <a:ea typeface="微软雅黑" panose="020B0503020204020204" pitchFamily="34" charset="-122"/>
                <a:cs typeface="Arial" panose="020B0604020202020204" pitchFamily="34" charset="0"/>
              </a:rPr>
              <a:t>THE TITLE</a:t>
            </a:r>
            <a:endParaRPr lang="zh-CN" altLang="en-US" sz="700" dirty="0">
              <a:solidFill>
                <a:srgbClr val="FFFFFF"/>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1" name="Group 52"/>
          <p:cNvGrpSpPr/>
          <p:nvPr/>
        </p:nvGrpSpPr>
        <p:grpSpPr>
          <a:xfrm>
            <a:off x="2711152" y="1910037"/>
            <a:ext cx="877484" cy="575213"/>
            <a:chOff x="3672114" y="2961703"/>
            <a:chExt cx="1188615" cy="782652"/>
          </a:xfrm>
        </p:grpSpPr>
        <p:cxnSp>
          <p:nvCxnSpPr>
            <p:cNvPr id="22" name="Straight Connector 45"/>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51"/>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4" name="Group 53"/>
          <p:cNvGrpSpPr/>
          <p:nvPr/>
        </p:nvGrpSpPr>
        <p:grpSpPr>
          <a:xfrm flipH="1">
            <a:off x="5425834" y="1910037"/>
            <a:ext cx="877484" cy="575213"/>
            <a:chOff x="3672114" y="2961703"/>
            <a:chExt cx="1188615" cy="782652"/>
          </a:xfrm>
        </p:grpSpPr>
        <p:cxnSp>
          <p:nvCxnSpPr>
            <p:cNvPr id="25" name="Straight Connector 54"/>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55"/>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27" name="Group 56"/>
          <p:cNvGrpSpPr/>
          <p:nvPr/>
        </p:nvGrpSpPr>
        <p:grpSpPr>
          <a:xfrm flipH="1">
            <a:off x="4810269" y="2651920"/>
            <a:ext cx="877484" cy="575213"/>
            <a:chOff x="3672114" y="2961703"/>
            <a:chExt cx="1188615" cy="782652"/>
          </a:xfrm>
        </p:grpSpPr>
        <p:cxnSp>
          <p:nvCxnSpPr>
            <p:cNvPr id="28" name="Straight Connector 57"/>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58"/>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30" name="Group 59"/>
          <p:cNvGrpSpPr/>
          <p:nvPr/>
        </p:nvGrpSpPr>
        <p:grpSpPr>
          <a:xfrm flipV="1">
            <a:off x="3844753" y="3205798"/>
            <a:ext cx="355546" cy="253700"/>
            <a:chOff x="3672114" y="2961703"/>
            <a:chExt cx="1188615" cy="782652"/>
          </a:xfrm>
        </p:grpSpPr>
        <p:cxnSp>
          <p:nvCxnSpPr>
            <p:cNvPr id="31" name="Straight Connector 60"/>
            <p:cNvCxnSpPr/>
            <p:nvPr/>
          </p:nvCxnSpPr>
          <p:spPr>
            <a:xfrm flipH="1">
              <a:off x="4412341" y="2961703"/>
              <a:ext cx="448388" cy="773992"/>
            </a:xfrm>
            <a:prstGeom prst="line">
              <a:avLst/>
            </a:prstGeom>
            <a:ln w="952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1"/>
            <p:cNvCxnSpPr/>
            <p:nvPr/>
          </p:nvCxnSpPr>
          <p:spPr>
            <a:xfrm flipH="1">
              <a:off x="3672114" y="3744355"/>
              <a:ext cx="740227" cy="0"/>
            </a:xfrm>
            <a:prstGeom prst="line">
              <a:avLst/>
            </a:prstGeom>
            <a:ln w="9525">
              <a:solidFill>
                <a:schemeClr val="tx1">
                  <a:lumMod val="65000"/>
                  <a:lumOff val="35000"/>
                </a:schemeClr>
              </a:solidFill>
              <a:tailEnd type="oval" w="lg" len="lg"/>
            </a:ln>
          </p:spPr>
          <p:style>
            <a:lnRef idx="1">
              <a:schemeClr val="accent1"/>
            </a:lnRef>
            <a:fillRef idx="0">
              <a:schemeClr val="accent1"/>
            </a:fillRef>
            <a:effectRef idx="0">
              <a:schemeClr val="accent1"/>
            </a:effectRef>
            <a:fontRef idx="minor">
              <a:schemeClr val="tx1"/>
            </a:fontRef>
          </p:style>
        </p:cxnSp>
      </p:grpSp>
      <p:sp>
        <p:nvSpPr>
          <p:cNvPr id="33" name="TextBox 23"/>
          <p:cNvSpPr txBox="1"/>
          <p:nvPr/>
        </p:nvSpPr>
        <p:spPr>
          <a:xfrm>
            <a:off x="6392767" y="2612050"/>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4" name="TextBox 24"/>
          <p:cNvSpPr txBox="1"/>
          <p:nvPr/>
        </p:nvSpPr>
        <p:spPr>
          <a:xfrm>
            <a:off x="6392766" y="2376117"/>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5" name="TextBox 23"/>
          <p:cNvSpPr txBox="1"/>
          <p:nvPr/>
        </p:nvSpPr>
        <p:spPr>
          <a:xfrm>
            <a:off x="5826029" y="3388674"/>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6" name="TextBox 24"/>
          <p:cNvSpPr txBox="1"/>
          <p:nvPr/>
        </p:nvSpPr>
        <p:spPr>
          <a:xfrm>
            <a:off x="5826028" y="3152741"/>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7" name="TextBox 23"/>
          <p:cNvSpPr txBox="1"/>
          <p:nvPr/>
        </p:nvSpPr>
        <p:spPr>
          <a:xfrm>
            <a:off x="1193263" y="2655727"/>
            <a:ext cx="1409984" cy="498676"/>
          </a:xfrm>
          <a:prstGeom prst="rect">
            <a:avLst/>
          </a:prstGeom>
          <a:noFill/>
        </p:spPr>
        <p:txBody>
          <a:bodyPr wrap="square" lIns="63898" tIns="31949" rIns="63898" bIns="31949" rtlCol="0">
            <a:spAutoFit/>
          </a:bodyPr>
          <a:lstStyle/>
          <a:p>
            <a:pP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8" name="TextBox 24"/>
          <p:cNvSpPr txBox="1"/>
          <p:nvPr/>
        </p:nvSpPr>
        <p:spPr>
          <a:xfrm>
            <a:off x="1468577" y="2419794"/>
            <a:ext cx="1134670" cy="235933"/>
          </a:xfrm>
          <a:prstGeom prst="rect">
            <a:avLst/>
          </a:prstGeom>
          <a:noFill/>
        </p:spPr>
        <p:txBody>
          <a:bodyPr wrap="none" lIns="63898" tIns="31949" rIns="63898" bIns="31949" rtlCol="0">
            <a:spAutoFit/>
          </a:bodyPr>
          <a:lstStyle/>
          <a:p>
            <a:r>
              <a:rPr lang="zh-CN" altLang="en-US" sz="1100" dirty="0">
                <a:solidFill>
                  <a:schemeClr val="tx1">
                    <a:lumMod val="65000"/>
                    <a:lumOff val="35000"/>
                  </a:schemeClr>
                </a:solidFill>
                <a:ea typeface="微软雅黑" panose="020B0503020204020204" pitchFamily="34" charset="-122"/>
              </a:rPr>
              <a:t>请替换文字内容</a:t>
            </a:r>
          </a:p>
        </p:txBody>
      </p:sp>
      <p:sp>
        <p:nvSpPr>
          <p:cNvPr id="39" name="TextBox 23"/>
          <p:cNvSpPr txBox="1"/>
          <p:nvPr/>
        </p:nvSpPr>
        <p:spPr>
          <a:xfrm>
            <a:off x="2333486" y="3388674"/>
            <a:ext cx="1409984" cy="498676"/>
          </a:xfrm>
          <a:prstGeom prst="rect">
            <a:avLst/>
          </a:prstGeom>
          <a:noFill/>
        </p:spPr>
        <p:txBody>
          <a:bodyPr wrap="square" lIns="63898" tIns="31949" rIns="63898" bIns="31949" rtlCol="0">
            <a:spAutoFit/>
          </a:bodyPr>
          <a:lstStyle/>
          <a:p>
            <a:pPr algn="r">
              <a:lnSpc>
                <a:spcPct val="150000"/>
              </a:lnSpc>
            </a:pPr>
            <a:r>
              <a:rPr lang="zh-CN" altLang="en-US"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0" name="TextBox 24"/>
          <p:cNvSpPr txBox="1"/>
          <p:nvPr/>
        </p:nvSpPr>
        <p:spPr>
          <a:xfrm>
            <a:off x="2608800" y="3152741"/>
            <a:ext cx="1134670" cy="235933"/>
          </a:xfrm>
          <a:prstGeom prst="rect">
            <a:avLst/>
          </a:prstGeom>
          <a:noFill/>
        </p:spPr>
        <p:txBody>
          <a:bodyPr wrap="none" lIns="63898" tIns="31949" rIns="63898" bIns="31949" rtlCol="0">
            <a:spAutoFit/>
          </a:bodyPr>
          <a:lstStyle/>
          <a:p>
            <a:pPr algn="r"/>
            <a:r>
              <a:rPr lang="zh-CN" altLang="en-US" sz="1100" dirty="0">
                <a:solidFill>
                  <a:schemeClr val="tx1">
                    <a:lumMod val="65000"/>
                    <a:lumOff val="35000"/>
                  </a:schemeClr>
                </a:solidFill>
                <a:ea typeface="微软雅黑" panose="020B0503020204020204" pitchFamily="34" charset="-122"/>
              </a:rPr>
              <a:t>请替换文字内容</a:t>
            </a:r>
          </a:p>
        </p:txBody>
      </p:sp>
      <p:sp>
        <p:nvSpPr>
          <p:cNvPr id="4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42" name="直接连接符 4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14" presetClass="entr" presetSubtype="5"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Effect transition="in" filter="randombar(vertical)">
                                      <p:cBhvr>
                                        <p:cTn id="15" dur="1000"/>
                                        <p:tgtEl>
                                          <p:spTgt spid="15"/>
                                        </p:tgtEl>
                                      </p:cBhvr>
                                    </p:animEffect>
                                  </p:childTnLst>
                                </p:cTn>
                              </p:par>
                              <p:par>
                                <p:cTn id="16" presetID="14" presetClass="entr" presetSubtype="5" fill="hold" grpId="0" nodeType="withEffect">
                                  <p:stCondLst>
                                    <p:cond delay="500"/>
                                  </p:stCondLst>
                                  <p:childTnLst>
                                    <p:set>
                                      <p:cBhvr>
                                        <p:cTn id="17" dur="1" fill="hold">
                                          <p:stCondLst>
                                            <p:cond delay="0"/>
                                          </p:stCondLst>
                                        </p:cTn>
                                        <p:tgtEl>
                                          <p:spTgt spid="16"/>
                                        </p:tgtEl>
                                        <p:attrNameLst>
                                          <p:attrName>style.visibility</p:attrName>
                                        </p:attrNameLst>
                                      </p:cBhvr>
                                      <p:to>
                                        <p:strVal val="visible"/>
                                      </p:to>
                                    </p:set>
                                    <p:animEffect transition="in" filter="randombar(vertical)">
                                      <p:cBhvr>
                                        <p:cTn id="18" dur="1000"/>
                                        <p:tgtEl>
                                          <p:spTgt spid="16"/>
                                        </p:tgtEl>
                                      </p:cBhvr>
                                    </p:animEffect>
                                  </p:childTnLst>
                                </p:cTn>
                              </p:par>
                              <p:par>
                                <p:cTn id="19" presetID="14" presetClass="entr" presetSubtype="5" fill="hold" grpId="0" nodeType="withEffect">
                                  <p:stCondLst>
                                    <p:cond delay="500"/>
                                  </p:stCondLst>
                                  <p:childTnLst>
                                    <p:set>
                                      <p:cBhvr>
                                        <p:cTn id="20" dur="1" fill="hold">
                                          <p:stCondLst>
                                            <p:cond delay="0"/>
                                          </p:stCondLst>
                                        </p:cTn>
                                        <p:tgtEl>
                                          <p:spTgt spid="17"/>
                                        </p:tgtEl>
                                        <p:attrNameLst>
                                          <p:attrName>style.visibility</p:attrName>
                                        </p:attrNameLst>
                                      </p:cBhvr>
                                      <p:to>
                                        <p:strVal val="visible"/>
                                      </p:to>
                                    </p:set>
                                    <p:animEffect transition="in" filter="randombar(vertical)">
                                      <p:cBhvr>
                                        <p:cTn id="21" dur="1000"/>
                                        <p:tgtEl>
                                          <p:spTgt spid="17"/>
                                        </p:tgtEl>
                                      </p:cBhvr>
                                    </p:animEffect>
                                  </p:childTnLst>
                                </p:cTn>
                              </p:par>
                              <p:par>
                                <p:cTn id="22" presetID="22" presetClass="entr" presetSubtype="8" fill="hold" grpId="0" nodeType="withEffect">
                                  <p:stCondLst>
                                    <p:cond delay="150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1000"/>
                                        <p:tgtEl>
                                          <p:spTgt spid="18"/>
                                        </p:tgtEl>
                                      </p:cBhvr>
                                    </p:animEffect>
                                  </p:childTnLst>
                                </p:cTn>
                              </p:par>
                              <p:par>
                                <p:cTn id="25" presetID="22" presetClass="entr" presetSubtype="8" fill="hold" grpId="0" nodeType="withEffect">
                                  <p:stCondLst>
                                    <p:cond delay="150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1000"/>
                                        <p:tgtEl>
                                          <p:spTgt spid="19"/>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1000"/>
                                        <p:tgtEl>
                                          <p:spTgt spid="20"/>
                                        </p:tgtEl>
                                      </p:cBhvr>
                                    </p:animEffect>
                                  </p:childTnLst>
                                </p:cTn>
                              </p:par>
                              <p:par>
                                <p:cTn id="31" presetID="22" presetClass="entr" presetSubtype="1" fill="hold" nodeType="withEffect">
                                  <p:stCondLst>
                                    <p:cond delay="2500"/>
                                  </p:stCondLst>
                                  <p:childTnLst>
                                    <p:set>
                                      <p:cBhvr>
                                        <p:cTn id="32" dur="1" fill="hold">
                                          <p:stCondLst>
                                            <p:cond delay="0"/>
                                          </p:stCondLst>
                                        </p:cTn>
                                        <p:tgtEl>
                                          <p:spTgt spid="21"/>
                                        </p:tgtEl>
                                        <p:attrNameLst>
                                          <p:attrName>style.visibility</p:attrName>
                                        </p:attrNameLst>
                                      </p:cBhvr>
                                      <p:to>
                                        <p:strVal val="visible"/>
                                      </p:to>
                                    </p:set>
                                    <p:animEffect transition="in" filter="wipe(up)">
                                      <p:cBhvr>
                                        <p:cTn id="33" dur="500"/>
                                        <p:tgtEl>
                                          <p:spTgt spid="21"/>
                                        </p:tgtEl>
                                      </p:cBhvr>
                                    </p:animEffect>
                                  </p:childTnLst>
                                </p:cTn>
                              </p:par>
                              <p:par>
                                <p:cTn id="34" presetID="22" presetClass="entr" presetSubtype="1" fill="hold" nodeType="withEffect">
                                  <p:stCondLst>
                                    <p:cond delay="2500"/>
                                  </p:stCondLst>
                                  <p:childTnLst>
                                    <p:set>
                                      <p:cBhvr>
                                        <p:cTn id="35" dur="1" fill="hold">
                                          <p:stCondLst>
                                            <p:cond delay="0"/>
                                          </p:stCondLst>
                                        </p:cTn>
                                        <p:tgtEl>
                                          <p:spTgt spid="24"/>
                                        </p:tgtEl>
                                        <p:attrNameLst>
                                          <p:attrName>style.visibility</p:attrName>
                                        </p:attrNameLst>
                                      </p:cBhvr>
                                      <p:to>
                                        <p:strVal val="visible"/>
                                      </p:to>
                                    </p:set>
                                    <p:animEffect transition="in" filter="wipe(up)">
                                      <p:cBhvr>
                                        <p:cTn id="36" dur="500"/>
                                        <p:tgtEl>
                                          <p:spTgt spid="24"/>
                                        </p:tgtEl>
                                      </p:cBhvr>
                                    </p:animEffect>
                                  </p:childTnLst>
                                </p:cTn>
                              </p:par>
                              <p:par>
                                <p:cTn id="37" presetID="22" presetClass="entr" presetSubtype="1" fill="hold" nodeType="withEffect">
                                  <p:stCondLst>
                                    <p:cond delay="2500"/>
                                  </p:stCondLst>
                                  <p:childTnLst>
                                    <p:set>
                                      <p:cBhvr>
                                        <p:cTn id="38" dur="1" fill="hold">
                                          <p:stCondLst>
                                            <p:cond delay="0"/>
                                          </p:stCondLst>
                                        </p:cTn>
                                        <p:tgtEl>
                                          <p:spTgt spid="27"/>
                                        </p:tgtEl>
                                        <p:attrNameLst>
                                          <p:attrName>style.visibility</p:attrName>
                                        </p:attrNameLst>
                                      </p:cBhvr>
                                      <p:to>
                                        <p:strVal val="visible"/>
                                      </p:to>
                                    </p:set>
                                    <p:animEffect transition="in" filter="wipe(up)">
                                      <p:cBhvr>
                                        <p:cTn id="39" dur="500"/>
                                        <p:tgtEl>
                                          <p:spTgt spid="27"/>
                                        </p:tgtEl>
                                      </p:cBhvr>
                                    </p:animEffect>
                                  </p:childTnLst>
                                </p:cTn>
                              </p:par>
                              <p:par>
                                <p:cTn id="40" presetID="22" presetClass="entr" presetSubtype="4" fill="hold" nodeType="withEffect">
                                  <p:stCondLst>
                                    <p:cond delay="2500"/>
                                  </p:stCondLst>
                                  <p:childTnLst>
                                    <p:set>
                                      <p:cBhvr>
                                        <p:cTn id="41" dur="1" fill="hold">
                                          <p:stCondLst>
                                            <p:cond delay="0"/>
                                          </p:stCondLst>
                                        </p:cTn>
                                        <p:tgtEl>
                                          <p:spTgt spid="30"/>
                                        </p:tgtEl>
                                        <p:attrNameLst>
                                          <p:attrName>style.visibility</p:attrName>
                                        </p:attrNameLst>
                                      </p:cBhvr>
                                      <p:to>
                                        <p:strVal val="visible"/>
                                      </p:to>
                                    </p:set>
                                    <p:animEffect transition="in" filter="wipe(down)">
                                      <p:cBhvr>
                                        <p:cTn id="42" dur="500"/>
                                        <p:tgtEl>
                                          <p:spTgt spid="30"/>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p:tgtEl>
                                          <p:spTgt spid="33"/>
                                        </p:tgtEl>
                                        <p:attrNameLst>
                                          <p:attrName>ppt_y</p:attrName>
                                        </p:attrNameLst>
                                      </p:cBhvr>
                                      <p:tavLst>
                                        <p:tav tm="0">
                                          <p:val>
                                            <p:strVal val="#ppt_y+#ppt_h*1.125000"/>
                                          </p:val>
                                        </p:tav>
                                        <p:tav tm="100000">
                                          <p:val>
                                            <p:strVal val="#ppt_y"/>
                                          </p:val>
                                        </p:tav>
                                      </p:tavLst>
                                    </p:anim>
                                    <p:animEffect transition="in" filter="wipe(up)">
                                      <p:cBhvr>
                                        <p:cTn id="47" dur="500"/>
                                        <p:tgtEl>
                                          <p:spTgt spid="3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500"/>
                                        <p:tgtEl>
                                          <p:spTgt spid="34"/>
                                        </p:tgtEl>
                                        <p:attrNameLst>
                                          <p:attrName>ppt_y</p:attrName>
                                        </p:attrNameLst>
                                      </p:cBhvr>
                                      <p:tavLst>
                                        <p:tav tm="0">
                                          <p:val>
                                            <p:strVal val="#ppt_y-#ppt_h*1.125000"/>
                                          </p:val>
                                        </p:tav>
                                        <p:tav tm="100000">
                                          <p:val>
                                            <p:strVal val="#ppt_y"/>
                                          </p:val>
                                        </p:tav>
                                      </p:tavLst>
                                    </p:anim>
                                    <p:animEffect transition="in" filter="wipe(down)">
                                      <p:cBhvr>
                                        <p:cTn id="51" dur="500"/>
                                        <p:tgtEl>
                                          <p:spTgt spid="34"/>
                                        </p:tgtEl>
                                      </p:cBhvr>
                                    </p:animEffect>
                                  </p:childTnLst>
                                </p:cTn>
                              </p:par>
                            </p:childTnLst>
                          </p:cTn>
                        </p:par>
                        <p:par>
                          <p:cTn id="52" fill="hold">
                            <p:stCondLst>
                              <p:cond delay="3500"/>
                            </p:stCondLst>
                            <p:childTnLst>
                              <p:par>
                                <p:cTn id="53" presetID="12" presetClass="entr" presetSubtype="4"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p:tgtEl>
                                          <p:spTgt spid="35"/>
                                        </p:tgtEl>
                                        <p:attrNameLst>
                                          <p:attrName>ppt_y</p:attrName>
                                        </p:attrNameLst>
                                      </p:cBhvr>
                                      <p:tavLst>
                                        <p:tav tm="0">
                                          <p:val>
                                            <p:strVal val="#ppt_y+#ppt_h*1.125000"/>
                                          </p:val>
                                        </p:tav>
                                        <p:tav tm="100000">
                                          <p:val>
                                            <p:strVal val="#ppt_y"/>
                                          </p:val>
                                        </p:tav>
                                      </p:tavLst>
                                    </p:anim>
                                    <p:animEffect transition="in" filter="wipe(up)">
                                      <p:cBhvr>
                                        <p:cTn id="56" dur="500"/>
                                        <p:tgtEl>
                                          <p:spTgt spid="3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p:tgtEl>
                                          <p:spTgt spid="36"/>
                                        </p:tgtEl>
                                        <p:attrNameLst>
                                          <p:attrName>ppt_y</p:attrName>
                                        </p:attrNameLst>
                                      </p:cBhvr>
                                      <p:tavLst>
                                        <p:tav tm="0">
                                          <p:val>
                                            <p:strVal val="#ppt_y-#ppt_h*1.125000"/>
                                          </p:val>
                                        </p:tav>
                                        <p:tav tm="100000">
                                          <p:val>
                                            <p:strVal val="#ppt_y"/>
                                          </p:val>
                                        </p:tav>
                                      </p:tavLst>
                                    </p:anim>
                                    <p:animEffect transition="in" filter="wipe(down)">
                                      <p:cBhvr>
                                        <p:cTn id="60" dur="500"/>
                                        <p:tgtEl>
                                          <p:spTgt spid="36"/>
                                        </p:tgtEl>
                                      </p:cBhvr>
                                    </p:animEffect>
                                  </p:childTnLst>
                                </p:cTn>
                              </p:par>
                            </p:childTnLst>
                          </p:cTn>
                        </p:par>
                        <p:par>
                          <p:cTn id="61" fill="hold">
                            <p:stCondLst>
                              <p:cond delay="4000"/>
                            </p:stCondLst>
                            <p:childTnLst>
                              <p:par>
                                <p:cTn id="62" presetID="12" presetClass="entr" presetSubtype="4"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500"/>
                                        <p:tgtEl>
                                          <p:spTgt spid="37"/>
                                        </p:tgtEl>
                                        <p:attrNameLst>
                                          <p:attrName>ppt_y</p:attrName>
                                        </p:attrNameLst>
                                      </p:cBhvr>
                                      <p:tavLst>
                                        <p:tav tm="0">
                                          <p:val>
                                            <p:strVal val="#ppt_y+#ppt_h*1.125000"/>
                                          </p:val>
                                        </p:tav>
                                        <p:tav tm="100000">
                                          <p:val>
                                            <p:strVal val="#ppt_y"/>
                                          </p:val>
                                        </p:tav>
                                      </p:tavLst>
                                    </p:anim>
                                    <p:animEffect transition="in" filter="wipe(up)">
                                      <p:cBhvr>
                                        <p:cTn id="65" dur="500"/>
                                        <p:tgtEl>
                                          <p:spTgt spid="37"/>
                                        </p:tgtEl>
                                      </p:cBhvr>
                                    </p:animEffect>
                                  </p:childTnLst>
                                </p:cTn>
                              </p:par>
                              <p:par>
                                <p:cTn id="66" presetID="12" presetClass="entr" presetSubtype="1"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additive="base">
                                        <p:cTn id="68" dur="500"/>
                                        <p:tgtEl>
                                          <p:spTgt spid="38"/>
                                        </p:tgtEl>
                                        <p:attrNameLst>
                                          <p:attrName>ppt_y</p:attrName>
                                        </p:attrNameLst>
                                      </p:cBhvr>
                                      <p:tavLst>
                                        <p:tav tm="0">
                                          <p:val>
                                            <p:strVal val="#ppt_y-#ppt_h*1.125000"/>
                                          </p:val>
                                        </p:tav>
                                        <p:tav tm="100000">
                                          <p:val>
                                            <p:strVal val="#ppt_y"/>
                                          </p:val>
                                        </p:tav>
                                      </p:tavLst>
                                    </p:anim>
                                    <p:animEffect transition="in" filter="wipe(down)">
                                      <p:cBhvr>
                                        <p:cTn id="69" dur="500"/>
                                        <p:tgtEl>
                                          <p:spTgt spid="38"/>
                                        </p:tgtEl>
                                      </p:cBhvr>
                                    </p:animEffect>
                                  </p:childTnLst>
                                </p:cTn>
                              </p:par>
                            </p:childTnLst>
                          </p:cTn>
                        </p:par>
                        <p:par>
                          <p:cTn id="70" fill="hold">
                            <p:stCondLst>
                              <p:cond delay="4500"/>
                            </p:stCondLst>
                            <p:childTnLst>
                              <p:par>
                                <p:cTn id="71" presetID="12" presetClass="entr" presetSubtype="4" fill="hold" grpId="0" nodeType="afterEffect">
                                  <p:stCondLst>
                                    <p:cond delay="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500"/>
                                        <p:tgtEl>
                                          <p:spTgt spid="39"/>
                                        </p:tgtEl>
                                        <p:attrNameLst>
                                          <p:attrName>ppt_y</p:attrName>
                                        </p:attrNameLst>
                                      </p:cBhvr>
                                      <p:tavLst>
                                        <p:tav tm="0">
                                          <p:val>
                                            <p:strVal val="#ppt_y+#ppt_h*1.125000"/>
                                          </p:val>
                                        </p:tav>
                                        <p:tav tm="100000">
                                          <p:val>
                                            <p:strVal val="#ppt_y"/>
                                          </p:val>
                                        </p:tav>
                                      </p:tavLst>
                                    </p:anim>
                                    <p:animEffect transition="in" filter="wipe(up)">
                                      <p:cBhvr>
                                        <p:cTn id="74" dur="500"/>
                                        <p:tgtEl>
                                          <p:spTgt spid="39"/>
                                        </p:tgtEl>
                                      </p:cBhvr>
                                    </p:animEffect>
                                  </p:childTnLst>
                                </p:cTn>
                              </p:par>
                              <p:par>
                                <p:cTn id="75" presetID="12" presetClass="entr" presetSubtype="1"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500"/>
                                        <p:tgtEl>
                                          <p:spTgt spid="40"/>
                                        </p:tgtEl>
                                        <p:attrNameLst>
                                          <p:attrName>ppt_y</p:attrName>
                                        </p:attrNameLst>
                                      </p:cBhvr>
                                      <p:tavLst>
                                        <p:tav tm="0">
                                          <p:val>
                                            <p:strVal val="#ppt_y-#ppt_h*1.125000"/>
                                          </p:val>
                                        </p:tav>
                                        <p:tav tm="100000">
                                          <p:val>
                                            <p:strVal val="#ppt_y"/>
                                          </p:val>
                                        </p:tav>
                                      </p:tavLst>
                                    </p:anim>
                                    <p:animEffect transition="in" filter="wipe(down)">
                                      <p:cBhvr>
                                        <p:cTn id="7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33" grpId="0"/>
      <p:bldP spid="34" grpId="0"/>
      <p:bldP spid="35" grpId="0"/>
      <p:bldP spid="36" grpId="0"/>
      <p:bldP spid="37" grpId="0"/>
      <p:bldP spid="38" grpId="0"/>
      <p:bldP spid="39"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弧边三角形"/>
          <p:cNvSpPr/>
          <p:nvPr/>
        </p:nvSpPr>
        <p:spPr>
          <a:xfrm>
            <a:off x="3521925" y="1753376"/>
            <a:ext cx="2000406" cy="1991390"/>
          </a:xfrm>
          <a:custGeom>
            <a:avLst/>
            <a:gdLst/>
            <a:ahLst/>
            <a:cxnLst/>
            <a:rect l="l" t="t" r="r" b="b"/>
            <a:pathLst>
              <a:path w="801878" h="692519">
                <a:moveTo>
                  <a:pt x="409945" y="0"/>
                </a:moveTo>
                <a:cubicBezTo>
                  <a:pt x="438516" y="279320"/>
                  <a:pt x="585358" y="523617"/>
                  <a:pt x="801878" y="678893"/>
                </a:cubicBezTo>
                <a:cubicBezTo>
                  <a:pt x="683463" y="627007"/>
                  <a:pt x="552608" y="598449"/>
                  <a:pt x="415082" y="598449"/>
                </a:cubicBezTo>
                <a:cubicBezTo>
                  <a:pt x="266403" y="598449"/>
                  <a:pt x="125520" y="631827"/>
                  <a:pt x="0" y="692519"/>
                </a:cubicBezTo>
                <a:cubicBezTo>
                  <a:pt x="226112" y="537440"/>
                  <a:pt x="380565" y="287238"/>
                  <a:pt x="40994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椭圆 2"/>
          <p:cNvSpPr/>
          <p:nvPr/>
        </p:nvSpPr>
        <p:spPr>
          <a:xfrm>
            <a:off x="4044881" y="1051932"/>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椭圆 3"/>
          <p:cNvSpPr/>
          <p:nvPr/>
        </p:nvSpPr>
        <p:spPr>
          <a:xfrm>
            <a:off x="2842387" y="3367209"/>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椭圆 4"/>
          <p:cNvSpPr/>
          <p:nvPr/>
        </p:nvSpPr>
        <p:spPr>
          <a:xfrm>
            <a:off x="5258626" y="3389611"/>
            <a:ext cx="954963" cy="95065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grpSp>
        <p:nvGrpSpPr>
          <p:cNvPr id="6" name="组合 5"/>
          <p:cNvGrpSpPr/>
          <p:nvPr/>
        </p:nvGrpSpPr>
        <p:grpSpPr>
          <a:xfrm>
            <a:off x="2290130" y="1393554"/>
            <a:ext cx="1754751" cy="1012263"/>
            <a:chOff x="954" y="7833"/>
            <a:chExt cx="3743" cy="2169"/>
          </a:xfrm>
        </p:grpSpPr>
        <p:sp>
          <p:nvSpPr>
            <p:cNvPr id="7"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dirty="0">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8" name="文本框 7"/>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grpSp>
        <p:nvGrpSpPr>
          <p:cNvPr id="9" name="组合 8"/>
          <p:cNvGrpSpPr/>
          <p:nvPr/>
        </p:nvGrpSpPr>
        <p:grpSpPr>
          <a:xfrm>
            <a:off x="886048" y="3543620"/>
            <a:ext cx="1754751" cy="1012263"/>
            <a:chOff x="954" y="7833"/>
            <a:chExt cx="3743" cy="2169"/>
          </a:xfrm>
        </p:grpSpPr>
        <p:sp>
          <p:nvSpPr>
            <p:cNvPr id="10"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14"/>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grpSp>
        <p:nvGrpSpPr>
          <p:cNvPr id="12" name="组合 11"/>
          <p:cNvGrpSpPr/>
          <p:nvPr/>
        </p:nvGrpSpPr>
        <p:grpSpPr>
          <a:xfrm>
            <a:off x="6425491" y="3622025"/>
            <a:ext cx="1754751" cy="1012263"/>
            <a:chOff x="954" y="7833"/>
            <a:chExt cx="3743" cy="2169"/>
          </a:xfrm>
        </p:grpSpPr>
        <p:sp>
          <p:nvSpPr>
            <p:cNvPr id="13" name="文本框 20"/>
            <p:cNvSpPr txBox="1"/>
            <p:nvPr/>
          </p:nvSpPr>
          <p:spPr>
            <a:xfrm flipH="1">
              <a:off x="1239" y="7833"/>
              <a:ext cx="3170" cy="69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500" b="1">
                  <a:solidFill>
                    <a:srgbClr val="595959"/>
                  </a:solidFill>
                  <a:latin typeface="微软雅黑" panose="020B0503020204020204" charset="-122"/>
                  <a:ea typeface="微软雅黑" panose="020B0503020204020204" charset="-122"/>
                  <a:sym typeface="Arial" panose="020B0604020202020204" pitchFamily="34" charset="0"/>
                </a:rPr>
                <a:t>单击键入标题 </a:t>
              </a:r>
            </a:p>
          </p:txBody>
        </p:sp>
        <p:sp>
          <p:nvSpPr>
            <p:cNvPr id="14" name="文本框 17"/>
            <p:cNvSpPr txBox="1"/>
            <p:nvPr/>
          </p:nvSpPr>
          <p:spPr>
            <a:xfrm flipH="1">
              <a:off x="954" y="8491"/>
              <a:ext cx="3743" cy="151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rgbClr val="404040"/>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a:t>
              </a:r>
            </a:p>
          </p:txBody>
        </p:sp>
      </p:grpSp>
      <p:sp>
        <p:nvSpPr>
          <p:cNvPr id="15" name="椭圆 14"/>
          <p:cNvSpPr/>
          <p:nvPr/>
        </p:nvSpPr>
        <p:spPr>
          <a:xfrm>
            <a:off x="4095512" y="1102335"/>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6" name="椭圆 15"/>
          <p:cNvSpPr/>
          <p:nvPr/>
        </p:nvSpPr>
        <p:spPr>
          <a:xfrm>
            <a:off x="2893018" y="3417612"/>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7" name="椭圆 16"/>
          <p:cNvSpPr/>
          <p:nvPr/>
        </p:nvSpPr>
        <p:spPr>
          <a:xfrm>
            <a:off x="5309257" y="3440013"/>
            <a:ext cx="850500" cy="84666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8" name="弧边三角形"/>
          <p:cNvSpPr/>
          <p:nvPr/>
        </p:nvSpPr>
        <p:spPr>
          <a:xfrm>
            <a:off x="3754688" y="2062328"/>
            <a:ext cx="1528785" cy="1521895"/>
          </a:xfrm>
          <a:custGeom>
            <a:avLst/>
            <a:gdLst/>
            <a:ahLst/>
            <a:cxnLst/>
            <a:rect l="l" t="t" r="r" b="b"/>
            <a:pathLst>
              <a:path w="801878" h="692519">
                <a:moveTo>
                  <a:pt x="409945" y="0"/>
                </a:moveTo>
                <a:cubicBezTo>
                  <a:pt x="438516" y="279320"/>
                  <a:pt x="585358" y="523617"/>
                  <a:pt x="801878" y="678893"/>
                </a:cubicBezTo>
                <a:cubicBezTo>
                  <a:pt x="683463" y="627007"/>
                  <a:pt x="552608" y="598449"/>
                  <a:pt x="415082" y="598449"/>
                </a:cubicBezTo>
                <a:cubicBezTo>
                  <a:pt x="266403" y="598449"/>
                  <a:pt x="125520" y="631827"/>
                  <a:pt x="0" y="692519"/>
                </a:cubicBezTo>
                <a:cubicBezTo>
                  <a:pt x="226112" y="537440"/>
                  <a:pt x="380565" y="287238"/>
                  <a:pt x="409945"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咖啡"/>
          <p:cNvSpPr/>
          <p:nvPr/>
        </p:nvSpPr>
        <p:spPr bwMode="auto">
          <a:xfrm>
            <a:off x="4297569" y="2804841"/>
            <a:ext cx="449587" cy="447561"/>
          </a:xfrm>
          <a:custGeom>
            <a:avLst/>
            <a:gdLst>
              <a:gd name="T0" fmla="*/ 1479542 w 2700"/>
              <a:gd name="T1" fmla="*/ 1396279 h 2780"/>
              <a:gd name="T2" fmla="*/ 1438139 w 2700"/>
              <a:gd name="T3" fmla="*/ 1405346 h 2780"/>
              <a:gd name="T4" fmla="*/ 1428435 w 2700"/>
              <a:gd name="T5" fmla="*/ 1407289 h 2780"/>
              <a:gd name="T6" fmla="*/ 1388324 w 2700"/>
              <a:gd name="T7" fmla="*/ 1411174 h 2780"/>
              <a:gd name="T8" fmla="*/ 1387678 w 2700"/>
              <a:gd name="T9" fmla="*/ 1411174 h 2780"/>
              <a:gd name="T10" fmla="*/ 1347568 w 2700"/>
              <a:gd name="T11" fmla="*/ 1409879 h 2780"/>
              <a:gd name="T12" fmla="*/ 1339157 w 2700"/>
              <a:gd name="T13" fmla="*/ 1409232 h 2780"/>
              <a:gd name="T14" fmla="*/ 1300988 w 2700"/>
              <a:gd name="T15" fmla="*/ 1403403 h 2780"/>
              <a:gd name="T16" fmla="*/ 1101085 w 2700"/>
              <a:gd name="T17" fmla="*/ 1652739 h 2780"/>
              <a:gd name="T18" fmla="*/ 536310 w 2700"/>
              <a:gd name="T19" fmla="*/ 1652739 h 2780"/>
              <a:gd name="T20" fmla="*/ 177907 w 2700"/>
              <a:gd name="T21" fmla="*/ 942942 h 2780"/>
              <a:gd name="T22" fmla="*/ 177907 w 2700"/>
              <a:gd name="T23" fmla="*/ 939704 h 2780"/>
              <a:gd name="T24" fmla="*/ 177907 w 2700"/>
              <a:gd name="T25" fmla="*/ 937761 h 2780"/>
              <a:gd name="T26" fmla="*/ 176614 w 2700"/>
              <a:gd name="T27" fmla="*/ 901494 h 2780"/>
              <a:gd name="T28" fmla="*/ 177907 w 2700"/>
              <a:gd name="T29" fmla="*/ 901494 h 2780"/>
              <a:gd name="T30" fmla="*/ 273007 w 2700"/>
              <a:gd name="T31" fmla="*/ 792045 h 2780"/>
              <a:gd name="T32" fmla="*/ 1357919 w 2700"/>
              <a:gd name="T33" fmla="*/ 792045 h 2780"/>
              <a:gd name="T34" fmla="*/ 1451077 w 2700"/>
              <a:gd name="T35" fmla="*/ 884656 h 2780"/>
              <a:gd name="T36" fmla="*/ 1451077 w 2700"/>
              <a:gd name="T37" fmla="*/ 884656 h 2780"/>
              <a:gd name="T38" fmla="*/ 1494422 w 2700"/>
              <a:gd name="T39" fmla="*/ 889189 h 2780"/>
              <a:gd name="T40" fmla="*/ 1497657 w 2700"/>
              <a:gd name="T41" fmla="*/ 889837 h 2780"/>
              <a:gd name="T42" fmla="*/ 1575289 w 2700"/>
              <a:gd name="T43" fmla="*/ 913799 h 2780"/>
              <a:gd name="T44" fmla="*/ 1579818 w 2700"/>
              <a:gd name="T45" fmla="*/ 915741 h 2780"/>
              <a:gd name="T46" fmla="*/ 1612164 w 2700"/>
              <a:gd name="T47" fmla="*/ 934523 h 2780"/>
              <a:gd name="T48" fmla="*/ 1612811 w 2700"/>
              <a:gd name="T49" fmla="*/ 935170 h 2780"/>
              <a:gd name="T50" fmla="*/ 1641923 w 2700"/>
              <a:gd name="T51" fmla="*/ 957837 h 2780"/>
              <a:gd name="T52" fmla="*/ 1647099 w 2700"/>
              <a:gd name="T53" fmla="*/ 962370 h 2780"/>
              <a:gd name="T54" fmla="*/ 1670389 w 2700"/>
              <a:gd name="T55" fmla="*/ 988275 h 2780"/>
              <a:gd name="T56" fmla="*/ 1671035 w 2700"/>
              <a:gd name="T57" fmla="*/ 989571 h 2780"/>
              <a:gd name="T58" fmla="*/ 1689797 w 2700"/>
              <a:gd name="T59" fmla="*/ 1019361 h 2780"/>
              <a:gd name="T60" fmla="*/ 1693678 w 2700"/>
              <a:gd name="T61" fmla="*/ 1026485 h 2780"/>
              <a:gd name="T62" fmla="*/ 1706617 w 2700"/>
              <a:gd name="T63" fmla="*/ 1059514 h 2780"/>
              <a:gd name="T64" fmla="*/ 1479542 w 2700"/>
              <a:gd name="T65" fmla="*/ 1396279 h 2780"/>
              <a:gd name="T66" fmla="*/ 478086 w 2700"/>
              <a:gd name="T67" fmla="*/ 901494 h 2780"/>
              <a:gd name="T68" fmla="*/ 319586 w 2700"/>
              <a:gd name="T69" fmla="*/ 901494 h 2780"/>
              <a:gd name="T70" fmla="*/ 601650 w 2700"/>
              <a:gd name="T71" fmla="*/ 1558833 h 2780"/>
              <a:gd name="T72" fmla="*/ 478086 w 2700"/>
              <a:gd name="T73" fmla="*/ 901494 h 2780"/>
              <a:gd name="T74" fmla="*/ 1591462 w 2700"/>
              <a:gd name="T75" fmla="*/ 1093838 h 2780"/>
              <a:gd name="T76" fmla="*/ 1451077 w 2700"/>
              <a:gd name="T77" fmla="*/ 987628 h 2780"/>
              <a:gd name="T78" fmla="*/ 1355331 w 2700"/>
              <a:gd name="T79" fmla="*/ 1306907 h 2780"/>
              <a:gd name="T80" fmla="*/ 1370857 w 2700"/>
              <a:gd name="T81" fmla="*/ 1308850 h 2780"/>
              <a:gd name="T82" fmla="*/ 1377974 w 2700"/>
              <a:gd name="T83" fmla="*/ 1309497 h 2780"/>
              <a:gd name="T84" fmla="*/ 1409026 w 2700"/>
              <a:gd name="T85" fmla="*/ 1308850 h 2780"/>
              <a:gd name="T86" fmla="*/ 1418084 w 2700"/>
              <a:gd name="T87" fmla="*/ 1307555 h 2780"/>
              <a:gd name="T88" fmla="*/ 1451724 w 2700"/>
              <a:gd name="T89" fmla="*/ 1300431 h 2780"/>
              <a:gd name="T90" fmla="*/ 1591462 w 2700"/>
              <a:gd name="T91" fmla="*/ 1093838 h 2780"/>
              <a:gd name="T92" fmla="*/ 907004 w 2700"/>
              <a:gd name="T93" fmla="*/ 735054 h 2780"/>
              <a:gd name="T94" fmla="*/ 859778 w 2700"/>
              <a:gd name="T95" fmla="*/ 345832 h 2780"/>
              <a:gd name="T96" fmla="*/ 999516 w 2700"/>
              <a:gd name="T97" fmla="*/ 0 h 2780"/>
              <a:gd name="T98" fmla="*/ 907004 w 2700"/>
              <a:gd name="T99" fmla="*/ 735054 h 2780"/>
              <a:gd name="T100" fmla="*/ 663109 w 2700"/>
              <a:gd name="T101" fmla="*/ 735054 h 2780"/>
              <a:gd name="T102" fmla="*/ 624293 w 2700"/>
              <a:gd name="T103" fmla="*/ 419013 h 2780"/>
              <a:gd name="T104" fmla="*/ 738801 w 2700"/>
              <a:gd name="T105" fmla="*/ 135354 h 2780"/>
              <a:gd name="T106" fmla="*/ 663109 w 2700"/>
              <a:gd name="T107" fmla="*/ 735054 h 2780"/>
              <a:gd name="T108" fmla="*/ 1462722 w 2700"/>
              <a:gd name="T109" fmla="*/ 1800397 h 2780"/>
              <a:gd name="T110" fmla="*/ 130034 w 2700"/>
              <a:gd name="T111" fmla="*/ 1800397 h 2780"/>
              <a:gd name="T112" fmla="*/ 18761 w 2700"/>
              <a:gd name="T113" fmla="*/ 1692891 h 2780"/>
              <a:gd name="T114" fmla="*/ 1561056 w 2700"/>
              <a:gd name="T115" fmla="*/ 1692891 h 2780"/>
              <a:gd name="T116" fmla="*/ 1462722 w 2700"/>
              <a:gd name="T117" fmla="*/ 1800397 h 278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700" h="2780">
                <a:moveTo>
                  <a:pt x="2287" y="2156"/>
                </a:moveTo>
                <a:cubicBezTo>
                  <a:pt x="2266" y="2162"/>
                  <a:pt x="2244" y="2167"/>
                  <a:pt x="2223" y="2170"/>
                </a:cubicBezTo>
                <a:cubicBezTo>
                  <a:pt x="2218" y="2171"/>
                  <a:pt x="2213" y="2172"/>
                  <a:pt x="2208" y="2173"/>
                </a:cubicBezTo>
                <a:cubicBezTo>
                  <a:pt x="2187" y="2176"/>
                  <a:pt x="2166" y="2178"/>
                  <a:pt x="2146" y="2179"/>
                </a:cubicBezTo>
                <a:cubicBezTo>
                  <a:pt x="2145" y="2179"/>
                  <a:pt x="2145" y="2179"/>
                  <a:pt x="2145" y="2179"/>
                </a:cubicBezTo>
                <a:cubicBezTo>
                  <a:pt x="2124" y="2180"/>
                  <a:pt x="2103" y="2179"/>
                  <a:pt x="2083" y="2177"/>
                </a:cubicBezTo>
                <a:cubicBezTo>
                  <a:pt x="2079" y="2177"/>
                  <a:pt x="2074" y="2176"/>
                  <a:pt x="2070" y="2176"/>
                </a:cubicBezTo>
                <a:cubicBezTo>
                  <a:pt x="2050" y="2174"/>
                  <a:pt x="2030" y="2171"/>
                  <a:pt x="2011" y="2167"/>
                </a:cubicBezTo>
                <a:cubicBezTo>
                  <a:pt x="1935" y="2278"/>
                  <a:pt x="1834" y="2435"/>
                  <a:pt x="1702" y="2552"/>
                </a:cubicBezTo>
                <a:cubicBezTo>
                  <a:pt x="1669" y="2552"/>
                  <a:pt x="866" y="2552"/>
                  <a:pt x="829" y="2552"/>
                </a:cubicBezTo>
                <a:cubicBezTo>
                  <a:pt x="364" y="2311"/>
                  <a:pt x="288" y="1656"/>
                  <a:pt x="275" y="1456"/>
                </a:cubicBezTo>
                <a:cubicBezTo>
                  <a:pt x="275" y="1455"/>
                  <a:pt x="275" y="1453"/>
                  <a:pt x="275" y="1451"/>
                </a:cubicBezTo>
                <a:cubicBezTo>
                  <a:pt x="275" y="1448"/>
                  <a:pt x="275" y="1448"/>
                  <a:pt x="275" y="1448"/>
                </a:cubicBezTo>
                <a:cubicBezTo>
                  <a:pt x="273" y="1413"/>
                  <a:pt x="273" y="1392"/>
                  <a:pt x="273" y="1392"/>
                </a:cubicBezTo>
                <a:cubicBezTo>
                  <a:pt x="275" y="1392"/>
                  <a:pt x="275" y="1392"/>
                  <a:pt x="275" y="1392"/>
                </a:cubicBezTo>
                <a:cubicBezTo>
                  <a:pt x="275" y="1311"/>
                  <a:pt x="340" y="1223"/>
                  <a:pt x="422" y="1223"/>
                </a:cubicBezTo>
                <a:cubicBezTo>
                  <a:pt x="2099" y="1223"/>
                  <a:pt x="2099" y="1223"/>
                  <a:pt x="2099" y="1223"/>
                </a:cubicBezTo>
                <a:cubicBezTo>
                  <a:pt x="2171" y="1223"/>
                  <a:pt x="2231" y="1297"/>
                  <a:pt x="2243" y="1366"/>
                </a:cubicBezTo>
                <a:cubicBezTo>
                  <a:pt x="2243" y="1366"/>
                  <a:pt x="2243" y="1366"/>
                  <a:pt x="2243" y="1366"/>
                </a:cubicBezTo>
                <a:cubicBezTo>
                  <a:pt x="2266" y="1367"/>
                  <a:pt x="2288" y="1369"/>
                  <a:pt x="2310" y="1373"/>
                </a:cubicBezTo>
                <a:cubicBezTo>
                  <a:pt x="2312" y="1373"/>
                  <a:pt x="2313" y="1373"/>
                  <a:pt x="2315" y="1374"/>
                </a:cubicBezTo>
                <a:cubicBezTo>
                  <a:pt x="2357" y="1381"/>
                  <a:pt x="2398" y="1393"/>
                  <a:pt x="2435" y="1411"/>
                </a:cubicBezTo>
                <a:cubicBezTo>
                  <a:pt x="2437" y="1412"/>
                  <a:pt x="2439" y="1413"/>
                  <a:pt x="2442" y="1414"/>
                </a:cubicBezTo>
                <a:cubicBezTo>
                  <a:pt x="2459" y="1423"/>
                  <a:pt x="2477" y="1432"/>
                  <a:pt x="2492" y="1443"/>
                </a:cubicBezTo>
                <a:cubicBezTo>
                  <a:pt x="2493" y="1443"/>
                  <a:pt x="2493" y="1443"/>
                  <a:pt x="2493" y="1444"/>
                </a:cubicBezTo>
                <a:cubicBezTo>
                  <a:pt x="2509" y="1454"/>
                  <a:pt x="2524" y="1466"/>
                  <a:pt x="2538" y="1479"/>
                </a:cubicBezTo>
                <a:cubicBezTo>
                  <a:pt x="2541" y="1481"/>
                  <a:pt x="2543" y="1484"/>
                  <a:pt x="2546" y="1486"/>
                </a:cubicBezTo>
                <a:cubicBezTo>
                  <a:pt x="2559" y="1499"/>
                  <a:pt x="2571" y="1512"/>
                  <a:pt x="2582" y="1526"/>
                </a:cubicBezTo>
                <a:cubicBezTo>
                  <a:pt x="2582" y="1526"/>
                  <a:pt x="2583" y="1527"/>
                  <a:pt x="2583" y="1528"/>
                </a:cubicBezTo>
                <a:cubicBezTo>
                  <a:pt x="2594" y="1542"/>
                  <a:pt x="2604" y="1558"/>
                  <a:pt x="2612" y="1574"/>
                </a:cubicBezTo>
                <a:cubicBezTo>
                  <a:pt x="2614" y="1577"/>
                  <a:pt x="2616" y="1581"/>
                  <a:pt x="2618" y="1585"/>
                </a:cubicBezTo>
                <a:cubicBezTo>
                  <a:pt x="2626" y="1602"/>
                  <a:pt x="2633" y="1619"/>
                  <a:pt x="2638" y="1636"/>
                </a:cubicBezTo>
                <a:cubicBezTo>
                  <a:pt x="2700" y="1848"/>
                  <a:pt x="2543" y="2081"/>
                  <a:pt x="2287" y="2156"/>
                </a:cubicBezTo>
                <a:close/>
                <a:moveTo>
                  <a:pt x="739" y="1392"/>
                </a:moveTo>
                <a:cubicBezTo>
                  <a:pt x="494" y="1392"/>
                  <a:pt x="494" y="1392"/>
                  <a:pt x="494" y="1392"/>
                </a:cubicBezTo>
                <a:cubicBezTo>
                  <a:pt x="494" y="1392"/>
                  <a:pt x="462" y="2161"/>
                  <a:pt x="930" y="2407"/>
                </a:cubicBezTo>
                <a:cubicBezTo>
                  <a:pt x="565" y="1693"/>
                  <a:pt x="739" y="1392"/>
                  <a:pt x="739" y="1392"/>
                </a:cubicBezTo>
                <a:close/>
                <a:moveTo>
                  <a:pt x="2460" y="1689"/>
                </a:moveTo>
                <a:cubicBezTo>
                  <a:pt x="2433" y="1597"/>
                  <a:pt x="2347" y="1537"/>
                  <a:pt x="2243" y="1525"/>
                </a:cubicBezTo>
                <a:cubicBezTo>
                  <a:pt x="2237" y="1643"/>
                  <a:pt x="2203" y="1825"/>
                  <a:pt x="2095" y="2018"/>
                </a:cubicBezTo>
                <a:cubicBezTo>
                  <a:pt x="2103" y="2019"/>
                  <a:pt x="2111" y="2021"/>
                  <a:pt x="2119" y="2021"/>
                </a:cubicBezTo>
                <a:cubicBezTo>
                  <a:pt x="2123" y="2021"/>
                  <a:pt x="2126" y="2022"/>
                  <a:pt x="2130" y="2022"/>
                </a:cubicBezTo>
                <a:cubicBezTo>
                  <a:pt x="2146" y="2023"/>
                  <a:pt x="2162" y="2022"/>
                  <a:pt x="2178" y="2021"/>
                </a:cubicBezTo>
                <a:cubicBezTo>
                  <a:pt x="2183" y="2020"/>
                  <a:pt x="2187" y="2020"/>
                  <a:pt x="2192" y="2019"/>
                </a:cubicBezTo>
                <a:cubicBezTo>
                  <a:pt x="2209" y="2017"/>
                  <a:pt x="2227" y="2013"/>
                  <a:pt x="2244" y="2008"/>
                </a:cubicBezTo>
                <a:cubicBezTo>
                  <a:pt x="2401" y="1962"/>
                  <a:pt x="2498" y="1819"/>
                  <a:pt x="2460" y="1689"/>
                </a:cubicBezTo>
                <a:close/>
                <a:moveTo>
                  <a:pt x="1402" y="1135"/>
                </a:moveTo>
                <a:cubicBezTo>
                  <a:pt x="1716" y="713"/>
                  <a:pt x="1402" y="608"/>
                  <a:pt x="1329" y="534"/>
                </a:cubicBezTo>
                <a:cubicBezTo>
                  <a:pt x="1255" y="460"/>
                  <a:pt x="1187" y="59"/>
                  <a:pt x="1545" y="0"/>
                </a:cubicBezTo>
                <a:cubicBezTo>
                  <a:pt x="1142" y="412"/>
                  <a:pt x="2182" y="605"/>
                  <a:pt x="1402" y="1135"/>
                </a:cubicBezTo>
                <a:close/>
                <a:moveTo>
                  <a:pt x="1025" y="1135"/>
                </a:moveTo>
                <a:cubicBezTo>
                  <a:pt x="1282" y="789"/>
                  <a:pt x="1025" y="707"/>
                  <a:pt x="965" y="647"/>
                </a:cubicBezTo>
                <a:cubicBezTo>
                  <a:pt x="905" y="587"/>
                  <a:pt x="849" y="257"/>
                  <a:pt x="1142" y="209"/>
                </a:cubicBezTo>
                <a:cubicBezTo>
                  <a:pt x="813" y="546"/>
                  <a:pt x="1664" y="701"/>
                  <a:pt x="1025" y="1135"/>
                </a:cubicBezTo>
                <a:close/>
                <a:moveTo>
                  <a:pt x="2261" y="2780"/>
                </a:moveTo>
                <a:cubicBezTo>
                  <a:pt x="2099" y="2780"/>
                  <a:pt x="402" y="2780"/>
                  <a:pt x="201" y="2780"/>
                </a:cubicBezTo>
                <a:cubicBezTo>
                  <a:pt x="0" y="2780"/>
                  <a:pt x="29" y="2614"/>
                  <a:pt x="29" y="2614"/>
                </a:cubicBezTo>
                <a:cubicBezTo>
                  <a:pt x="2413" y="2614"/>
                  <a:pt x="2413" y="2614"/>
                  <a:pt x="2413" y="2614"/>
                </a:cubicBezTo>
                <a:cubicBezTo>
                  <a:pt x="2413" y="2614"/>
                  <a:pt x="2422" y="2780"/>
                  <a:pt x="2261" y="278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0" name="文本框 20"/>
          <p:cNvSpPr txBox="1"/>
          <p:nvPr/>
        </p:nvSpPr>
        <p:spPr>
          <a:xfrm flipH="1">
            <a:off x="4203807" y="1221809"/>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3500">
                <a:solidFill>
                  <a:schemeClr val="bg1"/>
                </a:solidFill>
                <a:latin typeface="Impact" panose="020B0806030902050204" charset="0"/>
                <a:ea typeface="微软雅黑" panose="020B0503020204020204" charset="-122"/>
                <a:sym typeface="Arial" panose="020B0604020202020204" pitchFamily="34" charset="0"/>
              </a:rPr>
              <a:t>A</a:t>
            </a:r>
            <a:r>
              <a:rPr lang="zh-CN" altLang="en-US" sz="3500">
                <a:solidFill>
                  <a:schemeClr val="bg1"/>
                </a:solidFill>
                <a:latin typeface="Impact" panose="020B0806030902050204" charset="0"/>
                <a:ea typeface="微软雅黑" panose="020B0503020204020204" charset="-122"/>
                <a:sym typeface="Arial" panose="020B0604020202020204" pitchFamily="34" charset="0"/>
              </a:rPr>
              <a:t> </a:t>
            </a:r>
          </a:p>
        </p:txBody>
      </p:sp>
      <p:sp>
        <p:nvSpPr>
          <p:cNvPr id="21" name="文本框 24"/>
          <p:cNvSpPr txBox="1"/>
          <p:nvPr/>
        </p:nvSpPr>
        <p:spPr>
          <a:xfrm flipH="1">
            <a:off x="2990999" y="3536153"/>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altLang="zh-CN" sz="3500">
                <a:solidFill>
                  <a:schemeClr val="bg1"/>
                </a:solidFill>
                <a:latin typeface="Impact" panose="020B0806030902050204" charset="0"/>
                <a:ea typeface="微软雅黑" panose="020B0503020204020204" charset="-122"/>
                <a:sym typeface="Arial" panose="020B0604020202020204" pitchFamily="34" charset="0"/>
              </a:rPr>
              <a:t>B</a:t>
            </a:r>
            <a:r>
              <a:rPr lang="zh-CN" altLang="en-US" sz="3500">
                <a:solidFill>
                  <a:schemeClr val="bg1"/>
                </a:solidFill>
                <a:latin typeface="Impact" panose="020B0806030902050204" charset="0"/>
                <a:ea typeface="微软雅黑" panose="020B0503020204020204" charset="-122"/>
                <a:sym typeface="Arial" panose="020B0604020202020204" pitchFamily="34" charset="0"/>
              </a:rPr>
              <a:t> </a:t>
            </a:r>
          </a:p>
        </p:txBody>
      </p:sp>
      <p:sp>
        <p:nvSpPr>
          <p:cNvPr id="22" name="文本框 25"/>
          <p:cNvSpPr txBox="1"/>
          <p:nvPr/>
        </p:nvSpPr>
        <p:spPr>
          <a:xfrm flipH="1">
            <a:off x="5409113" y="3584222"/>
            <a:ext cx="654457" cy="6095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en-US" sz="3500">
                <a:solidFill>
                  <a:schemeClr val="bg1"/>
                </a:solidFill>
                <a:latin typeface="Impact" panose="020B0806030902050204" charset="0"/>
                <a:ea typeface="微软雅黑" panose="020B0503020204020204" charset="-122"/>
                <a:sym typeface="Arial" panose="020B0604020202020204" pitchFamily="34" charset="0"/>
              </a:rPr>
              <a:t>C</a:t>
            </a:r>
          </a:p>
        </p:txBody>
      </p:sp>
      <p:sp>
        <p:nvSpPr>
          <p:cNvPr id="24"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5" name="直接连接符 24"/>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7"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rot="16200000">
            <a:off x="985018"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 name="文本框 22"/>
          <p:cNvSpPr txBox="1"/>
          <p:nvPr/>
        </p:nvSpPr>
        <p:spPr>
          <a:xfrm flipH="1">
            <a:off x="1082714" y="3789569"/>
            <a:ext cx="6835698"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单击此处添加本章节的简要内容。单击此处添加本章节的简要内容。</a:t>
            </a:r>
          </a:p>
        </p:txBody>
      </p:sp>
      <p:sp>
        <p:nvSpPr>
          <p:cNvPr id="4" name="圆角矩形 3"/>
          <p:cNvSpPr/>
          <p:nvPr/>
        </p:nvSpPr>
        <p:spPr>
          <a:xfrm rot="16200000">
            <a:off x="2536774"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5" name="圆角矩形 4"/>
          <p:cNvSpPr/>
          <p:nvPr/>
        </p:nvSpPr>
        <p:spPr>
          <a:xfrm rot="16200000">
            <a:off x="4088531"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6" name="圆角矩形 5"/>
          <p:cNvSpPr/>
          <p:nvPr/>
        </p:nvSpPr>
        <p:spPr>
          <a:xfrm rot="16200000">
            <a:off x="5640287"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圆角矩形 6"/>
          <p:cNvSpPr/>
          <p:nvPr/>
        </p:nvSpPr>
        <p:spPr>
          <a:xfrm rot="16200000">
            <a:off x="7192044" y="2302366"/>
            <a:ext cx="850786" cy="1173428"/>
          </a:xfrm>
          <a:prstGeom prst="roundRect">
            <a:avLst>
              <a:gd name="adj" fmla="val 50000"/>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8" name="文本框 20"/>
          <p:cNvSpPr txBox="1"/>
          <p:nvPr/>
        </p:nvSpPr>
        <p:spPr>
          <a:xfrm flipH="1">
            <a:off x="628204"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9" name="文本框 20"/>
          <p:cNvSpPr txBox="1"/>
          <p:nvPr/>
        </p:nvSpPr>
        <p:spPr>
          <a:xfrm flipH="1">
            <a:off x="2180429"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0" name="文本框 20"/>
          <p:cNvSpPr txBox="1"/>
          <p:nvPr/>
        </p:nvSpPr>
        <p:spPr>
          <a:xfrm flipH="1">
            <a:off x="3732654"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1" name="文本框 20"/>
          <p:cNvSpPr txBox="1"/>
          <p:nvPr/>
        </p:nvSpPr>
        <p:spPr>
          <a:xfrm flipH="1">
            <a:off x="5284879"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2" name="文本框 20"/>
          <p:cNvSpPr txBox="1"/>
          <p:nvPr/>
        </p:nvSpPr>
        <p:spPr>
          <a:xfrm flipH="1">
            <a:off x="6837105" y="3314472"/>
            <a:ext cx="1564883" cy="268105"/>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lgn="ctr"/>
            <a:r>
              <a:rPr lang="zh-CN" altLang="en-US" b="1">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rPr>
              <a:t>单击键入标题 </a:t>
            </a:r>
          </a:p>
        </p:txBody>
      </p:sp>
      <p:sp>
        <p:nvSpPr>
          <p:cNvPr id="13" name="购物车"/>
          <p:cNvSpPr/>
          <p:nvPr/>
        </p:nvSpPr>
        <p:spPr>
          <a:xfrm>
            <a:off x="1099826" y="2676033"/>
            <a:ext cx="621171" cy="426560"/>
          </a:xfrm>
          <a:custGeom>
            <a:avLst/>
            <a:gdLst/>
            <a:ahLst/>
            <a:cxnLst/>
            <a:rect l="l" t="t" r="r" b="b"/>
            <a:pathLst>
              <a:path w="1211637" h="857258">
                <a:moveTo>
                  <a:pt x="937021" y="713258"/>
                </a:moveTo>
                <a:cubicBezTo>
                  <a:pt x="976786" y="713258"/>
                  <a:pt x="1009021" y="745493"/>
                  <a:pt x="1009021" y="785258"/>
                </a:cubicBezTo>
                <a:cubicBezTo>
                  <a:pt x="1009021" y="825023"/>
                  <a:pt x="976786" y="857258"/>
                  <a:pt x="937021" y="857258"/>
                </a:cubicBezTo>
                <a:cubicBezTo>
                  <a:pt x="897256" y="857258"/>
                  <a:pt x="865021" y="825023"/>
                  <a:pt x="865021" y="785258"/>
                </a:cubicBezTo>
                <a:cubicBezTo>
                  <a:pt x="865021" y="745493"/>
                  <a:pt x="897256" y="713258"/>
                  <a:pt x="937021" y="713258"/>
                </a:cubicBezTo>
                <a:close/>
                <a:moveTo>
                  <a:pt x="568554" y="713258"/>
                </a:moveTo>
                <a:cubicBezTo>
                  <a:pt x="608319" y="713258"/>
                  <a:pt x="640554" y="745493"/>
                  <a:pt x="640554" y="785258"/>
                </a:cubicBezTo>
                <a:cubicBezTo>
                  <a:pt x="640554" y="825023"/>
                  <a:pt x="608319" y="857258"/>
                  <a:pt x="568554" y="857258"/>
                </a:cubicBezTo>
                <a:cubicBezTo>
                  <a:pt x="528789" y="857258"/>
                  <a:pt x="496554" y="825023"/>
                  <a:pt x="496554" y="785258"/>
                </a:cubicBezTo>
                <a:cubicBezTo>
                  <a:pt x="496554" y="745493"/>
                  <a:pt x="528789" y="713258"/>
                  <a:pt x="568554" y="713258"/>
                </a:cubicBezTo>
                <a:close/>
                <a:moveTo>
                  <a:pt x="238524" y="0"/>
                </a:moveTo>
                <a:lnTo>
                  <a:pt x="287824" y="4511"/>
                </a:lnTo>
                <a:lnTo>
                  <a:pt x="288000" y="4511"/>
                </a:lnTo>
                <a:lnTo>
                  <a:pt x="288001" y="4528"/>
                </a:lnTo>
                <a:lnTo>
                  <a:pt x="308028" y="6360"/>
                </a:lnTo>
                <a:lnTo>
                  <a:pt x="374622" y="197367"/>
                </a:lnTo>
                <a:lnTo>
                  <a:pt x="1211637" y="197367"/>
                </a:lnTo>
                <a:lnTo>
                  <a:pt x="1050402" y="681918"/>
                </a:lnTo>
                <a:lnTo>
                  <a:pt x="472773" y="681918"/>
                </a:lnTo>
                <a:lnTo>
                  <a:pt x="399476" y="461644"/>
                </a:lnTo>
                <a:lnTo>
                  <a:pt x="257414" y="54181"/>
                </a:lnTo>
                <a:lnTo>
                  <a:pt x="1" y="54181"/>
                </a:lnTo>
                <a:lnTo>
                  <a:pt x="0" y="4511"/>
                </a:lnTo>
                <a:lnTo>
                  <a:pt x="240097" y="451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手提包"/>
          <p:cNvSpPr/>
          <p:nvPr/>
        </p:nvSpPr>
        <p:spPr>
          <a:xfrm>
            <a:off x="2737843" y="2654098"/>
            <a:ext cx="450525" cy="448495"/>
          </a:xfrm>
          <a:custGeom>
            <a:avLst/>
            <a:gdLst/>
            <a:ahLst/>
            <a:cxnLst/>
            <a:rect l="l" t="t" r="r" b="b"/>
            <a:pathLst>
              <a:path w="479183" h="536596">
                <a:moveTo>
                  <a:pt x="58051" y="188299"/>
                </a:moveTo>
                <a:lnTo>
                  <a:pt x="421132" y="188299"/>
                </a:lnTo>
                <a:cubicBezTo>
                  <a:pt x="453193" y="188299"/>
                  <a:pt x="479183" y="214289"/>
                  <a:pt x="479183" y="246350"/>
                </a:cubicBezTo>
                <a:lnTo>
                  <a:pt x="479183" y="257105"/>
                </a:lnTo>
                <a:lnTo>
                  <a:pt x="479183" y="470074"/>
                </a:lnTo>
                <a:lnTo>
                  <a:pt x="479183" y="478545"/>
                </a:lnTo>
                <a:cubicBezTo>
                  <a:pt x="479183" y="510606"/>
                  <a:pt x="453193" y="536596"/>
                  <a:pt x="421132" y="536596"/>
                </a:cubicBezTo>
                <a:lnTo>
                  <a:pt x="58051" y="536596"/>
                </a:lnTo>
                <a:cubicBezTo>
                  <a:pt x="25990" y="536596"/>
                  <a:pt x="0" y="510606"/>
                  <a:pt x="0" y="478545"/>
                </a:cubicBezTo>
                <a:lnTo>
                  <a:pt x="0" y="470074"/>
                </a:lnTo>
                <a:lnTo>
                  <a:pt x="0" y="257105"/>
                </a:lnTo>
                <a:lnTo>
                  <a:pt x="0" y="246350"/>
                </a:lnTo>
                <a:cubicBezTo>
                  <a:pt x="0" y="214289"/>
                  <a:pt x="25990" y="188299"/>
                  <a:pt x="58051" y="188299"/>
                </a:cubicBezTo>
                <a:close/>
                <a:moveTo>
                  <a:pt x="239592" y="0"/>
                </a:moveTo>
                <a:cubicBezTo>
                  <a:pt x="323787" y="0"/>
                  <a:pt x="395928" y="65958"/>
                  <a:pt x="425920" y="159710"/>
                </a:cubicBezTo>
                <a:lnTo>
                  <a:pt x="403705" y="159710"/>
                </a:lnTo>
                <a:cubicBezTo>
                  <a:pt x="375551" y="78471"/>
                  <a:pt x="312624" y="22172"/>
                  <a:pt x="239592" y="22172"/>
                </a:cubicBezTo>
                <a:cubicBezTo>
                  <a:pt x="166559" y="22172"/>
                  <a:pt x="103632" y="78471"/>
                  <a:pt x="75478" y="159710"/>
                </a:cubicBezTo>
                <a:lnTo>
                  <a:pt x="53263" y="159710"/>
                </a:lnTo>
                <a:cubicBezTo>
                  <a:pt x="83255" y="65958"/>
                  <a:pt x="155396" y="0"/>
                  <a:pt x="239592"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504108" rIns="67391" bIns="33696"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dirty="0">
              <a:solidFill>
                <a:srgbClr val="FFFFFF"/>
              </a:solidFill>
            </a:endParaRPr>
          </a:p>
        </p:txBody>
      </p:sp>
      <p:sp>
        <p:nvSpPr>
          <p:cNvPr id="15" name="衣服"/>
          <p:cNvSpPr/>
          <p:nvPr/>
        </p:nvSpPr>
        <p:spPr bwMode="auto">
          <a:xfrm>
            <a:off x="5756501" y="2697968"/>
            <a:ext cx="617890" cy="410692"/>
          </a:xfrm>
          <a:custGeom>
            <a:avLst/>
            <a:gdLst>
              <a:gd name="T0" fmla="*/ 452521 w 3346"/>
              <a:gd name="T1" fmla="*/ 1329699 h 2470"/>
              <a:gd name="T2" fmla="*/ 452521 w 3346"/>
              <a:gd name="T3" fmla="*/ 562565 h 2470"/>
              <a:gd name="T4" fmla="*/ 173798 w 3346"/>
              <a:gd name="T5" fmla="*/ 732142 h 2470"/>
              <a:gd name="T6" fmla="*/ 0 w 3346"/>
              <a:gd name="T7" fmla="*/ 486121 h 2470"/>
              <a:gd name="T8" fmla="*/ 469201 w 3346"/>
              <a:gd name="T9" fmla="*/ 68369 h 2470"/>
              <a:gd name="T10" fmla="*/ 707030 w 3346"/>
              <a:gd name="T11" fmla="*/ 4307 h 2470"/>
              <a:gd name="T12" fmla="*/ 1076687 w 3346"/>
              <a:gd name="T13" fmla="*/ 0 h 2470"/>
              <a:gd name="T14" fmla="*/ 1364019 w 3346"/>
              <a:gd name="T15" fmla="*/ 78598 h 2470"/>
              <a:gd name="T16" fmla="*/ 1800397 w 3346"/>
              <a:gd name="T17" fmla="*/ 483967 h 2470"/>
              <a:gd name="T18" fmla="*/ 1628751 w 3346"/>
              <a:gd name="T19" fmla="*/ 732142 h 2470"/>
              <a:gd name="T20" fmla="*/ 1339267 w 3346"/>
              <a:gd name="T21" fmla="*/ 568487 h 2470"/>
              <a:gd name="T22" fmla="*/ 1337115 w 3346"/>
              <a:gd name="T23" fmla="*/ 1327546 h 2470"/>
              <a:gd name="T24" fmla="*/ 452521 w 3346"/>
              <a:gd name="T25" fmla="*/ 1329699 h 247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46" h="2470">
                <a:moveTo>
                  <a:pt x="841" y="2470"/>
                </a:moveTo>
                <a:cubicBezTo>
                  <a:pt x="841" y="1045"/>
                  <a:pt x="841" y="1045"/>
                  <a:pt x="841" y="1045"/>
                </a:cubicBezTo>
                <a:cubicBezTo>
                  <a:pt x="323" y="1360"/>
                  <a:pt x="323" y="1360"/>
                  <a:pt x="323" y="1360"/>
                </a:cubicBezTo>
                <a:cubicBezTo>
                  <a:pt x="0" y="903"/>
                  <a:pt x="0" y="903"/>
                  <a:pt x="0" y="903"/>
                </a:cubicBezTo>
                <a:cubicBezTo>
                  <a:pt x="872" y="127"/>
                  <a:pt x="872" y="127"/>
                  <a:pt x="872" y="127"/>
                </a:cubicBezTo>
                <a:cubicBezTo>
                  <a:pt x="1314" y="8"/>
                  <a:pt x="1314" y="8"/>
                  <a:pt x="1314" y="8"/>
                </a:cubicBezTo>
                <a:cubicBezTo>
                  <a:pt x="1314" y="8"/>
                  <a:pt x="1633" y="330"/>
                  <a:pt x="2001" y="0"/>
                </a:cubicBezTo>
                <a:cubicBezTo>
                  <a:pt x="2535" y="146"/>
                  <a:pt x="2535" y="146"/>
                  <a:pt x="2535" y="146"/>
                </a:cubicBezTo>
                <a:cubicBezTo>
                  <a:pt x="3346" y="899"/>
                  <a:pt x="3346" y="899"/>
                  <a:pt x="3346" y="899"/>
                </a:cubicBezTo>
                <a:cubicBezTo>
                  <a:pt x="3027" y="1360"/>
                  <a:pt x="3027" y="1360"/>
                  <a:pt x="3027" y="1360"/>
                </a:cubicBezTo>
                <a:cubicBezTo>
                  <a:pt x="2489" y="1056"/>
                  <a:pt x="2489" y="1056"/>
                  <a:pt x="2489" y="1056"/>
                </a:cubicBezTo>
                <a:cubicBezTo>
                  <a:pt x="2485" y="2466"/>
                  <a:pt x="2485" y="2466"/>
                  <a:pt x="2485" y="2466"/>
                </a:cubicBezTo>
                <a:cubicBezTo>
                  <a:pt x="841" y="2470"/>
                  <a:pt x="841" y="2470"/>
                  <a:pt x="841" y="2470"/>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16" name="眼镜"/>
          <p:cNvSpPr/>
          <p:nvPr/>
        </p:nvSpPr>
        <p:spPr bwMode="auto">
          <a:xfrm>
            <a:off x="7403425" y="2711035"/>
            <a:ext cx="520378" cy="397625"/>
          </a:xfrm>
          <a:custGeom>
            <a:avLst/>
            <a:gdLst>
              <a:gd name="T0" fmla="*/ 1079702 w 2143125"/>
              <a:gd name="T1" fmla="*/ 787781 h 1344612"/>
              <a:gd name="T2" fmla="*/ 997503 w 2143125"/>
              <a:gd name="T3" fmla="*/ 910396 h 1344612"/>
              <a:gd name="T4" fmla="*/ 1000994 w 2143125"/>
              <a:gd name="T5" fmla="*/ 1034281 h 1344612"/>
              <a:gd name="T6" fmla="*/ 1056534 w 2143125"/>
              <a:gd name="T7" fmla="*/ 1124177 h 1344612"/>
              <a:gd name="T8" fmla="*/ 1161187 w 2143125"/>
              <a:gd name="T9" fmla="*/ 1181735 h 1344612"/>
              <a:gd name="T10" fmla="*/ 1317801 w 2143125"/>
              <a:gd name="T11" fmla="*/ 1160780 h 1344612"/>
              <a:gd name="T12" fmla="*/ 1416599 w 2143125"/>
              <a:gd name="T13" fmla="*/ 1051877 h 1344612"/>
              <a:gd name="T14" fmla="*/ 1418339 w 2143125"/>
              <a:gd name="T15" fmla="*/ 884030 h 1344612"/>
              <a:gd name="T16" fmla="*/ 1337092 w 2143125"/>
              <a:gd name="T17" fmla="*/ 782699 h 1344612"/>
              <a:gd name="T18" fmla="*/ 1212047 w 2143125"/>
              <a:gd name="T19" fmla="*/ 743627 h 1344612"/>
              <a:gd name="T20" fmla="*/ 245329 w 2143125"/>
              <a:gd name="T21" fmla="*/ 787781 h 1344612"/>
              <a:gd name="T22" fmla="*/ 163447 w 2143125"/>
              <a:gd name="T23" fmla="*/ 910396 h 1344612"/>
              <a:gd name="T24" fmla="*/ 192011 w 2143125"/>
              <a:gd name="T25" fmla="*/ 1086376 h 1344612"/>
              <a:gd name="T26" fmla="*/ 302812 w 2143125"/>
              <a:gd name="T27" fmla="*/ 1174931 h 1344612"/>
              <a:gd name="T28" fmla="*/ 415782 w 2143125"/>
              <a:gd name="T29" fmla="*/ 1184146 h 1344612"/>
              <a:gd name="T30" fmla="*/ 531292 w 2143125"/>
              <a:gd name="T31" fmla="*/ 1125362 h 1344612"/>
              <a:gd name="T32" fmla="*/ 594441 w 2143125"/>
              <a:gd name="T33" fmla="*/ 1010335 h 1344612"/>
              <a:gd name="T34" fmla="*/ 562067 w 2143125"/>
              <a:gd name="T35" fmla="*/ 841782 h 1344612"/>
              <a:gd name="T36" fmla="*/ 444005 w 2143125"/>
              <a:gd name="T37" fmla="*/ 753792 h 1344612"/>
              <a:gd name="T38" fmla="*/ 705203 w 2143125"/>
              <a:gd name="T39" fmla="*/ 8259 h 1344612"/>
              <a:gd name="T40" fmla="*/ 798510 w 2143125"/>
              <a:gd name="T41" fmla="*/ 68295 h 1344612"/>
              <a:gd name="T42" fmla="*/ 845481 w 2143125"/>
              <a:gd name="T43" fmla="*/ 187416 h 1344612"/>
              <a:gd name="T44" fmla="*/ 812792 w 2143125"/>
              <a:gd name="T45" fmla="*/ 315748 h 1344612"/>
              <a:gd name="T46" fmla="*/ 713137 w 2143125"/>
              <a:gd name="T47" fmla="*/ 315430 h 1344612"/>
              <a:gd name="T48" fmla="*/ 689969 w 2143125"/>
              <a:gd name="T49" fmla="*/ 210604 h 1344612"/>
              <a:gd name="T50" fmla="*/ 654106 w 2143125"/>
              <a:gd name="T51" fmla="*/ 157238 h 1344612"/>
              <a:gd name="T52" fmla="*/ 592853 w 2143125"/>
              <a:gd name="T53" fmla="*/ 185510 h 1344612"/>
              <a:gd name="T54" fmla="*/ 459239 w 2143125"/>
              <a:gd name="T55" fmla="*/ 595918 h 1344612"/>
              <a:gd name="T56" fmla="*/ 621734 w 2143125"/>
              <a:gd name="T57" fmla="*/ 676602 h 1344612"/>
              <a:gd name="T58" fmla="*/ 732179 w 2143125"/>
              <a:gd name="T59" fmla="*/ 793499 h 1344612"/>
              <a:gd name="T60" fmla="*/ 872141 w 2143125"/>
              <a:gd name="T61" fmla="*/ 800805 h 1344612"/>
              <a:gd name="T62" fmla="*/ 987664 w 2143125"/>
              <a:gd name="T63" fmla="*/ 661673 h 1344612"/>
              <a:gd name="T64" fmla="*/ 1156824 w 2143125"/>
              <a:gd name="T65" fmla="*/ 591153 h 1344612"/>
              <a:gd name="T66" fmla="*/ 1370098 w 2143125"/>
              <a:gd name="T67" fmla="*/ 621966 h 1344612"/>
              <a:gd name="T68" fmla="*/ 1605616 w 2143125"/>
              <a:gd name="T69" fmla="*/ 472122 h 1344612"/>
              <a:gd name="T70" fmla="*/ 1785421 w 2143125"/>
              <a:gd name="T71" fmla="*/ 107949 h 1344612"/>
              <a:gd name="T72" fmla="*/ 1894067 w 2143125"/>
              <a:gd name="T73" fmla="*/ 47942 h 1344612"/>
              <a:gd name="T74" fmla="*/ 2019231 w 2143125"/>
              <a:gd name="T75" fmla="*/ 57149 h 1344612"/>
              <a:gd name="T76" fmla="*/ 2105957 w 2143125"/>
              <a:gd name="T77" fmla="*/ 124459 h 1344612"/>
              <a:gd name="T78" fmla="*/ 2143125 w 2143125"/>
              <a:gd name="T79" fmla="*/ 252412 h 1344612"/>
              <a:gd name="T80" fmla="*/ 2097062 w 2143125"/>
              <a:gd name="T81" fmla="*/ 366712 h 1344612"/>
              <a:gd name="T82" fmla="*/ 1998900 w 2143125"/>
              <a:gd name="T83" fmla="*/ 347027 h 1344612"/>
              <a:gd name="T84" fmla="*/ 1986193 w 2143125"/>
              <a:gd name="T85" fmla="*/ 241934 h 1344612"/>
              <a:gd name="T86" fmla="*/ 1941083 w 2143125"/>
              <a:gd name="T87" fmla="*/ 199389 h 1344612"/>
              <a:gd name="T88" fmla="*/ 1877865 w 2143125"/>
              <a:gd name="T89" fmla="*/ 250189 h 1344612"/>
              <a:gd name="T90" fmla="*/ 1589733 w 2143125"/>
              <a:gd name="T91" fmla="*/ 994727 h 1344612"/>
              <a:gd name="T92" fmla="*/ 1515396 w 2143125"/>
              <a:gd name="T93" fmla="*/ 1192212 h 1344612"/>
              <a:gd name="T94" fmla="*/ 1306683 w 2143125"/>
              <a:gd name="T95" fmla="*/ 1332230 h 1344612"/>
              <a:gd name="T96" fmla="*/ 1157375 w 2143125"/>
              <a:gd name="T97" fmla="*/ 1340485 h 1344612"/>
              <a:gd name="T98" fmla="*/ 1019719 w 2143125"/>
              <a:gd name="T99" fmla="*/ 1291580 h 1344612"/>
              <a:gd name="T100" fmla="*/ 889914 w 2143125"/>
              <a:gd name="T101" fmla="*/ 1165154 h 1344612"/>
              <a:gd name="T102" fmla="*/ 835008 w 2143125"/>
              <a:gd name="T103" fmla="*/ 992668 h 1344612"/>
              <a:gd name="T104" fmla="*/ 787402 w 2143125"/>
              <a:gd name="T105" fmla="*/ 941526 h 1344612"/>
              <a:gd name="T106" fmla="*/ 742970 w 2143125"/>
              <a:gd name="T107" fmla="*/ 1064140 h 1344612"/>
              <a:gd name="T108" fmla="*/ 639820 w 2143125"/>
              <a:gd name="T109" fmla="*/ 1237529 h 1344612"/>
              <a:gd name="T110" fmla="*/ 442756 w 2143125"/>
              <a:gd name="T111" fmla="*/ 1338575 h 1344612"/>
              <a:gd name="T112" fmla="*/ 250451 w 2143125"/>
              <a:gd name="T113" fmla="*/ 1322687 h 1344612"/>
              <a:gd name="T114" fmla="*/ 113619 w 2143125"/>
              <a:gd name="T115" fmla="*/ 1236626 h 1344612"/>
              <a:gd name="T116" fmla="*/ 22851 w 2143125"/>
              <a:gd name="T117" fmla="*/ 1097176 h 1344612"/>
              <a:gd name="T118" fmla="*/ 952 w 2143125"/>
              <a:gd name="T119" fmla="*/ 935808 h 1344612"/>
              <a:gd name="T120" fmla="*/ 47606 w 2143125"/>
              <a:gd name="T121" fmla="*/ 782381 h 1344612"/>
              <a:gd name="T122" fmla="*/ 461460 w 2143125"/>
              <a:gd name="T123" fmla="*/ 100378 h 1344612"/>
              <a:gd name="T124" fmla="*/ 563020 w 2143125"/>
              <a:gd name="T125" fmla="*/ 15883 h 1344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3125" h="1344612">
                <a:moveTo>
                  <a:pt x="1212047" y="743627"/>
                </a:moveTo>
                <a:lnTo>
                  <a:pt x="1200621" y="744263"/>
                </a:lnTo>
                <a:lnTo>
                  <a:pt x="1189513" y="744898"/>
                </a:lnTo>
                <a:lnTo>
                  <a:pt x="1178405" y="746486"/>
                </a:lnTo>
                <a:lnTo>
                  <a:pt x="1167297" y="748074"/>
                </a:lnTo>
                <a:lnTo>
                  <a:pt x="1156507" y="750933"/>
                </a:lnTo>
                <a:lnTo>
                  <a:pt x="1146351" y="753792"/>
                </a:lnTo>
                <a:lnTo>
                  <a:pt x="1135877" y="757286"/>
                </a:lnTo>
                <a:lnTo>
                  <a:pt x="1126039" y="761098"/>
                </a:lnTo>
                <a:lnTo>
                  <a:pt x="1116200" y="765545"/>
                </a:lnTo>
                <a:lnTo>
                  <a:pt x="1106679" y="770628"/>
                </a:lnTo>
                <a:lnTo>
                  <a:pt x="1097158" y="776028"/>
                </a:lnTo>
                <a:lnTo>
                  <a:pt x="1088271" y="781746"/>
                </a:lnTo>
                <a:lnTo>
                  <a:pt x="1079702" y="787781"/>
                </a:lnTo>
                <a:lnTo>
                  <a:pt x="1071451" y="794452"/>
                </a:lnTo>
                <a:lnTo>
                  <a:pt x="1062881" y="801440"/>
                </a:lnTo>
                <a:lnTo>
                  <a:pt x="1055582" y="808746"/>
                </a:lnTo>
                <a:lnTo>
                  <a:pt x="1047965" y="816370"/>
                </a:lnTo>
                <a:lnTo>
                  <a:pt x="1041300" y="824629"/>
                </a:lnTo>
                <a:lnTo>
                  <a:pt x="1034318" y="833206"/>
                </a:lnTo>
                <a:lnTo>
                  <a:pt x="1028605" y="841782"/>
                </a:lnTo>
                <a:lnTo>
                  <a:pt x="1022575" y="850677"/>
                </a:lnTo>
                <a:lnTo>
                  <a:pt x="1017497" y="860206"/>
                </a:lnTo>
                <a:lnTo>
                  <a:pt x="1012102" y="869736"/>
                </a:lnTo>
                <a:lnTo>
                  <a:pt x="1007976" y="879583"/>
                </a:lnTo>
                <a:lnTo>
                  <a:pt x="1003850" y="889430"/>
                </a:lnTo>
                <a:lnTo>
                  <a:pt x="1000359" y="899913"/>
                </a:lnTo>
                <a:lnTo>
                  <a:pt x="997503" y="910396"/>
                </a:lnTo>
                <a:lnTo>
                  <a:pt x="994646" y="921196"/>
                </a:lnTo>
                <a:lnTo>
                  <a:pt x="992742" y="931996"/>
                </a:lnTo>
                <a:lnTo>
                  <a:pt x="991473" y="943114"/>
                </a:lnTo>
                <a:lnTo>
                  <a:pt x="990838" y="954232"/>
                </a:lnTo>
                <a:lnTo>
                  <a:pt x="990521" y="965668"/>
                </a:lnTo>
                <a:lnTo>
                  <a:pt x="990521" y="973609"/>
                </a:lnTo>
                <a:lnTo>
                  <a:pt x="990838" y="981550"/>
                </a:lnTo>
                <a:lnTo>
                  <a:pt x="991473" y="989174"/>
                </a:lnTo>
                <a:lnTo>
                  <a:pt x="992425" y="997115"/>
                </a:lnTo>
                <a:lnTo>
                  <a:pt x="993694" y="1004739"/>
                </a:lnTo>
                <a:lnTo>
                  <a:pt x="995281" y="1012045"/>
                </a:lnTo>
                <a:lnTo>
                  <a:pt x="997185" y="1019669"/>
                </a:lnTo>
                <a:lnTo>
                  <a:pt x="999090" y="1027292"/>
                </a:lnTo>
                <a:lnTo>
                  <a:pt x="1000994" y="1034281"/>
                </a:lnTo>
                <a:lnTo>
                  <a:pt x="1003533" y="1041587"/>
                </a:lnTo>
                <a:lnTo>
                  <a:pt x="1006389" y="1048575"/>
                </a:lnTo>
                <a:lnTo>
                  <a:pt x="1009563" y="1055881"/>
                </a:lnTo>
                <a:lnTo>
                  <a:pt x="1012737" y="1062552"/>
                </a:lnTo>
                <a:lnTo>
                  <a:pt x="1015910" y="1069223"/>
                </a:lnTo>
                <a:lnTo>
                  <a:pt x="1019401" y="1076211"/>
                </a:lnTo>
                <a:lnTo>
                  <a:pt x="1023210" y="1082882"/>
                </a:lnTo>
                <a:lnTo>
                  <a:pt x="1027653" y="1089235"/>
                </a:lnTo>
                <a:lnTo>
                  <a:pt x="1031779" y="1095270"/>
                </a:lnTo>
                <a:lnTo>
                  <a:pt x="1036540" y="1101623"/>
                </a:lnTo>
                <a:lnTo>
                  <a:pt x="1041300" y="1107341"/>
                </a:lnTo>
                <a:lnTo>
                  <a:pt x="1046061" y="1113059"/>
                </a:lnTo>
                <a:lnTo>
                  <a:pt x="1051139" y="1118459"/>
                </a:lnTo>
                <a:lnTo>
                  <a:pt x="1056534" y="1124177"/>
                </a:lnTo>
                <a:lnTo>
                  <a:pt x="1062247" y="1129259"/>
                </a:lnTo>
                <a:lnTo>
                  <a:pt x="1067642" y="1134342"/>
                </a:lnTo>
                <a:lnTo>
                  <a:pt x="1073672" y="1139107"/>
                </a:lnTo>
                <a:lnTo>
                  <a:pt x="1080020" y="1143871"/>
                </a:lnTo>
                <a:lnTo>
                  <a:pt x="1086367" y="1148319"/>
                </a:lnTo>
                <a:lnTo>
                  <a:pt x="1092715" y="1152766"/>
                </a:lnTo>
                <a:lnTo>
                  <a:pt x="1099379" y="1157213"/>
                </a:lnTo>
                <a:lnTo>
                  <a:pt x="1106044" y="1160707"/>
                </a:lnTo>
                <a:lnTo>
                  <a:pt x="1113344" y="1164519"/>
                </a:lnTo>
                <a:lnTo>
                  <a:pt x="1114226" y="1165066"/>
                </a:lnTo>
                <a:lnTo>
                  <a:pt x="1124654" y="1169987"/>
                </a:lnTo>
                <a:lnTo>
                  <a:pt x="1136726" y="1174750"/>
                </a:lnTo>
                <a:lnTo>
                  <a:pt x="1148798" y="1178560"/>
                </a:lnTo>
                <a:lnTo>
                  <a:pt x="1161187" y="1181735"/>
                </a:lnTo>
                <a:lnTo>
                  <a:pt x="1173576" y="1184592"/>
                </a:lnTo>
                <a:lnTo>
                  <a:pt x="1186283" y="1186180"/>
                </a:lnTo>
                <a:lnTo>
                  <a:pt x="1198990" y="1187450"/>
                </a:lnTo>
                <a:lnTo>
                  <a:pt x="1212015" y="1187767"/>
                </a:lnTo>
                <a:lnTo>
                  <a:pt x="1223452" y="1187450"/>
                </a:lnTo>
                <a:lnTo>
                  <a:pt x="1234570" y="1186497"/>
                </a:lnTo>
                <a:lnTo>
                  <a:pt x="1245689" y="1185227"/>
                </a:lnTo>
                <a:lnTo>
                  <a:pt x="1256808" y="1183322"/>
                </a:lnTo>
                <a:lnTo>
                  <a:pt x="1267609" y="1180465"/>
                </a:lnTo>
                <a:lnTo>
                  <a:pt x="1278092" y="1177925"/>
                </a:lnTo>
                <a:lnTo>
                  <a:pt x="1288258" y="1174115"/>
                </a:lnTo>
                <a:lnTo>
                  <a:pt x="1298106" y="1170305"/>
                </a:lnTo>
                <a:lnTo>
                  <a:pt x="1308271" y="1165860"/>
                </a:lnTo>
                <a:lnTo>
                  <a:pt x="1317801" y="1160780"/>
                </a:lnTo>
                <a:lnTo>
                  <a:pt x="1327332" y="1155700"/>
                </a:lnTo>
                <a:lnTo>
                  <a:pt x="1335909" y="1149667"/>
                </a:lnTo>
                <a:lnTo>
                  <a:pt x="1344804" y="1143635"/>
                </a:lnTo>
                <a:lnTo>
                  <a:pt x="1353064" y="1136967"/>
                </a:lnTo>
                <a:lnTo>
                  <a:pt x="1361323" y="1130300"/>
                </a:lnTo>
                <a:lnTo>
                  <a:pt x="1368947" y="1122680"/>
                </a:lnTo>
                <a:lnTo>
                  <a:pt x="1376572" y="1115060"/>
                </a:lnTo>
                <a:lnTo>
                  <a:pt x="1383243" y="1106805"/>
                </a:lnTo>
                <a:lnTo>
                  <a:pt x="1389914" y="1098550"/>
                </a:lnTo>
                <a:lnTo>
                  <a:pt x="1395950" y="1089660"/>
                </a:lnTo>
                <a:lnTo>
                  <a:pt x="1401986" y="1081087"/>
                </a:lnTo>
                <a:lnTo>
                  <a:pt x="1407069" y="1071562"/>
                </a:lnTo>
                <a:lnTo>
                  <a:pt x="1412151" y="1062037"/>
                </a:lnTo>
                <a:lnTo>
                  <a:pt x="1416599" y="1051877"/>
                </a:lnTo>
                <a:lnTo>
                  <a:pt x="1420411" y="1042035"/>
                </a:lnTo>
                <a:lnTo>
                  <a:pt x="1424223" y="1031875"/>
                </a:lnTo>
                <a:lnTo>
                  <a:pt x="1426765" y="1021397"/>
                </a:lnTo>
                <a:lnTo>
                  <a:pt x="1429624" y="1010602"/>
                </a:lnTo>
                <a:lnTo>
                  <a:pt x="1431530" y="999490"/>
                </a:lnTo>
                <a:lnTo>
                  <a:pt x="1432800" y="988377"/>
                </a:lnTo>
                <a:lnTo>
                  <a:pt x="1433753" y="977265"/>
                </a:lnTo>
                <a:lnTo>
                  <a:pt x="1434071" y="965835"/>
                </a:lnTo>
                <a:lnTo>
                  <a:pt x="1429717" y="922005"/>
                </a:lnTo>
                <a:lnTo>
                  <a:pt x="1429447" y="920878"/>
                </a:lnTo>
                <a:lnTo>
                  <a:pt x="1427225" y="911348"/>
                </a:lnTo>
                <a:lnTo>
                  <a:pt x="1424687" y="902137"/>
                </a:lnTo>
                <a:lnTo>
                  <a:pt x="1421513" y="892607"/>
                </a:lnTo>
                <a:lnTo>
                  <a:pt x="1418339" y="884030"/>
                </a:lnTo>
                <a:lnTo>
                  <a:pt x="1414531" y="875136"/>
                </a:lnTo>
                <a:lnTo>
                  <a:pt x="1410405" y="866559"/>
                </a:lnTo>
                <a:lnTo>
                  <a:pt x="1405961" y="857983"/>
                </a:lnTo>
                <a:lnTo>
                  <a:pt x="1401201" y="849724"/>
                </a:lnTo>
                <a:lnTo>
                  <a:pt x="1396123" y="842100"/>
                </a:lnTo>
                <a:lnTo>
                  <a:pt x="1390728" y="834159"/>
                </a:lnTo>
                <a:lnTo>
                  <a:pt x="1385015" y="826853"/>
                </a:lnTo>
                <a:lnTo>
                  <a:pt x="1378985" y="819547"/>
                </a:lnTo>
                <a:lnTo>
                  <a:pt x="1372637" y="812876"/>
                </a:lnTo>
                <a:lnTo>
                  <a:pt x="1365973" y="806205"/>
                </a:lnTo>
                <a:lnTo>
                  <a:pt x="1359308" y="799852"/>
                </a:lnTo>
                <a:lnTo>
                  <a:pt x="1352008" y="793817"/>
                </a:lnTo>
                <a:lnTo>
                  <a:pt x="1345026" y="788099"/>
                </a:lnTo>
                <a:lnTo>
                  <a:pt x="1337092" y="782699"/>
                </a:lnTo>
                <a:lnTo>
                  <a:pt x="1329475" y="777616"/>
                </a:lnTo>
                <a:lnTo>
                  <a:pt x="1321540" y="772851"/>
                </a:lnTo>
                <a:lnTo>
                  <a:pt x="1313289" y="768404"/>
                </a:lnTo>
                <a:lnTo>
                  <a:pt x="1304402" y="763957"/>
                </a:lnTo>
                <a:lnTo>
                  <a:pt x="1296151" y="760463"/>
                </a:lnTo>
                <a:lnTo>
                  <a:pt x="1287581" y="756969"/>
                </a:lnTo>
                <a:lnTo>
                  <a:pt x="1278378" y="754110"/>
                </a:lnTo>
                <a:lnTo>
                  <a:pt x="1269174" y="751251"/>
                </a:lnTo>
                <a:lnTo>
                  <a:pt x="1259970" y="749027"/>
                </a:lnTo>
                <a:lnTo>
                  <a:pt x="1250449" y="747439"/>
                </a:lnTo>
                <a:lnTo>
                  <a:pt x="1240928" y="745851"/>
                </a:lnTo>
                <a:lnTo>
                  <a:pt x="1231407" y="744580"/>
                </a:lnTo>
                <a:lnTo>
                  <a:pt x="1221885" y="744263"/>
                </a:lnTo>
                <a:lnTo>
                  <a:pt x="1212047" y="743627"/>
                </a:lnTo>
                <a:close/>
                <a:moveTo>
                  <a:pt x="377991" y="743627"/>
                </a:moveTo>
                <a:lnTo>
                  <a:pt x="366883" y="744263"/>
                </a:lnTo>
                <a:lnTo>
                  <a:pt x="355458" y="744898"/>
                </a:lnTo>
                <a:lnTo>
                  <a:pt x="344350" y="746486"/>
                </a:lnTo>
                <a:lnTo>
                  <a:pt x="333559" y="748074"/>
                </a:lnTo>
                <a:lnTo>
                  <a:pt x="322768" y="750933"/>
                </a:lnTo>
                <a:lnTo>
                  <a:pt x="311978" y="753792"/>
                </a:lnTo>
                <a:lnTo>
                  <a:pt x="302139" y="757286"/>
                </a:lnTo>
                <a:lnTo>
                  <a:pt x="291983" y="761098"/>
                </a:lnTo>
                <a:lnTo>
                  <a:pt x="281827" y="765545"/>
                </a:lnTo>
                <a:lnTo>
                  <a:pt x="272306" y="770628"/>
                </a:lnTo>
                <a:lnTo>
                  <a:pt x="263420" y="776028"/>
                </a:lnTo>
                <a:lnTo>
                  <a:pt x="254216" y="781746"/>
                </a:lnTo>
                <a:lnTo>
                  <a:pt x="245329" y="787781"/>
                </a:lnTo>
                <a:lnTo>
                  <a:pt x="237078" y="794452"/>
                </a:lnTo>
                <a:lnTo>
                  <a:pt x="229143" y="801440"/>
                </a:lnTo>
                <a:lnTo>
                  <a:pt x="221209" y="808746"/>
                </a:lnTo>
                <a:lnTo>
                  <a:pt x="214227" y="816370"/>
                </a:lnTo>
                <a:lnTo>
                  <a:pt x="206927" y="824629"/>
                </a:lnTo>
                <a:lnTo>
                  <a:pt x="200580" y="833206"/>
                </a:lnTo>
                <a:lnTo>
                  <a:pt x="194232" y="841782"/>
                </a:lnTo>
                <a:lnTo>
                  <a:pt x="188837" y="850677"/>
                </a:lnTo>
                <a:lnTo>
                  <a:pt x="183124" y="860206"/>
                </a:lnTo>
                <a:lnTo>
                  <a:pt x="178364" y="869736"/>
                </a:lnTo>
                <a:lnTo>
                  <a:pt x="173921" y="879583"/>
                </a:lnTo>
                <a:lnTo>
                  <a:pt x="170112" y="889430"/>
                </a:lnTo>
                <a:lnTo>
                  <a:pt x="166621" y="899913"/>
                </a:lnTo>
                <a:lnTo>
                  <a:pt x="163447" y="910396"/>
                </a:lnTo>
                <a:lnTo>
                  <a:pt x="160908" y="921196"/>
                </a:lnTo>
                <a:lnTo>
                  <a:pt x="159004" y="931996"/>
                </a:lnTo>
                <a:lnTo>
                  <a:pt x="157735" y="943114"/>
                </a:lnTo>
                <a:lnTo>
                  <a:pt x="156465" y="954232"/>
                </a:lnTo>
                <a:lnTo>
                  <a:pt x="156465" y="965668"/>
                </a:lnTo>
                <a:lnTo>
                  <a:pt x="157100" y="980280"/>
                </a:lnTo>
                <a:lnTo>
                  <a:pt x="158052" y="994574"/>
                </a:lnTo>
                <a:lnTo>
                  <a:pt x="160591" y="1008551"/>
                </a:lnTo>
                <a:lnTo>
                  <a:pt x="163765" y="1022528"/>
                </a:lnTo>
                <a:lnTo>
                  <a:pt x="167573" y="1035869"/>
                </a:lnTo>
                <a:lnTo>
                  <a:pt x="172334" y="1049528"/>
                </a:lnTo>
                <a:lnTo>
                  <a:pt x="178364" y="1062234"/>
                </a:lnTo>
                <a:lnTo>
                  <a:pt x="184711" y="1074623"/>
                </a:lnTo>
                <a:lnTo>
                  <a:pt x="192011" y="1086376"/>
                </a:lnTo>
                <a:lnTo>
                  <a:pt x="199945" y="1097812"/>
                </a:lnTo>
                <a:lnTo>
                  <a:pt x="208514" y="1108929"/>
                </a:lnTo>
                <a:lnTo>
                  <a:pt x="218035" y="1119730"/>
                </a:lnTo>
                <a:lnTo>
                  <a:pt x="228509" y="1129259"/>
                </a:lnTo>
                <a:lnTo>
                  <a:pt x="238982" y="1138789"/>
                </a:lnTo>
                <a:lnTo>
                  <a:pt x="250725" y="1147683"/>
                </a:lnTo>
                <a:lnTo>
                  <a:pt x="262785" y="1155625"/>
                </a:lnTo>
                <a:lnTo>
                  <a:pt x="266962" y="1158095"/>
                </a:lnTo>
                <a:lnTo>
                  <a:pt x="268857" y="1159044"/>
                </a:lnTo>
                <a:lnTo>
                  <a:pt x="275203" y="1162857"/>
                </a:lnTo>
                <a:lnTo>
                  <a:pt x="281867" y="1166034"/>
                </a:lnTo>
                <a:lnTo>
                  <a:pt x="288849" y="1169212"/>
                </a:lnTo>
                <a:lnTo>
                  <a:pt x="295830" y="1172072"/>
                </a:lnTo>
                <a:lnTo>
                  <a:pt x="302812" y="1174931"/>
                </a:lnTo>
                <a:lnTo>
                  <a:pt x="310110" y="1177156"/>
                </a:lnTo>
                <a:lnTo>
                  <a:pt x="317092" y="1179380"/>
                </a:lnTo>
                <a:lnTo>
                  <a:pt x="324708" y="1181286"/>
                </a:lnTo>
                <a:lnTo>
                  <a:pt x="331689" y="1182875"/>
                </a:lnTo>
                <a:lnTo>
                  <a:pt x="339305" y="1184464"/>
                </a:lnTo>
                <a:lnTo>
                  <a:pt x="346921" y="1185735"/>
                </a:lnTo>
                <a:lnTo>
                  <a:pt x="354537" y="1186371"/>
                </a:lnTo>
                <a:lnTo>
                  <a:pt x="361836" y="1187324"/>
                </a:lnTo>
                <a:lnTo>
                  <a:pt x="369452" y="1187642"/>
                </a:lnTo>
                <a:lnTo>
                  <a:pt x="377068" y="1187642"/>
                </a:lnTo>
                <a:lnTo>
                  <a:pt x="386905" y="1187642"/>
                </a:lnTo>
                <a:lnTo>
                  <a:pt x="396742" y="1186688"/>
                </a:lnTo>
                <a:lnTo>
                  <a:pt x="406262" y="1185735"/>
                </a:lnTo>
                <a:lnTo>
                  <a:pt x="415782" y="1184146"/>
                </a:lnTo>
                <a:lnTo>
                  <a:pt x="424985" y="1182557"/>
                </a:lnTo>
                <a:lnTo>
                  <a:pt x="434505" y="1180015"/>
                </a:lnTo>
                <a:lnTo>
                  <a:pt x="443708" y="1177156"/>
                </a:lnTo>
                <a:lnTo>
                  <a:pt x="452276" y="1174614"/>
                </a:lnTo>
                <a:lnTo>
                  <a:pt x="461161" y="1170801"/>
                </a:lnTo>
                <a:lnTo>
                  <a:pt x="469729" y="1167305"/>
                </a:lnTo>
                <a:lnTo>
                  <a:pt x="477980" y="1162857"/>
                </a:lnTo>
                <a:lnTo>
                  <a:pt x="486548" y="1158726"/>
                </a:lnTo>
                <a:lnTo>
                  <a:pt x="494481" y="1153960"/>
                </a:lnTo>
                <a:lnTo>
                  <a:pt x="502414" y="1148558"/>
                </a:lnTo>
                <a:lnTo>
                  <a:pt x="509713" y="1143156"/>
                </a:lnTo>
                <a:lnTo>
                  <a:pt x="517329" y="1137436"/>
                </a:lnTo>
                <a:lnTo>
                  <a:pt x="524628" y="1131717"/>
                </a:lnTo>
                <a:lnTo>
                  <a:pt x="531292" y="1125362"/>
                </a:lnTo>
                <a:lnTo>
                  <a:pt x="537639" y="1118371"/>
                </a:lnTo>
                <a:lnTo>
                  <a:pt x="543985" y="1111698"/>
                </a:lnTo>
                <a:lnTo>
                  <a:pt x="550332" y="1104708"/>
                </a:lnTo>
                <a:lnTo>
                  <a:pt x="555727" y="1097082"/>
                </a:lnTo>
                <a:lnTo>
                  <a:pt x="561439" y="1089456"/>
                </a:lnTo>
                <a:lnTo>
                  <a:pt x="566199" y="1081512"/>
                </a:lnTo>
                <a:lnTo>
                  <a:pt x="570959" y="1073250"/>
                </a:lnTo>
                <a:lnTo>
                  <a:pt x="575719" y="1064988"/>
                </a:lnTo>
                <a:lnTo>
                  <a:pt x="579527" y="1056091"/>
                </a:lnTo>
                <a:lnTo>
                  <a:pt x="583335" y="1047512"/>
                </a:lnTo>
                <a:lnTo>
                  <a:pt x="586825" y="1038615"/>
                </a:lnTo>
                <a:lnTo>
                  <a:pt x="589681" y="1029082"/>
                </a:lnTo>
                <a:lnTo>
                  <a:pt x="592220" y="1019867"/>
                </a:lnTo>
                <a:lnTo>
                  <a:pt x="594441" y="1010335"/>
                </a:lnTo>
                <a:lnTo>
                  <a:pt x="596172" y="1003112"/>
                </a:lnTo>
                <a:lnTo>
                  <a:pt x="600152" y="965668"/>
                </a:lnTo>
                <a:lnTo>
                  <a:pt x="599517" y="954232"/>
                </a:lnTo>
                <a:lnTo>
                  <a:pt x="598883" y="943114"/>
                </a:lnTo>
                <a:lnTo>
                  <a:pt x="597296" y="931996"/>
                </a:lnTo>
                <a:lnTo>
                  <a:pt x="595392" y="921196"/>
                </a:lnTo>
                <a:lnTo>
                  <a:pt x="592853" y="910396"/>
                </a:lnTo>
                <a:lnTo>
                  <a:pt x="589679" y="899913"/>
                </a:lnTo>
                <a:lnTo>
                  <a:pt x="586505" y="889430"/>
                </a:lnTo>
                <a:lnTo>
                  <a:pt x="582697" y="879583"/>
                </a:lnTo>
                <a:lnTo>
                  <a:pt x="577936" y="869736"/>
                </a:lnTo>
                <a:lnTo>
                  <a:pt x="573175" y="860206"/>
                </a:lnTo>
                <a:lnTo>
                  <a:pt x="567780" y="850677"/>
                </a:lnTo>
                <a:lnTo>
                  <a:pt x="562067" y="841782"/>
                </a:lnTo>
                <a:lnTo>
                  <a:pt x="555720" y="833206"/>
                </a:lnTo>
                <a:lnTo>
                  <a:pt x="549373" y="824629"/>
                </a:lnTo>
                <a:lnTo>
                  <a:pt x="542073" y="816370"/>
                </a:lnTo>
                <a:lnTo>
                  <a:pt x="535091" y="808746"/>
                </a:lnTo>
                <a:lnTo>
                  <a:pt x="527156" y="801440"/>
                </a:lnTo>
                <a:lnTo>
                  <a:pt x="519222" y="794452"/>
                </a:lnTo>
                <a:lnTo>
                  <a:pt x="510653" y="787781"/>
                </a:lnTo>
                <a:lnTo>
                  <a:pt x="502084" y="781746"/>
                </a:lnTo>
                <a:lnTo>
                  <a:pt x="492880" y="776028"/>
                </a:lnTo>
                <a:lnTo>
                  <a:pt x="483676" y="770628"/>
                </a:lnTo>
                <a:lnTo>
                  <a:pt x="474155" y="765545"/>
                </a:lnTo>
                <a:lnTo>
                  <a:pt x="464317" y="761098"/>
                </a:lnTo>
                <a:lnTo>
                  <a:pt x="454478" y="757286"/>
                </a:lnTo>
                <a:lnTo>
                  <a:pt x="444005" y="753792"/>
                </a:lnTo>
                <a:lnTo>
                  <a:pt x="433531" y="750933"/>
                </a:lnTo>
                <a:lnTo>
                  <a:pt x="422741" y="748074"/>
                </a:lnTo>
                <a:lnTo>
                  <a:pt x="411950" y="746486"/>
                </a:lnTo>
                <a:lnTo>
                  <a:pt x="400842" y="744898"/>
                </a:lnTo>
                <a:lnTo>
                  <a:pt x="389417" y="744263"/>
                </a:lnTo>
                <a:lnTo>
                  <a:pt x="377991" y="743627"/>
                </a:lnTo>
                <a:close/>
                <a:moveTo>
                  <a:pt x="642045" y="0"/>
                </a:moveTo>
                <a:lnTo>
                  <a:pt x="651249" y="0"/>
                </a:lnTo>
                <a:lnTo>
                  <a:pt x="660453" y="318"/>
                </a:lnTo>
                <a:lnTo>
                  <a:pt x="669339" y="1270"/>
                </a:lnTo>
                <a:lnTo>
                  <a:pt x="678226" y="2541"/>
                </a:lnTo>
                <a:lnTo>
                  <a:pt x="687430" y="4129"/>
                </a:lnTo>
                <a:lnTo>
                  <a:pt x="695999" y="6035"/>
                </a:lnTo>
                <a:lnTo>
                  <a:pt x="705203" y="8259"/>
                </a:lnTo>
                <a:lnTo>
                  <a:pt x="713772" y="10800"/>
                </a:lnTo>
                <a:lnTo>
                  <a:pt x="722341" y="13977"/>
                </a:lnTo>
                <a:lnTo>
                  <a:pt x="730910" y="17471"/>
                </a:lnTo>
                <a:lnTo>
                  <a:pt x="737575" y="20647"/>
                </a:lnTo>
                <a:lnTo>
                  <a:pt x="743922" y="24142"/>
                </a:lnTo>
                <a:lnTo>
                  <a:pt x="750904" y="27953"/>
                </a:lnTo>
                <a:lnTo>
                  <a:pt x="757252" y="31765"/>
                </a:lnTo>
                <a:lnTo>
                  <a:pt x="763599" y="36212"/>
                </a:lnTo>
                <a:lnTo>
                  <a:pt x="769312" y="40660"/>
                </a:lnTo>
                <a:lnTo>
                  <a:pt x="775659" y="45742"/>
                </a:lnTo>
                <a:lnTo>
                  <a:pt x="781689" y="50824"/>
                </a:lnTo>
                <a:lnTo>
                  <a:pt x="787719" y="56542"/>
                </a:lnTo>
                <a:lnTo>
                  <a:pt x="793115" y="61942"/>
                </a:lnTo>
                <a:lnTo>
                  <a:pt x="798510" y="68295"/>
                </a:lnTo>
                <a:lnTo>
                  <a:pt x="803906" y="74649"/>
                </a:lnTo>
                <a:lnTo>
                  <a:pt x="808666" y="81319"/>
                </a:lnTo>
                <a:lnTo>
                  <a:pt x="813427" y="88625"/>
                </a:lnTo>
                <a:lnTo>
                  <a:pt x="818187" y="96249"/>
                </a:lnTo>
                <a:lnTo>
                  <a:pt x="822313" y="103555"/>
                </a:lnTo>
                <a:lnTo>
                  <a:pt x="826122" y="111496"/>
                </a:lnTo>
                <a:lnTo>
                  <a:pt x="830247" y="120073"/>
                </a:lnTo>
                <a:lnTo>
                  <a:pt x="833421" y="128650"/>
                </a:lnTo>
                <a:lnTo>
                  <a:pt x="835960" y="137862"/>
                </a:lnTo>
                <a:lnTo>
                  <a:pt x="838817" y="147074"/>
                </a:lnTo>
                <a:lnTo>
                  <a:pt x="841356" y="156603"/>
                </a:lnTo>
                <a:lnTo>
                  <a:pt x="842942" y="166450"/>
                </a:lnTo>
                <a:lnTo>
                  <a:pt x="844529" y="176615"/>
                </a:lnTo>
                <a:lnTo>
                  <a:pt x="845481" y="187416"/>
                </a:lnTo>
                <a:lnTo>
                  <a:pt x="846116" y="198216"/>
                </a:lnTo>
                <a:lnTo>
                  <a:pt x="846433" y="209334"/>
                </a:lnTo>
                <a:lnTo>
                  <a:pt x="846116" y="220769"/>
                </a:lnTo>
                <a:lnTo>
                  <a:pt x="845164" y="232840"/>
                </a:lnTo>
                <a:lnTo>
                  <a:pt x="843894" y="244911"/>
                </a:lnTo>
                <a:lnTo>
                  <a:pt x="841990" y="257299"/>
                </a:lnTo>
                <a:lnTo>
                  <a:pt x="840086" y="270323"/>
                </a:lnTo>
                <a:lnTo>
                  <a:pt x="838182" y="277947"/>
                </a:lnTo>
                <a:lnTo>
                  <a:pt x="835325" y="285571"/>
                </a:lnTo>
                <a:lnTo>
                  <a:pt x="831834" y="292559"/>
                </a:lnTo>
                <a:lnTo>
                  <a:pt x="827708" y="298912"/>
                </a:lnTo>
                <a:lnTo>
                  <a:pt x="823265" y="304947"/>
                </a:lnTo>
                <a:lnTo>
                  <a:pt x="818187" y="310665"/>
                </a:lnTo>
                <a:lnTo>
                  <a:pt x="812792" y="315748"/>
                </a:lnTo>
                <a:lnTo>
                  <a:pt x="806762" y="320195"/>
                </a:lnTo>
                <a:lnTo>
                  <a:pt x="800097" y="324007"/>
                </a:lnTo>
                <a:lnTo>
                  <a:pt x="793115" y="327183"/>
                </a:lnTo>
                <a:lnTo>
                  <a:pt x="786133" y="330042"/>
                </a:lnTo>
                <a:lnTo>
                  <a:pt x="778833" y="331630"/>
                </a:lnTo>
                <a:lnTo>
                  <a:pt x="771533" y="332901"/>
                </a:lnTo>
                <a:lnTo>
                  <a:pt x="763599" y="333219"/>
                </a:lnTo>
                <a:lnTo>
                  <a:pt x="755665" y="333219"/>
                </a:lnTo>
                <a:lnTo>
                  <a:pt x="748048" y="331948"/>
                </a:lnTo>
                <a:lnTo>
                  <a:pt x="740114" y="330042"/>
                </a:lnTo>
                <a:lnTo>
                  <a:pt x="732497" y="327183"/>
                </a:lnTo>
                <a:lnTo>
                  <a:pt x="725832" y="323689"/>
                </a:lnTo>
                <a:lnTo>
                  <a:pt x="719167" y="319560"/>
                </a:lnTo>
                <a:lnTo>
                  <a:pt x="713137" y="315430"/>
                </a:lnTo>
                <a:lnTo>
                  <a:pt x="707424" y="310030"/>
                </a:lnTo>
                <a:lnTo>
                  <a:pt x="702346" y="304630"/>
                </a:lnTo>
                <a:lnTo>
                  <a:pt x="697903" y="298594"/>
                </a:lnTo>
                <a:lnTo>
                  <a:pt x="694095" y="291924"/>
                </a:lnTo>
                <a:lnTo>
                  <a:pt x="690921" y="285253"/>
                </a:lnTo>
                <a:lnTo>
                  <a:pt x="688382" y="277947"/>
                </a:lnTo>
                <a:lnTo>
                  <a:pt x="686478" y="270959"/>
                </a:lnTo>
                <a:lnTo>
                  <a:pt x="685208" y="263335"/>
                </a:lnTo>
                <a:lnTo>
                  <a:pt x="684891" y="255393"/>
                </a:lnTo>
                <a:lnTo>
                  <a:pt x="685208" y="247452"/>
                </a:lnTo>
                <a:lnTo>
                  <a:pt x="686478" y="239828"/>
                </a:lnTo>
                <a:lnTo>
                  <a:pt x="688382" y="228393"/>
                </a:lnTo>
                <a:lnTo>
                  <a:pt x="689651" y="216322"/>
                </a:lnTo>
                <a:lnTo>
                  <a:pt x="689969" y="210604"/>
                </a:lnTo>
                <a:lnTo>
                  <a:pt x="689969" y="204887"/>
                </a:lnTo>
                <a:lnTo>
                  <a:pt x="689651" y="198851"/>
                </a:lnTo>
                <a:lnTo>
                  <a:pt x="689017" y="193451"/>
                </a:lnTo>
                <a:lnTo>
                  <a:pt x="688064" y="188369"/>
                </a:lnTo>
                <a:lnTo>
                  <a:pt x="686478" y="182968"/>
                </a:lnTo>
                <a:lnTo>
                  <a:pt x="684891" y="178204"/>
                </a:lnTo>
                <a:lnTo>
                  <a:pt x="682669" y="174074"/>
                </a:lnTo>
                <a:lnTo>
                  <a:pt x="679813" y="169945"/>
                </a:lnTo>
                <a:lnTo>
                  <a:pt x="676322" y="166450"/>
                </a:lnTo>
                <a:lnTo>
                  <a:pt x="672196" y="163592"/>
                </a:lnTo>
                <a:lnTo>
                  <a:pt x="667753" y="160733"/>
                </a:lnTo>
                <a:lnTo>
                  <a:pt x="663627" y="159144"/>
                </a:lnTo>
                <a:lnTo>
                  <a:pt x="658866" y="158191"/>
                </a:lnTo>
                <a:lnTo>
                  <a:pt x="654106" y="157238"/>
                </a:lnTo>
                <a:lnTo>
                  <a:pt x="649345" y="156921"/>
                </a:lnTo>
                <a:lnTo>
                  <a:pt x="644584" y="156921"/>
                </a:lnTo>
                <a:lnTo>
                  <a:pt x="639189" y="157238"/>
                </a:lnTo>
                <a:lnTo>
                  <a:pt x="634428" y="157556"/>
                </a:lnTo>
                <a:lnTo>
                  <a:pt x="629350" y="158827"/>
                </a:lnTo>
                <a:lnTo>
                  <a:pt x="624590" y="160097"/>
                </a:lnTo>
                <a:lnTo>
                  <a:pt x="620147" y="162003"/>
                </a:lnTo>
                <a:lnTo>
                  <a:pt x="615386" y="163909"/>
                </a:lnTo>
                <a:lnTo>
                  <a:pt x="611578" y="166450"/>
                </a:lnTo>
                <a:lnTo>
                  <a:pt x="607452" y="168674"/>
                </a:lnTo>
                <a:lnTo>
                  <a:pt x="603961" y="171851"/>
                </a:lnTo>
                <a:lnTo>
                  <a:pt x="600470" y="175027"/>
                </a:lnTo>
                <a:lnTo>
                  <a:pt x="597613" y="178839"/>
                </a:lnTo>
                <a:lnTo>
                  <a:pt x="592853" y="185510"/>
                </a:lnTo>
                <a:lnTo>
                  <a:pt x="586188" y="196628"/>
                </a:lnTo>
                <a:lnTo>
                  <a:pt x="566193" y="228393"/>
                </a:lnTo>
                <a:lnTo>
                  <a:pt x="540169" y="271911"/>
                </a:lnTo>
                <a:lnTo>
                  <a:pt x="508749" y="325277"/>
                </a:lnTo>
                <a:lnTo>
                  <a:pt x="435436" y="451386"/>
                </a:lnTo>
                <a:lnTo>
                  <a:pt x="356093" y="587977"/>
                </a:lnTo>
                <a:lnTo>
                  <a:pt x="367201" y="587659"/>
                </a:lnTo>
                <a:lnTo>
                  <a:pt x="377991" y="587342"/>
                </a:lnTo>
                <a:lnTo>
                  <a:pt x="391638" y="587342"/>
                </a:lnTo>
                <a:lnTo>
                  <a:pt x="405603" y="587977"/>
                </a:lnTo>
                <a:lnTo>
                  <a:pt x="419250" y="589248"/>
                </a:lnTo>
                <a:lnTo>
                  <a:pt x="432579" y="591153"/>
                </a:lnTo>
                <a:lnTo>
                  <a:pt x="446226" y="593377"/>
                </a:lnTo>
                <a:lnTo>
                  <a:pt x="459239" y="595918"/>
                </a:lnTo>
                <a:lnTo>
                  <a:pt x="472251" y="599095"/>
                </a:lnTo>
                <a:lnTo>
                  <a:pt x="484946" y="602271"/>
                </a:lnTo>
                <a:lnTo>
                  <a:pt x="497641" y="606719"/>
                </a:lnTo>
                <a:lnTo>
                  <a:pt x="510018" y="611166"/>
                </a:lnTo>
                <a:lnTo>
                  <a:pt x="522396" y="615930"/>
                </a:lnTo>
                <a:lnTo>
                  <a:pt x="534139" y="621013"/>
                </a:lnTo>
                <a:lnTo>
                  <a:pt x="546199" y="626731"/>
                </a:lnTo>
                <a:lnTo>
                  <a:pt x="557624" y="632448"/>
                </a:lnTo>
                <a:lnTo>
                  <a:pt x="569050" y="639437"/>
                </a:lnTo>
                <a:lnTo>
                  <a:pt x="580158" y="646108"/>
                </a:lnTo>
                <a:lnTo>
                  <a:pt x="590948" y="653096"/>
                </a:lnTo>
                <a:lnTo>
                  <a:pt x="601739" y="660720"/>
                </a:lnTo>
                <a:lnTo>
                  <a:pt x="611895" y="668661"/>
                </a:lnTo>
                <a:lnTo>
                  <a:pt x="621734" y="676602"/>
                </a:lnTo>
                <a:lnTo>
                  <a:pt x="631255" y="685497"/>
                </a:lnTo>
                <a:lnTo>
                  <a:pt x="640776" y="694073"/>
                </a:lnTo>
                <a:lnTo>
                  <a:pt x="649980" y="703285"/>
                </a:lnTo>
                <a:lnTo>
                  <a:pt x="658866" y="712815"/>
                </a:lnTo>
                <a:lnTo>
                  <a:pt x="667435" y="722662"/>
                </a:lnTo>
                <a:lnTo>
                  <a:pt x="675370" y="732509"/>
                </a:lnTo>
                <a:lnTo>
                  <a:pt x="683304" y="742992"/>
                </a:lnTo>
                <a:lnTo>
                  <a:pt x="690921" y="753792"/>
                </a:lnTo>
                <a:lnTo>
                  <a:pt x="697903" y="764275"/>
                </a:lnTo>
                <a:lnTo>
                  <a:pt x="704885" y="775393"/>
                </a:lnTo>
                <a:lnTo>
                  <a:pt x="711233" y="787146"/>
                </a:lnTo>
                <a:lnTo>
                  <a:pt x="716945" y="798581"/>
                </a:lnTo>
                <a:lnTo>
                  <a:pt x="724562" y="796040"/>
                </a:lnTo>
                <a:lnTo>
                  <a:pt x="732179" y="793499"/>
                </a:lnTo>
                <a:lnTo>
                  <a:pt x="740114" y="791275"/>
                </a:lnTo>
                <a:lnTo>
                  <a:pt x="748048" y="789369"/>
                </a:lnTo>
                <a:lnTo>
                  <a:pt x="755982" y="787781"/>
                </a:lnTo>
                <a:lnTo>
                  <a:pt x="763917" y="786193"/>
                </a:lnTo>
                <a:lnTo>
                  <a:pt x="772168" y="785558"/>
                </a:lnTo>
                <a:lnTo>
                  <a:pt x="780420" y="784922"/>
                </a:lnTo>
                <a:lnTo>
                  <a:pt x="792480" y="784605"/>
                </a:lnTo>
                <a:lnTo>
                  <a:pt x="804223" y="784922"/>
                </a:lnTo>
                <a:lnTo>
                  <a:pt x="816283" y="786193"/>
                </a:lnTo>
                <a:lnTo>
                  <a:pt x="827708" y="788099"/>
                </a:lnTo>
                <a:lnTo>
                  <a:pt x="839134" y="790322"/>
                </a:lnTo>
                <a:lnTo>
                  <a:pt x="850242" y="793499"/>
                </a:lnTo>
                <a:lnTo>
                  <a:pt x="861350" y="796993"/>
                </a:lnTo>
                <a:lnTo>
                  <a:pt x="872141" y="800805"/>
                </a:lnTo>
                <a:lnTo>
                  <a:pt x="878171" y="789052"/>
                </a:lnTo>
                <a:lnTo>
                  <a:pt x="884518" y="777616"/>
                </a:lnTo>
                <a:lnTo>
                  <a:pt x="891183" y="766498"/>
                </a:lnTo>
                <a:lnTo>
                  <a:pt x="898483" y="755380"/>
                </a:lnTo>
                <a:lnTo>
                  <a:pt x="905782" y="744580"/>
                </a:lnTo>
                <a:lnTo>
                  <a:pt x="913399" y="734098"/>
                </a:lnTo>
                <a:lnTo>
                  <a:pt x="921651" y="723933"/>
                </a:lnTo>
                <a:lnTo>
                  <a:pt x="930220" y="714403"/>
                </a:lnTo>
                <a:lnTo>
                  <a:pt x="938789" y="704556"/>
                </a:lnTo>
                <a:lnTo>
                  <a:pt x="947993" y="695344"/>
                </a:lnTo>
                <a:lnTo>
                  <a:pt x="957514" y="686132"/>
                </a:lnTo>
                <a:lnTo>
                  <a:pt x="967352" y="677873"/>
                </a:lnTo>
                <a:lnTo>
                  <a:pt x="977191" y="669614"/>
                </a:lnTo>
                <a:lnTo>
                  <a:pt x="987664" y="661673"/>
                </a:lnTo>
                <a:lnTo>
                  <a:pt x="998455" y="654049"/>
                </a:lnTo>
                <a:lnTo>
                  <a:pt x="1008928" y="646425"/>
                </a:lnTo>
                <a:lnTo>
                  <a:pt x="1020036" y="639755"/>
                </a:lnTo>
                <a:lnTo>
                  <a:pt x="1031779" y="633401"/>
                </a:lnTo>
                <a:lnTo>
                  <a:pt x="1043204" y="627048"/>
                </a:lnTo>
                <a:lnTo>
                  <a:pt x="1054947" y="621331"/>
                </a:lnTo>
                <a:lnTo>
                  <a:pt x="1067007" y="616248"/>
                </a:lnTo>
                <a:lnTo>
                  <a:pt x="1079385" y="611166"/>
                </a:lnTo>
                <a:lnTo>
                  <a:pt x="1091762" y="606719"/>
                </a:lnTo>
                <a:lnTo>
                  <a:pt x="1104457" y="602907"/>
                </a:lnTo>
                <a:lnTo>
                  <a:pt x="1117152" y="599095"/>
                </a:lnTo>
                <a:lnTo>
                  <a:pt x="1130482" y="595918"/>
                </a:lnTo>
                <a:lnTo>
                  <a:pt x="1143811" y="593377"/>
                </a:lnTo>
                <a:lnTo>
                  <a:pt x="1156824" y="591153"/>
                </a:lnTo>
                <a:lnTo>
                  <a:pt x="1170471" y="589248"/>
                </a:lnTo>
                <a:lnTo>
                  <a:pt x="1184435" y="587977"/>
                </a:lnTo>
                <a:lnTo>
                  <a:pt x="1198082" y="587342"/>
                </a:lnTo>
                <a:lnTo>
                  <a:pt x="1212047" y="587342"/>
                </a:lnTo>
                <a:lnTo>
                  <a:pt x="1228867" y="587342"/>
                </a:lnTo>
                <a:lnTo>
                  <a:pt x="1245371" y="588612"/>
                </a:lnTo>
                <a:lnTo>
                  <a:pt x="1261557" y="590518"/>
                </a:lnTo>
                <a:lnTo>
                  <a:pt x="1278060" y="592742"/>
                </a:lnTo>
                <a:lnTo>
                  <a:pt x="1293929" y="595918"/>
                </a:lnTo>
                <a:lnTo>
                  <a:pt x="1309797" y="600048"/>
                </a:lnTo>
                <a:lnTo>
                  <a:pt x="1325031" y="604495"/>
                </a:lnTo>
                <a:lnTo>
                  <a:pt x="1340583" y="609895"/>
                </a:lnTo>
                <a:lnTo>
                  <a:pt x="1355182" y="615613"/>
                </a:lnTo>
                <a:lnTo>
                  <a:pt x="1370098" y="621966"/>
                </a:lnTo>
                <a:lnTo>
                  <a:pt x="1384697" y="628954"/>
                </a:lnTo>
                <a:lnTo>
                  <a:pt x="1398662" y="636578"/>
                </a:lnTo>
                <a:lnTo>
                  <a:pt x="1411992" y="644837"/>
                </a:lnTo>
                <a:lnTo>
                  <a:pt x="1425639" y="653731"/>
                </a:lnTo>
                <a:lnTo>
                  <a:pt x="1438651" y="662626"/>
                </a:lnTo>
                <a:lnTo>
                  <a:pt x="1451028" y="672791"/>
                </a:lnTo>
                <a:lnTo>
                  <a:pt x="1463089" y="682955"/>
                </a:lnTo>
                <a:lnTo>
                  <a:pt x="1474831" y="693756"/>
                </a:lnTo>
                <a:lnTo>
                  <a:pt x="1486257" y="705191"/>
                </a:lnTo>
                <a:lnTo>
                  <a:pt x="1497047" y="716627"/>
                </a:lnTo>
                <a:lnTo>
                  <a:pt x="1500344" y="720649"/>
                </a:lnTo>
                <a:lnTo>
                  <a:pt x="1506819" y="705167"/>
                </a:lnTo>
                <a:lnTo>
                  <a:pt x="1554471" y="591184"/>
                </a:lnTo>
                <a:lnTo>
                  <a:pt x="1605616" y="472122"/>
                </a:lnTo>
                <a:lnTo>
                  <a:pt x="1631031" y="413384"/>
                </a:lnTo>
                <a:lnTo>
                  <a:pt x="1656127" y="356552"/>
                </a:lnTo>
                <a:lnTo>
                  <a:pt x="1680270" y="303529"/>
                </a:lnTo>
                <a:lnTo>
                  <a:pt x="1702508" y="254634"/>
                </a:lnTo>
                <a:lnTo>
                  <a:pt x="1723157" y="211772"/>
                </a:lnTo>
                <a:lnTo>
                  <a:pt x="1732369" y="192722"/>
                </a:lnTo>
                <a:lnTo>
                  <a:pt x="1740947" y="175577"/>
                </a:lnTo>
                <a:lnTo>
                  <a:pt x="1748889" y="160654"/>
                </a:lnTo>
                <a:lnTo>
                  <a:pt x="1756195" y="147637"/>
                </a:lnTo>
                <a:lnTo>
                  <a:pt x="1762549" y="136842"/>
                </a:lnTo>
                <a:lnTo>
                  <a:pt x="1767949" y="128904"/>
                </a:lnTo>
                <a:lnTo>
                  <a:pt x="1773667" y="121602"/>
                </a:lnTo>
                <a:lnTo>
                  <a:pt x="1779385" y="114617"/>
                </a:lnTo>
                <a:lnTo>
                  <a:pt x="1785421" y="107949"/>
                </a:lnTo>
                <a:lnTo>
                  <a:pt x="1792093" y="101599"/>
                </a:lnTo>
                <a:lnTo>
                  <a:pt x="1798446" y="95567"/>
                </a:lnTo>
                <a:lnTo>
                  <a:pt x="1805753" y="89852"/>
                </a:lnTo>
                <a:lnTo>
                  <a:pt x="1812741" y="84454"/>
                </a:lnTo>
                <a:lnTo>
                  <a:pt x="1820048" y="79374"/>
                </a:lnTo>
                <a:lnTo>
                  <a:pt x="1827990" y="74612"/>
                </a:lnTo>
                <a:lnTo>
                  <a:pt x="1835297" y="70167"/>
                </a:lnTo>
                <a:lnTo>
                  <a:pt x="1843238" y="65722"/>
                </a:lnTo>
                <a:lnTo>
                  <a:pt x="1851816" y="62229"/>
                </a:lnTo>
                <a:lnTo>
                  <a:pt x="1860075" y="58737"/>
                </a:lnTo>
                <a:lnTo>
                  <a:pt x="1868335" y="55562"/>
                </a:lnTo>
                <a:lnTo>
                  <a:pt x="1876594" y="52704"/>
                </a:lnTo>
                <a:lnTo>
                  <a:pt x="1885489" y="50164"/>
                </a:lnTo>
                <a:lnTo>
                  <a:pt x="1894067" y="47942"/>
                </a:lnTo>
                <a:lnTo>
                  <a:pt x="1902962" y="46354"/>
                </a:lnTo>
                <a:lnTo>
                  <a:pt x="1912174" y="44767"/>
                </a:lnTo>
                <a:lnTo>
                  <a:pt x="1920751" y="43814"/>
                </a:lnTo>
                <a:lnTo>
                  <a:pt x="1929964" y="43179"/>
                </a:lnTo>
                <a:lnTo>
                  <a:pt x="1939177" y="42862"/>
                </a:lnTo>
                <a:lnTo>
                  <a:pt x="1947754" y="42862"/>
                </a:lnTo>
                <a:lnTo>
                  <a:pt x="1956967" y="43179"/>
                </a:lnTo>
                <a:lnTo>
                  <a:pt x="1966179" y="43814"/>
                </a:lnTo>
                <a:lnTo>
                  <a:pt x="1975074" y="45084"/>
                </a:lnTo>
                <a:lnTo>
                  <a:pt x="1983969" y="46672"/>
                </a:lnTo>
                <a:lnTo>
                  <a:pt x="1993182" y="48577"/>
                </a:lnTo>
                <a:lnTo>
                  <a:pt x="2001759" y="51117"/>
                </a:lnTo>
                <a:lnTo>
                  <a:pt x="2010654" y="53974"/>
                </a:lnTo>
                <a:lnTo>
                  <a:pt x="2019231" y="57149"/>
                </a:lnTo>
                <a:lnTo>
                  <a:pt x="2027491" y="60642"/>
                </a:lnTo>
                <a:lnTo>
                  <a:pt x="2034480" y="63499"/>
                </a:lnTo>
                <a:lnTo>
                  <a:pt x="2040833" y="66992"/>
                </a:lnTo>
                <a:lnTo>
                  <a:pt x="2047504" y="70484"/>
                </a:lnTo>
                <a:lnTo>
                  <a:pt x="2053858" y="74612"/>
                </a:lnTo>
                <a:lnTo>
                  <a:pt x="2060211" y="78739"/>
                </a:lnTo>
                <a:lnTo>
                  <a:pt x="2066565" y="83502"/>
                </a:lnTo>
                <a:lnTo>
                  <a:pt x="2072601" y="88264"/>
                </a:lnTo>
                <a:lnTo>
                  <a:pt x="2078319" y="93662"/>
                </a:lnTo>
                <a:lnTo>
                  <a:pt x="2084355" y="99059"/>
                </a:lnTo>
                <a:lnTo>
                  <a:pt x="2090073" y="105092"/>
                </a:lnTo>
                <a:lnTo>
                  <a:pt x="2095473" y="111124"/>
                </a:lnTo>
                <a:lnTo>
                  <a:pt x="2100556" y="117474"/>
                </a:lnTo>
                <a:lnTo>
                  <a:pt x="2105957" y="124459"/>
                </a:lnTo>
                <a:lnTo>
                  <a:pt x="2110722" y="131127"/>
                </a:lnTo>
                <a:lnTo>
                  <a:pt x="2114852" y="138747"/>
                </a:lnTo>
                <a:lnTo>
                  <a:pt x="2119299" y="146367"/>
                </a:lnTo>
                <a:lnTo>
                  <a:pt x="2123429" y="154622"/>
                </a:lnTo>
                <a:lnTo>
                  <a:pt x="2126923" y="162877"/>
                </a:lnTo>
                <a:lnTo>
                  <a:pt x="2130100" y="171449"/>
                </a:lnTo>
                <a:lnTo>
                  <a:pt x="2133277" y="180339"/>
                </a:lnTo>
                <a:lnTo>
                  <a:pt x="2135501" y="189547"/>
                </a:lnTo>
                <a:lnTo>
                  <a:pt x="2138042" y="199389"/>
                </a:lnTo>
                <a:lnTo>
                  <a:pt x="2139948" y="209549"/>
                </a:lnTo>
                <a:lnTo>
                  <a:pt x="2141219" y="219392"/>
                </a:lnTo>
                <a:lnTo>
                  <a:pt x="2142490" y="230187"/>
                </a:lnTo>
                <a:lnTo>
                  <a:pt x="2143125" y="240664"/>
                </a:lnTo>
                <a:lnTo>
                  <a:pt x="2143125" y="252412"/>
                </a:lnTo>
                <a:lnTo>
                  <a:pt x="2142807" y="263842"/>
                </a:lnTo>
                <a:lnTo>
                  <a:pt x="2141854" y="275589"/>
                </a:lnTo>
                <a:lnTo>
                  <a:pt x="2140901" y="287654"/>
                </a:lnTo>
                <a:lnTo>
                  <a:pt x="2139313" y="300354"/>
                </a:lnTo>
                <a:lnTo>
                  <a:pt x="2136771" y="313054"/>
                </a:lnTo>
                <a:lnTo>
                  <a:pt x="2134865" y="320992"/>
                </a:lnTo>
                <a:lnTo>
                  <a:pt x="2132006" y="327977"/>
                </a:lnTo>
                <a:lnTo>
                  <a:pt x="2128829" y="335279"/>
                </a:lnTo>
                <a:lnTo>
                  <a:pt x="2125017" y="341629"/>
                </a:lnTo>
                <a:lnTo>
                  <a:pt x="2120252" y="347979"/>
                </a:lnTo>
                <a:lnTo>
                  <a:pt x="2114852" y="353377"/>
                </a:lnTo>
                <a:lnTo>
                  <a:pt x="2109451" y="358139"/>
                </a:lnTo>
                <a:lnTo>
                  <a:pt x="2103415" y="362902"/>
                </a:lnTo>
                <a:lnTo>
                  <a:pt x="2097062" y="366712"/>
                </a:lnTo>
                <a:lnTo>
                  <a:pt x="2090073" y="369887"/>
                </a:lnTo>
                <a:lnTo>
                  <a:pt x="2083084" y="372427"/>
                </a:lnTo>
                <a:lnTo>
                  <a:pt x="2075778" y="374649"/>
                </a:lnTo>
                <a:lnTo>
                  <a:pt x="2068153" y="375602"/>
                </a:lnTo>
                <a:lnTo>
                  <a:pt x="2060211" y="376237"/>
                </a:lnTo>
                <a:lnTo>
                  <a:pt x="2052587" y="375602"/>
                </a:lnTo>
                <a:lnTo>
                  <a:pt x="2044645" y="374649"/>
                </a:lnTo>
                <a:lnTo>
                  <a:pt x="2036703" y="372427"/>
                </a:lnTo>
                <a:lnTo>
                  <a:pt x="2029715" y="369887"/>
                </a:lnTo>
                <a:lnTo>
                  <a:pt x="2022408" y="366712"/>
                </a:lnTo>
                <a:lnTo>
                  <a:pt x="2015737" y="362584"/>
                </a:lnTo>
                <a:lnTo>
                  <a:pt x="2009701" y="357822"/>
                </a:lnTo>
                <a:lnTo>
                  <a:pt x="2004300" y="352742"/>
                </a:lnTo>
                <a:lnTo>
                  <a:pt x="1998900" y="347027"/>
                </a:lnTo>
                <a:lnTo>
                  <a:pt x="1994770" y="341312"/>
                </a:lnTo>
                <a:lnTo>
                  <a:pt x="1990640" y="334962"/>
                </a:lnTo>
                <a:lnTo>
                  <a:pt x="1987463" y="327977"/>
                </a:lnTo>
                <a:lnTo>
                  <a:pt x="1985240" y="320992"/>
                </a:lnTo>
                <a:lnTo>
                  <a:pt x="1983016" y="313372"/>
                </a:lnTo>
                <a:lnTo>
                  <a:pt x="1982063" y="305752"/>
                </a:lnTo>
                <a:lnTo>
                  <a:pt x="1981428" y="298449"/>
                </a:lnTo>
                <a:lnTo>
                  <a:pt x="1982063" y="290512"/>
                </a:lnTo>
                <a:lnTo>
                  <a:pt x="1983016" y="282574"/>
                </a:lnTo>
                <a:lnTo>
                  <a:pt x="1985240" y="270827"/>
                </a:lnTo>
                <a:lnTo>
                  <a:pt x="1986193" y="259397"/>
                </a:lnTo>
                <a:lnTo>
                  <a:pt x="1986828" y="253364"/>
                </a:lnTo>
                <a:lnTo>
                  <a:pt x="1986828" y="247649"/>
                </a:lnTo>
                <a:lnTo>
                  <a:pt x="1986193" y="241934"/>
                </a:lnTo>
                <a:lnTo>
                  <a:pt x="1985875" y="236537"/>
                </a:lnTo>
                <a:lnTo>
                  <a:pt x="1984604" y="230822"/>
                </a:lnTo>
                <a:lnTo>
                  <a:pt x="1983651" y="226059"/>
                </a:lnTo>
                <a:lnTo>
                  <a:pt x="1981428" y="221297"/>
                </a:lnTo>
                <a:lnTo>
                  <a:pt x="1979204" y="216852"/>
                </a:lnTo>
                <a:lnTo>
                  <a:pt x="1976345" y="212724"/>
                </a:lnTo>
                <a:lnTo>
                  <a:pt x="1973168" y="209549"/>
                </a:lnTo>
                <a:lnTo>
                  <a:pt x="1969356" y="206374"/>
                </a:lnTo>
                <a:lnTo>
                  <a:pt x="1964591" y="203834"/>
                </a:lnTo>
                <a:lnTo>
                  <a:pt x="1960143" y="202247"/>
                </a:lnTo>
                <a:lnTo>
                  <a:pt x="1955696" y="200977"/>
                </a:lnTo>
                <a:lnTo>
                  <a:pt x="1950931" y="200024"/>
                </a:lnTo>
                <a:lnTo>
                  <a:pt x="1945848" y="199389"/>
                </a:lnTo>
                <a:lnTo>
                  <a:pt x="1941083" y="199389"/>
                </a:lnTo>
                <a:lnTo>
                  <a:pt x="1936000" y="200024"/>
                </a:lnTo>
                <a:lnTo>
                  <a:pt x="1931235" y="200659"/>
                </a:lnTo>
                <a:lnTo>
                  <a:pt x="1926470" y="201612"/>
                </a:lnTo>
                <a:lnTo>
                  <a:pt x="1921705" y="203199"/>
                </a:lnTo>
                <a:lnTo>
                  <a:pt x="1916939" y="204787"/>
                </a:lnTo>
                <a:lnTo>
                  <a:pt x="1912492" y="206692"/>
                </a:lnTo>
                <a:lnTo>
                  <a:pt x="1908044" y="208914"/>
                </a:lnTo>
                <a:lnTo>
                  <a:pt x="1904232" y="211772"/>
                </a:lnTo>
                <a:lnTo>
                  <a:pt x="1900420" y="214629"/>
                </a:lnTo>
                <a:lnTo>
                  <a:pt x="1897243" y="217804"/>
                </a:lnTo>
                <a:lnTo>
                  <a:pt x="1894702" y="221297"/>
                </a:lnTo>
                <a:lnTo>
                  <a:pt x="1891525" y="226059"/>
                </a:lnTo>
                <a:lnTo>
                  <a:pt x="1887395" y="232409"/>
                </a:lnTo>
                <a:lnTo>
                  <a:pt x="1877865" y="250189"/>
                </a:lnTo>
                <a:lnTo>
                  <a:pt x="1866111" y="274002"/>
                </a:lnTo>
                <a:lnTo>
                  <a:pt x="1852133" y="303847"/>
                </a:lnTo>
                <a:lnTo>
                  <a:pt x="1835932" y="338772"/>
                </a:lnTo>
                <a:lnTo>
                  <a:pt x="1817824" y="378142"/>
                </a:lnTo>
                <a:lnTo>
                  <a:pt x="1798446" y="421639"/>
                </a:lnTo>
                <a:lnTo>
                  <a:pt x="1777797" y="468947"/>
                </a:lnTo>
                <a:lnTo>
                  <a:pt x="1733005" y="573087"/>
                </a:lnTo>
                <a:lnTo>
                  <a:pt x="1685035" y="685164"/>
                </a:lnTo>
                <a:lnTo>
                  <a:pt x="1635478" y="803274"/>
                </a:lnTo>
                <a:lnTo>
                  <a:pt x="1586238" y="921702"/>
                </a:lnTo>
                <a:lnTo>
                  <a:pt x="1591003" y="965835"/>
                </a:lnTo>
                <a:lnTo>
                  <a:pt x="1590368" y="975677"/>
                </a:lnTo>
                <a:lnTo>
                  <a:pt x="1590050" y="985202"/>
                </a:lnTo>
                <a:lnTo>
                  <a:pt x="1589733" y="994727"/>
                </a:lnTo>
                <a:lnTo>
                  <a:pt x="1588779" y="1004252"/>
                </a:lnTo>
                <a:lnTo>
                  <a:pt x="1587827" y="1013777"/>
                </a:lnTo>
                <a:lnTo>
                  <a:pt x="1586556" y="1023302"/>
                </a:lnTo>
                <a:lnTo>
                  <a:pt x="1584967" y="1032827"/>
                </a:lnTo>
                <a:lnTo>
                  <a:pt x="1583061" y="1042035"/>
                </a:lnTo>
                <a:lnTo>
                  <a:pt x="1578614" y="1060450"/>
                </a:lnTo>
                <a:lnTo>
                  <a:pt x="1573849" y="1078230"/>
                </a:lnTo>
                <a:lnTo>
                  <a:pt x="1567813" y="1096010"/>
                </a:lnTo>
                <a:lnTo>
                  <a:pt x="1561142" y="1113155"/>
                </a:lnTo>
                <a:lnTo>
                  <a:pt x="1553200" y="1129665"/>
                </a:lnTo>
                <a:lnTo>
                  <a:pt x="1544940" y="1146175"/>
                </a:lnTo>
                <a:lnTo>
                  <a:pt x="1535728" y="1162050"/>
                </a:lnTo>
                <a:lnTo>
                  <a:pt x="1525880" y="1177290"/>
                </a:lnTo>
                <a:lnTo>
                  <a:pt x="1515396" y="1192212"/>
                </a:lnTo>
                <a:lnTo>
                  <a:pt x="1504278" y="1206500"/>
                </a:lnTo>
                <a:lnTo>
                  <a:pt x="1492524" y="1220152"/>
                </a:lnTo>
                <a:lnTo>
                  <a:pt x="1479817" y="1233487"/>
                </a:lnTo>
                <a:lnTo>
                  <a:pt x="1466474" y="1246187"/>
                </a:lnTo>
                <a:lnTo>
                  <a:pt x="1452814" y="1257935"/>
                </a:lnTo>
                <a:lnTo>
                  <a:pt x="1438519" y="1269047"/>
                </a:lnTo>
                <a:lnTo>
                  <a:pt x="1423588" y="1279842"/>
                </a:lnTo>
                <a:lnTo>
                  <a:pt x="1408339" y="1289367"/>
                </a:lnTo>
                <a:lnTo>
                  <a:pt x="1392455" y="1298575"/>
                </a:lnTo>
                <a:lnTo>
                  <a:pt x="1375936" y="1306830"/>
                </a:lnTo>
                <a:lnTo>
                  <a:pt x="1359417" y="1314767"/>
                </a:lnTo>
                <a:lnTo>
                  <a:pt x="1342263" y="1321435"/>
                </a:lnTo>
                <a:lnTo>
                  <a:pt x="1324473" y="1327467"/>
                </a:lnTo>
                <a:lnTo>
                  <a:pt x="1306683" y="1332230"/>
                </a:lnTo>
                <a:lnTo>
                  <a:pt x="1288258" y="1336675"/>
                </a:lnTo>
                <a:lnTo>
                  <a:pt x="1279045" y="1338580"/>
                </a:lnTo>
                <a:lnTo>
                  <a:pt x="1269515" y="1340167"/>
                </a:lnTo>
                <a:lnTo>
                  <a:pt x="1259984" y="1341437"/>
                </a:lnTo>
                <a:lnTo>
                  <a:pt x="1250454" y="1342390"/>
                </a:lnTo>
                <a:lnTo>
                  <a:pt x="1240924" y="1343342"/>
                </a:lnTo>
                <a:lnTo>
                  <a:pt x="1231393" y="1343660"/>
                </a:lnTo>
                <a:lnTo>
                  <a:pt x="1221863" y="1343977"/>
                </a:lnTo>
                <a:lnTo>
                  <a:pt x="1212015" y="1344612"/>
                </a:lnTo>
                <a:lnTo>
                  <a:pt x="1200897" y="1343977"/>
                </a:lnTo>
                <a:lnTo>
                  <a:pt x="1189778" y="1343660"/>
                </a:lnTo>
                <a:lnTo>
                  <a:pt x="1178977" y="1343025"/>
                </a:lnTo>
                <a:lnTo>
                  <a:pt x="1167858" y="1341755"/>
                </a:lnTo>
                <a:lnTo>
                  <a:pt x="1157375" y="1340485"/>
                </a:lnTo>
                <a:lnTo>
                  <a:pt x="1146574" y="1338580"/>
                </a:lnTo>
                <a:lnTo>
                  <a:pt x="1135773" y="1336675"/>
                </a:lnTo>
                <a:lnTo>
                  <a:pt x="1124972" y="1334135"/>
                </a:lnTo>
                <a:lnTo>
                  <a:pt x="1114806" y="1331912"/>
                </a:lnTo>
                <a:lnTo>
                  <a:pt x="1104005" y="1328737"/>
                </a:lnTo>
                <a:lnTo>
                  <a:pt x="1093840" y="1325562"/>
                </a:lnTo>
                <a:lnTo>
                  <a:pt x="1083356" y="1321752"/>
                </a:lnTo>
                <a:lnTo>
                  <a:pt x="1073508" y="1318260"/>
                </a:lnTo>
                <a:lnTo>
                  <a:pt x="1063343" y="1313815"/>
                </a:lnTo>
                <a:lnTo>
                  <a:pt x="1053177" y="1309687"/>
                </a:lnTo>
                <a:lnTo>
                  <a:pt x="1043329" y="1304925"/>
                </a:lnTo>
                <a:lnTo>
                  <a:pt x="1041162" y="1303645"/>
                </a:lnTo>
                <a:lnTo>
                  <a:pt x="1031779" y="1298569"/>
                </a:lnTo>
                <a:lnTo>
                  <a:pt x="1019719" y="1291580"/>
                </a:lnTo>
                <a:lnTo>
                  <a:pt x="1008293" y="1284910"/>
                </a:lnTo>
                <a:lnTo>
                  <a:pt x="997185" y="1277286"/>
                </a:lnTo>
                <a:lnTo>
                  <a:pt x="986395" y="1269980"/>
                </a:lnTo>
                <a:lnTo>
                  <a:pt x="976239" y="1262039"/>
                </a:lnTo>
                <a:lnTo>
                  <a:pt x="965765" y="1253462"/>
                </a:lnTo>
                <a:lnTo>
                  <a:pt x="956244" y="1244885"/>
                </a:lnTo>
                <a:lnTo>
                  <a:pt x="946723" y="1235673"/>
                </a:lnTo>
                <a:lnTo>
                  <a:pt x="937519" y="1226461"/>
                </a:lnTo>
                <a:lnTo>
                  <a:pt x="928950" y="1216932"/>
                </a:lnTo>
                <a:lnTo>
                  <a:pt x="920064" y="1207084"/>
                </a:lnTo>
                <a:lnTo>
                  <a:pt x="912130" y="1197237"/>
                </a:lnTo>
                <a:lnTo>
                  <a:pt x="904830" y="1186755"/>
                </a:lnTo>
                <a:lnTo>
                  <a:pt x="897213" y="1176272"/>
                </a:lnTo>
                <a:lnTo>
                  <a:pt x="889914" y="1165154"/>
                </a:lnTo>
                <a:lnTo>
                  <a:pt x="883566" y="1154036"/>
                </a:lnTo>
                <a:lnTo>
                  <a:pt x="877219" y="1142918"/>
                </a:lnTo>
                <a:lnTo>
                  <a:pt x="871506" y="1131165"/>
                </a:lnTo>
                <a:lnTo>
                  <a:pt x="866111" y="1119412"/>
                </a:lnTo>
                <a:lnTo>
                  <a:pt x="861033" y="1107341"/>
                </a:lnTo>
                <a:lnTo>
                  <a:pt x="856272" y="1095588"/>
                </a:lnTo>
                <a:lnTo>
                  <a:pt x="852464" y="1083200"/>
                </a:lnTo>
                <a:lnTo>
                  <a:pt x="848338" y="1070493"/>
                </a:lnTo>
                <a:lnTo>
                  <a:pt x="845164" y="1057787"/>
                </a:lnTo>
                <a:lnTo>
                  <a:pt x="841990" y="1045081"/>
                </a:lnTo>
                <a:lnTo>
                  <a:pt x="839769" y="1032057"/>
                </a:lnTo>
                <a:lnTo>
                  <a:pt x="837547" y="1019351"/>
                </a:lnTo>
                <a:lnTo>
                  <a:pt x="835960" y="1005692"/>
                </a:lnTo>
                <a:lnTo>
                  <a:pt x="835008" y="992668"/>
                </a:lnTo>
                <a:lnTo>
                  <a:pt x="834056" y="979327"/>
                </a:lnTo>
                <a:lnTo>
                  <a:pt x="833739" y="965668"/>
                </a:lnTo>
                <a:lnTo>
                  <a:pt x="834056" y="960903"/>
                </a:lnTo>
                <a:lnTo>
                  <a:pt x="830882" y="957726"/>
                </a:lnTo>
                <a:lnTo>
                  <a:pt x="827708" y="954550"/>
                </a:lnTo>
                <a:lnTo>
                  <a:pt x="824217" y="952326"/>
                </a:lnTo>
                <a:lnTo>
                  <a:pt x="820726" y="950103"/>
                </a:lnTo>
                <a:lnTo>
                  <a:pt x="816918" y="948197"/>
                </a:lnTo>
                <a:lnTo>
                  <a:pt x="813744" y="946608"/>
                </a:lnTo>
                <a:lnTo>
                  <a:pt x="807079" y="944384"/>
                </a:lnTo>
                <a:lnTo>
                  <a:pt x="800732" y="942796"/>
                </a:lnTo>
                <a:lnTo>
                  <a:pt x="795336" y="941843"/>
                </a:lnTo>
                <a:lnTo>
                  <a:pt x="790576" y="941526"/>
                </a:lnTo>
                <a:lnTo>
                  <a:pt x="787402" y="941526"/>
                </a:lnTo>
                <a:lnTo>
                  <a:pt x="782007" y="941843"/>
                </a:lnTo>
                <a:lnTo>
                  <a:pt x="777246" y="942796"/>
                </a:lnTo>
                <a:lnTo>
                  <a:pt x="773120" y="943749"/>
                </a:lnTo>
                <a:lnTo>
                  <a:pt x="768677" y="945973"/>
                </a:lnTo>
                <a:lnTo>
                  <a:pt x="765186" y="947879"/>
                </a:lnTo>
                <a:lnTo>
                  <a:pt x="761378" y="949785"/>
                </a:lnTo>
                <a:lnTo>
                  <a:pt x="758839" y="952644"/>
                </a:lnTo>
                <a:lnTo>
                  <a:pt x="755982" y="955503"/>
                </a:lnTo>
                <a:lnTo>
                  <a:pt x="756300" y="960585"/>
                </a:lnTo>
                <a:lnTo>
                  <a:pt x="756300" y="965668"/>
                </a:lnTo>
                <a:lnTo>
                  <a:pt x="748683" y="1041904"/>
                </a:lnTo>
                <a:lnTo>
                  <a:pt x="747731" y="1049846"/>
                </a:lnTo>
                <a:lnTo>
                  <a:pt x="745509" y="1057152"/>
                </a:lnTo>
                <a:lnTo>
                  <a:pt x="742970" y="1064140"/>
                </a:lnTo>
                <a:lnTo>
                  <a:pt x="741194" y="1067695"/>
                </a:lnTo>
                <a:lnTo>
                  <a:pt x="739463" y="1073886"/>
                </a:lnTo>
                <a:lnTo>
                  <a:pt x="734703" y="1089773"/>
                </a:lnTo>
                <a:lnTo>
                  <a:pt x="728674" y="1105025"/>
                </a:lnTo>
                <a:lnTo>
                  <a:pt x="722327" y="1119960"/>
                </a:lnTo>
                <a:lnTo>
                  <a:pt x="715663" y="1134894"/>
                </a:lnTo>
                <a:lnTo>
                  <a:pt x="708047" y="1149193"/>
                </a:lnTo>
                <a:lnTo>
                  <a:pt x="699796" y="1162857"/>
                </a:lnTo>
                <a:lnTo>
                  <a:pt x="691228" y="1176520"/>
                </a:lnTo>
                <a:lnTo>
                  <a:pt x="682025" y="1189548"/>
                </a:lnTo>
                <a:lnTo>
                  <a:pt x="672188" y="1202258"/>
                </a:lnTo>
                <a:lnTo>
                  <a:pt x="661716" y="1214651"/>
                </a:lnTo>
                <a:lnTo>
                  <a:pt x="650927" y="1226408"/>
                </a:lnTo>
                <a:lnTo>
                  <a:pt x="639820" y="1237529"/>
                </a:lnTo>
                <a:lnTo>
                  <a:pt x="628079" y="1248333"/>
                </a:lnTo>
                <a:lnTo>
                  <a:pt x="616020" y="1258819"/>
                </a:lnTo>
                <a:lnTo>
                  <a:pt x="603327" y="1268669"/>
                </a:lnTo>
                <a:lnTo>
                  <a:pt x="590633" y="1277884"/>
                </a:lnTo>
                <a:lnTo>
                  <a:pt x="577305" y="1286463"/>
                </a:lnTo>
                <a:lnTo>
                  <a:pt x="563343" y="1294725"/>
                </a:lnTo>
                <a:lnTo>
                  <a:pt x="549380" y="1302351"/>
                </a:lnTo>
                <a:lnTo>
                  <a:pt x="535100" y="1309659"/>
                </a:lnTo>
                <a:lnTo>
                  <a:pt x="520503" y="1316014"/>
                </a:lnTo>
                <a:lnTo>
                  <a:pt x="505588" y="1321734"/>
                </a:lnTo>
                <a:lnTo>
                  <a:pt x="490356" y="1327136"/>
                </a:lnTo>
                <a:lnTo>
                  <a:pt x="474489" y="1331266"/>
                </a:lnTo>
                <a:lnTo>
                  <a:pt x="458940" y="1335397"/>
                </a:lnTo>
                <a:lnTo>
                  <a:pt x="442756" y="1338575"/>
                </a:lnTo>
                <a:lnTo>
                  <a:pt x="426889" y="1340799"/>
                </a:lnTo>
                <a:lnTo>
                  <a:pt x="410388" y="1343023"/>
                </a:lnTo>
                <a:lnTo>
                  <a:pt x="393886" y="1343977"/>
                </a:lnTo>
                <a:lnTo>
                  <a:pt x="377068" y="1344612"/>
                </a:lnTo>
                <a:lnTo>
                  <a:pt x="364374" y="1343977"/>
                </a:lnTo>
                <a:lnTo>
                  <a:pt x="351364" y="1343341"/>
                </a:lnTo>
                <a:lnTo>
                  <a:pt x="338036" y="1342388"/>
                </a:lnTo>
                <a:lnTo>
                  <a:pt x="325342" y="1340799"/>
                </a:lnTo>
                <a:lnTo>
                  <a:pt x="312649" y="1338893"/>
                </a:lnTo>
                <a:lnTo>
                  <a:pt x="299956" y="1336668"/>
                </a:lnTo>
                <a:lnTo>
                  <a:pt x="287262" y="1333491"/>
                </a:lnTo>
                <a:lnTo>
                  <a:pt x="275203" y="1330313"/>
                </a:lnTo>
                <a:lnTo>
                  <a:pt x="262827" y="1326500"/>
                </a:lnTo>
                <a:lnTo>
                  <a:pt x="250451" y="1322687"/>
                </a:lnTo>
                <a:lnTo>
                  <a:pt x="238075" y="1317921"/>
                </a:lnTo>
                <a:lnTo>
                  <a:pt x="226334" y="1313154"/>
                </a:lnTo>
                <a:lnTo>
                  <a:pt x="214910" y="1307435"/>
                </a:lnTo>
                <a:lnTo>
                  <a:pt x="202851" y="1302033"/>
                </a:lnTo>
                <a:lnTo>
                  <a:pt x="191745" y="1295678"/>
                </a:lnTo>
                <a:lnTo>
                  <a:pt x="180638" y="1289323"/>
                </a:lnTo>
                <a:lnTo>
                  <a:pt x="175256" y="1285473"/>
                </a:lnTo>
                <a:lnTo>
                  <a:pt x="170747" y="1282686"/>
                </a:lnTo>
                <a:lnTo>
                  <a:pt x="160591" y="1275380"/>
                </a:lnTo>
                <a:lnTo>
                  <a:pt x="150752" y="1268392"/>
                </a:lnTo>
                <a:lnTo>
                  <a:pt x="141231" y="1260768"/>
                </a:lnTo>
                <a:lnTo>
                  <a:pt x="131709" y="1253144"/>
                </a:lnTo>
                <a:lnTo>
                  <a:pt x="122506" y="1244885"/>
                </a:lnTo>
                <a:lnTo>
                  <a:pt x="113619" y="1236626"/>
                </a:lnTo>
                <a:lnTo>
                  <a:pt x="105050" y="1228050"/>
                </a:lnTo>
                <a:lnTo>
                  <a:pt x="97116" y="1219473"/>
                </a:lnTo>
                <a:lnTo>
                  <a:pt x="89182" y="1210261"/>
                </a:lnTo>
                <a:lnTo>
                  <a:pt x="81247" y="1200731"/>
                </a:lnTo>
                <a:lnTo>
                  <a:pt x="73948" y="1191519"/>
                </a:lnTo>
                <a:lnTo>
                  <a:pt x="66965" y="1181672"/>
                </a:lnTo>
                <a:lnTo>
                  <a:pt x="60618" y="1171825"/>
                </a:lnTo>
                <a:lnTo>
                  <a:pt x="54271" y="1161978"/>
                </a:lnTo>
                <a:lnTo>
                  <a:pt x="47923" y="1151495"/>
                </a:lnTo>
                <a:lnTo>
                  <a:pt x="42210" y="1140695"/>
                </a:lnTo>
                <a:lnTo>
                  <a:pt x="37132" y="1130212"/>
                </a:lnTo>
                <a:lnTo>
                  <a:pt x="32054" y="1119412"/>
                </a:lnTo>
                <a:lnTo>
                  <a:pt x="27294" y="1108294"/>
                </a:lnTo>
                <a:lnTo>
                  <a:pt x="22851" y="1097176"/>
                </a:lnTo>
                <a:lnTo>
                  <a:pt x="19359" y="1085741"/>
                </a:lnTo>
                <a:lnTo>
                  <a:pt x="15234" y="1074623"/>
                </a:lnTo>
                <a:lnTo>
                  <a:pt x="12060" y="1062552"/>
                </a:lnTo>
                <a:lnTo>
                  <a:pt x="9521" y="1051116"/>
                </a:lnTo>
                <a:lnTo>
                  <a:pt x="6982" y="1039046"/>
                </a:lnTo>
                <a:lnTo>
                  <a:pt x="4760" y="1027292"/>
                </a:lnTo>
                <a:lnTo>
                  <a:pt x="3173" y="1014904"/>
                </a:lnTo>
                <a:lnTo>
                  <a:pt x="1904" y="1002515"/>
                </a:lnTo>
                <a:lnTo>
                  <a:pt x="634" y="990762"/>
                </a:lnTo>
                <a:lnTo>
                  <a:pt x="317" y="978056"/>
                </a:lnTo>
                <a:lnTo>
                  <a:pt x="0" y="965668"/>
                </a:lnTo>
                <a:lnTo>
                  <a:pt x="0" y="955820"/>
                </a:lnTo>
                <a:lnTo>
                  <a:pt x="317" y="945973"/>
                </a:lnTo>
                <a:lnTo>
                  <a:pt x="952" y="935808"/>
                </a:lnTo>
                <a:lnTo>
                  <a:pt x="1904" y="926278"/>
                </a:lnTo>
                <a:lnTo>
                  <a:pt x="3173" y="916431"/>
                </a:lnTo>
                <a:lnTo>
                  <a:pt x="4760" y="906901"/>
                </a:lnTo>
                <a:lnTo>
                  <a:pt x="6347" y="897372"/>
                </a:lnTo>
                <a:lnTo>
                  <a:pt x="7934" y="887842"/>
                </a:lnTo>
                <a:lnTo>
                  <a:pt x="10156" y="878630"/>
                </a:lnTo>
                <a:lnTo>
                  <a:pt x="12060" y="869736"/>
                </a:lnTo>
                <a:lnTo>
                  <a:pt x="14916" y="860206"/>
                </a:lnTo>
                <a:lnTo>
                  <a:pt x="17773" y="851312"/>
                </a:lnTo>
                <a:lnTo>
                  <a:pt x="20629" y="842100"/>
                </a:lnTo>
                <a:lnTo>
                  <a:pt x="24120" y="833206"/>
                </a:lnTo>
                <a:lnTo>
                  <a:pt x="30785" y="816052"/>
                </a:lnTo>
                <a:lnTo>
                  <a:pt x="38719" y="798899"/>
                </a:lnTo>
                <a:lnTo>
                  <a:pt x="47606" y="782381"/>
                </a:lnTo>
                <a:lnTo>
                  <a:pt x="57127" y="766498"/>
                </a:lnTo>
                <a:lnTo>
                  <a:pt x="67283" y="750616"/>
                </a:lnTo>
                <a:lnTo>
                  <a:pt x="78391" y="735686"/>
                </a:lnTo>
                <a:lnTo>
                  <a:pt x="89816" y="721074"/>
                </a:lnTo>
                <a:lnTo>
                  <a:pt x="102194" y="707097"/>
                </a:lnTo>
                <a:lnTo>
                  <a:pt x="115206" y="694073"/>
                </a:lnTo>
                <a:lnTo>
                  <a:pt x="190741" y="562247"/>
                </a:lnTo>
                <a:lnTo>
                  <a:pt x="243743" y="469492"/>
                </a:lnTo>
                <a:lnTo>
                  <a:pt x="300870" y="370384"/>
                </a:lnTo>
                <a:lnTo>
                  <a:pt x="357362" y="274135"/>
                </a:lnTo>
                <a:lnTo>
                  <a:pt x="407507" y="188686"/>
                </a:lnTo>
                <a:lnTo>
                  <a:pt x="429088" y="152791"/>
                </a:lnTo>
                <a:lnTo>
                  <a:pt x="447179" y="123250"/>
                </a:lnTo>
                <a:lnTo>
                  <a:pt x="461460" y="100378"/>
                </a:lnTo>
                <a:lnTo>
                  <a:pt x="471616" y="85766"/>
                </a:lnTo>
                <a:lnTo>
                  <a:pt x="477012" y="78778"/>
                </a:lnTo>
                <a:lnTo>
                  <a:pt x="483042" y="71790"/>
                </a:lnTo>
                <a:lnTo>
                  <a:pt x="489072" y="65119"/>
                </a:lnTo>
                <a:lnTo>
                  <a:pt x="495419" y="58766"/>
                </a:lnTo>
                <a:lnTo>
                  <a:pt x="502084" y="52730"/>
                </a:lnTo>
                <a:lnTo>
                  <a:pt x="509066" y="47013"/>
                </a:lnTo>
                <a:lnTo>
                  <a:pt x="516366" y="41613"/>
                </a:lnTo>
                <a:lnTo>
                  <a:pt x="523348" y="36530"/>
                </a:lnTo>
                <a:lnTo>
                  <a:pt x="530965" y="31765"/>
                </a:lnTo>
                <a:lnTo>
                  <a:pt x="538899" y="27000"/>
                </a:lnTo>
                <a:lnTo>
                  <a:pt x="546834" y="23189"/>
                </a:lnTo>
                <a:lnTo>
                  <a:pt x="555085" y="19059"/>
                </a:lnTo>
                <a:lnTo>
                  <a:pt x="563020" y="15883"/>
                </a:lnTo>
                <a:lnTo>
                  <a:pt x="571906" y="12706"/>
                </a:lnTo>
                <a:lnTo>
                  <a:pt x="580158" y="9847"/>
                </a:lnTo>
                <a:lnTo>
                  <a:pt x="589044" y="7306"/>
                </a:lnTo>
                <a:lnTo>
                  <a:pt x="597613" y="5082"/>
                </a:lnTo>
                <a:lnTo>
                  <a:pt x="606500" y="3494"/>
                </a:lnTo>
                <a:lnTo>
                  <a:pt x="615386" y="1906"/>
                </a:lnTo>
                <a:lnTo>
                  <a:pt x="624273" y="953"/>
                </a:lnTo>
                <a:lnTo>
                  <a:pt x="633476" y="318"/>
                </a:lnTo>
                <a:lnTo>
                  <a:pt x="642045" y="0"/>
                </a:lnTo>
                <a:close/>
              </a:path>
            </a:pathLst>
          </a:custGeom>
          <a:solidFill>
            <a:schemeClr val="tx1">
              <a:lumMod val="75000"/>
              <a:lumOff val="25000"/>
            </a:schemeClr>
          </a:solidFill>
          <a:ln>
            <a:noFill/>
          </a:ln>
        </p:spPr>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7" name="行李箱"/>
          <p:cNvSpPr/>
          <p:nvPr/>
        </p:nvSpPr>
        <p:spPr bwMode="auto">
          <a:xfrm>
            <a:off x="4336480" y="2561226"/>
            <a:ext cx="357232" cy="697710"/>
          </a:xfrm>
          <a:custGeom>
            <a:avLst/>
            <a:gdLst>
              <a:gd name="T0" fmla="*/ 2147483646 w 3382"/>
              <a:gd name="T1" fmla="*/ 2147483646 h 7079"/>
              <a:gd name="T2" fmla="*/ 2147483646 w 3382"/>
              <a:gd name="T3" fmla="*/ 2147483646 h 7079"/>
              <a:gd name="T4" fmla="*/ 2147483646 w 3382"/>
              <a:gd name="T5" fmla="*/ 2147483646 h 7079"/>
              <a:gd name="T6" fmla="*/ 2147483646 w 3382"/>
              <a:gd name="T7" fmla="*/ 2147483646 h 7079"/>
              <a:gd name="T8" fmla="*/ 2147483646 w 3382"/>
              <a:gd name="T9" fmla="*/ 2147483646 h 7079"/>
              <a:gd name="T10" fmla="*/ 2147483646 w 3382"/>
              <a:gd name="T11" fmla="*/ 2147483646 h 7079"/>
              <a:gd name="T12" fmla="*/ 2147483646 w 3382"/>
              <a:gd name="T13" fmla="*/ 2147483646 h 7079"/>
              <a:gd name="T14" fmla="*/ 2147483646 w 3382"/>
              <a:gd name="T15" fmla="*/ 2147483646 h 7079"/>
              <a:gd name="T16" fmla="*/ 2147483646 w 3382"/>
              <a:gd name="T17" fmla="*/ 1325175750 h 7079"/>
              <a:gd name="T18" fmla="*/ 2147483646 w 3382"/>
              <a:gd name="T19" fmla="*/ 0 h 7079"/>
              <a:gd name="T20" fmla="*/ 2147483646 w 3382"/>
              <a:gd name="T21" fmla="*/ 876981107 h 7079"/>
              <a:gd name="T22" fmla="*/ 2147483646 w 3382"/>
              <a:gd name="T23" fmla="*/ 2147483646 h 7079"/>
              <a:gd name="T24" fmla="*/ 2147483646 w 3382"/>
              <a:gd name="T25" fmla="*/ 2147483646 h 7079"/>
              <a:gd name="T26" fmla="*/ 2147483646 w 3382"/>
              <a:gd name="T27" fmla="*/ 2147483646 h 7079"/>
              <a:gd name="T28" fmla="*/ 2147483646 w 3382"/>
              <a:gd name="T29" fmla="*/ 2147483646 h 7079"/>
              <a:gd name="T30" fmla="*/ 2147483646 w 3382"/>
              <a:gd name="T31" fmla="*/ 2147483646 h 7079"/>
              <a:gd name="T32" fmla="*/ 2147483646 w 3382"/>
              <a:gd name="T33" fmla="*/ 2147483646 h 7079"/>
              <a:gd name="T34" fmla="*/ 2147483646 w 3382"/>
              <a:gd name="T35" fmla="*/ 2147483646 h 7079"/>
              <a:gd name="T36" fmla="*/ 2147483646 w 3382"/>
              <a:gd name="T37" fmla="*/ 2147483646 h 7079"/>
              <a:gd name="T38" fmla="*/ 2147483646 w 3382"/>
              <a:gd name="T39" fmla="*/ 2147483646 h 7079"/>
              <a:gd name="T40" fmla="*/ 2147483646 w 3382"/>
              <a:gd name="T41" fmla="*/ 2147483646 h 7079"/>
              <a:gd name="T42" fmla="*/ 2147483646 w 3382"/>
              <a:gd name="T43" fmla="*/ 2147483646 h 7079"/>
              <a:gd name="T44" fmla="*/ 2147483646 w 3382"/>
              <a:gd name="T45" fmla="*/ 2147483646 h 7079"/>
              <a:gd name="T46" fmla="*/ 2147483646 w 3382"/>
              <a:gd name="T47" fmla="*/ 2147483646 h 7079"/>
              <a:gd name="T48" fmla="*/ 2147483646 w 3382"/>
              <a:gd name="T49" fmla="*/ 2147483646 h 7079"/>
              <a:gd name="T50" fmla="*/ 2147483646 w 3382"/>
              <a:gd name="T51" fmla="*/ 2147483646 h 7079"/>
              <a:gd name="T52" fmla="*/ 2147483646 w 3382"/>
              <a:gd name="T53" fmla="*/ 2147483646 h 7079"/>
              <a:gd name="T54" fmla="*/ 2147483646 w 3382"/>
              <a:gd name="T55" fmla="*/ 2147483646 h 7079"/>
              <a:gd name="T56" fmla="*/ 2147483646 w 3382"/>
              <a:gd name="T57" fmla="*/ 2147483646 h 7079"/>
              <a:gd name="T58" fmla="*/ 2147483646 w 3382"/>
              <a:gd name="T59" fmla="*/ 2147483646 h 7079"/>
              <a:gd name="T60" fmla="*/ 2147483646 w 3382"/>
              <a:gd name="T61" fmla="*/ 2147483646 h 7079"/>
              <a:gd name="T62" fmla="*/ 2147483646 w 3382"/>
              <a:gd name="T63" fmla="*/ 2147483646 h 7079"/>
              <a:gd name="T64" fmla="*/ 2147483646 w 3382"/>
              <a:gd name="T65" fmla="*/ 2147483646 h 7079"/>
              <a:gd name="T66" fmla="*/ 2147483646 w 3382"/>
              <a:gd name="T67" fmla="*/ 2147483646 h 7079"/>
              <a:gd name="T68" fmla="*/ 2130940616 w 3382"/>
              <a:gd name="T69" fmla="*/ 2147483646 h 7079"/>
              <a:gd name="T70" fmla="*/ 0 w 3382"/>
              <a:gd name="T71" fmla="*/ 2147483646 h 7079"/>
              <a:gd name="T72" fmla="*/ 2147483646 w 3382"/>
              <a:gd name="T73" fmla="*/ 2147483646 h 7079"/>
              <a:gd name="T74" fmla="*/ 2147483646 w 3382"/>
              <a:gd name="T75" fmla="*/ 2147483646 h 7079"/>
              <a:gd name="T76" fmla="*/ 2147483646 w 3382"/>
              <a:gd name="T77" fmla="*/ 2147483646 h 7079"/>
              <a:gd name="T78" fmla="*/ 2147483646 w 3382"/>
              <a:gd name="T79" fmla="*/ 2147483646 h 7079"/>
              <a:gd name="T80" fmla="*/ 2147483646 w 3382"/>
              <a:gd name="T81" fmla="*/ 2147483646 h 7079"/>
              <a:gd name="T82" fmla="*/ 2147483646 w 3382"/>
              <a:gd name="T83" fmla="*/ 2147483646 h 7079"/>
              <a:gd name="T84" fmla="*/ 2147483646 w 3382"/>
              <a:gd name="T85" fmla="*/ 2147483646 h 7079"/>
              <a:gd name="T86" fmla="*/ 2147483646 w 3382"/>
              <a:gd name="T87" fmla="*/ 2147483646 h 7079"/>
              <a:gd name="T88" fmla="*/ 2147483646 w 3382"/>
              <a:gd name="T89" fmla="*/ 2147483646 h 7079"/>
              <a:gd name="T90" fmla="*/ 2147483646 w 3382"/>
              <a:gd name="T91" fmla="*/ 2147483646 h 7079"/>
              <a:gd name="T92" fmla="*/ 2147483646 w 3382"/>
              <a:gd name="T93" fmla="*/ 2147483646 h 7079"/>
              <a:gd name="T94" fmla="*/ 2147483646 w 3382"/>
              <a:gd name="T95" fmla="*/ 2147483646 h 7079"/>
              <a:gd name="T96" fmla="*/ 2147483646 w 3382"/>
              <a:gd name="T97" fmla="*/ 2147483646 h 7079"/>
              <a:gd name="T98" fmla="*/ 2147483646 w 3382"/>
              <a:gd name="T99" fmla="*/ 2147483646 h 7079"/>
              <a:gd name="T100" fmla="*/ 2147483646 w 3382"/>
              <a:gd name="T101" fmla="*/ 2147483646 h 7079"/>
              <a:gd name="T102" fmla="*/ 2147483646 w 3382"/>
              <a:gd name="T103" fmla="*/ 2147483646 h 7079"/>
              <a:gd name="T104" fmla="*/ 2147483646 w 3382"/>
              <a:gd name="T105" fmla="*/ 2147483646 h 7079"/>
              <a:gd name="T106" fmla="*/ 2147483646 w 3382"/>
              <a:gd name="T107" fmla="*/ 2147483646 h 7079"/>
              <a:gd name="T108" fmla="*/ 2147483646 w 3382"/>
              <a:gd name="T109" fmla="*/ 2147483646 h 7079"/>
              <a:gd name="T110" fmla="*/ 2147483646 w 3382"/>
              <a:gd name="T111" fmla="*/ 2147483646 h 7079"/>
              <a:gd name="T112" fmla="*/ 2147483646 w 3382"/>
              <a:gd name="T113" fmla="*/ 2147483646 h 7079"/>
              <a:gd name="T114" fmla="*/ 2147483646 w 3382"/>
              <a:gd name="T115" fmla="*/ 2147483646 h 7079"/>
              <a:gd name="T116" fmla="*/ 2147483646 w 3382"/>
              <a:gd name="T117" fmla="*/ 2147483646 h 70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382" h="7079">
                <a:moveTo>
                  <a:pt x="532" y="6887"/>
                </a:moveTo>
                <a:lnTo>
                  <a:pt x="532" y="6887"/>
                </a:lnTo>
                <a:lnTo>
                  <a:pt x="534" y="6907"/>
                </a:lnTo>
                <a:lnTo>
                  <a:pt x="536" y="6926"/>
                </a:lnTo>
                <a:lnTo>
                  <a:pt x="541" y="6945"/>
                </a:lnTo>
                <a:lnTo>
                  <a:pt x="547" y="6962"/>
                </a:lnTo>
                <a:lnTo>
                  <a:pt x="555" y="6979"/>
                </a:lnTo>
                <a:lnTo>
                  <a:pt x="564" y="6994"/>
                </a:lnTo>
                <a:lnTo>
                  <a:pt x="575" y="7010"/>
                </a:lnTo>
                <a:lnTo>
                  <a:pt x="588" y="7023"/>
                </a:lnTo>
                <a:lnTo>
                  <a:pt x="601" y="7036"/>
                </a:lnTo>
                <a:lnTo>
                  <a:pt x="616" y="7046"/>
                </a:lnTo>
                <a:lnTo>
                  <a:pt x="632" y="7056"/>
                </a:lnTo>
                <a:lnTo>
                  <a:pt x="648" y="7064"/>
                </a:lnTo>
                <a:lnTo>
                  <a:pt x="666" y="7071"/>
                </a:lnTo>
                <a:lnTo>
                  <a:pt x="684" y="7076"/>
                </a:lnTo>
                <a:lnTo>
                  <a:pt x="702" y="7078"/>
                </a:lnTo>
                <a:lnTo>
                  <a:pt x="721" y="7079"/>
                </a:lnTo>
                <a:lnTo>
                  <a:pt x="741" y="7078"/>
                </a:lnTo>
                <a:lnTo>
                  <a:pt x="760" y="7076"/>
                </a:lnTo>
                <a:lnTo>
                  <a:pt x="778" y="7071"/>
                </a:lnTo>
                <a:lnTo>
                  <a:pt x="796" y="7064"/>
                </a:lnTo>
                <a:lnTo>
                  <a:pt x="812" y="7056"/>
                </a:lnTo>
                <a:lnTo>
                  <a:pt x="828" y="7046"/>
                </a:lnTo>
                <a:lnTo>
                  <a:pt x="843" y="7036"/>
                </a:lnTo>
                <a:lnTo>
                  <a:pt x="856" y="7023"/>
                </a:lnTo>
                <a:lnTo>
                  <a:pt x="868" y="7010"/>
                </a:lnTo>
                <a:lnTo>
                  <a:pt x="879" y="6994"/>
                </a:lnTo>
                <a:lnTo>
                  <a:pt x="889" y="6979"/>
                </a:lnTo>
                <a:lnTo>
                  <a:pt x="896" y="6962"/>
                </a:lnTo>
                <a:lnTo>
                  <a:pt x="903" y="6945"/>
                </a:lnTo>
                <a:lnTo>
                  <a:pt x="908" y="6926"/>
                </a:lnTo>
                <a:lnTo>
                  <a:pt x="910" y="6907"/>
                </a:lnTo>
                <a:lnTo>
                  <a:pt x="911" y="6887"/>
                </a:lnTo>
                <a:lnTo>
                  <a:pt x="911" y="6715"/>
                </a:lnTo>
                <a:lnTo>
                  <a:pt x="532" y="6715"/>
                </a:lnTo>
                <a:lnTo>
                  <a:pt x="532" y="6887"/>
                </a:lnTo>
                <a:close/>
                <a:moveTo>
                  <a:pt x="1199" y="465"/>
                </a:moveTo>
                <a:lnTo>
                  <a:pt x="1199" y="465"/>
                </a:lnTo>
                <a:lnTo>
                  <a:pt x="1200" y="444"/>
                </a:lnTo>
                <a:lnTo>
                  <a:pt x="1203" y="423"/>
                </a:lnTo>
                <a:lnTo>
                  <a:pt x="1209" y="403"/>
                </a:lnTo>
                <a:lnTo>
                  <a:pt x="1216" y="384"/>
                </a:lnTo>
                <a:lnTo>
                  <a:pt x="1224" y="366"/>
                </a:lnTo>
                <a:lnTo>
                  <a:pt x="1235" y="349"/>
                </a:lnTo>
                <a:lnTo>
                  <a:pt x="1246" y="332"/>
                </a:lnTo>
                <a:lnTo>
                  <a:pt x="1259" y="318"/>
                </a:lnTo>
                <a:lnTo>
                  <a:pt x="1275" y="304"/>
                </a:lnTo>
                <a:lnTo>
                  <a:pt x="1290" y="292"/>
                </a:lnTo>
                <a:lnTo>
                  <a:pt x="1308" y="281"/>
                </a:lnTo>
                <a:lnTo>
                  <a:pt x="1326" y="272"/>
                </a:lnTo>
                <a:lnTo>
                  <a:pt x="1344" y="265"/>
                </a:lnTo>
                <a:lnTo>
                  <a:pt x="1364" y="260"/>
                </a:lnTo>
                <a:lnTo>
                  <a:pt x="1386" y="256"/>
                </a:lnTo>
                <a:lnTo>
                  <a:pt x="1407" y="255"/>
                </a:lnTo>
                <a:lnTo>
                  <a:pt x="1832" y="255"/>
                </a:lnTo>
                <a:lnTo>
                  <a:pt x="1853" y="256"/>
                </a:lnTo>
                <a:lnTo>
                  <a:pt x="1874" y="260"/>
                </a:lnTo>
                <a:lnTo>
                  <a:pt x="1893" y="265"/>
                </a:lnTo>
                <a:lnTo>
                  <a:pt x="1913" y="272"/>
                </a:lnTo>
                <a:lnTo>
                  <a:pt x="1931" y="281"/>
                </a:lnTo>
                <a:lnTo>
                  <a:pt x="1947" y="292"/>
                </a:lnTo>
                <a:lnTo>
                  <a:pt x="1964" y="304"/>
                </a:lnTo>
                <a:lnTo>
                  <a:pt x="1978" y="318"/>
                </a:lnTo>
                <a:lnTo>
                  <a:pt x="1992" y="332"/>
                </a:lnTo>
                <a:lnTo>
                  <a:pt x="2004" y="349"/>
                </a:lnTo>
                <a:lnTo>
                  <a:pt x="2015" y="366"/>
                </a:lnTo>
                <a:lnTo>
                  <a:pt x="2023" y="384"/>
                </a:lnTo>
                <a:lnTo>
                  <a:pt x="2030" y="403"/>
                </a:lnTo>
                <a:lnTo>
                  <a:pt x="2035" y="423"/>
                </a:lnTo>
                <a:lnTo>
                  <a:pt x="2038" y="444"/>
                </a:lnTo>
                <a:lnTo>
                  <a:pt x="2039" y="465"/>
                </a:lnTo>
                <a:lnTo>
                  <a:pt x="2039" y="476"/>
                </a:lnTo>
                <a:lnTo>
                  <a:pt x="2292" y="476"/>
                </a:lnTo>
                <a:lnTo>
                  <a:pt x="2292" y="465"/>
                </a:lnTo>
                <a:lnTo>
                  <a:pt x="2292" y="442"/>
                </a:lnTo>
                <a:lnTo>
                  <a:pt x="2290" y="418"/>
                </a:lnTo>
                <a:lnTo>
                  <a:pt x="2287" y="395"/>
                </a:lnTo>
                <a:lnTo>
                  <a:pt x="2283" y="372"/>
                </a:lnTo>
                <a:lnTo>
                  <a:pt x="2278" y="350"/>
                </a:lnTo>
                <a:lnTo>
                  <a:pt x="2272" y="327"/>
                </a:lnTo>
                <a:lnTo>
                  <a:pt x="2264" y="306"/>
                </a:lnTo>
                <a:lnTo>
                  <a:pt x="2255" y="285"/>
                </a:lnTo>
                <a:lnTo>
                  <a:pt x="2247" y="264"/>
                </a:lnTo>
                <a:lnTo>
                  <a:pt x="2237" y="244"/>
                </a:lnTo>
                <a:lnTo>
                  <a:pt x="2226" y="225"/>
                </a:lnTo>
                <a:lnTo>
                  <a:pt x="2213" y="206"/>
                </a:lnTo>
                <a:lnTo>
                  <a:pt x="2201" y="187"/>
                </a:lnTo>
                <a:lnTo>
                  <a:pt x="2187" y="169"/>
                </a:lnTo>
                <a:lnTo>
                  <a:pt x="2173" y="153"/>
                </a:lnTo>
                <a:lnTo>
                  <a:pt x="2157" y="136"/>
                </a:lnTo>
                <a:lnTo>
                  <a:pt x="2141" y="121"/>
                </a:lnTo>
                <a:lnTo>
                  <a:pt x="2124" y="107"/>
                </a:lnTo>
                <a:lnTo>
                  <a:pt x="2107" y="92"/>
                </a:lnTo>
                <a:lnTo>
                  <a:pt x="2089" y="79"/>
                </a:lnTo>
                <a:lnTo>
                  <a:pt x="2070" y="68"/>
                </a:lnTo>
                <a:lnTo>
                  <a:pt x="2051" y="56"/>
                </a:lnTo>
                <a:lnTo>
                  <a:pt x="2031" y="45"/>
                </a:lnTo>
                <a:lnTo>
                  <a:pt x="2011" y="37"/>
                </a:lnTo>
                <a:lnTo>
                  <a:pt x="1990" y="29"/>
                </a:lnTo>
                <a:lnTo>
                  <a:pt x="1969" y="20"/>
                </a:lnTo>
                <a:lnTo>
                  <a:pt x="1947" y="15"/>
                </a:lnTo>
                <a:lnTo>
                  <a:pt x="1925" y="10"/>
                </a:lnTo>
                <a:lnTo>
                  <a:pt x="1903" y="5"/>
                </a:lnTo>
                <a:lnTo>
                  <a:pt x="1879" y="3"/>
                </a:lnTo>
                <a:lnTo>
                  <a:pt x="1855" y="0"/>
                </a:lnTo>
                <a:lnTo>
                  <a:pt x="1832" y="0"/>
                </a:lnTo>
                <a:lnTo>
                  <a:pt x="1407" y="0"/>
                </a:lnTo>
                <a:lnTo>
                  <a:pt x="1382" y="0"/>
                </a:lnTo>
                <a:lnTo>
                  <a:pt x="1360" y="3"/>
                </a:lnTo>
                <a:lnTo>
                  <a:pt x="1336" y="5"/>
                </a:lnTo>
                <a:lnTo>
                  <a:pt x="1314" y="10"/>
                </a:lnTo>
                <a:lnTo>
                  <a:pt x="1291" y="15"/>
                </a:lnTo>
                <a:lnTo>
                  <a:pt x="1270" y="20"/>
                </a:lnTo>
                <a:lnTo>
                  <a:pt x="1249" y="29"/>
                </a:lnTo>
                <a:lnTo>
                  <a:pt x="1228" y="37"/>
                </a:lnTo>
                <a:lnTo>
                  <a:pt x="1207" y="45"/>
                </a:lnTo>
                <a:lnTo>
                  <a:pt x="1187" y="56"/>
                </a:lnTo>
                <a:lnTo>
                  <a:pt x="1167" y="68"/>
                </a:lnTo>
                <a:lnTo>
                  <a:pt x="1150" y="79"/>
                </a:lnTo>
                <a:lnTo>
                  <a:pt x="1131" y="92"/>
                </a:lnTo>
                <a:lnTo>
                  <a:pt x="1114" y="107"/>
                </a:lnTo>
                <a:lnTo>
                  <a:pt x="1097" y="121"/>
                </a:lnTo>
                <a:lnTo>
                  <a:pt x="1081" y="136"/>
                </a:lnTo>
                <a:lnTo>
                  <a:pt x="1066" y="153"/>
                </a:lnTo>
                <a:lnTo>
                  <a:pt x="1052" y="169"/>
                </a:lnTo>
                <a:lnTo>
                  <a:pt x="1038" y="187"/>
                </a:lnTo>
                <a:lnTo>
                  <a:pt x="1025" y="206"/>
                </a:lnTo>
                <a:lnTo>
                  <a:pt x="1013" y="225"/>
                </a:lnTo>
                <a:lnTo>
                  <a:pt x="1002" y="244"/>
                </a:lnTo>
                <a:lnTo>
                  <a:pt x="992" y="264"/>
                </a:lnTo>
                <a:lnTo>
                  <a:pt x="982" y="285"/>
                </a:lnTo>
                <a:lnTo>
                  <a:pt x="974" y="306"/>
                </a:lnTo>
                <a:lnTo>
                  <a:pt x="967" y="327"/>
                </a:lnTo>
                <a:lnTo>
                  <a:pt x="961" y="350"/>
                </a:lnTo>
                <a:lnTo>
                  <a:pt x="956" y="372"/>
                </a:lnTo>
                <a:lnTo>
                  <a:pt x="951" y="395"/>
                </a:lnTo>
                <a:lnTo>
                  <a:pt x="949" y="418"/>
                </a:lnTo>
                <a:lnTo>
                  <a:pt x="947" y="442"/>
                </a:lnTo>
                <a:lnTo>
                  <a:pt x="947" y="465"/>
                </a:lnTo>
                <a:lnTo>
                  <a:pt x="947" y="476"/>
                </a:lnTo>
                <a:lnTo>
                  <a:pt x="1199" y="476"/>
                </a:lnTo>
                <a:lnTo>
                  <a:pt x="1199" y="465"/>
                </a:lnTo>
                <a:close/>
                <a:moveTo>
                  <a:pt x="3365" y="2609"/>
                </a:moveTo>
                <a:lnTo>
                  <a:pt x="2978" y="2003"/>
                </a:lnTo>
                <a:lnTo>
                  <a:pt x="2969" y="1991"/>
                </a:lnTo>
                <a:lnTo>
                  <a:pt x="2961" y="1980"/>
                </a:lnTo>
                <a:lnTo>
                  <a:pt x="2942" y="1959"/>
                </a:lnTo>
                <a:lnTo>
                  <a:pt x="2922" y="1940"/>
                </a:lnTo>
                <a:lnTo>
                  <a:pt x="2901" y="1924"/>
                </a:lnTo>
                <a:lnTo>
                  <a:pt x="2877" y="1910"/>
                </a:lnTo>
                <a:lnTo>
                  <a:pt x="2854" y="1898"/>
                </a:lnTo>
                <a:lnTo>
                  <a:pt x="2829" y="1888"/>
                </a:lnTo>
                <a:lnTo>
                  <a:pt x="2803" y="1881"/>
                </a:lnTo>
                <a:lnTo>
                  <a:pt x="2777" y="1877"/>
                </a:lnTo>
                <a:lnTo>
                  <a:pt x="2750" y="1874"/>
                </a:lnTo>
                <a:lnTo>
                  <a:pt x="2723" y="1875"/>
                </a:lnTo>
                <a:lnTo>
                  <a:pt x="2697" y="1879"/>
                </a:lnTo>
                <a:lnTo>
                  <a:pt x="2670" y="1885"/>
                </a:lnTo>
                <a:lnTo>
                  <a:pt x="2644" y="1893"/>
                </a:lnTo>
                <a:lnTo>
                  <a:pt x="2631" y="1899"/>
                </a:lnTo>
                <a:lnTo>
                  <a:pt x="2619" y="1905"/>
                </a:lnTo>
                <a:lnTo>
                  <a:pt x="2606" y="1911"/>
                </a:lnTo>
                <a:lnTo>
                  <a:pt x="2594" y="1919"/>
                </a:lnTo>
                <a:lnTo>
                  <a:pt x="2790" y="2056"/>
                </a:lnTo>
                <a:lnTo>
                  <a:pt x="2803" y="2063"/>
                </a:lnTo>
                <a:lnTo>
                  <a:pt x="2816" y="2073"/>
                </a:lnTo>
                <a:lnTo>
                  <a:pt x="2828" y="2083"/>
                </a:lnTo>
                <a:lnTo>
                  <a:pt x="2832" y="2089"/>
                </a:lnTo>
                <a:lnTo>
                  <a:pt x="2837" y="2096"/>
                </a:lnTo>
                <a:lnTo>
                  <a:pt x="2843" y="2106"/>
                </a:lnTo>
                <a:lnTo>
                  <a:pt x="2848" y="2116"/>
                </a:lnTo>
                <a:lnTo>
                  <a:pt x="2851" y="2127"/>
                </a:lnTo>
                <a:lnTo>
                  <a:pt x="2854" y="2137"/>
                </a:lnTo>
                <a:lnTo>
                  <a:pt x="2855" y="2148"/>
                </a:lnTo>
                <a:lnTo>
                  <a:pt x="2855" y="2159"/>
                </a:lnTo>
                <a:lnTo>
                  <a:pt x="2855" y="2170"/>
                </a:lnTo>
                <a:lnTo>
                  <a:pt x="2853" y="2181"/>
                </a:lnTo>
                <a:lnTo>
                  <a:pt x="2850" y="2192"/>
                </a:lnTo>
                <a:lnTo>
                  <a:pt x="2847" y="2201"/>
                </a:lnTo>
                <a:lnTo>
                  <a:pt x="2842" y="2211"/>
                </a:lnTo>
                <a:lnTo>
                  <a:pt x="2836" y="2220"/>
                </a:lnTo>
                <a:lnTo>
                  <a:pt x="2829" y="2229"/>
                </a:lnTo>
                <a:lnTo>
                  <a:pt x="2822" y="2238"/>
                </a:lnTo>
                <a:lnTo>
                  <a:pt x="2814" y="2245"/>
                </a:lnTo>
                <a:lnTo>
                  <a:pt x="2804" y="2252"/>
                </a:lnTo>
                <a:lnTo>
                  <a:pt x="2795" y="2258"/>
                </a:lnTo>
                <a:lnTo>
                  <a:pt x="2784" y="2262"/>
                </a:lnTo>
                <a:lnTo>
                  <a:pt x="2773" y="2266"/>
                </a:lnTo>
                <a:lnTo>
                  <a:pt x="2763" y="2268"/>
                </a:lnTo>
                <a:lnTo>
                  <a:pt x="2752" y="2270"/>
                </a:lnTo>
                <a:lnTo>
                  <a:pt x="2742" y="2270"/>
                </a:lnTo>
                <a:lnTo>
                  <a:pt x="2731" y="2270"/>
                </a:lnTo>
                <a:lnTo>
                  <a:pt x="2720" y="2267"/>
                </a:lnTo>
                <a:lnTo>
                  <a:pt x="2710" y="2265"/>
                </a:lnTo>
                <a:lnTo>
                  <a:pt x="2700" y="2261"/>
                </a:lnTo>
                <a:lnTo>
                  <a:pt x="2690" y="2255"/>
                </a:lnTo>
                <a:lnTo>
                  <a:pt x="2681" y="2251"/>
                </a:lnTo>
                <a:lnTo>
                  <a:pt x="2672" y="2244"/>
                </a:lnTo>
                <a:lnTo>
                  <a:pt x="2664" y="2237"/>
                </a:lnTo>
                <a:lnTo>
                  <a:pt x="2657" y="2227"/>
                </a:lnTo>
                <a:lnTo>
                  <a:pt x="2650" y="2219"/>
                </a:lnTo>
                <a:lnTo>
                  <a:pt x="2644" y="2206"/>
                </a:lnTo>
                <a:lnTo>
                  <a:pt x="2639" y="2192"/>
                </a:lnTo>
                <a:lnTo>
                  <a:pt x="2635" y="2179"/>
                </a:lnTo>
                <a:lnTo>
                  <a:pt x="2634" y="2165"/>
                </a:lnTo>
                <a:lnTo>
                  <a:pt x="2483" y="2060"/>
                </a:lnTo>
                <a:lnTo>
                  <a:pt x="2478" y="2075"/>
                </a:lnTo>
                <a:lnTo>
                  <a:pt x="2474" y="2090"/>
                </a:lnTo>
                <a:lnTo>
                  <a:pt x="2470" y="2106"/>
                </a:lnTo>
                <a:lnTo>
                  <a:pt x="2468" y="2121"/>
                </a:lnTo>
                <a:lnTo>
                  <a:pt x="2467" y="2137"/>
                </a:lnTo>
                <a:lnTo>
                  <a:pt x="2465" y="2154"/>
                </a:lnTo>
                <a:lnTo>
                  <a:pt x="2465" y="2169"/>
                </a:lnTo>
                <a:lnTo>
                  <a:pt x="2467" y="2186"/>
                </a:lnTo>
                <a:lnTo>
                  <a:pt x="2469" y="2202"/>
                </a:lnTo>
                <a:lnTo>
                  <a:pt x="2471" y="2218"/>
                </a:lnTo>
                <a:lnTo>
                  <a:pt x="2475" y="2234"/>
                </a:lnTo>
                <a:lnTo>
                  <a:pt x="2480" y="2250"/>
                </a:lnTo>
                <a:lnTo>
                  <a:pt x="2486" y="2265"/>
                </a:lnTo>
                <a:lnTo>
                  <a:pt x="2493" y="2280"/>
                </a:lnTo>
                <a:lnTo>
                  <a:pt x="2501" y="2296"/>
                </a:lnTo>
                <a:lnTo>
                  <a:pt x="2509" y="2310"/>
                </a:lnTo>
                <a:lnTo>
                  <a:pt x="2896" y="2916"/>
                </a:lnTo>
                <a:lnTo>
                  <a:pt x="2903" y="2926"/>
                </a:lnTo>
                <a:lnTo>
                  <a:pt x="2910" y="2933"/>
                </a:lnTo>
                <a:lnTo>
                  <a:pt x="2919" y="2941"/>
                </a:lnTo>
                <a:lnTo>
                  <a:pt x="2927" y="2947"/>
                </a:lnTo>
                <a:lnTo>
                  <a:pt x="2935" y="2953"/>
                </a:lnTo>
                <a:lnTo>
                  <a:pt x="2945" y="2958"/>
                </a:lnTo>
                <a:lnTo>
                  <a:pt x="2954" y="2961"/>
                </a:lnTo>
                <a:lnTo>
                  <a:pt x="2965" y="2963"/>
                </a:lnTo>
                <a:lnTo>
                  <a:pt x="2974" y="2966"/>
                </a:lnTo>
                <a:lnTo>
                  <a:pt x="2985" y="2966"/>
                </a:lnTo>
                <a:lnTo>
                  <a:pt x="2995" y="2966"/>
                </a:lnTo>
                <a:lnTo>
                  <a:pt x="3006" y="2965"/>
                </a:lnTo>
                <a:lnTo>
                  <a:pt x="3017" y="2962"/>
                </a:lnTo>
                <a:lnTo>
                  <a:pt x="3026" y="2959"/>
                </a:lnTo>
                <a:lnTo>
                  <a:pt x="3037" y="2954"/>
                </a:lnTo>
                <a:lnTo>
                  <a:pt x="3046" y="2949"/>
                </a:lnTo>
                <a:lnTo>
                  <a:pt x="3333" y="2760"/>
                </a:lnTo>
                <a:lnTo>
                  <a:pt x="3342" y="2755"/>
                </a:lnTo>
                <a:lnTo>
                  <a:pt x="3351" y="2746"/>
                </a:lnTo>
                <a:lnTo>
                  <a:pt x="3358" y="2739"/>
                </a:lnTo>
                <a:lnTo>
                  <a:pt x="3364" y="2730"/>
                </a:lnTo>
                <a:lnTo>
                  <a:pt x="3369" y="2722"/>
                </a:lnTo>
                <a:lnTo>
                  <a:pt x="3373" y="2712"/>
                </a:lnTo>
                <a:lnTo>
                  <a:pt x="3378" y="2701"/>
                </a:lnTo>
                <a:lnTo>
                  <a:pt x="3380" y="2692"/>
                </a:lnTo>
                <a:lnTo>
                  <a:pt x="3381" y="2681"/>
                </a:lnTo>
                <a:lnTo>
                  <a:pt x="3382" y="2671"/>
                </a:lnTo>
                <a:lnTo>
                  <a:pt x="3381" y="2660"/>
                </a:lnTo>
                <a:lnTo>
                  <a:pt x="3380" y="2650"/>
                </a:lnTo>
                <a:lnTo>
                  <a:pt x="3378" y="2639"/>
                </a:lnTo>
                <a:lnTo>
                  <a:pt x="3374" y="2629"/>
                </a:lnTo>
                <a:lnTo>
                  <a:pt x="3371" y="2619"/>
                </a:lnTo>
                <a:lnTo>
                  <a:pt x="3365" y="2609"/>
                </a:lnTo>
                <a:close/>
                <a:moveTo>
                  <a:pt x="2324" y="6887"/>
                </a:moveTo>
                <a:lnTo>
                  <a:pt x="2324" y="6887"/>
                </a:lnTo>
                <a:lnTo>
                  <a:pt x="2325" y="6907"/>
                </a:lnTo>
                <a:lnTo>
                  <a:pt x="2327" y="6926"/>
                </a:lnTo>
                <a:lnTo>
                  <a:pt x="2332" y="6945"/>
                </a:lnTo>
                <a:lnTo>
                  <a:pt x="2339" y="6962"/>
                </a:lnTo>
                <a:lnTo>
                  <a:pt x="2346" y="6979"/>
                </a:lnTo>
                <a:lnTo>
                  <a:pt x="2356" y="6994"/>
                </a:lnTo>
                <a:lnTo>
                  <a:pt x="2368" y="7010"/>
                </a:lnTo>
                <a:lnTo>
                  <a:pt x="2379" y="7023"/>
                </a:lnTo>
                <a:lnTo>
                  <a:pt x="2393" y="7036"/>
                </a:lnTo>
                <a:lnTo>
                  <a:pt x="2408" y="7046"/>
                </a:lnTo>
                <a:lnTo>
                  <a:pt x="2423" y="7056"/>
                </a:lnTo>
                <a:lnTo>
                  <a:pt x="2439" y="7064"/>
                </a:lnTo>
                <a:lnTo>
                  <a:pt x="2457" y="7071"/>
                </a:lnTo>
                <a:lnTo>
                  <a:pt x="2475" y="7076"/>
                </a:lnTo>
                <a:lnTo>
                  <a:pt x="2494" y="7078"/>
                </a:lnTo>
                <a:lnTo>
                  <a:pt x="2514" y="7079"/>
                </a:lnTo>
                <a:lnTo>
                  <a:pt x="2533" y="7078"/>
                </a:lnTo>
                <a:lnTo>
                  <a:pt x="2552" y="7076"/>
                </a:lnTo>
                <a:lnTo>
                  <a:pt x="2569" y="7071"/>
                </a:lnTo>
                <a:lnTo>
                  <a:pt x="2587" y="7064"/>
                </a:lnTo>
                <a:lnTo>
                  <a:pt x="2604" y="7056"/>
                </a:lnTo>
                <a:lnTo>
                  <a:pt x="2620" y="7046"/>
                </a:lnTo>
                <a:lnTo>
                  <a:pt x="2634" y="7036"/>
                </a:lnTo>
                <a:lnTo>
                  <a:pt x="2647" y="7023"/>
                </a:lnTo>
                <a:lnTo>
                  <a:pt x="2660" y="7010"/>
                </a:lnTo>
                <a:lnTo>
                  <a:pt x="2671" y="6994"/>
                </a:lnTo>
                <a:lnTo>
                  <a:pt x="2680" y="6979"/>
                </a:lnTo>
                <a:lnTo>
                  <a:pt x="2688" y="6962"/>
                </a:lnTo>
                <a:lnTo>
                  <a:pt x="2694" y="6945"/>
                </a:lnTo>
                <a:lnTo>
                  <a:pt x="2699" y="6926"/>
                </a:lnTo>
                <a:lnTo>
                  <a:pt x="2703" y="6907"/>
                </a:lnTo>
                <a:lnTo>
                  <a:pt x="2703" y="6887"/>
                </a:lnTo>
                <a:lnTo>
                  <a:pt x="2703" y="6715"/>
                </a:lnTo>
                <a:lnTo>
                  <a:pt x="2324" y="6715"/>
                </a:lnTo>
                <a:lnTo>
                  <a:pt x="2324" y="6887"/>
                </a:lnTo>
                <a:close/>
                <a:moveTo>
                  <a:pt x="2039" y="732"/>
                </a:moveTo>
                <a:lnTo>
                  <a:pt x="2292" y="732"/>
                </a:lnTo>
                <a:lnTo>
                  <a:pt x="2292" y="1708"/>
                </a:lnTo>
                <a:lnTo>
                  <a:pt x="2039" y="1531"/>
                </a:lnTo>
                <a:lnTo>
                  <a:pt x="2039" y="732"/>
                </a:lnTo>
                <a:close/>
                <a:moveTo>
                  <a:pt x="3142" y="3099"/>
                </a:moveTo>
                <a:lnTo>
                  <a:pt x="3142" y="3099"/>
                </a:lnTo>
                <a:lnTo>
                  <a:pt x="3124" y="3110"/>
                </a:lnTo>
                <a:lnTo>
                  <a:pt x="3106" y="3119"/>
                </a:lnTo>
                <a:lnTo>
                  <a:pt x="3087" y="3127"/>
                </a:lnTo>
                <a:lnTo>
                  <a:pt x="3067" y="3133"/>
                </a:lnTo>
                <a:lnTo>
                  <a:pt x="3048" y="3139"/>
                </a:lnTo>
                <a:lnTo>
                  <a:pt x="3028" y="3143"/>
                </a:lnTo>
                <a:lnTo>
                  <a:pt x="3007" y="3145"/>
                </a:lnTo>
                <a:lnTo>
                  <a:pt x="2987" y="3145"/>
                </a:lnTo>
                <a:lnTo>
                  <a:pt x="2969" y="3145"/>
                </a:lnTo>
                <a:lnTo>
                  <a:pt x="2952" y="3143"/>
                </a:lnTo>
                <a:lnTo>
                  <a:pt x="2934" y="3140"/>
                </a:lnTo>
                <a:lnTo>
                  <a:pt x="2916" y="3137"/>
                </a:lnTo>
                <a:lnTo>
                  <a:pt x="2900" y="3131"/>
                </a:lnTo>
                <a:lnTo>
                  <a:pt x="2883" y="3125"/>
                </a:lnTo>
                <a:lnTo>
                  <a:pt x="2867" y="3118"/>
                </a:lnTo>
                <a:lnTo>
                  <a:pt x="2851" y="3110"/>
                </a:lnTo>
                <a:lnTo>
                  <a:pt x="2836" y="3101"/>
                </a:lnTo>
                <a:lnTo>
                  <a:pt x="2821" y="3091"/>
                </a:lnTo>
                <a:lnTo>
                  <a:pt x="2808" y="3080"/>
                </a:lnTo>
                <a:lnTo>
                  <a:pt x="2794" y="3068"/>
                </a:lnTo>
                <a:lnTo>
                  <a:pt x="2782" y="3057"/>
                </a:lnTo>
                <a:lnTo>
                  <a:pt x="2769" y="3042"/>
                </a:lnTo>
                <a:lnTo>
                  <a:pt x="2758" y="3028"/>
                </a:lnTo>
                <a:lnTo>
                  <a:pt x="2748" y="3013"/>
                </a:lnTo>
                <a:lnTo>
                  <a:pt x="2360" y="2408"/>
                </a:lnTo>
                <a:lnTo>
                  <a:pt x="2351" y="2392"/>
                </a:lnTo>
                <a:lnTo>
                  <a:pt x="2343" y="2377"/>
                </a:lnTo>
                <a:lnTo>
                  <a:pt x="2327" y="2345"/>
                </a:lnTo>
                <a:lnTo>
                  <a:pt x="2314" y="2313"/>
                </a:lnTo>
                <a:lnTo>
                  <a:pt x="2305" y="2280"/>
                </a:lnTo>
                <a:lnTo>
                  <a:pt x="2298" y="2247"/>
                </a:lnTo>
                <a:lnTo>
                  <a:pt x="2292" y="2213"/>
                </a:lnTo>
                <a:lnTo>
                  <a:pt x="2290" y="2180"/>
                </a:lnTo>
                <a:lnTo>
                  <a:pt x="2290" y="2146"/>
                </a:lnTo>
                <a:lnTo>
                  <a:pt x="2292" y="2094"/>
                </a:lnTo>
                <a:lnTo>
                  <a:pt x="2292" y="1925"/>
                </a:lnTo>
                <a:lnTo>
                  <a:pt x="2039" y="1748"/>
                </a:lnTo>
                <a:lnTo>
                  <a:pt x="2039" y="2094"/>
                </a:lnTo>
                <a:lnTo>
                  <a:pt x="1199" y="2094"/>
                </a:lnTo>
                <a:lnTo>
                  <a:pt x="1199" y="732"/>
                </a:lnTo>
                <a:lnTo>
                  <a:pt x="947" y="732"/>
                </a:lnTo>
                <a:lnTo>
                  <a:pt x="947" y="2094"/>
                </a:lnTo>
                <a:lnTo>
                  <a:pt x="897" y="2094"/>
                </a:lnTo>
                <a:lnTo>
                  <a:pt x="851" y="2095"/>
                </a:lnTo>
                <a:lnTo>
                  <a:pt x="805" y="2097"/>
                </a:lnTo>
                <a:lnTo>
                  <a:pt x="760" y="2103"/>
                </a:lnTo>
                <a:lnTo>
                  <a:pt x="717" y="2111"/>
                </a:lnTo>
                <a:lnTo>
                  <a:pt x="673" y="2122"/>
                </a:lnTo>
                <a:lnTo>
                  <a:pt x="630" y="2134"/>
                </a:lnTo>
                <a:lnTo>
                  <a:pt x="589" y="2148"/>
                </a:lnTo>
                <a:lnTo>
                  <a:pt x="548" y="2165"/>
                </a:lnTo>
                <a:lnTo>
                  <a:pt x="509" y="2182"/>
                </a:lnTo>
                <a:lnTo>
                  <a:pt x="470" y="2202"/>
                </a:lnTo>
                <a:lnTo>
                  <a:pt x="432" y="2225"/>
                </a:lnTo>
                <a:lnTo>
                  <a:pt x="396" y="2248"/>
                </a:lnTo>
                <a:lnTo>
                  <a:pt x="361" y="2273"/>
                </a:lnTo>
                <a:lnTo>
                  <a:pt x="327" y="2300"/>
                </a:lnTo>
                <a:lnTo>
                  <a:pt x="294" y="2329"/>
                </a:lnTo>
                <a:lnTo>
                  <a:pt x="263" y="2359"/>
                </a:lnTo>
                <a:lnTo>
                  <a:pt x="234" y="2390"/>
                </a:lnTo>
                <a:lnTo>
                  <a:pt x="206" y="2423"/>
                </a:lnTo>
                <a:lnTo>
                  <a:pt x="178" y="2457"/>
                </a:lnTo>
                <a:lnTo>
                  <a:pt x="154" y="2494"/>
                </a:lnTo>
                <a:lnTo>
                  <a:pt x="130" y="2530"/>
                </a:lnTo>
                <a:lnTo>
                  <a:pt x="109" y="2568"/>
                </a:lnTo>
                <a:lnTo>
                  <a:pt x="89" y="2607"/>
                </a:lnTo>
                <a:lnTo>
                  <a:pt x="71" y="2647"/>
                </a:lnTo>
                <a:lnTo>
                  <a:pt x="56" y="2688"/>
                </a:lnTo>
                <a:lnTo>
                  <a:pt x="42" y="2731"/>
                </a:lnTo>
                <a:lnTo>
                  <a:pt x="29" y="2773"/>
                </a:lnTo>
                <a:lnTo>
                  <a:pt x="19" y="2818"/>
                </a:lnTo>
                <a:lnTo>
                  <a:pt x="11" y="2862"/>
                </a:lnTo>
                <a:lnTo>
                  <a:pt x="5" y="2908"/>
                </a:lnTo>
                <a:lnTo>
                  <a:pt x="1" y="2954"/>
                </a:lnTo>
                <a:lnTo>
                  <a:pt x="0" y="3000"/>
                </a:lnTo>
                <a:lnTo>
                  <a:pt x="0" y="6459"/>
                </a:lnTo>
                <a:lnTo>
                  <a:pt x="3237" y="6459"/>
                </a:lnTo>
                <a:lnTo>
                  <a:pt x="3237" y="3037"/>
                </a:lnTo>
                <a:lnTo>
                  <a:pt x="3142" y="3099"/>
                </a:lnTo>
                <a:close/>
                <a:moveTo>
                  <a:pt x="1367" y="2586"/>
                </a:moveTo>
                <a:lnTo>
                  <a:pt x="1872" y="2586"/>
                </a:lnTo>
                <a:lnTo>
                  <a:pt x="1881" y="2586"/>
                </a:lnTo>
                <a:lnTo>
                  <a:pt x="1890" y="2588"/>
                </a:lnTo>
                <a:lnTo>
                  <a:pt x="1898" y="2589"/>
                </a:lnTo>
                <a:lnTo>
                  <a:pt x="1906" y="2593"/>
                </a:lnTo>
                <a:lnTo>
                  <a:pt x="1914" y="2596"/>
                </a:lnTo>
                <a:lnTo>
                  <a:pt x="1921" y="2601"/>
                </a:lnTo>
                <a:lnTo>
                  <a:pt x="1929" y="2606"/>
                </a:lnTo>
                <a:lnTo>
                  <a:pt x="1934" y="2612"/>
                </a:lnTo>
                <a:lnTo>
                  <a:pt x="1940" y="2619"/>
                </a:lnTo>
                <a:lnTo>
                  <a:pt x="1945" y="2626"/>
                </a:lnTo>
                <a:lnTo>
                  <a:pt x="1950" y="2633"/>
                </a:lnTo>
                <a:lnTo>
                  <a:pt x="1953" y="2640"/>
                </a:lnTo>
                <a:lnTo>
                  <a:pt x="1957" y="2648"/>
                </a:lnTo>
                <a:lnTo>
                  <a:pt x="1959" y="2658"/>
                </a:lnTo>
                <a:lnTo>
                  <a:pt x="1960" y="2666"/>
                </a:lnTo>
                <a:lnTo>
                  <a:pt x="1960" y="2675"/>
                </a:lnTo>
                <a:lnTo>
                  <a:pt x="1960" y="2685"/>
                </a:lnTo>
                <a:lnTo>
                  <a:pt x="1959" y="2693"/>
                </a:lnTo>
                <a:lnTo>
                  <a:pt x="1957" y="2703"/>
                </a:lnTo>
                <a:lnTo>
                  <a:pt x="1953" y="2711"/>
                </a:lnTo>
                <a:lnTo>
                  <a:pt x="1950" y="2718"/>
                </a:lnTo>
                <a:lnTo>
                  <a:pt x="1945" y="2725"/>
                </a:lnTo>
                <a:lnTo>
                  <a:pt x="1940" y="2732"/>
                </a:lnTo>
                <a:lnTo>
                  <a:pt x="1934" y="2739"/>
                </a:lnTo>
                <a:lnTo>
                  <a:pt x="1929" y="2745"/>
                </a:lnTo>
                <a:lnTo>
                  <a:pt x="1921" y="2750"/>
                </a:lnTo>
                <a:lnTo>
                  <a:pt x="1914" y="2755"/>
                </a:lnTo>
                <a:lnTo>
                  <a:pt x="1906" y="2758"/>
                </a:lnTo>
                <a:lnTo>
                  <a:pt x="1898" y="2762"/>
                </a:lnTo>
                <a:lnTo>
                  <a:pt x="1890" y="2763"/>
                </a:lnTo>
                <a:lnTo>
                  <a:pt x="1881" y="2765"/>
                </a:lnTo>
                <a:lnTo>
                  <a:pt x="1872" y="2765"/>
                </a:lnTo>
                <a:lnTo>
                  <a:pt x="1367" y="2765"/>
                </a:lnTo>
                <a:lnTo>
                  <a:pt x="1357" y="2765"/>
                </a:lnTo>
                <a:lnTo>
                  <a:pt x="1348" y="2763"/>
                </a:lnTo>
                <a:lnTo>
                  <a:pt x="1340" y="2762"/>
                </a:lnTo>
                <a:lnTo>
                  <a:pt x="1331" y="2758"/>
                </a:lnTo>
                <a:lnTo>
                  <a:pt x="1324" y="2755"/>
                </a:lnTo>
                <a:lnTo>
                  <a:pt x="1317" y="2750"/>
                </a:lnTo>
                <a:lnTo>
                  <a:pt x="1310" y="2745"/>
                </a:lnTo>
                <a:lnTo>
                  <a:pt x="1304" y="2739"/>
                </a:lnTo>
                <a:lnTo>
                  <a:pt x="1298" y="2732"/>
                </a:lnTo>
                <a:lnTo>
                  <a:pt x="1292" y="2725"/>
                </a:lnTo>
                <a:lnTo>
                  <a:pt x="1289" y="2718"/>
                </a:lnTo>
                <a:lnTo>
                  <a:pt x="1284" y="2711"/>
                </a:lnTo>
                <a:lnTo>
                  <a:pt x="1282" y="2703"/>
                </a:lnTo>
                <a:lnTo>
                  <a:pt x="1279" y="2693"/>
                </a:lnTo>
                <a:lnTo>
                  <a:pt x="1278" y="2685"/>
                </a:lnTo>
                <a:lnTo>
                  <a:pt x="1277" y="2675"/>
                </a:lnTo>
                <a:lnTo>
                  <a:pt x="1278" y="2666"/>
                </a:lnTo>
                <a:lnTo>
                  <a:pt x="1279" y="2658"/>
                </a:lnTo>
                <a:lnTo>
                  <a:pt x="1282" y="2648"/>
                </a:lnTo>
                <a:lnTo>
                  <a:pt x="1284" y="2640"/>
                </a:lnTo>
                <a:lnTo>
                  <a:pt x="1289" y="2633"/>
                </a:lnTo>
                <a:lnTo>
                  <a:pt x="1292" y="2626"/>
                </a:lnTo>
                <a:lnTo>
                  <a:pt x="1298" y="2619"/>
                </a:lnTo>
                <a:lnTo>
                  <a:pt x="1304" y="2612"/>
                </a:lnTo>
                <a:lnTo>
                  <a:pt x="1310" y="2606"/>
                </a:lnTo>
                <a:lnTo>
                  <a:pt x="1317" y="2601"/>
                </a:lnTo>
                <a:lnTo>
                  <a:pt x="1324" y="2596"/>
                </a:lnTo>
                <a:lnTo>
                  <a:pt x="1331" y="2593"/>
                </a:lnTo>
                <a:lnTo>
                  <a:pt x="1340" y="2589"/>
                </a:lnTo>
                <a:lnTo>
                  <a:pt x="1348" y="2588"/>
                </a:lnTo>
                <a:lnTo>
                  <a:pt x="1357" y="2586"/>
                </a:lnTo>
                <a:lnTo>
                  <a:pt x="1367" y="2586"/>
                </a:lnTo>
                <a:close/>
                <a:moveTo>
                  <a:pt x="2198" y="6203"/>
                </a:moveTo>
                <a:lnTo>
                  <a:pt x="1041" y="6203"/>
                </a:lnTo>
                <a:lnTo>
                  <a:pt x="1041" y="3771"/>
                </a:lnTo>
                <a:lnTo>
                  <a:pt x="1042" y="3754"/>
                </a:lnTo>
                <a:lnTo>
                  <a:pt x="1045" y="3736"/>
                </a:lnTo>
                <a:lnTo>
                  <a:pt x="1048" y="3721"/>
                </a:lnTo>
                <a:lnTo>
                  <a:pt x="1054" y="3704"/>
                </a:lnTo>
                <a:lnTo>
                  <a:pt x="1061" y="3690"/>
                </a:lnTo>
                <a:lnTo>
                  <a:pt x="1069" y="3676"/>
                </a:lnTo>
                <a:lnTo>
                  <a:pt x="1079" y="3663"/>
                </a:lnTo>
                <a:lnTo>
                  <a:pt x="1091" y="3651"/>
                </a:lnTo>
                <a:lnTo>
                  <a:pt x="1102" y="3640"/>
                </a:lnTo>
                <a:lnTo>
                  <a:pt x="1115" y="3630"/>
                </a:lnTo>
                <a:lnTo>
                  <a:pt x="1128" y="3622"/>
                </a:lnTo>
                <a:lnTo>
                  <a:pt x="1144" y="3615"/>
                </a:lnTo>
                <a:lnTo>
                  <a:pt x="1159" y="3609"/>
                </a:lnTo>
                <a:lnTo>
                  <a:pt x="1174" y="3604"/>
                </a:lnTo>
                <a:lnTo>
                  <a:pt x="1191" y="3602"/>
                </a:lnTo>
                <a:lnTo>
                  <a:pt x="1209" y="3602"/>
                </a:lnTo>
                <a:lnTo>
                  <a:pt x="2030" y="3602"/>
                </a:lnTo>
                <a:lnTo>
                  <a:pt x="2047" y="3602"/>
                </a:lnTo>
                <a:lnTo>
                  <a:pt x="2063" y="3604"/>
                </a:lnTo>
                <a:lnTo>
                  <a:pt x="2080" y="3609"/>
                </a:lnTo>
                <a:lnTo>
                  <a:pt x="2095" y="3615"/>
                </a:lnTo>
                <a:lnTo>
                  <a:pt x="2109" y="3622"/>
                </a:lnTo>
                <a:lnTo>
                  <a:pt x="2123" y="3630"/>
                </a:lnTo>
                <a:lnTo>
                  <a:pt x="2136" y="3640"/>
                </a:lnTo>
                <a:lnTo>
                  <a:pt x="2148" y="3651"/>
                </a:lnTo>
                <a:lnTo>
                  <a:pt x="2159" y="3663"/>
                </a:lnTo>
                <a:lnTo>
                  <a:pt x="2168" y="3676"/>
                </a:lnTo>
                <a:lnTo>
                  <a:pt x="2178" y="3690"/>
                </a:lnTo>
                <a:lnTo>
                  <a:pt x="2185" y="3704"/>
                </a:lnTo>
                <a:lnTo>
                  <a:pt x="2189" y="3721"/>
                </a:lnTo>
                <a:lnTo>
                  <a:pt x="2194" y="3736"/>
                </a:lnTo>
                <a:lnTo>
                  <a:pt x="2196" y="3754"/>
                </a:lnTo>
                <a:lnTo>
                  <a:pt x="2198" y="3771"/>
                </a:lnTo>
                <a:lnTo>
                  <a:pt x="2198" y="6203"/>
                </a:lnTo>
                <a:close/>
                <a:moveTo>
                  <a:pt x="2703" y="6203"/>
                </a:moveTo>
                <a:lnTo>
                  <a:pt x="2450" y="6203"/>
                </a:lnTo>
                <a:lnTo>
                  <a:pt x="2450" y="3771"/>
                </a:lnTo>
                <a:lnTo>
                  <a:pt x="2449" y="3749"/>
                </a:lnTo>
                <a:lnTo>
                  <a:pt x="2448" y="3728"/>
                </a:lnTo>
                <a:lnTo>
                  <a:pt x="2445" y="3706"/>
                </a:lnTo>
                <a:lnTo>
                  <a:pt x="2442" y="3686"/>
                </a:lnTo>
                <a:lnTo>
                  <a:pt x="2437" y="3664"/>
                </a:lnTo>
                <a:lnTo>
                  <a:pt x="2431" y="3644"/>
                </a:lnTo>
                <a:lnTo>
                  <a:pt x="2424" y="3624"/>
                </a:lnTo>
                <a:lnTo>
                  <a:pt x="2417" y="3605"/>
                </a:lnTo>
                <a:lnTo>
                  <a:pt x="2409" y="3586"/>
                </a:lnTo>
                <a:lnTo>
                  <a:pt x="2399" y="3569"/>
                </a:lnTo>
                <a:lnTo>
                  <a:pt x="2389" y="3550"/>
                </a:lnTo>
                <a:lnTo>
                  <a:pt x="2378" y="3533"/>
                </a:lnTo>
                <a:lnTo>
                  <a:pt x="2366" y="3517"/>
                </a:lnTo>
                <a:lnTo>
                  <a:pt x="2355" y="3500"/>
                </a:lnTo>
                <a:lnTo>
                  <a:pt x="2340" y="3485"/>
                </a:lnTo>
                <a:lnTo>
                  <a:pt x="2327" y="3470"/>
                </a:lnTo>
                <a:lnTo>
                  <a:pt x="2312" y="3455"/>
                </a:lnTo>
                <a:lnTo>
                  <a:pt x="2297" y="3442"/>
                </a:lnTo>
                <a:lnTo>
                  <a:pt x="2281" y="3430"/>
                </a:lnTo>
                <a:lnTo>
                  <a:pt x="2265" y="3418"/>
                </a:lnTo>
                <a:lnTo>
                  <a:pt x="2247" y="3407"/>
                </a:lnTo>
                <a:lnTo>
                  <a:pt x="2229" y="3396"/>
                </a:lnTo>
                <a:lnTo>
                  <a:pt x="2212" y="3387"/>
                </a:lnTo>
                <a:lnTo>
                  <a:pt x="2193" y="3379"/>
                </a:lnTo>
                <a:lnTo>
                  <a:pt x="2174" y="3371"/>
                </a:lnTo>
                <a:lnTo>
                  <a:pt x="2155" y="3365"/>
                </a:lnTo>
                <a:lnTo>
                  <a:pt x="2135" y="3359"/>
                </a:lnTo>
                <a:lnTo>
                  <a:pt x="2115" y="3354"/>
                </a:lnTo>
                <a:lnTo>
                  <a:pt x="2094" y="3350"/>
                </a:lnTo>
                <a:lnTo>
                  <a:pt x="2072" y="3347"/>
                </a:lnTo>
                <a:lnTo>
                  <a:pt x="2051" y="3346"/>
                </a:lnTo>
                <a:lnTo>
                  <a:pt x="2030" y="3346"/>
                </a:lnTo>
                <a:lnTo>
                  <a:pt x="1209" y="3346"/>
                </a:lnTo>
                <a:lnTo>
                  <a:pt x="1187" y="3346"/>
                </a:lnTo>
                <a:lnTo>
                  <a:pt x="1166" y="3347"/>
                </a:lnTo>
                <a:lnTo>
                  <a:pt x="1145" y="3350"/>
                </a:lnTo>
                <a:lnTo>
                  <a:pt x="1124" y="3354"/>
                </a:lnTo>
                <a:lnTo>
                  <a:pt x="1104" y="3359"/>
                </a:lnTo>
                <a:lnTo>
                  <a:pt x="1084" y="3365"/>
                </a:lnTo>
                <a:lnTo>
                  <a:pt x="1065" y="3371"/>
                </a:lnTo>
                <a:lnTo>
                  <a:pt x="1045" y="3379"/>
                </a:lnTo>
                <a:lnTo>
                  <a:pt x="1027" y="3387"/>
                </a:lnTo>
                <a:lnTo>
                  <a:pt x="1008" y="3396"/>
                </a:lnTo>
                <a:lnTo>
                  <a:pt x="990" y="3407"/>
                </a:lnTo>
                <a:lnTo>
                  <a:pt x="974" y="3418"/>
                </a:lnTo>
                <a:lnTo>
                  <a:pt x="957" y="3430"/>
                </a:lnTo>
                <a:lnTo>
                  <a:pt x="941" y="3442"/>
                </a:lnTo>
                <a:lnTo>
                  <a:pt x="927" y="3455"/>
                </a:lnTo>
                <a:lnTo>
                  <a:pt x="911" y="3470"/>
                </a:lnTo>
                <a:lnTo>
                  <a:pt x="897" y="3485"/>
                </a:lnTo>
                <a:lnTo>
                  <a:pt x="884" y="3500"/>
                </a:lnTo>
                <a:lnTo>
                  <a:pt x="872" y="3517"/>
                </a:lnTo>
                <a:lnTo>
                  <a:pt x="861" y="3533"/>
                </a:lnTo>
                <a:lnTo>
                  <a:pt x="849" y="3550"/>
                </a:lnTo>
                <a:lnTo>
                  <a:pt x="839" y="3569"/>
                </a:lnTo>
                <a:lnTo>
                  <a:pt x="830" y="3586"/>
                </a:lnTo>
                <a:lnTo>
                  <a:pt x="822" y="3605"/>
                </a:lnTo>
                <a:lnTo>
                  <a:pt x="813" y="3624"/>
                </a:lnTo>
                <a:lnTo>
                  <a:pt x="807" y="3644"/>
                </a:lnTo>
                <a:lnTo>
                  <a:pt x="802" y="3664"/>
                </a:lnTo>
                <a:lnTo>
                  <a:pt x="797" y="3686"/>
                </a:lnTo>
                <a:lnTo>
                  <a:pt x="793" y="3706"/>
                </a:lnTo>
                <a:lnTo>
                  <a:pt x="790" y="3728"/>
                </a:lnTo>
                <a:lnTo>
                  <a:pt x="789" y="3749"/>
                </a:lnTo>
                <a:lnTo>
                  <a:pt x="789" y="3771"/>
                </a:lnTo>
                <a:lnTo>
                  <a:pt x="789" y="6203"/>
                </a:lnTo>
                <a:lnTo>
                  <a:pt x="535" y="6203"/>
                </a:lnTo>
                <a:lnTo>
                  <a:pt x="535" y="3771"/>
                </a:lnTo>
                <a:lnTo>
                  <a:pt x="536" y="3736"/>
                </a:lnTo>
                <a:lnTo>
                  <a:pt x="538" y="3701"/>
                </a:lnTo>
                <a:lnTo>
                  <a:pt x="543" y="3667"/>
                </a:lnTo>
                <a:lnTo>
                  <a:pt x="549" y="3634"/>
                </a:lnTo>
                <a:lnTo>
                  <a:pt x="556" y="3601"/>
                </a:lnTo>
                <a:lnTo>
                  <a:pt x="566" y="3569"/>
                </a:lnTo>
                <a:lnTo>
                  <a:pt x="576" y="3537"/>
                </a:lnTo>
                <a:lnTo>
                  <a:pt x="588" y="3506"/>
                </a:lnTo>
                <a:lnTo>
                  <a:pt x="602" y="3476"/>
                </a:lnTo>
                <a:lnTo>
                  <a:pt x="616" y="3446"/>
                </a:lnTo>
                <a:lnTo>
                  <a:pt x="633" y="3418"/>
                </a:lnTo>
                <a:lnTo>
                  <a:pt x="650" y="3389"/>
                </a:lnTo>
                <a:lnTo>
                  <a:pt x="669" y="3363"/>
                </a:lnTo>
                <a:lnTo>
                  <a:pt x="689" y="3337"/>
                </a:lnTo>
                <a:lnTo>
                  <a:pt x="711" y="3313"/>
                </a:lnTo>
                <a:lnTo>
                  <a:pt x="733" y="3289"/>
                </a:lnTo>
                <a:lnTo>
                  <a:pt x="757" y="3267"/>
                </a:lnTo>
                <a:lnTo>
                  <a:pt x="780" y="3245"/>
                </a:lnTo>
                <a:lnTo>
                  <a:pt x="806" y="3224"/>
                </a:lnTo>
                <a:lnTo>
                  <a:pt x="832" y="3205"/>
                </a:lnTo>
                <a:lnTo>
                  <a:pt x="859" y="3188"/>
                </a:lnTo>
                <a:lnTo>
                  <a:pt x="888" y="3171"/>
                </a:lnTo>
                <a:lnTo>
                  <a:pt x="917" y="3157"/>
                </a:lnTo>
                <a:lnTo>
                  <a:pt x="947" y="3143"/>
                </a:lnTo>
                <a:lnTo>
                  <a:pt x="977" y="3131"/>
                </a:lnTo>
                <a:lnTo>
                  <a:pt x="1008" y="3119"/>
                </a:lnTo>
                <a:lnTo>
                  <a:pt x="1041" y="3111"/>
                </a:lnTo>
                <a:lnTo>
                  <a:pt x="1073" y="3103"/>
                </a:lnTo>
                <a:lnTo>
                  <a:pt x="1106" y="3097"/>
                </a:lnTo>
                <a:lnTo>
                  <a:pt x="1140" y="3092"/>
                </a:lnTo>
                <a:lnTo>
                  <a:pt x="1174" y="3090"/>
                </a:lnTo>
                <a:lnTo>
                  <a:pt x="1209" y="3088"/>
                </a:lnTo>
                <a:lnTo>
                  <a:pt x="2030" y="3088"/>
                </a:lnTo>
                <a:lnTo>
                  <a:pt x="2064" y="3090"/>
                </a:lnTo>
                <a:lnTo>
                  <a:pt x="2098" y="3092"/>
                </a:lnTo>
                <a:lnTo>
                  <a:pt x="2133" y="3097"/>
                </a:lnTo>
                <a:lnTo>
                  <a:pt x="2166" y="3103"/>
                </a:lnTo>
                <a:lnTo>
                  <a:pt x="2198" y="3111"/>
                </a:lnTo>
                <a:lnTo>
                  <a:pt x="2229" y="3119"/>
                </a:lnTo>
                <a:lnTo>
                  <a:pt x="2261" y="3131"/>
                </a:lnTo>
                <a:lnTo>
                  <a:pt x="2292" y="3143"/>
                </a:lnTo>
                <a:lnTo>
                  <a:pt x="2321" y="3157"/>
                </a:lnTo>
                <a:lnTo>
                  <a:pt x="2351" y="3171"/>
                </a:lnTo>
                <a:lnTo>
                  <a:pt x="2378" y="3188"/>
                </a:lnTo>
                <a:lnTo>
                  <a:pt x="2406" y="3205"/>
                </a:lnTo>
                <a:lnTo>
                  <a:pt x="2432" y="3224"/>
                </a:lnTo>
                <a:lnTo>
                  <a:pt x="2457" y="3245"/>
                </a:lnTo>
                <a:lnTo>
                  <a:pt x="2482" y="3267"/>
                </a:lnTo>
                <a:lnTo>
                  <a:pt x="2506" y="3289"/>
                </a:lnTo>
                <a:lnTo>
                  <a:pt x="2528" y="3313"/>
                </a:lnTo>
                <a:lnTo>
                  <a:pt x="2549" y="3337"/>
                </a:lnTo>
                <a:lnTo>
                  <a:pt x="2569" y="3363"/>
                </a:lnTo>
                <a:lnTo>
                  <a:pt x="2588" y="3389"/>
                </a:lnTo>
                <a:lnTo>
                  <a:pt x="2606" y="3418"/>
                </a:lnTo>
                <a:lnTo>
                  <a:pt x="2621" y="3446"/>
                </a:lnTo>
                <a:lnTo>
                  <a:pt x="2637" y="3476"/>
                </a:lnTo>
                <a:lnTo>
                  <a:pt x="2650" y="3506"/>
                </a:lnTo>
                <a:lnTo>
                  <a:pt x="2663" y="3537"/>
                </a:lnTo>
                <a:lnTo>
                  <a:pt x="2673" y="3569"/>
                </a:lnTo>
                <a:lnTo>
                  <a:pt x="2681" y="3601"/>
                </a:lnTo>
                <a:lnTo>
                  <a:pt x="2690" y="3634"/>
                </a:lnTo>
                <a:lnTo>
                  <a:pt x="2696" y="3667"/>
                </a:lnTo>
                <a:lnTo>
                  <a:pt x="2699" y="3701"/>
                </a:lnTo>
                <a:lnTo>
                  <a:pt x="2703" y="3736"/>
                </a:lnTo>
                <a:lnTo>
                  <a:pt x="2703" y="3771"/>
                </a:lnTo>
                <a:lnTo>
                  <a:pt x="2703" y="620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圆角矩形 17"/>
          <p:cNvSpPr/>
          <p:nvPr/>
        </p:nvSpPr>
        <p:spPr>
          <a:xfrm rot="16200000">
            <a:off x="1200017" y="1103455"/>
            <a:ext cx="873125" cy="877078"/>
          </a:xfrm>
          <a:prstGeom prst="roundRect">
            <a:avLst>
              <a:gd name="adj" fmla="val 21969"/>
            </a:avLst>
          </a:prstGeom>
          <a:solidFill>
            <a:schemeClr val="tx1">
              <a:lumMod val="75000"/>
              <a:lumOff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9" name="文本框 22"/>
          <p:cNvSpPr txBox="1"/>
          <p:nvPr/>
        </p:nvSpPr>
        <p:spPr>
          <a:xfrm flipH="1">
            <a:off x="2223559" y="1268013"/>
            <a:ext cx="5635079" cy="548367"/>
          </a:xfrm>
          <a:prstGeom prst="rect">
            <a:avLst/>
          </a:prstGeom>
          <a:noFill/>
          <a:ln w="9525">
            <a:noFill/>
            <a:miter/>
          </a:ln>
          <a:effectLst>
            <a:outerShdw sx="999" sy="999" algn="ctr" rotWithShape="0">
              <a:srgbClr val="000000"/>
            </a:outerShdw>
          </a:effectLst>
        </p:spPr>
        <p:txBody>
          <a:bodyPr wrap="square" lIns="67391" tIns="33696" rIns="67391" bIns="33696" anchor="t">
            <a:spAutoFit/>
          </a:bodyPr>
          <a:lstStyle/>
          <a:p>
            <a:pPr lvl="0"/>
            <a:r>
              <a:rPr lang="zh-CN" altLang="en-US" sz="1000" dirty="0">
                <a:solidFill>
                  <a:schemeClr val="tx1">
                    <a:lumMod val="85000"/>
                    <a:lumOff val="15000"/>
                  </a:schemeClr>
                </a:solidFill>
                <a:latin typeface="微软雅黑" panose="020B0503020204020204" charset="-122"/>
                <a:ea typeface="微软雅黑" panose="020B0503020204020204" charset="-122"/>
                <a:sym typeface="宋体" panose="02010600030101010101" pitchFamily="2" charset="-122"/>
              </a:rPr>
              <a:t>单击此处添加本章节的简要内容。本模板精心设计，模板所有素材均可自由编辑替换移动。单击此处添加本章节的简要内容。本模板精心设计，模板所有素材均可自由编辑替换移动。单击此处添加本章节的简要内容。单击此处添加本章节的简要内容。</a:t>
            </a:r>
          </a:p>
        </p:txBody>
      </p:sp>
      <p:sp>
        <p:nvSpPr>
          <p:cNvPr id="20" name="喇叭"/>
          <p:cNvSpPr/>
          <p:nvPr/>
        </p:nvSpPr>
        <p:spPr bwMode="auto">
          <a:xfrm>
            <a:off x="1326260" y="1323082"/>
            <a:ext cx="675084" cy="437761"/>
          </a:xfrm>
          <a:custGeom>
            <a:avLst/>
            <a:gdLst>
              <a:gd name="T0" fmla="*/ 2147483646 w 534"/>
              <a:gd name="T1" fmla="*/ 2147483646 h 354"/>
              <a:gd name="T2" fmla="*/ 2147483646 w 534"/>
              <a:gd name="T3" fmla="*/ 2147483646 h 354"/>
              <a:gd name="T4" fmla="*/ 2147483646 w 534"/>
              <a:gd name="T5" fmla="*/ 0 h 354"/>
              <a:gd name="T6" fmla="*/ 2147483646 w 534"/>
              <a:gd name="T7" fmla="*/ 2147483646 h 354"/>
              <a:gd name="T8" fmla="*/ 2147483646 w 534"/>
              <a:gd name="T9" fmla="*/ 2147483646 h 354"/>
              <a:gd name="T10" fmla="*/ 2147483646 w 534"/>
              <a:gd name="T11" fmla="*/ 2147483646 h 354"/>
              <a:gd name="T12" fmla="*/ 2147483646 w 534"/>
              <a:gd name="T13" fmla="*/ 2147483646 h 354"/>
              <a:gd name="T14" fmla="*/ 2147483646 w 534"/>
              <a:gd name="T15" fmla="*/ 2147483646 h 354"/>
              <a:gd name="T16" fmla="*/ 2147483646 w 534"/>
              <a:gd name="T17" fmla="*/ 2147483646 h 354"/>
              <a:gd name="T18" fmla="*/ 2147483646 w 534"/>
              <a:gd name="T19" fmla="*/ 2147483646 h 354"/>
              <a:gd name="T20" fmla="*/ 0 w 534"/>
              <a:gd name="T21" fmla="*/ 2147483646 h 354"/>
              <a:gd name="T22" fmla="*/ 0 w 534"/>
              <a:gd name="T23" fmla="*/ 2147483646 h 354"/>
              <a:gd name="T24" fmla="*/ 2147483646 w 534"/>
              <a:gd name="T25" fmla="*/ 2147483646 h 354"/>
              <a:gd name="T26" fmla="*/ 2147483646 w 534"/>
              <a:gd name="T27" fmla="*/ 2147483646 h 354"/>
              <a:gd name="T28" fmla="*/ 2147483646 w 534"/>
              <a:gd name="T29" fmla="*/ 2147483646 h 354"/>
              <a:gd name="T30" fmla="*/ 2147483646 w 534"/>
              <a:gd name="T31" fmla="*/ 2147483646 h 354"/>
              <a:gd name="T32" fmla="*/ 2147483646 w 534"/>
              <a:gd name="T33" fmla="*/ 2147483646 h 354"/>
              <a:gd name="T34" fmla="*/ 2147483646 w 534"/>
              <a:gd name="T35" fmla="*/ 2147483646 h 354"/>
              <a:gd name="T36" fmla="*/ 2147483646 w 534"/>
              <a:gd name="T37" fmla="*/ 2147483646 h 354"/>
              <a:gd name="T38" fmla="*/ 2147483646 w 534"/>
              <a:gd name="T39" fmla="*/ 2147483646 h 354"/>
              <a:gd name="T40" fmla="*/ 2147483646 w 534"/>
              <a:gd name="T41" fmla="*/ 2147483646 h 354"/>
              <a:gd name="T42" fmla="*/ 2147483646 w 534"/>
              <a:gd name="T43" fmla="*/ 2147483646 h 354"/>
              <a:gd name="T44" fmla="*/ 2147483646 w 534"/>
              <a:gd name="T45" fmla="*/ 2147483646 h 354"/>
              <a:gd name="T46" fmla="*/ 2147483646 w 534"/>
              <a:gd name="T47" fmla="*/ 2147483646 h 354"/>
              <a:gd name="T48" fmla="*/ 2147483646 w 534"/>
              <a:gd name="T49" fmla="*/ 2147483646 h 354"/>
              <a:gd name="T50" fmla="*/ 2147483646 w 534"/>
              <a:gd name="T51" fmla="*/ 2147483646 h 354"/>
              <a:gd name="T52" fmla="*/ 2147483646 w 534"/>
              <a:gd name="T53" fmla="*/ 2147483646 h 354"/>
              <a:gd name="T54" fmla="*/ 2147483646 w 534"/>
              <a:gd name="T55" fmla="*/ 2147483646 h 354"/>
              <a:gd name="T56" fmla="*/ 2147483646 w 534"/>
              <a:gd name="T57" fmla="*/ 2147483646 h 354"/>
              <a:gd name="T58" fmla="*/ 2147483646 w 534"/>
              <a:gd name="T59" fmla="*/ 2147483646 h 354"/>
              <a:gd name="T60" fmla="*/ 2147483646 w 534"/>
              <a:gd name="T61" fmla="*/ 2147483646 h 35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4" h="354">
                <a:moveTo>
                  <a:pt x="140" y="105"/>
                </a:moveTo>
                <a:lnTo>
                  <a:pt x="190" y="85"/>
                </a:lnTo>
                <a:lnTo>
                  <a:pt x="394" y="0"/>
                </a:lnTo>
                <a:lnTo>
                  <a:pt x="394" y="165"/>
                </a:lnTo>
                <a:lnTo>
                  <a:pt x="394" y="329"/>
                </a:lnTo>
                <a:lnTo>
                  <a:pt x="190" y="245"/>
                </a:lnTo>
                <a:lnTo>
                  <a:pt x="140" y="230"/>
                </a:lnTo>
                <a:lnTo>
                  <a:pt x="175" y="354"/>
                </a:lnTo>
                <a:lnTo>
                  <a:pt x="75" y="354"/>
                </a:lnTo>
                <a:lnTo>
                  <a:pt x="45" y="225"/>
                </a:lnTo>
                <a:lnTo>
                  <a:pt x="0" y="225"/>
                </a:lnTo>
                <a:lnTo>
                  <a:pt x="0" y="105"/>
                </a:lnTo>
                <a:lnTo>
                  <a:pt x="140" y="105"/>
                </a:lnTo>
                <a:close/>
                <a:moveTo>
                  <a:pt x="444" y="230"/>
                </a:moveTo>
                <a:lnTo>
                  <a:pt x="524" y="255"/>
                </a:lnTo>
                <a:lnTo>
                  <a:pt x="509" y="284"/>
                </a:lnTo>
                <a:lnTo>
                  <a:pt x="434" y="259"/>
                </a:lnTo>
                <a:lnTo>
                  <a:pt x="444" y="230"/>
                </a:lnTo>
                <a:close/>
                <a:moveTo>
                  <a:pt x="439" y="70"/>
                </a:moveTo>
                <a:lnTo>
                  <a:pt x="514" y="45"/>
                </a:lnTo>
                <a:lnTo>
                  <a:pt x="524" y="75"/>
                </a:lnTo>
                <a:lnTo>
                  <a:pt x="449" y="105"/>
                </a:lnTo>
                <a:lnTo>
                  <a:pt x="439" y="70"/>
                </a:lnTo>
                <a:close/>
                <a:moveTo>
                  <a:pt x="454" y="150"/>
                </a:moveTo>
                <a:lnTo>
                  <a:pt x="534" y="150"/>
                </a:lnTo>
                <a:lnTo>
                  <a:pt x="534" y="185"/>
                </a:lnTo>
                <a:lnTo>
                  <a:pt x="454" y="185"/>
                </a:lnTo>
                <a:lnTo>
                  <a:pt x="454" y="15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7391" tIns="33696" rIns="67391" bIns="33696"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a:p>
        </p:txBody>
      </p:sp>
      <p:sp>
        <p:nvSpPr>
          <p:cNvPr id="21"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2" name="直接连接符 21"/>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3"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자유형 88"/>
          <p:cNvSpPr/>
          <p:nvPr/>
        </p:nvSpPr>
        <p:spPr bwMode="auto">
          <a:xfrm>
            <a:off x="952738" y="1998086"/>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3" name="자유형 87"/>
          <p:cNvSpPr/>
          <p:nvPr/>
        </p:nvSpPr>
        <p:spPr bwMode="auto">
          <a:xfrm>
            <a:off x="1988071" y="3457359"/>
            <a:ext cx="621614" cy="425496"/>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4" name="자유형 200"/>
          <p:cNvSpPr/>
          <p:nvPr/>
        </p:nvSpPr>
        <p:spPr bwMode="auto">
          <a:xfrm>
            <a:off x="1116290" y="2054464"/>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5" name="자유형 124"/>
          <p:cNvSpPr/>
          <p:nvPr/>
        </p:nvSpPr>
        <p:spPr bwMode="auto">
          <a:xfrm>
            <a:off x="1925560" y="1888698"/>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6" name="타원 113"/>
          <p:cNvSpPr/>
          <p:nvPr/>
        </p:nvSpPr>
        <p:spPr bwMode="auto">
          <a:xfrm>
            <a:off x="1904147" y="1645166"/>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1</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7" name="자유형 88"/>
          <p:cNvSpPr/>
          <p:nvPr/>
        </p:nvSpPr>
        <p:spPr bwMode="auto">
          <a:xfrm>
            <a:off x="3556326" y="2054464"/>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8" name="자유형 87"/>
          <p:cNvSpPr/>
          <p:nvPr/>
        </p:nvSpPr>
        <p:spPr bwMode="auto">
          <a:xfrm>
            <a:off x="4516042" y="3468560"/>
            <a:ext cx="799251" cy="496585"/>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9" name="자유형 200"/>
          <p:cNvSpPr/>
          <p:nvPr/>
        </p:nvSpPr>
        <p:spPr bwMode="auto">
          <a:xfrm>
            <a:off x="3719878" y="2110843"/>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0" name="자유형 124"/>
          <p:cNvSpPr/>
          <p:nvPr/>
        </p:nvSpPr>
        <p:spPr bwMode="auto">
          <a:xfrm>
            <a:off x="4529148" y="1945076"/>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1" name="타원 113"/>
          <p:cNvSpPr/>
          <p:nvPr/>
        </p:nvSpPr>
        <p:spPr bwMode="auto">
          <a:xfrm>
            <a:off x="4507735" y="1701544"/>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2</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12" name="자유형 88"/>
          <p:cNvSpPr/>
          <p:nvPr/>
        </p:nvSpPr>
        <p:spPr bwMode="auto">
          <a:xfrm>
            <a:off x="6159914" y="2022513"/>
            <a:ext cx="1888475" cy="1970722"/>
          </a:xfrm>
          <a:custGeom>
            <a:avLst/>
            <a:gdLst>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316480 h 2377440"/>
              <a:gd name="connsiteX5" fmla="*/ 22860 w 2194560"/>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316480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203388"/>
              <a:gd name="connsiteY0" fmla="*/ 0 h 2377440"/>
              <a:gd name="connsiteX1" fmla="*/ 2194560 w 2203388"/>
              <a:gd name="connsiteY1" fmla="*/ 137160 h 2377440"/>
              <a:gd name="connsiteX2" fmla="*/ 2049780 w 2203388"/>
              <a:gd name="connsiteY2" fmla="*/ 1965960 h 2377440"/>
              <a:gd name="connsiteX3" fmla="*/ 853440 w 2203388"/>
              <a:gd name="connsiteY3" fmla="*/ 2377440 h 2377440"/>
              <a:gd name="connsiteX4" fmla="*/ 0 w 2203388"/>
              <a:gd name="connsiteY4" fmla="*/ 2232248 h 2377440"/>
              <a:gd name="connsiteX5" fmla="*/ 22860 w 2203388"/>
              <a:gd name="connsiteY5" fmla="*/ 0 h 2377440"/>
              <a:gd name="connsiteX0" fmla="*/ 22860 w 2194560"/>
              <a:gd name="connsiteY0" fmla="*/ 0 h 2377440"/>
              <a:gd name="connsiteX1" fmla="*/ 2194560 w 2194560"/>
              <a:gd name="connsiteY1" fmla="*/ 137160 h 2377440"/>
              <a:gd name="connsiteX2" fmla="*/ 2049780 w 2194560"/>
              <a:gd name="connsiteY2" fmla="*/ 1965960 h 2377440"/>
              <a:gd name="connsiteX3" fmla="*/ 853440 w 2194560"/>
              <a:gd name="connsiteY3" fmla="*/ 2377440 h 2377440"/>
              <a:gd name="connsiteX4" fmla="*/ 0 w 2194560"/>
              <a:gd name="connsiteY4" fmla="*/ 2232248 h 2377440"/>
              <a:gd name="connsiteX5" fmla="*/ 22860 w 2194560"/>
              <a:gd name="connsiteY5" fmla="*/ 0 h 2377440"/>
              <a:gd name="connsiteX0" fmla="*/ 22860 w 2201801"/>
              <a:gd name="connsiteY0" fmla="*/ 0 h 2377440"/>
              <a:gd name="connsiteX1" fmla="*/ 2194560 w 2201801"/>
              <a:gd name="connsiteY1" fmla="*/ 137160 h 2377440"/>
              <a:gd name="connsiteX2" fmla="*/ 2049780 w 2201801"/>
              <a:gd name="connsiteY2" fmla="*/ 1965960 h 2377440"/>
              <a:gd name="connsiteX3" fmla="*/ 853440 w 2201801"/>
              <a:gd name="connsiteY3" fmla="*/ 2377440 h 2377440"/>
              <a:gd name="connsiteX4" fmla="*/ 0 w 2201801"/>
              <a:gd name="connsiteY4" fmla="*/ 2232248 h 2377440"/>
              <a:gd name="connsiteX5" fmla="*/ 22860 w 2201801"/>
              <a:gd name="connsiteY5" fmla="*/ 0 h 237744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40260"/>
              <a:gd name="connsiteX1" fmla="*/ 2194560 w 2201801"/>
              <a:gd name="connsiteY1" fmla="*/ 137160 h 2340260"/>
              <a:gd name="connsiteX2" fmla="*/ 2049780 w 2201801"/>
              <a:gd name="connsiteY2" fmla="*/ 1965960 h 2340260"/>
              <a:gd name="connsiteX3" fmla="*/ 1080120 w 2201801"/>
              <a:gd name="connsiteY3" fmla="*/ 2340260 h 2340260"/>
              <a:gd name="connsiteX4" fmla="*/ 0 w 2201801"/>
              <a:gd name="connsiteY4" fmla="*/ 2232248 h 2340260"/>
              <a:gd name="connsiteX5" fmla="*/ 22860 w 2201801"/>
              <a:gd name="connsiteY5" fmla="*/ 0 h 2340260"/>
              <a:gd name="connsiteX0" fmla="*/ 22860 w 2201801"/>
              <a:gd name="connsiteY0" fmla="*/ 0 h 2316104"/>
              <a:gd name="connsiteX1" fmla="*/ 2194560 w 2201801"/>
              <a:gd name="connsiteY1" fmla="*/ 137160 h 2316104"/>
              <a:gd name="connsiteX2" fmla="*/ 2049780 w 2201801"/>
              <a:gd name="connsiteY2" fmla="*/ 1965960 h 2316104"/>
              <a:gd name="connsiteX3" fmla="*/ 1116124 w 2201801"/>
              <a:gd name="connsiteY3" fmla="*/ 2304256 h 2316104"/>
              <a:gd name="connsiteX4" fmla="*/ 0 w 2201801"/>
              <a:gd name="connsiteY4" fmla="*/ 2232248 h 2316104"/>
              <a:gd name="connsiteX5" fmla="*/ 22860 w 2201801"/>
              <a:gd name="connsiteY5" fmla="*/ 0 h 2316104"/>
              <a:gd name="connsiteX0" fmla="*/ 216024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216024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72008 w 2201801"/>
              <a:gd name="connsiteY0" fmla="*/ 0 h 2280100"/>
              <a:gd name="connsiteX1" fmla="*/ 2194560 w 2201801"/>
              <a:gd name="connsiteY1" fmla="*/ 101156 h 2280100"/>
              <a:gd name="connsiteX2" fmla="*/ 2049780 w 2201801"/>
              <a:gd name="connsiteY2" fmla="*/ 1929956 h 2280100"/>
              <a:gd name="connsiteX3" fmla="*/ 1116124 w 2201801"/>
              <a:gd name="connsiteY3" fmla="*/ 2268252 h 2280100"/>
              <a:gd name="connsiteX4" fmla="*/ 0 w 2201801"/>
              <a:gd name="connsiteY4" fmla="*/ 2196244 h 2280100"/>
              <a:gd name="connsiteX5" fmla="*/ 72008 w 2201801"/>
              <a:gd name="connsiteY5" fmla="*/ 0 h 2280100"/>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44096"/>
              <a:gd name="connsiteX1" fmla="*/ 2194560 w 2201801"/>
              <a:gd name="connsiteY1" fmla="*/ 65152 h 2244096"/>
              <a:gd name="connsiteX2" fmla="*/ 2049780 w 2201801"/>
              <a:gd name="connsiteY2" fmla="*/ 1893952 h 2244096"/>
              <a:gd name="connsiteX3" fmla="*/ 1116124 w 2201801"/>
              <a:gd name="connsiteY3" fmla="*/ 2232248 h 2244096"/>
              <a:gd name="connsiteX4" fmla="*/ 0 w 2201801"/>
              <a:gd name="connsiteY4" fmla="*/ 2160240 h 2244096"/>
              <a:gd name="connsiteX5" fmla="*/ 144016 w 2201801"/>
              <a:gd name="connsiteY5" fmla="*/ 0 h 2244096"/>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44016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44016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4560 w 2201801"/>
              <a:gd name="connsiteY1" fmla="*/ 65152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201801"/>
              <a:gd name="connsiteY0" fmla="*/ 0 h 2232248"/>
              <a:gd name="connsiteX1" fmla="*/ 2196244 w 2201801"/>
              <a:gd name="connsiteY1" fmla="*/ 36004 h 2232248"/>
              <a:gd name="connsiteX2" fmla="*/ 2049780 w 2201801"/>
              <a:gd name="connsiteY2" fmla="*/ 1893952 h 2232248"/>
              <a:gd name="connsiteX3" fmla="*/ 1116124 w 2201801"/>
              <a:gd name="connsiteY3" fmla="*/ 2232248 h 2232248"/>
              <a:gd name="connsiteX4" fmla="*/ 0 w 2201801"/>
              <a:gd name="connsiteY4" fmla="*/ 2160240 h 2232248"/>
              <a:gd name="connsiteX5" fmla="*/ 180020 w 2201801"/>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232248"/>
              <a:gd name="connsiteX1" fmla="*/ 2196244 w 2196244"/>
              <a:gd name="connsiteY1" fmla="*/ 36004 h 2232248"/>
              <a:gd name="connsiteX2" fmla="*/ 2049780 w 2196244"/>
              <a:gd name="connsiteY2" fmla="*/ 1893952 h 2232248"/>
              <a:gd name="connsiteX3" fmla="*/ 1116124 w 2196244"/>
              <a:gd name="connsiteY3" fmla="*/ 2232248 h 2232248"/>
              <a:gd name="connsiteX4" fmla="*/ 0 w 2196244"/>
              <a:gd name="connsiteY4" fmla="*/ 2160240 h 2232248"/>
              <a:gd name="connsiteX5" fmla="*/ 180020 w 2196244"/>
              <a:gd name="connsiteY5" fmla="*/ 0 h 2232248"/>
              <a:gd name="connsiteX0" fmla="*/ 180020 w 2196244"/>
              <a:gd name="connsiteY0" fmla="*/ 0 h 2302394"/>
              <a:gd name="connsiteX1" fmla="*/ 2196244 w 2196244"/>
              <a:gd name="connsiteY1" fmla="*/ 36004 h 2302394"/>
              <a:gd name="connsiteX2" fmla="*/ 2049780 w 2196244"/>
              <a:gd name="connsiteY2" fmla="*/ 1893952 h 2302394"/>
              <a:gd name="connsiteX3" fmla="*/ 1116124 w 2196244"/>
              <a:gd name="connsiteY3" fmla="*/ 2232248 h 2302394"/>
              <a:gd name="connsiteX4" fmla="*/ 0 w 2196244"/>
              <a:gd name="connsiteY4" fmla="*/ 2160240 h 2302394"/>
              <a:gd name="connsiteX5" fmla="*/ 180020 w 2196244"/>
              <a:gd name="connsiteY5" fmla="*/ 0 h 2302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6244" h="2302394">
                <a:moveTo>
                  <a:pt x="180020" y="0"/>
                </a:moveTo>
                <a:cubicBezTo>
                  <a:pt x="857309" y="70607"/>
                  <a:pt x="1482827" y="69527"/>
                  <a:pt x="2196244" y="36004"/>
                </a:cubicBezTo>
                <a:cubicBezTo>
                  <a:pt x="2181324" y="633028"/>
                  <a:pt x="2129347" y="1853427"/>
                  <a:pt x="2049780" y="1893952"/>
                </a:cubicBezTo>
                <a:cubicBezTo>
                  <a:pt x="1651000" y="2031112"/>
                  <a:pt x="1551293" y="2137976"/>
                  <a:pt x="1116124" y="2232248"/>
                </a:cubicBezTo>
                <a:cubicBezTo>
                  <a:pt x="697811" y="2302394"/>
                  <a:pt x="386738" y="2168927"/>
                  <a:pt x="0" y="2160240"/>
                </a:cubicBezTo>
                <a:cubicBezTo>
                  <a:pt x="112494" y="1412821"/>
                  <a:pt x="149009" y="847792"/>
                  <a:pt x="180020" y="0"/>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lvl1pPr>
              <a:defRPr>
                <a:solidFill>
                  <a:schemeClr val="tx1"/>
                </a:solidFill>
                <a:latin typeface="Malgun Gothic" panose="020B0503020000020004" pitchFamily="34" charset="-127"/>
                <a:ea typeface="Malgun Gothic" panose="020B0503020000020004" pitchFamily="34" charset="-127"/>
              </a:defRPr>
            </a:lvl1pPr>
            <a:lvl2pPr marL="742950" indent="-285750">
              <a:defRPr>
                <a:solidFill>
                  <a:schemeClr val="tx1"/>
                </a:solidFill>
                <a:latin typeface="Malgun Gothic" panose="020B0503020000020004" pitchFamily="34" charset="-127"/>
                <a:ea typeface="Malgun Gothic" panose="020B0503020000020004" pitchFamily="34" charset="-127"/>
              </a:defRPr>
            </a:lvl2pPr>
            <a:lvl3pPr marL="1143000" indent="-228600">
              <a:defRPr>
                <a:solidFill>
                  <a:schemeClr val="tx1"/>
                </a:solidFill>
                <a:latin typeface="Malgun Gothic" panose="020B0503020000020004" pitchFamily="34" charset="-127"/>
                <a:ea typeface="Malgun Gothic" panose="020B0503020000020004" pitchFamily="34" charset="-127"/>
              </a:defRPr>
            </a:lvl3pPr>
            <a:lvl4pPr marL="1600200" indent="-228600">
              <a:defRPr>
                <a:solidFill>
                  <a:schemeClr val="tx1"/>
                </a:solidFill>
                <a:latin typeface="Malgun Gothic" panose="020B0503020000020004" pitchFamily="34" charset="-127"/>
                <a:ea typeface="Malgun Gothic" panose="020B0503020000020004" pitchFamily="34" charset="-127"/>
              </a:defRPr>
            </a:lvl4pPr>
            <a:lvl5pPr marL="2057400" indent="-228600">
              <a:defRPr>
                <a:solidFill>
                  <a:schemeClr val="tx1"/>
                </a:solidFill>
                <a:latin typeface="Malgun Gothic" panose="020B0503020000020004" pitchFamily="34" charset="-127"/>
                <a:ea typeface="Malgun Gothic" panose="020B0503020000020004" pitchFamily="34" charset="-127"/>
              </a:defRPr>
            </a:lvl5pPr>
            <a:lvl6pPr marL="25146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6pPr>
            <a:lvl7pPr marL="29718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7pPr>
            <a:lvl8pPr marL="34290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8pPr>
            <a:lvl9pPr marL="3886200" indent="-228600" fontAlgn="base" latinLnBrk="1">
              <a:spcBef>
                <a:spcPct val="0"/>
              </a:spcBef>
              <a:spcAft>
                <a:spcPct val="0"/>
              </a:spcAft>
              <a:defRPr>
                <a:solidFill>
                  <a:schemeClr val="tx1"/>
                </a:solidFill>
                <a:latin typeface="Malgun Gothic" panose="020B0503020000020004" pitchFamily="34" charset="-127"/>
                <a:ea typeface="Malgun Gothic" panose="020B0503020000020004" pitchFamily="34" charset="-127"/>
              </a:defRPr>
            </a:lvl9pPr>
          </a:lstStyle>
          <a:p>
            <a:pPr algn="ctr"/>
            <a:endParaRPr lang="ko-KR" altLang="en-US">
              <a:solidFill>
                <a:prstClr val="black"/>
              </a:solidFill>
              <a:latin typeface="Arial" panose="020B0604020202020204" pitchFamily="34" charset="0"/>
              <a:ea typeface="+mn-ea"/>
              <a:cs typeface="+mn-ea"/>
              <a:sym typeface="Arial" panose="020B0604020202020204" pitchFamily="34" charset="0"/>
            </a:endParaRPr>
          </a:p>
        </p:txBody>
      </p:sp>
      <p:sp>
        <p:nvSpPr>
          <p:cNvPr id="13" name="자유형 87"/>
          <p:cNvSpPr/>
          <p:nvPr/>
        </p:nvSpPr>
        <p:spPr bwMode="auto">
          <a:xfrm>
            <a:off x="7119630" y="3436608"/>
            <a:ext cx="799251" cy="496585"/>
          </a:xfrm>
          <a:custGeom>
            <a:avLst/>
            <a:gdLst>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716248"/>
              <a:gd name="connsiteX1" fmla="*/ 807720 w 1104900"/>
              <a:gd name="connsiteY1" fmla="*/ 0 h 716248"/>
              <a:gd name="connsiteX2" fmla="*/ 1104900 w 1104900"/>
              <a:gd name="connsiteY2" fmla="*/ 274320 h 716248"/>
              <a:gd name="connsiteX3" fmla="*/ 0 w 1104900"/>
              <a:gd name="connsiteY3" fmla="*/ 655320 h 716248"/>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04900"/>
              <a:gd name="connsiteY0" fmla="*/ 655320 h 655320"/>
              <a:gd name="connsiteX1" fmla="*/ 807720 w 1104900"/>
              <a:gd name="connsiteY1" fmla="*/ 0 h 655320"/>
              <a:gd name="connsiteX2" fmla="*/ 1104900 w 1104900"/>
              <a:gd name="connsiteY2" fmla="*/ 274320 h 655320"/>
              <a:gd name="connsiteX3" fmla="*/ 0 w 1104900"/>
              <a:gd name="connsiteY3" fmla="*/ 655320 h 655320"/>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4187"/>
              <a:gd name="connsiteY0" fmla="*/ 684497 h 684497"/>
              <a:gd name="connsiteX1" fmla="*/ 827007 w 1124187"/>
              <a:gd name="connsiteY1" fmla="*/ 0 h 684497"/>
              <a:gd name="connsiteX2" fmla="*/ 1124187 w 1124187"/>
              <a:gd name="connsiteY2" fmla="*/ 274320 h 684497"/>
              <a:gd name="connsiteX3" fmla="*/ 0 w 1124187"/>
              <a:gd name="connsiteY3" fmla="*/ 684497 h 684497"/>
              <a:gd name="connsiteX0" fmla="*/ 0 w 1125193"/>
              <a:gd name="connsiteY0" fmla="*/ 684497 h 684497"/>
              <a:gd name="connsiteX1" fmla="*/ 827007 w 1125193"/>
              <a:gd name="connsiteY1" fmla="*/ 0 h 684497"/>
              <a:gd name="connsiteX2" fmla="*/ 1125193 w 1125193"/>
              <a:gd name="connsiteY2" fmla="*/ 302186 h 684497"/>
              <a:gd name="connsiteX3" fmla="*/ 0 w 1125193"/>
              <a:gd name="connsiteY3" fmla="*/ 684497 h 684497"/>
              <a:gd name="connsiteX0" fmla="*/ 0 w 1109869"/>
              <a:gd name="connsiteY0" fmla="*/ 684497 h 684497"/>
              <a:gd name="connsiteX1" fmla="*/ 827007 w 1109869"/>
              <a:gd name="connsiteY1" fmla="*/ 0 h 684497"/>
              <a:gd name="connsiteX2" fmla="*/ 1109869 w 1109869"/>
              <a:gd name="connsiteY2" fmla="*/ 293334 h 684497"/>
              <a:gd name="connsiteX3" fmla="*/ 0 w 1109869"/>
              <a:gd name="connsiteY3" fmla="*/ 684497 h 684497"/>
              <a:gd name="connsiteX0" fmla="*/ 0 w 1111718"/>
              <a:gd name="connsiteY0" fmla="*/ 684497 h 684497"/>
              <a:gd name="connsiteX1" fmla="*/ 827007 w 1111718"/>
              <a:gd name="connsiteY1" fmla="*/ 0 h 684497"/>
              <a:gd name="connsiteX2" fmla="*/ 1111718 w 1111718"/>
              <a:gd name="connsiteY2" fmla="*/ 287291 h 684497"/>
              <a:gd name="connsiteX3" fmla="*/ 0 w 1111718"/>
              <a:gd name="connsiteY3" fmla="*/ 684497 h 684497"/>
              <a:gd name="connsiteX0" fmla="*/ 0 w 1113567"/>
              <a:gd name="connsiteY0" fmla="*/ 684497 h 684497"/>
              <a:gd name="connsiteX1" fmla="*/ 827007 w 1113567"/>
              <a:gd name="connsiteY1" fmla="*/ 0 h 684497"/>
              <a:gd name="connsiteX2" fmla="*/ 1113567 w 1113567"/>
              <a:gd name="connsiteY2" fmla="*/ 272819 h 684497"/>
              <a:gd name="connsiteX3" fmla="*/ 0 w 1113567"/>
              <a:gd name="connsiteY3" fmla="*/ 684497 h 684497"/>
              <a:gd name="connsiteX0" fmla="*/ 0 w 1118278"/>
              <a:gd name="connsiteY0" fmla="*/ 684497 h 684497"/>
              <a:gd name="connsiteX1" fmla="*/ 827007 w 1118278"/>
              <a:gd name="connsiteY1" fmla="*/ 0 h 684497"/>
              <a:gd name="connsiteX2" fmla="*/ 1118278 w 1118278"/>
              <a:gd name="connsiteY2" fmla="*/ 292399 h 684497"/>
              <a:gd name="connsiteX3" fmla="*/ 0 w 1118278"/>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 name="connsiteX0" fmla="*/ 0 w 1117265"/>
              <a:gd name="connsiteY0" fmla="*/ 684497 h 684497"/>
              <a:gd name="connsiteX1" fmla="*/ 827007 w 1117265"/>
              <a:gd name="connsiteY1" fmla="*/ 0 h 684497"/>
              <a:gd name="connsiteX2" fmla="*/ 1117265 w 1117265"/>
              <a:gd name="connsiteY2" fmla="*/ 283547 h 684497"/>
              <a:gd name="connsiteX3" fmla="*/ 0 w 1117265"/>
              <a:gd name="connsiteY3" fmla="*/ 684497 h 684497"/>
            </a:gdLst>
            <a:ahLst/>
            <a:cxnLst>
              <a:cxn ang="0">
                <a:pos x="connsiteX0" y="connsiteY0"/>
              </a:cxn>
              <a:cxn ang="0">
                <a:pos x="connsiteX1" y="connsiteY1"/>
              </a:cxn>
              <a:cxn ang="0">
                <a:pos x="connsiteX2" y="connsiteY2"/>
              </a:cxn>
              <a:cxn ang="0">
                <a:pos x="connsiteX3" y="connsiteY3"/>
              </a:cxn>
            </a:cxnLst>
            <a:rect l="l" t="t" r="r" b="b"/>
            <a:pathLst>
              <a:path w="1117265" h="684497">
                <a:moveTo>
                  <a:pt x="0" y="684497"/>
                </a:moveTo>
                <a:cubicBezTo>
                  <a:pt x="281310" y="578055"/>
                  <a:pt x="563915" y="445084"/>
                  <a:pt x="827007" y="0"/>
                </a:cubicBezTo>
                <a:cubicBezTo>
                  <a:pt x="830800" y="112603"/>
                  <a:pt x="947335" y="344380"/>
                  <a:pt x="1117265" y="283547"/>
                </a:cubicBezTo>
                <a:cubicBezTo>
                  <a:pt x="779033" y="454015"/>
                  <a:pt x="330704" y="612949"/>
                  <a:pt x="0" y="684497"/>
                </a:cubicBezTo>
                <a:close/>
              </a:path>
            </a:pathLst>
          </a:custGeom>
          <a:noFill/>
          <a:ln w="50800">
            <a:solidFill>
              <a:schemeClr val="tx1">
                <a:lumMod val="85000"/>
                <a:lumOff val="15000"/>
              </a:schemeClr>
            </a:solid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4" name="자유형 200"/>
          <p:cNvSpPr/>
          <p:nvPr/>
        </p:nvSpPr>
        <p:spPr bwMode="auto">
          <a:xfrm>
            <a:off x="6323466" y="2078891"/>
            <a:ext cx="1697720" cy="338146"/>
          </a:xfrm>
          <a:custGeom>
            <a:avLst/>
            <a:gdLst>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26733"/>
              <a:gd name="connsiteY0" fmla="*/ 0 h 465666"/>
              <a:gd name="connsiteX1" fmla="*/ 2226733 w 2226733"/>
              <a:gd name="connsiteY1" fmla="*/ 67733 h 465666"/>
              <a:gd name="connsiteX2" fmla="*/ 2192867 w 2226733"/>
              <a:gd name="connsiteY2" fmla="*/ 465666 h 465666"/>
              <a:gd name="connsiteX3" fmla="*/ 16933 w 2226733"/>
              <a:gd name="connsiteY3" fmla="*/ 381000 h 465666"/>
              <a:gd name="connsiteX4" fmla="*/ 0 w 2226733"/>
              <a:gd name="connsiteY4" fmla="*/ 0 h 465666"/>
              <a:gd name="connsiteX0" fmla="*/ 0 w 2207084"/>
              <a:gd name="connsiteY0" fmla="*/ 0 h 465666"/>
              <a:gd name="connsiteX1" fmla="*/ 2207084 w 2207084"/>
              <a:gd name="connsiteY1" fmla="*/ 33453 h 465666"/>
              <a:gd name="connsiteX2" fmla="*/ 2192867 w 2207084"/>
              <a:gd name="connsiteY2" fmla="*/ 465666 h 465666"/>
              <a:gd name="connsiteX3" fmla="*/ 16933 w 2207084"/>
              <a:gd name="connsiteY3" fmla="*/ 381000 h 465666"/>
              <a:gd name="connsiteX4" fmla="*/ 0 w 2207084"/>
              <a:gd name="connsiteY4" fmla="*/ 0 h 465666"/>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0 w 2196244"/>
              <a:gd name="connsiteY0" fmla="*/ 0 h 468217"/>
              <a:gd name="connsiteX1" fmla="*/ 2196244 w 2196244"/>
              <a:gd name="connsiteY1" fmla="*/ 36004 h 468217"/>
              <a:gd name="connsiteX2" fmla="*/ 2182027 w 2196244"/>
              <a:gd name="connsiteY2" fmla="*/ 468217 h 468217"/>
              <a:gd name="connsiteX3" fmla="*/ 6093 w 2196244"/>
              <a:gd name="connsiteY3" fmla="*/ 383551 h 468217"/>
              <a:gd name="connsiteX4" fmla="*/ 0 w 2196244"/>
              <a:gd name="connsiteY4" fmla="*/ 0 h 468217"/>
              <a:gd name="connsiteX0" fmla="*/ 29911 w 2190151"/>
              <a:gd name="connsiteY0" fmla="*/ 0 h 468216"/>
              <a:gd name="connsiteX1" fmla="*/ 2190151 w 2190151"/>
              <a:gd name="connsiteY1" fmla="*/ 36003 h 468216"/>
              <a:gd name="connsiteX2" fmla="*/ 2175934 w 2190151"/>
              <a:gd name="connsiteY2" fmla="*/ 468216 h 468216"/>
              <a:gd name="connsiteX3" fmla="*/ 0 w 2190151"/>
              <a:gd name="connsiteY3" fmla="*/ 383550 h 468216"/>
              <a:gd name="connsiteX4" fmla="*/ 29911 w 2190151"/>
              <a:gd name="connsiteY4" fmla="*/ 0 h 468216"/>
              <a:gd name="connsiteX0" fmla="*/ 0 w 2160240"/>
              <a:gd name="connsiteY0" fmla="*/ 0 h 468216"/>
              <a:gd name="connsiteX1" fmla="*/ 2160240 w 2160240"/>
              <a:gd name="connsiteY1" fmla="*/ 36003 h 468216"/>
              <a:gd name="connsiteX2" fmla="*/ 2146023 w 2160240"/>
              <a:gd name="connsiteY2" fmla="*/ 468216 h 468216"/>
              <a:gd name="connsiteX3" fmla="*/ 0 w 2160240"/>
              <a:gd name="connsiteY3" fmla="*/ 360039 h 468216"/>
              <a:gd name="connsiteX4" fmla="*/ 0 w 2160240"/>
              <a:gd name="connsiteY4" fmla="*/ 0 h 468216"/>
              <a:gd name="connsiteX0" fmla="*/ 2144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21444 w 2181684"/>
              <a:gd name="connsiteY4" fmla="*/ 0 h 468216"/>
              <a:gd name="connsiteX0" fmla="*/ 15094 w 2181684"/>
              <a:gd name="connsiteY0" fmla="*/ 0 h 468216"/>
              <a:gd name="connsiteX1" fmla="*/ 2181684 w 2181684"/>
              <a:gd name="connsiteY1" fmla="*/ 36003 h 468216"/>
              <a:gd name="connsiteX2" fmla="*/ 2167467 w 2181684"/>
              <a:gd name="connsiteY2" fmla="*/ 468216 h 468216"/>
              <a:gd name="connsiteX3" fmla="*/ 0 w 2181684"/>
              <a:gd name="connsiteY3" fmla="*/ 378258 h 468216"/>
              <a:gd name="connsiteX4" fmla="*/ 15094 w 2181684"/>
              <a:gd name="connsiteY4" fmla="*/ 0 h 468216"/>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92391"/>
              <a:gd name="connsiteX1" fmla="*/ 2181684 w 2181684"/>
              <a:gd name="connsiteY1" fmla="*/ 36003 h 492391"/>
              <a:gd name="connsiteX2" fmla="*/ 2167467 w 2181684"/>
              <a:gd name="connsiteY2" fmla="*/ 468216 h 492391"/>
              <a:gd name="connsiteX3" fmla="*/ 0 w 2181684"/>
              <a:gd name="connsiteY3" fmla="*/ 378258 h 492391"/>
              <a:gd name="connsiteX4" fmla="*/ 15094 w 2181684"/>
              <a:gd name="connsiteY4" fmla="*/ 0 h 492391"/>
              <a:gd name="connsiteX0" fmla="*/ 15094 w 2181684"/>
              <a:gd name="connsiteY0" fmla="*/ 0 h 456222"/>
              <a:gd name="connsiteX1" fmla="*/ 2181684 w 2181684"/>
              <a:gd name="connsiteY1" fmla="*/ 36003 h 456222"/>
              <a:gd name="connsiteX2" fmla="*/ 2145679 w 2181684"/>
              <a:gd name="connsiteY2" fmla="*/ 432047 h 456222"/>
              <a:gd name="connsiteX3" fmla="*/ 0 w 2181684"/>
              <a:gd name="connsiteY3" fmla="*/ 378258 h 456222"/>
              <a:gd name="connsiteX4" fmla="*/ 15094 w 2181684"/>
              <a:gd name="connsiteY4" fmla="*/ 0 h 456222"/>
              <a:gd name="connsiteX0" fmla="*/ 15094 w 2181684"/>
              <a:gd name="connsiteY0" fmla="*/ 0 h 462758"/>
              <a:gd name="connsiteX1" fmla="*/ 2181684 w 2181684"/>
              <a:gd name="connsiteY1" fmla="*/ 36003 h 462758"/>
              <a:gd name="connsiteX2" fmla="*/ 2171699 w 2181684"/>
              <a:gd name="connsiteY2" fmla="*/ 438583 h 462758"/>
              <a:gd name="connsiteX3" fmla="*/ 0 w 2181684"/>
              <a:gd name="connsiteY3" fmla="*/ 378258 h 462758"/>
              <a:gd name="connsiteX4" fmla="*/ 15094 w 2181684"/>
              <a:gd name="connsiteY4" fmla="*/ 0 h 462758"/>
              <a:gd name="connsiteX0" fmla="*/ 21443 w 2181684"/>
              <a:gd name="connsiteY0" fmla="*/ 0 h 498763"/>
              <a:gd name="connsiteX1" fmla="*/ 2181684 w 2181684"/>
              <a:gd name="connsiteY1" fmla="*/ 72008 h 498763"/>
              <a:gd name="connsiteX2" fmla="*/ 2171699 w 2181684"/>
              <a:gd name="connsiteY2" fmla="*/ 474588 h 498763"/>
              <a:gd name="connsiteX3" fmla="*/ 0 w 2181684"/>
              <a:gd name="connsiteY3" fmla="*/ 414263 h 498763"/>
              <a:gd name="connsiteX4" fmla="*/ 21443 w 2181684"/>
              <a:gd name="connsiteY4" fmla="*/ 0 h 498763"/>
              <a:gd name="connsiteX0" fmla="*/ 21443 w 2181683"/>
              <a:gd name="connsiteY0" fmla="*/ 0 h 498763"/>
              <a:gd name="connsiteX1" fmla="*/ 2181683 w 2181683"/>
              <a:gd name="connsiteY1" fmla="*/ 36005 h 498763"/>
              <a:gd name="connsiteX2" fmla="*/ 2171699 w 2181683"/>
              <a:gd name="connsiteY2" fmla="*/ 474588 h 498763"/>
              <a:gd name="connsiteX3" fmla="*/ 0 w 2181683"/>
              <a:gd name="connsiteY3" fmla="*/ 414263 h 498763"/>
              <a:gd name="connsiteX4" fmla="*/ 21443 w 2181683"/>
              <a:gd name="connsiteY4" fmla="*/ 0 h 498763"/>
              <a:gd name="connsiteX0" fmla="*/ 21443 w 2181683"/>
              <a:gd name="connsiteY0" fmla="*/ 0 h 466660"/>
              <a:gd name="connsiteX1" fmla="*/ 2181683 w 2181683"/>
              <a:gd name="connsiteY1" fmla="*/ 36005 h 466660"/>
              <a:gd name="connsiteX2" fmla="*/ 2145680 w 2181683"/>
              <a:gd name="connsiteY2" fmla="*/ 432049 h 466660"/>
              <a:gd name="connsiteX3" fmla="*/ 0 w 2181683"/>
              <a:gd name="connsiteY3" fmla="*/ 414263 h 466660"/>
              <a:gd name="connsiteX4" fmla="*/ 21443 w 2181683"/>
              <a:gd name="connsiteY4" fmla="*/ 0 h 466660"/>
              <a:gd name="connsiteX0" fmla="*/ 21443 w 2181683"/>
              <a:gd name="connsiteY0" fmla="*/ 0 h 441574"/>
              <a:gd name="connsiteX1" fmla="*/ 2181683 w 2181683"/>
              <a:gd name="connsiteY1" fmla="*/ 36005 h 441574"/>
              <a:gd name="connsiteX2" fmla="*/ 2161555 w 2181683"/>
              <a:gd name="connsiteY2" fmla="*/ 441574 h 441574"/>
              <a:gd name="connsiteX3" fmla="*/ 0 w 2181683"/>
              <a:gd name="connsiteY3" fmla="*/ 414263 h 441574"/>
              <a:gd name="connsiteX4" fmla="*/ 21443 w 2181683"/>
              <a:gd name="connsiteY4" fmla="*/ 0 h 441574"/>
              <a:gd name="connsiteX0" fmla="*/ 21443 w 2181683"/>
              <a:gd name="connsiteY0" fmla="*/ 0 h 441574"/>
              <a:gd name="connsiteX1" fmla="*/ 2181683 w 2181683"/>
              <a:gd name="connsiteY1" fmla="*/ 36005 h 441574"/>
              <a:gd name="connsiteX2" fmla="*/ 2171080 w 2181683"/>
              <a:gd name="connsiteY2" fmla="*/ 441574 h 441574"/>
              <a:gd name="connsiteX3" fmla="*/ 0 w 2181683"/>
              <a:gd name="connsiteY3" fmla="*/ 414263 h 441574"/>
              <a:gd name="connsiteX4" fmla="*/ 21443 w 2181683"/>
              <a:gd name="connsiteY4" fmla="*/ 0 h 441574"/>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21443 w 2181683"/>
              <a:gd name="connsiteY0" fmla="*/ 0 h 471835"/>
              <a:gd name="connsiteX1" fmla="*/ 2181683 w 2181683"/>
              <a:gd name="connsiteY1" fmla="*/ 36005 h 471835"/>
              <a:gd name="connsiteX2" fmla="*/ 2171080 w 2181683"/>
              <a:gd name="connsiteY2" fmla="*/ 441574 h 471835"/>
              <a:gd name="connsiteX3" fmla="*/ 0 w 2181683"/>
              <a:gd name="connsiteY3" fmla="*/ 414263 h 471835"/>
              <a:gd name="connsiteX4" fmla="*/ 21443 w 2181683"/>
              <a:gd name="connsiteY4" fmla="*/ 0 h 471835"/>
              <a:gd name="connsiteX0" fmla="*/ 13233 w 2173473"/>
              <a:gd name="connsiteY0" fmla="*/ 0 h 471835"/>
              <a:gd name="connsiteX1" fmla="*/ 2173473 w 2173473"/>
              <a:gd name="connsiteY1" fmla="*/ 36005 h 471835"/>
              <a:gd name="connsiteX2" fmla="*/ 2162870 w 2173473"/>
              <a:gd name="connsiteY2" fmla="*/ 441574 h 471835"/>
              <a:gd name="connsiteX3" fmla="*/ 0 w 2173473"/>
              <a:gd name="connsiteY3" fmla="*/ 377428 h 471835"/>
              <a:gd name="connsiteX4" fmla="*/ 13233 w 2173473"/>
              <a:gd name="connsiteY4" fmla="*/ 0 h 471835"/>
              <a:gd name="connsiteX0" fmla="*/ 15627 w 2175867"/>
              <a:gd name="connsiteY0" fmla="*/ 0 h 441574"/>
              <a:gd name="connsiteX1" fmla="*/ 2175867 w 2175867"/>
              <a:gd name="connsiteY1" fmla="*/ 36005 h 441574"/>
              <a:gd name="connsiteX2" fmla="*/ 2165264 w 2175867"/>
              <a:gd name="connsiteY2" fmla="*/ 441574 h 441574"/>
              <a:gd name="connsiteX3" fmla="*/ 0 w 2175867"/>
              <a:gd name="connsiteY3" fmla="*/ 354372 h 441574"/>
              <a:gd name="connsiteX4" fmla="*/ 15627 w 2175867"/>
              <a:gd name="connsiteY4" fmla="*/ 0 h 441574"/>
              <a:gd name="connsiteX0" fmla="*/ 15627 w 2175867"/>
              <a:gd name="connsiteY0" fmla="*/ 0 h 454274"/>
              <a:gd name="connsiteX1" fmla="*/ 2175867 w 2175867"/>
              <a:gd name="connsiteY1" fmla="*/ 48705 h 454274"/>
              <a:gd name="connsiteX2" fmla="*/ 2165264 w 2175867"/>
              <a:gd name="connsiteY2" fmla="*/ 454274 h 454274"/>
              <a:gd name="connsiteX3" fmla="*/ 0 w 2175867"/>
              <a:gd name="connsiteY3" fmla="*/ 367072 h 454274"/>
              <a:gd name="connsiteX4" fmla="*/ 15627 w 2175867"/>
              <a:gd name="connsiteY4" fmla="*/ 0 h 454274"/>
              <a:gd name="connsiteX0" fmla="*/ 15627 w 2179042"/>
              <a:gd name="connsiteY0" fmla="*/ 0 h 454274"/>
              <a:gd name="connsiteX1" fmla="*/ 2179042 w 2179042"/>
              <a:gd name="connsiteY1" fmla="*/ 39180 h 454274"/>
              <a:gd name="connsiteX2" fmla="*/ 2165264 w 2179042"/>
              <a:gd name="connsiteY2" fmla="*/ 454274 h 454274"/>
              <a:gd name="connsiteX3" fmla="*/ 0 w 2179042"/>
              <a:gd name="connsiteY3" fmla="*/ 367072 h 454274"/>
              <a:gd name="connsiteX4" fmla="*/ 15627 w 2179042"/>
              <a:gd name="connsiteY4" fmla="*/ 0 h 454274"/>
              <a:gd name="connsiteX0" fmla="*/ 15627 w 2179042"/>
              <a:gd name="connsiteY0" fmla="*/ 0 h 397124"/>
              <a:gd name="connsiteX1" fmla="*/ 2179042 w 2179042"/>
              <a:gd name="connsiteY1" fmla="*/ 39180 h 397124"/>
              <a:gd name="connsiteX2" fmla="*/ 2174789 w 2179042"/>
              <a:gd name="connsiteY2" fmla="*/ 397124 h 397124"/>
              <a:gd name="connsiteX3" fmla="*/ 0 w 2179042"/>
              <a:gd name="connsiteY3" fmla="*/ 367072 h 397124"/>
              <a:gd name="connsiteX4" fmla="*/ 15627 w 2179042"/>
              <a:gd name="connsiteY4" fmla="*/ 0 h 397124"/>
              <a:gd name="connsiteX0" fmla="*/ 18802 w 2182217"/>
              <a:gd name="connsiteY0" fmla="*/ 0 h 397124"/>
              <a:gd name="connsiteX1" fmla="*/ 2182217 w 2182217"/>
              <a:gd name="connsiteY1" fmla="*/ 39180 h 397124"/>
              <a:gd name="connsiteX2" fmla="*/ 2177964 w 2182217"/>
              <a:gd name="connsiteY2" fmla="*/ 397124 h 397124"/>
              <a:gd name="connsiteX3" fmla="*/ 0 w 2182217"/>
              <a:gd name="connsiteY3" fmla="*/ 351197 h 397124"/>
              <a:gd name="connsiteX4" fmla="*/ 18802 w 2182217"/>
              <a:gd name="connsiteY4" fmla="*/ 0 h 397124"/>
              <a:gd name="connsiteX0" fmla="*/ 25152 w 2188567"/>
              <a:gd name="connsiteY0" fmla="*/ 0 h 397124"/>
              <a:gd name="connsiteX1" fmla="*/ 2188567 w 2188567"/>
              <a:gd name="connsiteY1" fmla="*/ 39180 h 397124"/>
              <a:gd name="connsiteX2" fmla="*/ 2184314 w 2188567"/>
              <a:gd name="connsiteY2" fmla="*/ 397124 h 397124"/>
              <a:gd name="connsiteX3" fmla="*/ 0 w 2188567"/>
              <a:gd name="connsiteY3" fmla="*/ 367072 h 397124"/>
              <a:gd name="connsiteX4" fmla="*/ 25152 w 2188567"/>
              <a:gd name="connsiteY4" fmla="*/ 0 h 397124"/>
              <a:gd name="connsiteX0" fmla="*/ 25152 w 2188567"/>
              <a:gd name="connsiteY0" fmla="*/ 0 h 381249"/>
              <a:gd name="connsiteX1" fmla="*/ 2188567 w 2188567"/>
              <a:gd name="connsiteY1" fmla="*/ 39180 h 381249"/>
              <a:gd name="connsiteX2" fmla="*/ 2181139 w 2188567"/>
              <a:gd name="connsiteY2" fmla="*/ 381249 h 381249"/>
              <a:gd name="connsiteX3" fmla="*/ 0 w 2188567"/>
              <a:gd name="connsiteY3" fmla="*/ 367072 h 381249"/>
              <a:gd name="connsiteX4" fmla="*/ 25152 w 2188567"/>
              <a:gd name="connsiteY4" fmla="*/ 0 h 381249"/>
              <a:gd name="connsiteX0" fmla="*/ 25152 w 2188567"/>
              <a:gd name="connsiteY0" fmla="*/ 0 h 411696"/>
              <a:gd name="connsiteX1" fmla="*/ 2188567 w 2188567"/>
              <a:gd name="connsiteY1" fmla="*/ 39180 h 411696"/>
              <a:gd name="connsiteX2" fmla="*/ 2181139 w 2188567"/>
              <a:gd name="connsiteY2" fmla="*/ 381249 h 411696"/>
              <a:gd name="connsiteX3" fmla="*/ 0 w 2188567"/>
              <a:gd name="connsiteY3" fmla="*/ 367072 h 411696"/>
              <a:gd name="connsiteX4" fmla="*/ 25152 w 2188567"/>
              <a:gd name="connsiteY4" fmla="*/ 0 h 411696"/>
              <a:gd name="connsiteX0" fmla="*/ 25152 w 2188567"/>
              <a:gd name="connsiteY0" fmla="*/ 0 h 436265"/>
              <a:gd name="connsiteX1" fmla="*/ 2188567 w 2188567"/>
              <a:gd name="connsiteY1" fmla="*/ 39180 h 436265"/>
              <a:gd name="connsiteX2" fmla="*/ 2181139 w 2188567"/>
              <a:gd name="connsiteY2" fmla="*/ 381249 h 436265"/>
              <a:gd name="connsiteX3" fmla="*/ 0 w 2188567"/>
              <a:gd name="connsiteY3" fmla="*/ 367072 h 436265"/>
              <a:gd name="connsiteX4" fmla="*/ 25152 w 218856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 name="connsiteX0" fmla="*/ 16942 w 2180357"/>
              <a:gd name="connsiteY0" fmla="*/ 0 h 436265"/>
              <a:gd name="connsiteX1" fmla="*/ 2180357 w 2180357"/>
              <a:gd name="connsiteY1" fmla="*/ 39180 h 436265"/>
              <a:gd name="connsiteX2" fmla="*/ 2172929 w 2180357"/>
              <a:gd name="connsiteY2" fmla="*/ 381249 h 436265"/>
              <a:gd name="connsiteX3" fmla="*/ 0 w 2180357"/>
              <a:gd name="connsiteY3" fmla="*/ 338745 h 436265"/>
              <a:gd name="connsiteX4" fmla="*/ 16942 w 2180357"/>
              <a:gd name="connsiteY4" fmla="*/ 0 h 4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0357" h="436265">
                <a:moveTo>
                  <a:pt x="16942" y="0"/>
                </a:moveTo>
                <a:cubicBezTo>
                  <a:pt x="639962" y="54762"/>
                  <a:pt x="1398909" y="66757"/>
                  <a:pt x="2180357" y="39180"/>
                </a:cubicBezTo>
                <a:cubicBezTo>
                  <a:pt x="2178939" y="158495"/>
                  <a:pt x="2174347" y="261934"/>
                  <a:pt x="2172929" y="381249"/>
                </a:cubicBezTo>
                <a:cubicBezTo>
                  <a:pt x="1395033" y="436265"/>
                  <a:pt x="414147" y="370198"/>
                  <a:pt x="0" y="338745"/>
                </a:cubicBezTo>
                <a:lnTo>
                  <a:pt x="16942"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5" name="자유형 124"/>
          <p:cNvSpPr/>
          <p:nvPr/>
        </p:nvSpPr>
        <p:spPr bwMode="auto">
          <a:xfrm>
            <a:off x="7132736" y="1913125"/>
            <a:ext cx="115500" cy="244471"/>
          </a:xfrm>
          <a:custGeom>
            <a:avLst/>
            <a:gdLst>
              <a:gd name="connsiteX0" fmla="*/ 127000 w 203200"/>
              <a:gd name="connsiteY0" fmla="*/ 0 h 279400"/>
              <a:gd name="connsiteX1" fmla="*/ 0 w 203200"/>
              <a:gd name="connsiteY1" fmla="*/ 279400 h 279400"/>
              <a:gd name="connsiteX2" fmla="*/ 203200 w 203200"/>
              <a:gd name="connsiteY2" fmla="*/ 6350 h 279400"/>
              <a:gd name="connsiteX3" fmla="*/ 127000 w 203200"/>
              <a:gd name="connsiteY3" fmla="*/ 0 h 279400"/>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30150"/>
              <a:gd name="connsiteY0" fmla="*/ 0 h 226132"/>
              <a:gd name="connsiteX1" fmla="*/ 0 w 130150"/>
              <a:gd name="connsiteY1" fmla="*/ 226132 h 226132"/>
              <a:gd name="connsiteX2" fmla="*/ 130150 w 130150"/>
              <a:gd name="connsiteY2" fmla="*/ 6350 h 226132"/>
              <a:gd name="connsiteX3" fmla="*/ 53950 w 130150"/>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53950 w 108012"/>
              <a:gd name="connsiteY0" fmla="*/ 0 h 226132"/>
              <a:gd name="connsiteX1" fmla="*/ 0 w 108012"/>
              <a:gd name="connsiteY1" fmla="*/ 226132 h 226132"/>
              <a:gd name="connsiteX2" fmla="*/ 108012 w 108012"/>
              <a:gd name="connsiteY2" fmla="*/ 0 h 226132"/>
              <a:gd name="connsiteX3" fmla="*/ 53950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72008 w 108012"/>
              <a:gd name="connsiteY0" fmla="*/ 0 h 226132"/>
              <a:gd name="connsiteX1" fmla="*/ 0 w 108012"/>
              <a:gd name="connsiteY1" fmla="*/ 226132 h 226132"/>
              <a:gd name="connsiteX2" fmla="*/ 108012 w 108012"/>
              <a:gd name="connsiteY2" fmla="*/ 0 h 226132"/>
              <a:gd name="connsiteX3" fmla="*/ 72008 w 108012"/>
              <a:gd name="connsiteY3" fmla="*/ 0 h 226132"/>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 name="connsiteX0" fmla="*/ 65881 w 108012"/>
              <a:gd name="connsiteY0" fmla="*/ 0 h 229667"/>
              <a:gd name="connsiteX1" fmla="*/ 0 w 108012"/>
              <a:gd name="connsiteY1" fmla="*/ 229667 h 229667"/>
              <a:gd name="connsiteX2" fmla="*/ 108012 w 108012"/>
              <a:gd name="connsiteY2" fmla="*/ 3535 h 229667"/>
              <a:gd name="connsiteX3" fmla="*/ 65881 w 108012"/>
              <a:gd name="connsiteY3" fmla="*/ 0 h 229667"/>
            </a:gdLst>
            <a:ahLst/>
            <a:cxnLst>
              <a:cxn ang="0">
                <a:pos x="connsiteX0" y="connsiteY0"/>
              </a:cxn>
              <a:cxn ang="0">
                <a:pos x="connsiteX1" y="connsiteY1"/>
              </a:cxn>
              <a:cxn ang="0">
                <a:pos x="connsiteX2" y="connsiteY2"/>
              </a:cxn>
              <a:cxn ang="0">
                <a:pos x="connsiteX3" y="connsiteY3"/>
              </a:cxn>
            </a:cxnLst>
            <a:rect l="l" t="t" r="r" b="b"/>
            <a:pathLst>
              <a:path w="108012" h="229667">
                <a:moveTo>
                  <a:pt x="65881" y="0"/>
                </a:moveTo>
                <a:cubicBezTo>
                  <a:pt x="13989" y="170218"/>
                  <a:pt x="14807" y="145050"/>
                  <a:pt x="0" y="229667"/>
                </a:cubicBezTo>
                <a:cubicBezTo>
                  <a:pt x="60212" y="160858"/>
                  <a:pt x="80727" y="78247"/>
                  <a:pt x="108012" y="3535"/>
                </a:cubicBezTo>
                <a:lnTo>
                  <a:pt x="65881" y="0"/>
                </a:lnTo>
                <a:close/>
              </a:path>
            </a:pathLst>
          </a:cu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endParaRPr lang="ko-KR" altLang="en-US">
              <a:solidFill>
                <a:prstClr val="black"/>
              </a:solidFill>
              <a:latin typeface="Arial" panose="020B0604020202020204" pitchFamily="34" charset="0"/>
              <a:cs typeface="+mn-ea"/>
              <a:sym typeface="Arial" panose="020B0604020202020204" pitchFamily="34" charset="0"/>
            </a:endParaRPr>
          </a:p>
        </p:txBody>
      </p:sp>
      <p:sp>
        <p:nvSpPr>
          <p:cNvPr id="16" name="타원 113"/>
          <p:cNvSpPr/>
          <p:nvPr/>
        </p:nvSpPr>
        <p:spPr bwMode="auto">
          <a:xfrm>
            <a:off x="7111323" y="1669593"/>
            <a:ext cx="263705" cy="262517"/>
          </a:xfrm>
          <a:prstGeom prst="ellipse">
            <a:avLst/>
          </a:prstGeom>
          <a:solidFill>
            <a:schemeClr val="tx1">
              <a:lumMod val="75000"/>
              <a:lumOff val="25000"/>
            </a:schemeClr>
          </a:solidFill>
          <a:ln w="50800">
            <a:noFill/>
            <a:headEnd type="oval"/>
            <a:tailEnd type="oval"/>
          </a:ln>
          <a:effectLst/>
        </p:spPr>
        <p:style>
          <a:lnRef idx="1">
            <a:schemeClr val="accent1"/>
          </a:lnRef>
          <a:fillRef idx="0">
            <a:schemeClr val="accent1"/>
          </a:fillRef>
          <a:effectRef idx="0">
            <a:schemeClr val="accent1"/>
          </a:effectRef>
          <a:fontRef idx="minor">
            <a:schemeClr val="tx1"/>
          </a:fontRef>
        </p:style>
        <p:txBody>
          <a:bodyPr lIns="67391" tIns="33696" rIns="67391" bIns="33696" anchor="ctr"/>
          <a:lstStyle/>
          <a:p>
            <a:pPr algn="ctr"/>
            <a:r>
              <a:rPr lang="en-US" altLang="ko-KR" dirty="0">
                <a:solidFill>
                  <a:schemeClr val="bg1"/>
                </a:solidFill>
                <a:latin typeface="华文细黑" panose="02010600040101010101" pitchFamily="2" charset="-122"/>
                <a:ea typeface="华文细黑" panose="02010600040101010101" pitchFamily="2" charset="-122"/>
                <a:cs typeface="+mn-ea"/>
                <a:sym typeface="Arial" panose="020B0604020202020204" pitchFamily="34" charset="0"/>
              </a:rPr>
              <a:t>3</a:t>
            </a:r>
            <a:endParaRPr lang="ko-KR" altLang="en-US" dirty="0">
              <a:solidFill>
                <a:schemeClr val="bg1"/>
              </a:solidFill>
              <a:latin typeface="华文细黑" panose="02010600040101010101" pitchFamily="2" charset="-122"/>
              <a:cs typeface="+mn-ea"/>
              <a:sym typeface="Arial" panose="020B0604020202020204" pitchFamily="34" charset="0"/>
            </a:endParaRPr>
          </a:p>
        </p:txBody>
      </p:sp>
      <p:sp>
        <p:nvSpPr>
          <p:cNvPr id="17" name="Rectangle 24"/>
          <p:cNvSpPr>
            <a:spLocks noChangeArrowheads="1"/>
          </p:cNvSpPr>
          <p:nvPr/>
        </p:nvSpPr>
        <p:spPr bwMode="auto">
          <a:xfrm>
            <a:off x="3796268"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18" name="Rectangle 24"/>
          <p:cNvSpPr>
            <a:spLocks noChangeArrowheads="1"/>
          </p:cNvSpPr>
          <p:nvPr/>
        </p:nvSpPr>
        <p:spPr bwMode="auto">
          <a:xfrm>
            <a:off x="6399856"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19" name="Rectangle 24"/>
          <p:cNvSpPr>
            <a:spLocks noChangeArrowheads="1"/>
          </p:cNvSpPr>
          <p:nvPr/>
        </p:nvSpPr>
        <p:spPr bwMode="auto">
          <a:xfrm>
            <a:off x="1153090" y="2742354"/>
            <a:ext cx="1544938" cy="66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1"/>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221"/>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0" name="文本框 5"/>
          <p:cNvSpPr txBox="1">
            <a:spLocks noChangeArrowheads="1"/>
          </p:cNvSpPr>
          <p:nvPr/>
        </p:nvSpPr>
        <p:spPr bwMode="auto">
          <a:xfrm>
            <a:off x="1393724" y="2078891"/>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1" name="文本框 5"/>
          <p:cNvSpPr txBox="1">
            <a:spLocks noChangeArrowheads="1"/>
          </p:cNvSpPr>
          <p:nvPr/>
        </p:nvSpPr>
        <p:spPr bwMode="auto">
          <a:xfrm>
            <a:off x="3997312" y="2147984"/>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2" name="文本框 5"/>
          <p:cNvSpPr txBox="1">
            <a:spLocks noChangeArrowheads="1"/>
          </p:cNvSpPr>
          <p:nvPr/>
        </p:nvSpPr>
        <p:spPr bwMode="auto">
          <a:xfrm>
            <a:off x="6600900" y="2112304"/>
            <a:ext cx="1142850" cy="25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fontAlgn="base">
              <a:spcBef>
                <a:spcPct val="0"/>
              </a:spcBef>
              <a:spcAft>
                <a:spcPct val="0"/>
              </a:spcAft>
              <a:defRPr/>
            </a:pPr>
            <a:r>
              <a:rPr lang="zh-CN" altLang="en-US" sz="1200" b="1" dirty="0">
                <a:solidFill>
                  <a:schemeClr val="bg1"/>
                </a:solidFill>
                <a:latin typeface="华文细黑" panose="02010600040101010101" pitchFamily="2" charset="-122"/>
                <a:ea typeface="华文细黑" panose="02010600040101010101" pitchFamily="2" charset="-122"/>
              </a:rPr>
              <a:t>行业现状分析</a:t>
            </a:r>
            <a:r>
              <a:rPr lang="en-US" altLang="zh-CN" sz="1200" b="1" dirty="0">
                <a:solidFill>
                  <a:schemeClr val="bg1"/>
                </a:solidFill>
                <a:latin typeface="华文细黑" panose="02010600040101010101" pitchFamily="2" charset="-122"/>
                <a:ea typeface="华文细黑" panose="02010600040101010101" pitchFamily="2" charset="-122"/>
              </a:rPr>
              <a:t>1</a:t>
            </a:r>
            <a:endParaRPr lang="zh-CN" altLang="en-US" sz="1200" b="1" dirty="0">
              <a:solidFill>
                <a:schemeClr val="bg1"/>
              </a:solidFill>
              <a:latin typeface="华文细黑" panose="02010600040101010101" pitchFamily="2" charset="-122"/>
              <a:ea typeface="华文细黑" panose="02010600040101010101" pitchFamily="2" charset="-122"/>
            </a:endParaRPr>
          </a:p>
        </p:txBody>
      </p:sp>
      <p:sp>
        <p:nvSpPr>
          <p:cNvPr id="23" name="文本框 20"/>
          <p:cNvSpPr txBox="1"/>
          <p:nvPr/>
        </p:nvSpPr>
        <p:spPr>
          <a:xfrm flipH="1">
            <a:off x="36066" y="143892"/>
            <a:ext cx="2736304" cy="52322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1   </a:t>
            </a:r>
            <a:r>
              <a:rPr lang="zh-CN" altLang="en-US" sz="28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教学分析</a:t>
            </a:r>
            <a:endParaRPr lang="zh-CN" altLang="en-US" sz="28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cxnSp>
        <p:nvCxnSpPr>
          <p:cNvPr id="24" name="直接连接符 23"/>
          <p:cNvCxnSpPr>
            <a:cxnSpLocks/>
          </p:cNvCxnSpPr>
          <p:nvPr/>
        </p:nvCxnSpPr>
        <p:spPr>
          <a:xfrm>
            <a:off x="684138" y="575940"/>
            <a:ext cx="144016" cy="0"/>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25" name="文本框 20"/>
          <p:cNvSpPr txBox="1"/>
          <p:nvPr/>
        </p:nvSpPr>
        <p:spPr>
          <a:xfrm flipH="1">
            <a:off x="7659895" y="215900"/>
            <a:ext cx="1246624" cy="40011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2000" dirty="0">
                <a:solidFill>
                  <a:srgbClr val="595959"/>
                </a:solidFill>
                <a:latin typeface="微软雅黑" panose="020B0503020204020204" charset="-122"/>
                <a:ea typeface="微软雅黑" panose="020B0503020204020204" charset="-122"/>
                <a:sym typeface="Arial" panose="020B0604020202020204" pitchFamily="34" charset="0"/>
              </a:rPr>
              <a:t>LOGO</a:t>
            </a:r>
            <a:endParaRPr lang="zh-CN" altLang="en-US" sz="2000" dirty="0">
              <a:solidFill>
                <a:srgbClr val="595959"/>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027753">
            <a:off x="1390882" y="1355181"/>
            <a:ext cx="2258858" cy="2025183"/>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20"/>
          <p:cNvSpPr txBox="1"/>
          <p:nvPr/>
        </p:nvSpPr>
        <p:spPr>
          <a:xfrm flipH="1">
            <a:off x="1620242" y="1944092"/>
            <a:ext cx="2088925" cy="92333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5400" dirty="0">
                <a:solidFill>
                  <a:schemeClr val="bg1"/>
                </a:solidFill>
                <a:latin typeface="微软雅黑" panose="020B0503020204020204" charset="-122"/>
                <a:ea typeface="微软雅黑" panose="020B0503020204020204" charset="-122"/>
                <a:sym typeface="Arial" panose="020B0604020202020204" pitchFamily="34" charset="0"/>
              </a:rPr>
              <a:t>02</a:t>
            </a:r>
            <a:endParaRPr lang="zh-CN" altLang="en-US" sz="54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6" name="文本框 20"/>
          <p:cNvSpPr txBox="1"/>
          <p:nvPr/>
        </p:nvSpPr>
        <p:spPr>
          <a:xfrm flipH="1">
            <a:off x="2844378" y="2160116"/>
            <a:ext cx="4896544" cy="707886"/>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4000" dirty="0">
                <a:solidFill>
                  <a:schemeClr val="tx1">
                    <a:lumMod val="85000"/>
                    <a:lumOff val="15000"/>
                  </a:schemeClr>
                </a:solidFill>
                <a:latin typeface="方正细黑一简体" panose="02010601030101010101" pitchFamily="2" charset="-122"/>
                <a:ea typeface="方正细黑一简体" panose="02010601030101010101" pitchFamily="2" charset="-122"/>
              </a:rPr>
              <a:t>教学设计</a:t>
            </a:r>
            <a:endParaRPr lang="zh-CN" altLang="en-US" sz="4000" dirty="0">
              <a:solidFill>
                <a:schemeClr val="tx1">
                  <a:lumMod val="85000"/>
                  <a:lumOff val="15000"/>
                </a:schemeClr>
              </a:solidFill>
              <a:latin typeface="微软雅黑" panose="020B0503020204020204" charset="-122"/>
              <a:ea typeface="微软雅黑" panose="020B0503020204020204" charset="-122"/>
              <a:sym typeface="Arial" panose="020B0604020202020204" pitchFamily="34" charset="0"/>
            </a:endParaRPr>
          </a:p>
        </p:txBody>
      </p:sp>
    </p:spTree>
    <p:extLst>
      <p:ext uri="{BB962C8B-B14F-4D97-AF65-F5344CB8AC3E}">
        <p14:creationId xmlns:p14="http://schemas.microsoft.com/office/powerpoint/2010/main" val="1466405110"/>
      </p:ext>
    </p:extLst>
  </p:cSld>
  <p:clrMapOvr>
    <a:masterClrMapping/>
  </p:clrMapOvr>
  <mc:AlternateContent xmlns:mc="http://schemas.openxmlformats.org/markup-compatibility/2006" xmlns:p14="http://schemas.microsoft.com/office/powerpoint/2010/main">
    <mc:Choice Requires="p14">
      <p:transition spd="slow" p14:dur="1300" advTm="6812">
        <p14:pan dir="u"/>
      </p:transition>
    </mc:Choice>
    <mc:Fallback xmlns="">
      <p:transition spd="slow" advTm="68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8" presetClass="entr" presetSubtype="12"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strips(downLeft)">
                                      <p:cBhvr>
                                        <p:cTn id="14" dur="500"/>
                                        <p:tgtEl>
                                          <p:spTgt spid="5"/>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2"/>
</p:tagLst>
</file>

<file path=ppt/tags/tag2.xml><?xml version="1.0" encoding="utf-8"?>
<p:tagLst xmlns:a="http://schemas.openxmlformats.org/drawingml/2006/main" xmlns:r="http://schemas.openxmlformats.org/officeDocument/2006/relationships" xmlns:p="http://schemas.openxmlformats.org/presentationml/2006/main">
  <p:tag name="TIMING" val="|0.6|0.8|0.7|1.1|0.8|0.7|0.9"/>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TIMING" val="|1.3|1.2|0.6|1.4|0.8|0.8|0.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2287</Words>
  <Application>Microsoft Office PowerPoint</Application>
  <PresentationFormat>自定义</PresentationFormat>
  <Paragraphs>278</Paragraphs>
  <Slides>25</Slides>
  <Notes>25</Notes>
  <HiddenSlides>0</HiddenSlides>
  <MMClips>1</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25</vt:i4>
      </vt:variant>
    </vt:vector>
  </HeadingPairs>
  <TitlesOfParts>
    <vt:vector size="44" baseType="lpstr">
      <vt:lpstr>Gill Sans</vt:lpstr>
      <vt:lpstr>Helvetica Light</vt:lpstr>
      <vt:lpstr>Lato</vt:lpstr>
      <vt:lpstr>맑은 고딕</vt:lpstr>
      <vt:lpstr>MS PGothic</vt:lpstr>
      <vt:lpstr>MS PGothic</vt:lpstr>
      <vt:lpstr>Open Sans Extrabold</vt:lpstr>
      <vt:lpstr>冬青黑体简体中文 W3</vt:lpstr>
      <vt:lpstr>方正细黑一简体</vt:lpstr>
      <vt:lpstr>华文细黑</vt:lpstr>
      <vt:lpstr>宋体</vt:lpstr>
      <vt:lpstr>微软雅黑</vt:lpstr>
      <vt:lpstr>Arial</vt:lpstr>
      <vt:lpstr>Calibri</vt:lpstr>
      <vt:lpstr>Century Gothic</vt:lpstr>
      <vt:lpstr>Helvetica</vt:lpstr>
      <vt:lpstr>Impact</vt:lpstr>
      <vt:lpstr>Vani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BOSSPPT2017-2018极简风格</dc:title>
  <dc:subject>BOSSPPT 2017-2018</dc:subject>
  <dc:creator>BOSSPPT 2017-2018</dc:creator>
  <cp:keywords>BOSSPPT顶尖职业文案</cp:keywords>
  <dc:description>BOSSPPT致力于提供高质量，有品质的模板，拒绝垃圾模板！_x000d_
本模板由bossppt设计师制作或制作师二次制作整理，bossppt为此花费了大量心血。_x000d_
如果非本店购买，请直接向盗版店进行索赔。_x000d_
本店淘宝唯一购买网址：https://chinappt.taobao.com</dc:description>
  <cp:lastModifiedBy>扬</cp:lastModifiedBy>
  <cp:revision>2</cp:revision>
  <dcterms:modified xsi:type="dcterms:W3CDTF">2018-01-14T03:56:22Z</dcterms:modified>
  <cp:category>店铺： BOSSPPT顶尖职业文案</cp:category>
  <cp:contentStatus>BOSSPPT</cp:contentStatus>
</cp:coreProperties>
</file>