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55"/>
  </p:notesMasterIdLst>
  <p:handoutMasterIdLst>
    <p:handoutMasterId r:id="rId56"/>
  </p:handoutMasterIdLst>
  <p:sldIdLst>
    <p:sldId id="271" r:id="rId4"/>
    <p:sldId id="290" r:id="rId5"/>
    <p:sldId id="288" r:id="rId6"/>
    <p:sldId id="295" r:id="rId7"/>
    <p:sldId id="298" r:id="rId8"/>
    <p:sldId id="256" r:id="rId9"/>
    <p:sldId id="289" r:id="rId10"/>
    <p:sldId id="296" r:id="rId11"/>
    <p:sldId id="277" r:id="rId12"/>
    <p:sldId id="279" r:id="rId13"/>
    <p:sldId id="300" r:id="rId14"/>
    <p:sldId id="301" r:id="rId15"/>
    <p:sldId id="302" r:id="rId16"/>
    <p:sldId id="267" r:id="rId17"/>
    <p:sldId id="303" r:id="rId18"/>
    <p:sldId id="304" r:id="rId19"/>
    <p:sldId id="266" r:id="rId20"/>
    <p:sldId id="283" r:id="rId21"/>
    <p:sldId id="284" r:id="rId22"/>
    <p:sldId id="297" r:id="rId23"/>
    <p:sldId id="305" r:id="rId24"/>
    <p:sldId id="299" r:id="rId25"/>
    <p:sldId id="260" r:id="rId26"/>
    <p:sldId id="306" r:id="rId27"/>
    <p:sldId id="262" r:id="rId28"/>
    <p:sldId id="263" r:id="rId29"/>
    <p:sldId id="309" r:id="rId30"/>
    <p:sldId id="257" r:id="rId31"/>
    <p:sldId id="258" r:id="rId32"/>
    <p:sldId id="310" r:id="rId33"/>
    <p:sldId id="311" r:id="rId34"/>
    <p:sldId id="314" r:id="rId35"/>
    <p:sldId id="313" r:id="rId36"/>
    <p:sldId id="268" r:id="rId37"/>
    <p:sldId id="269" r:id="rId38"/>
    <p:sldId id="270" r:id="rId39"/>
    <p:sldId id="315" r:id="rId40"/>
    <p:sldId id="316" r:id="rId41"/>
    <p:sldId id="273" r:id="rId42"/>
    <p:sldId id="317" r:id="rId43"/>
    <p:sldId id="318" r:id="rId44"/>
    <p:sldId id="321" r:id="rId45"/>
    <p:sldId id="319" r:id="rId46"/>
    <p:sldId id="323" r:id="rId47"/>
    <p:sldId id="292" r:id="rId48"/>
    <p:sldId id="291" r:id="rId49"/>
    <p:sldId id="325" r:id="rId50"/>
    <p:sldId id="287" r:id="rId51"/>
    <p:sldId id="293" r:id="rId52"/>
    <p:sldId id="320" r:id="rId53"/>
    <p:sldId id="322" r:id="rId54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60"/>
      <p:bold r:id="rId61"/>
      <p:italic r:id="rId62"/>
      <p:boldItalic r:id="rId63"/>
    </p:embeddedFont>
    <p:embeddedFont>
      <p:font typeface="Microsoft JhengHei" panose="020B0604030504040204" pitchFamily="34" charset="-120"/>
      <p:regular r:id="rId64"/>
    </p:embeddedFont>
    <p:embeddedFont>
      <p:font typeface="微软雅黑" panose="020B0503020204020204" pitchFamily="34" charset="-122"/>
      <p:regular r:id="rId6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2E2E"/>
    <a:srgbClr val="CD1E2F"/>
    <a:srgbClr val="B8C039"/>
    <a:srgbClr val="E97927"/>
    <a:srgbClr val="1F1E22"/>
    <a:srgbClr val="FFD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55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-18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3173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5" Type="http://schemas.openxmlformats.org/officeDocument/2006/relationships/font" Target="fonts/font6.fntdata"/><Relationship Id="rId64" Type="http://schemas.openxmlformats.org/officeDocument/2006/relationships/font" Target="fonts/font5.fntdata"/><Relationship Id="rId63" Type="http://schemas.openxmlformats.org/officeDocument/2006/relationships/font" Target="fonts/font4.fntdata"/><Relationship Id="rId62" Type="http://schemas.openxmlformats.org/officeDocument/2006/relationships/font" Target="fonts/font3.fntdata"/><Relationship Id="rId61" Type="http://schemas.openxmlformats.org/officeDocument/2006/relationships/font" Target="fonts/font2.fntdata"/><Relationship Id="rId60" Type="http://schemas.openxmlformats.org/officeDocument/2006/relationships/font" Target="fonts/font1.fntdata"/><Relationship Id="rId6" Type="http://schemas.openxmlformats.org/officeDocument/2006/relationships/slide" Target="slides/slide3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notesMaster" Target="notesMasters/notesMaster1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23F8-938F-45FC-87DE-5BD670BB2E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C074E-C98D-43B3-B051-03F1737295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23F8-938F-45FC-87DE-5BD670BB2E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C074E-C98D-43B3-B051-03F1737295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23F8-938F-45FC-87DE-5BD670BB2E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C074E-C98D-43B3-B051-03F1737295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23F8-938F-45FC-87DE-5BD670BB2E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C074E-C98D-43B3-B051-03F1737295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23F8-938F-45FC-87DE-5BD670BB2E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C074E-C98D-43B3-B051-03F1737295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23F8-938F-45FC-87DE-5BD670BB2E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C074E-C98D-43B3-B051-03F1737295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23F8-938F-45FC-87DE-5BD670BB2E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C074E-C98D-43B3-B051-03F1737295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23F8-938F-45FC-87DE-5BD670BB2E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C074E-C98D-43B3-B051-03F1737295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23F8-938F-45FC-87DE-5BD670BB2E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C074E-C98D-43B3-B051-03F1737295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23F8-938F-45FC-87DE-5BD670BB2E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C074E-C98D-43B3-B051-03F1737295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5B23F8-938F-45FC-87DE-5BD670BB2E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0C074E-C98D-43B3-B051-03F1737295C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5B23F8-938F-45FC-87DE-5BD670BB2EB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0C074E-C98D-43B3-B051-03F1737295C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" y="0"/>
            <a:ext cx="4577148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2199431" y="1328302"/>
            <a:ext cx="4043680" cy="5529698"/>
            <a:chOff x="1620630" y="1876896"/>
            <a:chExt cx="1595562" cy="2181917"/>
          </a:xfrm>
          <a:solidFill>
            <a:srgbClr val="2E2E2E"/>
          </a:solidFill>
        </p:grpSpPr>
        <p:grpSp>
          <p:nvGrpSpPr>
            <p:cNvPr id="5" name="组合 4"/>
            <p:cNvGrpSpPr/>
            <p:nvPr/>
          </p:nvGrpSpPr>
          <p:grpSpPr>
            <a:xfrm>
              <a:off x="1836654" y="1876896"/>
              <a:ext cx="1379538" cy="1448409"/>
              <a:chOff x="1511660" y="1617383"/>
              <a:chExt cx="3868662" cy="4061794"/>
            </a:xfrm>
            <a:grpFill/>
          </p:grpSpPr>
          <p:sp>
            <p:nvSpPr>
              <p:cNvPr id="8" name="椭圆 7"/>
              <p:cNvSpPr/>
              <p:nvPr/>
            </p:nvSpPr>
            <p:spPr>
              <a:xfrm>
                <a:off x="2017859" y="2654842"/>
                <a:ext cx="3024336" cy="3024335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2E2E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Freeform 5"/>
              <p:cNvSpPr/>
              <p:nvPr/>
            </p:nvSpPr>
            <p:spPr bwMode="auto">
              <a:xfrm>
                <a:off x="1511660" y="2150785"/>
                <a:ext cx="3868662" cy="2219447"/>
              </a:xfrm>
              <a:custGeom>
                <a:avLst/>
                <a:gdLst>
                  <a:gd name="T0" fmla="*/ 94 w 239"/>
                  <a:gd name="T1" fmla="*/ 104 h 153"/>
                  <a:gd name="T2" fmla="*/ 104 w 239"/>
                  <a:gd name="T3" fmla="*/ 139 h 153"/>
                  <a:gd name="T4" fmla="*/ 137 w 239"/>
                  <a:gd name="T5" fmla="*/ 104 h 153"/>
                  <a:gd name="T6" fmla="*/ 148 w 239"/>
                  <a:gd name="T7" fmla="*/ 138 h 153"/>
                  <a:gd name="T8" fmla="*/ 178 w 239"/>
                  <a:gd name="T9" fmla="*/ 101 h 153"/>
                  <a:gd name="T10" fmla="*/ 212 w 239"/>
                  <a:gd name="T11" fmla="*/ 147 h 153"/>
                  <a:gd name="T12" fmla="*/ 213 w 239"/>
                  <a:gd name="T13" fmla="*/ 150 h 153"/>
                  <a:gd name="T14" fmla="*/ 213 w 239"/>
                  <a:gd name="T15" fmla="*/ 153 h 153"/>
                  <a:gd name="T16" fmla="*/ 229 w 239"/>
                  <a:gd name="T17" fmla="*/ 117 h 153"/>
                  <a:gd name="T18" fmla="*/ 222 w 239"/>
                  <a:gd name="T19" fmla="*/ 38 h 153"/>
                  <a:gd name="T20" fmla="*/ 161 w 239"/>
                  <a:gd name="T21" fmla="*/ 19 h 153"/>
                  <a:gd name="T22" fmla="*/ 112 w 239"/>
                  <a:gd name="T23" fmla="*/ 0 h 153"/>
                  <a:gd name="T24" fmla="*/ 41 w 239"/>
                  <a:gd name="T25" fmla="*/ 34 h 153"/>
                  <a:gd name="T26" fmla="*/ 47 w 239"/>
                  <a:gd name="T27" fmla="*/ 149 h 153"/>
                  <a:gd name="T28" fmla="*/ 94 w 239"/>
                  <a:gd name="T29" fmla="*/ 10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153">
                    <a:moveTo>
                      <a:pt x="94" y="104"/>
                    </a:moveTo>
                    <a:cubicBezTo>
                      <a:pt x="102" y="119"/>
                      <a:pt x="104" y="139"/>
                      <a:pt x="104" y="139"/>
                    </a:cubicBezTo>
                    <a:cubicBezTo>
                      <a:pt x="104" y="139"/>
                      <a:pt x="126" y="127"/>
                      <a:pt x="137" y="104"/>
                    </a:cubicBezTo>
                    <a:cubicBezTo>
                      <a:pt x="146" y="118"/>
                      <a:pt x="148" y="138"/>
                      <a:pt x="148" y="138"/>
                    </a:cubicBezTo>
                    <a:cubicBezTo>
                      <a:pt x="148" y="138"/>
                      <a:pt x="172" y="121"/>
                      <a:pt x="178" y="101"/>
                    </a:cubicBezTo>
                    <a:cubicBezTo>
                      <a:pt x="199" y="114"/>
                      <a:pt x="207" y="129"/>
                      <a:pt x="212" y="147"/>
                    </a:cubicBezTo>
                    <a:cubicBezTo>
                      <a:pt x="212" y="148"/>
                      <a:pt x="213" y="149"/>
                      <a:pt x="213" y="150"/>
                    </a:cubicBezTo>
                    <a:cubicBezTo>
                      <a:pt x="213" y="152"/>
                      <a:pt x="213" y="153"/>
                      <a:pt x="213" y="153"/>
                    </a:cubicBezTo>
                    <a:cubicBezTo>
                      <a:pt x="213" y="153"/>
                      <a:pt x="222" y="138"/>
                      <a:pt x="229" y="117"/>
                    </a:cubicBezTo>
                    <a:cubicBezTo>
                      <a:pt x="236" y="93"/>
                      <a:pt x="239" y="62"/>
                      <a:pt x="222" y="38"/>
                    </a:cubicBezTo>
                    <a:cubicBezTo>
                      <a:pt x="205" y="14"/>
                      <a:pt x="177" y="14"/>
                      <a:pt x="161" y="19"/>
                    </a:cubicBezTo>
                    <a:cubicBezTo>
                      <a:pt x="146" y="6"/>
                      <a:pt x="129" y="0"/>
                      <a:pt x="112" y="0"/>
                    </a:cubicBezTo>
                    <a:cubicBezTo>
                      <a:pt x="73" y="1"/>
                      <a:pt x="42" y="33"/>
                      <a:pt x="41" y="34"/>
                    </a:cubicBezTo>
                    <a:cubicBezTo>
                      <a:pt x="0" y="74"/>
                      <a:pt x="43" y="143"/>
                      <a:pt x="47" y="149"/>
                    </a:cubicBezTo>
                    <a:cubicBezTo>
                      <a:pt x="48" y="149"/>
                      <a:pt x="77" y="133"/>
                      <a:pt x="94" y="10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2411760" y="4342800"/>
                <a:ext cx="1034231" cy="1122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3717640" y="4342800"/>
                <a:ext cx="1034231" cy="112242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Freeform 5"/>
              <p:cNvSpPr/>
              <p:nvPr/>
            </p:nvSpPr>
            <p:spPr bwMode="auto">
              <a:xfrm>
                <a:off x="1750185" y="1617383"/>
                <a:ext cx="3325871" cy="2611004"/>
              </a:xfrm>
              <a:custGeom>
                <a:avLst/>
                <a:gdLst>
                  <a:gd name="T0" fmla="*/ 94 w 239"/>
                  <a:gd name="T1" fmla="*/ 104 h 153"/>
                  <a:gd name="T2" fmla="*/ 104 w 239"/>
                  <a:gd name="T3" fmla="*/ 139 h 153"/>
                  <a:gd name="T4" fmla="*/ 137 w 239"/>
                  <a:gd name="T5" fmla="*/ 104 h 153"/>
                  <a:gd name="T6" fmla="*/ 148 w 239"/>
                  <a:gd name="T7" fmla="*/ 138 h 153"/>
                  <a:gd name="T8" fmla="*/ 178 w 239"/>
                  <a:gd name="T9" fmla="*/ 101 h 153"/>
                  <a:gd name="T10" fmla="*/ 212 w 239"/>
                  <a:gd name="T11" fmla="*/ 147 h 153"/>
                  <a:gd name="T12" fmla="*/ 213 w 239"/>
                  <a:gd name="T13" fmla="*/ 150 h 153"/>
                  <a:gd name="T14" fmla="*/ 213 w 239"/>
                  <a:gd name="T15" fmla="*/ 153 h 153"/>
                  <a:gd name="T16" fmla="*/ 229 w 239"/>
                  <a:gd name="T17" fmla="*/ 117 h 153"/>
                  <a:gd name="T18" fmla="*/ 222 w 239"/>
                  <a:gd name="T19" fmla="*/ 38 h 153"/>
                  <a:gd name="T20" fmla="*/ 161 w 239"/>
                  <a:gd name="T21" fmla="*/ 19 h 153"/>
                  <a:gd name="T22" fmla="*/ 112 w 239"/>
                  <a:gd name="T23" fmla="*/ 0 h 153"/>
                  <a:gd name="T24" fmla="*/ 41 w 239"/>
                  <a:gd name="T25" fmla="*/ 34 h 153"/>
                  <a:gd name="T26" fmla="*/ 47 w 239"/>
                  <a:gd name="T27" fmla="*/ 149 h 153"/>
                  <a:gd name="T28" fmla="*/ 94 w 239"/>
                  <a:gd name="T29" fmla="*/ 104 h 153"/>
                  <a:gd name="connsiteX0" fmla="*/ 2954 w 8835"/>
                  <a:gd name="connsiteY0" fmla="*/ 7177 h 10380"/>
                  <a:gd name="connsiteX1" fmla="*/ 3372 w 8835"/>
                  <a:gd name="connsiteY1" fmla="*/ 9465 h 10380"/>
                  <a:gd name="connsiteX2" fmla="*/ 4753 w 8835"/>
                  <a:gd name="connsiteY2" fmla="*/ 7177 h 10380"/>
                  <a:gd name="connsiteX3" fmla="*/ 5213 w 8835"/>
                  <a:gd name="connsiteY3" fmla="*/ 9400 h 10380"/>
                  <a:gd name="connsiteX4" fmla="*/ 6469 w 8835"/>
                  <a:gd name="connsiteY4" fmla="*/ 6981 h 10380"/>
                  <a:gd name="connsiteX5" fmla="*/ 7891 w 8835"/>
                  <a:gd name="connsiteY5" fmla="*/ 9988 h 10380"/>
                  <a:gd name="connsiteX6" fmla="*/ 7933 w 8835"/>
                  <a:gd name="connsiteY6" fmla="*/ 10184 h 10380"/>
                  <a:gd name="connsiteX7" fmla="*/ 7933 w 8835"/>
                  <a:gd name="connsiteY7" fmla="*/ 10380 h 10380"/>
                  <a:gd name="connsiteX8" fmla="*/ 8603 w 8835"/>
                  <a:gd name="connsiteY8" fmla="*/ 8027 h 10380"/>
                  <a:gd name="connsiteX9" fmla="*/ 8310 w 8835"/>
                  <a:gd name="connsiteY9" fmla="*/ 2864 h 10380"/>
                  <a:gd name="connsiteX10" fmla="*/ 5757 w 8835"/>
                  <a:gd name="connsiteY10" fmla="*/ 1622 h 10380"/>
                  <a:gd name="connsiteX11" fmla="*/ 3992 w 8835"/>
                  <a:gd name="connsiteY11" fmla="*/ 0 h 10380"/>
                  <a:gd name="connsiteX12" fmla="*/ 736 w 8835"/>
                  <a:gd name="connsiteY12" fmla="*/ 2602 h 10380"/>
                  <a:gd name="connsiteX13" fmla="*/ 988 w 8835"/>
                  <a:gd name="connsiteY13" fmla="*/ 10119 h 10380"/>
                  <a:gd name="connsiteX14" fmla="*/ 2954 w 8835"/>
                  <a:gd name="connsiteY14" fmla="*/ 7177 h 10380"/>
                  <a:gd name="connsiteX0-1" fmla="*/ 3344 w 9895"/>
                  <a:gd name="connsiteY0-2" fmla="*/ 6940 h 10026"/>
                  <a:gd name="connsiteX1-3" fmla="*/ 3817 w 9895"/>
                  <a:gd name="connsiteY1-4" fmla="*/ 9144 h 10026"/>
                  <a:gd name="connsiteX2-5" fmla="*/ 5380 w 9895"/>
                  <a:gd name="connsiteY2-6" fmla="*/ 6940 h 10026"/>
                  <a:gd name="connsiteX3-7" fmla="*/ 5900 w 9895"/>
                  <a:gd name="connsiteY3-8" fmla="*/ 9082 h 10026"/>
                  <a:gd name="connsiteX4-9" fmla="*/ 7322 w 9895"/>
                  <a:gd name="connsiteY4-10" fmla="*/ 6751 h 10026"/>
                  <a:gd name="connsiteX5-11" fmla="*/ 8932 w 9895"/>
                  <a:gd name="connsiteY5-12" fmla="*/ 9648 h 10026"/>
                  <a:gd name="connsiteX6-13" fmla="*/ 8979 w 9895"/>
                  <a:gd name="connsiteY6-14" fmla="*/ 9837 h 10026"/>
                  <a:gd name="connsiteX7-15" fmla="*/ 8979 w 9895"/>
                  <a:gd name="connsiteY7-16" fmla="*/ 10026 h 10026"/>
                  <a:gd name="connsiteX8-17" fmla="*/ 9737 w 9895"/>
                  <a:gd name="connsiteY8-18" fmla="*/ 7759 h 10026"/>
                  <a:gd name="connsiteX9-19" fmla="*/ 9406 w 9895"/>
                  <a:gd name="connsiteY9-20" fmla="*/ 2785 h 10026"/>
                  <a:gd name="connsiteX10-21" fmla="*/ 7107 w 9895"/>
                  <a:gd name="connsiteY10-22" fmla="*/ 1443 h 10026"/>
                  <a:gd name="connsiteX11-23" fmla="*/ 4518 w 9895"/>
                  <a:gd name="connsiteY11-24" fmla="*/ 26 h 10026"/>
                  <a:gd name="connsiteX12-25" fmla="*/ 833 w 9895"/>
                  <a:gd name="connsiteY12-26" fmla="*/ 2533 h 10026"/>
                  <a:gd name="connsiteX13-27" fmla="*/ 1118 w 9895"/>
                  <a:gd name="connsiteY13-28" fmla="*/ 9775 h 10026"/>
                  <a:gd name="connsiteX14-29" fmla="*/ 3344 w 9895"/>
                  <a:gd name="connsiteY14-30" fmla="*/ 6940 h 10026"/>
                  <a:gd name="connsiteX0-31" fmla="*/ 3379 w 10100"/>
                  <a:gd name="connsiteY0-32" fmla="*/ 6922 h 10000"/>
                  <a:gd name="connsiteX1-33" fmla="*/ 3858 w 10100"/>
                  <a:gd name="connsiteY1-34" fmla="*/ 9120 h 10000"/>
                  <a:gd name="connsiteX2-35" fmla="*/ 5437 w 10100"/>
                  <a:gd name="connsiteY2-36" fmla="*/ 6922 h 10000"/>
                  <a:gd name="connsiteX3-37" fmla="*/ 5963 w 10100"/>
                  <a:gd name="connsiteY3-38" fmla="*/ 9058 h 10000"/>
                  <a:gd name="connsiteX4-39" fmla="*/ 7400 w 10100"/>
                  <a:gd name="connsiteY4-40" fmla="*/ 6733 h 10000"/>
                  <a:gd name="connsiteX5-41" fmla="*/ 9027 w 10100"/>
                  <a:gd name="connsiteY5-42" fmla="*/ 9623 h 10000"/>
                  <a:gd name="connsiteX6-43" fmla="*/ 9074 w 10100"/>
                  <a:gd name="connsiteY6-44" fmla="*/ 9811 h 10000"/>
                  <a:gd name="connsiteX7-45" fmla="*/ 9074 w 10100"/>
                  <a:gd name="connsiteY7-46" fmla="*/ 10000 h 10000"/>
                  <a:gd name="connsiteX8-47" fmla="*/ 9840 w 10100"/>
                  <a:gd name="connsiteY8-48" fmla="*/ 7739 h 10000"/>
                  <a:gd name="connsiteX9-49" fmla="*/ 9778 w 10100"/>
                  <a:gd name="connsiteY9-50" fmla="*/ 2997 h 10000"/>
                  <a:gd name="connsiteX10-51" fmla="*/ 7182 w 10100"/>
                  <a:gd name="connsiteY10-52" fmla="*/ 1439 h 10000"/>
                  <a:gd name="connsiteX11-53" fmla="*/ 4566 w 10100"/>
                  <a:gd name="connsiteY11-54" fmla="*/ 26 h 10000"/>
                  <a:gd name="connsiteX12-55" fmla="*/ 842 w 10100"/>
                  <a:gd name="connsiteY12-56" fmla="*/ 2526 h 10000"/>
                  <a:gd name="connsiteX13-57" fmla="*/ 1130 w 10100"/>
                  <a:gd name="connsiteY13-58" fmla="*/ 9750 h 10000"/>
                  <a:gd name="connsiteX14-59" fmla="*/ 3379 w 10100"/>
                  <a:gd name="connsiteY14-60" fmla="*/ 6922 h 10000"/>
                  <a:gd name="connsiteX0-61" fmla="*/ 3379 w 10100"/>
                  <a:gd name="connsiteY0-62" fmla="*/ 6922 h 10000"/>
                  <a:gd name="connsiteX1-63" fmla="*/ 3858 w 10100"/>
                  <a:gd name="connsiteY1-64" fmla="*/ 9120 h 10000"/>
                  <a:gd name="connsiteX2-65" fmla="*/ 5437 w 10100"/>
                  <a:gd name="connsiteY2-66" fmla="*/ 6922 h 10000"/>
                  <a:gd name="connsiteX3-67" fmla="*/ 5963 w 10100"/>
                  <a:gd name="connsiteY3-68" fmla="*/ 9058 h 10000"/>
                  <a:gd name="connsiteX4-69" fmla="*/ 7400 w 10100"/>
                  <a:gd name="connsiteY4-70" fmla="*/ 6733 h 10000"/>
                  <a:gd name="connsiteX5-71" fmla="*/ 9027 w 10100"/>
                  <a:gd name="connsiteY5-72" fmla="*/ 9623 h 10000"/>
                  <a:gd name="connsiteX6-73" fmla="*/ 9074 w 10100"/>
                  <a:gd name="connsiteY6-74" fmla="*/ 9811 h 10000"/>
                  <a:gd name="connsiteX7-75" fmla="*/ 9074 w 10100"/>
                  <a:gd name="connsiteY7-76" fmla="*/ 10000 h 10000"/>
                  <a:gd name="connsiteX8-77" fmla="*/ 9840 w 10100"/>
                  <a:gd name="connsiteY8-78" fmla="*/ 7739 h 10000"/>
                  <a:gd name="connsiteX9-79" fmla="*/ 9778 w 10100"/>
                  <a:gd name="connsiteY9-80" fmla="*/ 2997 h 10000"/>
                  <a:gd name="connsiteX10-81" fmla="*/ 7182 w 10100"/>
                  <a:gd name="connsiteY10-82" fmla="*/ 1439 h 10000"/>
                  <a:gd name="connsiteX11-83" fmla="*/ 4132 w 10100"/>
                  <a:gd name="connsiteY11-84" fmla="*/ 26 h 10000"/>
                  <a:gd name="connsiteX12-85" fmla="*/ 842 w 10100"/>
                  <a:gd name="connsiteY12-86" fmla="*/ 2526 h 10000"/>
                  <a:gd name="connsiteX13-87" fmla="*/ 1130 w 10100"/>
                  <a:gd name="connsiteY13-88" fmla="*/ 9750 h 10000"/>
                  <a:gd name="connsiteX14-89" fmla="*/ 3379 w 10100"/>
                  <a:gd name="connsiteY14-90" fmla="*/ 6922 h 10000"/>
                  <a:gd name="connsiteX0-91" fmla="*/ 3419 w 10140"/>
                  <a:gd name="connsiteY0-92" fmla="*/ 6910 h 9988"/>
                  <a:gd name="connsiteX1-93" fmla="*/ 3898 w 10140"/>
                  <a:gd name="connsiteY1-94" fmla="*/ 9108 h 9988"/>
                  <a:gd name="connsiteX2-95" fmla="*/ 5477 w 10140"/>
                  <a:gd name="connsiteY2-96" fmla="*/ 6910 h 9988"/>
                  <a:gd name="connsiteX3-97" fmla="*/ 6003 w 10140"/>
                  <a:gd name="connsiteY3-98" fmla="*/ 9046 h 9988"/>
                  <a:gd name="connsiteX4-99" fmla="*/ 7440 w 10140"/>
                  <a:gd name="connsiteY4-100" fmla="*/ 6721 h 9988"/>
                  <a:gd name="connsiteX5-101" fmla="*/ 9067 w 10140"/>
                  <a:gd name="connsiteY5-102" fmla="*/ 9611 h 9988"/>
                  <a:gd name="connsiteX6-103" fmla="*/ 9114 w 10140"/>
                  <a:gd name="connsiteY6-104" fmla="*/ 9799 h 9988"/>
                  <a:gd name="connsiteX7-105" fmla="*/ 9114 w 10140"/>
                  <a:gd name="connsiteY7-106" fmla="*/ 9988 h 9988"/>
                  <a:gd name="connsiteX8-107" fmla="*/ 9880 w 10140"/>
                  <a:gd name="connsiteY8-108" fmla="*/ 7727 h 9988"/>
                  <a:gd name="connsiteX9-109" fmla="*/ 9818 w 10140"/>
                  <a:gd name="connsiteY9-110" fmla="*/ 2985 h 9988"/>
                  <a:gd name="connsiteX10-111" fmla="*/ 7222 w 10140"/>
                  <a:gd name="connsiteY10-112" fmla="*/ 1427 h 9988"/>
                  <a:gd name="connsiteX11-113" fmla="*/ 4172 w 10140"/>
                  <a:gd name="connsiteY11-114" fmla="*/ 14 h 9988"/>
                  <a:gd name="connsiteX12-115" fmla="*/ 828 w 10140"/>
                  <a:gd name="connsiteY12-116" fmla="*/ 2149 h 9988"/>
                  <a:gd name="connsiteX13-117" fmla="*/ 1170 w 10140"/>
                  <a:gd name="connsiteY13-118" fmla="*/ 9738 h 9988"/>
                  <a:gd name="connsiteX14-119" fmla="*/ 3419 w 10140"/>
                  <a:gd name="connsiteY14-120" fmla="*/ 6910 h 9988"/>
                  <a:gd name="connsiteX0-121" fmla="*/ 2911 w 9539"/>
                  <a:gd name="connsiteY0-122" fmla="*/ 6927 h 10009"/>
                  <a:gd name="connsiteX1-123" fmla="*/ 3383 w 9539"/>
                  <a:gd name="connsiteY1-124" fmla="*/ 9128 h 10009"/>
                  <a:gd name="connsiteX2-125" fmla="*/ 4940 w 9539"/>
                  <a:gd name="connsiteY2-126" fmla="*/ 6927 h 10009"/>
                  <a:gd name="connsiteX3-127" fmla="*/ 5459 w 9539"/>
                  <a:gd name="connsiteY3-128" fmla="*/ 9066 h 10009"/>
                  <a:gd name="connsiteX4-129" fmla="*/ 6876 w 9539"/>
                  <a:gd name="connsiteY4-130" fmla="*/ 6738 h 10009"/>
                  <a:gd name="connsiteX5-131" fmla="*/ 8481 w 9539"/>
                  <a:gd name="connsiteY5-132" fmla="*/ 9632 h 10009"/>
                  <a:gd name="connsiteX6-133" fmla="*/ 8527 w 9539"/>
                  <a:gd name="connsiteY6-134" fmla="*/ 9820 h 10009"/>
                  <a:gd name="connsiteX7-135" fmla="*/ 8527 w 9539"/>
                  <a:gd name="connsiteY7-136" fmla="*/ 10009 h 10009"/>
                  <a:gd name="connsiteX8-137" fmla="*/ 9283 w 9539"/>
                  <a:gd name="connsiteY8-138" fmla="*/ 7745 h 10009"/>
                  <a:gd name="connsiteX9-139" fmla="*/ 9221 w 9539"/>
                  <a:gd name="connsiteY9-140" fmla="*/ 2998 h 10009"/>
                  <a:gd name="connsiteX10-141" fmla="*/ 6661 w 9539"/>
                  <a:gd name="connsiteY10-142" fmla="*/ 1438 h 10009"/>
                  <a:gd name="connsiteX11-143" fmla="*/ 3653 w 9539"/>
                  <a:gd name="connsiteY11-144" fmla="*/ 23 h 10009"/>
                  <a:gd name="connsiteX12-145" fmla="*/ 999 w 9539"/>
                  <a:gd name="connsiteY12-146" fmla="*/ 2453 h 10009"/>
                  <a:gd name="connsiteX13-147" fmla="*/ 693 w 9539"/>
                  <a:gd name="connsiteY13-148" fmla="*/ 9759 h 10009"/>
                  <a:gd name="connsiteX14-149" fmla="*/ 2911 w 9539"/>
                  <a:gd name="connsiteY14-150" fmla="*/ 6927 h 1000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</a:cxnLst>
                <a:rect l="l" t="t" r="r" b="b"/>
                <a:pathLst>
                  <a:path w="9539" h="10009">
                    <a:moveTo>
                      <a:pt x="2911" y="6927"/>
                    </a:moveTo>
                    <a:cubicBezTo>
                      <a:pt x="3289" y="7871"/>
                      <a:pt x="3383" y="9128"/>
                      <a:pt x="3383" y="9128"/>
                    </a:cubicBezTo>
                    <a:cubicBezTo>
                      <a:pt x="3383" y="9128"/>
                      <a:pt x="4422" y="8374"/>
                      <a:pt x="4940" y="6927"/>
                    </a:cubicBezTo>
                    <a:cubicBezTo>
                      <a:pt x="5365" y="7808"/>
                      <a:pt x="5459" y="9066"/>
                      <a:pt x="5459" y="9066"/>
                    </a:cubicBezTo>
                    <a:cubicBezTo>
                      <a:pt x="5459" y="9066"/>
                      <a:pt x="6593" y="7997"/>
                      <a:pt x="6876" y="6738"/>
                    </a:cubicBezTo>
                    <a:cubicBezTo>
                      <a:pt x="7866" y="7556"/>
                      <a:pt x="8244" y="8499"/>
                      <a:pt x="8481" y="9632"/>
                    </a:cubicBezTo>
                    <a:cubicBezTo>
                      <a:pt x="8481" y="9695"/>
                      <a:pt x="8527" y="9759"/>
                      <a:pt x="8527" y="9820"/>
                    </a:cubicBezTo>
                    <a:lnTo>
                      <a:pt x="8527" y="10009"/>
                    </a:lnTo>
                    <a:cubicBezTo>
                      <a:pt x="8527" y="10009"/>
                      <a:pt x="8953" y="9066"/>
                      <a:pt x="9283" y="7745"/>
                    </a:cubicBezTo>
                    <a:cubicBezTo>
                      <a:pt x="9613" y="6236"/>
                      <a:pt x="9657" y="4049"/>
                      <a:pt x="9221" y="2998"/>
                    </a:cubicBezTo>
                    <a:cubicBezTo>
                      <a:pt x="8785" y="1946"/>
                      <a:pt x="7417" y="1123"/>
                      <a:pt x="6661" y="1438"/>
                    </a:cubicBezTo>
                    <a:cubicBezTo>
                      <a:pt x="5954" y="620"/>
                      <a:pt x="4597" y="-146"/>
                      <a:pt x="3653" y="23"/>
                    </a:cubicBezTo>
                    <a:cubicBezTo>
                      <a:pt x="2709" y="192"/>
                      <a:pt x="1046" y="2391"/>
                      <a:pt x="999" y="2453"/>
                    </a:cubicBezTo>
                    <a:cubicBezTo>
                      <a:pt x="-936" y="4969"/>
                      <a:pt x="503" y="9380"/>
                      <a:pt x="693" y="9759"/>
                    </a:cubicBezTo>
                    <a:cubicBezTo>
                      <a:pt x="739" y="9759"/>
                      <a:pt x="2109" y="8751"/>
                      <a:pt x="2911" y="69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2805261" y="4342800"/>
                <a:ext cx="288033" cy="1970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4061276" y="4342800"/>
                <a:ext cx="288033" cy="19705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Freeform 6"/>
            <p:cNvSpPr>
              <a:spLocks noEditPoints="1"/>
            </p:cNvSpPr>
            <p:nvPr/>
          </p:nvSpPr>
          <p:spPr bwMode="auto">
            <a:xfrm>
              <a:off x="1620630" y="3296366"/>
              <a:ext cx="1379538" cy="762447"/>
            </a:xfrm>
            <a:custGeom>
              <a:avLst/>
              <a:gdLst>
                <a:gd name="T0" fmla="*/ 365 w 365"/>
                <a:gd name="T1" fmla="*/ 114 h 240"/>
                <a:gd name="T2" fmla="*/ 358 w 365"/>
                <a:gd name="T3" fmla="*/ 28 h 240"/>
                <a:gd name="T4" fmla="*/ 353 w 365"/>
                <a:gd name="T5" fmla="*/ 29 h 240"/>
                <a:gd name="T6" fmla="*/ 321 w 365"/>
                <a:gd name="T7" fmla="*/ 40 h 240"/>
                <a:gd name="T8" fmla="*/ 310 w 365"/>
                <a:gd name="T9" fmla="*/ 28 h 240"/>
                <a:gd name="T10" fmla="*/ 216 w 365"/>
                <a:gd name="T11" fmla="*/ 21 h 240"/>
                <a:gd name="T12" fmla="*/ 151 w 365"/>
                <a:gd name="T13" fmla="*/ 42 h 240"/>
                <a:gd name="T14" fmla="*/ 68 w 365"/>
                <a:gd name="T15" fmla="*/ 69 h 240"/>
                <a:gd name="T16" fmla="*/ 27 w 365"/>
                <a:gd name="T17" fmla="*/ 65 h 240"/>
                <a:gd name="T18" fmla="*/ 2 w 365"/>
                <a:gd name="T19" fmla="*/ 84 h 240"/>
                <a:gd name="T20" fmla="*/ 14 w 365"/>
                <a:gd name="T21" fmla="*/ 89 h 240"/>
                <a:gd name="T22" fmla="*/ 38 w 365"/>
                <a:gd name="T23" fmla="*/ 85 h 240"/>
                <a:gd name="T24" fmla="*/ 46 w 365"/>
                <a:gd name="T25" fmla="*/ 100 h 240"/>
                <a:gd name="T26" fmla="*/ 80 w 365"/>
                <a:gd name="T27" fmla="*/ 105 h 240"/>
                <a:gd name="T28" fmla="*/ 182 w 365"/>
                <a:gd name="T29" fmla="*/ 81 h 240"/>
                <a:gd name="T30" fmla="*/ 182 w 365"/>
                <a:gd name="T31" fmla="*/ 240 h 240"/>
                <a:gd name="T32" fmla="*/ 325 w 365"/>
                <a:gd name="T33" fmla="*/ 238 h 240"/>
                <a:gd name="T34" fmla="*/ 325 w 365"/>
                <a:gd name="T35" fmla="*/ 188 h 240"/>
                <a:gd name="T36" fmla="*/ 350 w 365"/>
                <a:gd name="T37" fmla="*/ 171 h 240"/>
                <a:gd name="T38" fmla="*/ 357 w 365"/>
                <a:gd name="T39" fmla="*/ 139 h 240"/>
                <a:gd name="T40" fmla="*/ 356 w 365"/>
                <a:gd name="T41" fmla="*/ 118 h 240"/>
                <a:gd name="T42" fmla="*/ 362 w 365"/>
                <a:gd name="T43" fmla="*/ 115 h 240"/>
                <a:gd name="T44" fmla="*/ 365 w 365"/>
                <a:gd name="T45" fmla="*/ 114 h 240"/>
                <a:gd name="T46" fmla="*/ 262 w 365"/>
                <a:gd name="T47" fmla="*/ 121 h 240"/>
                <a:gd name="T48" fmla="*/ 249 w 365"/>
                <a:gd name="T49" fmla="*/ 51 h 240"/>
                <a:gd name="T50" fmla="*/ 298 w 365"/>
                <a:gd name="T51" fmla="*/ 61 h 240"/>
                <a:gd name="T52" fmla="*/ 308 w 365"/>
                <a:gd name="T53" fmla="*/ 139 h 240"/>
                <a:gd name="T54" fmla="*/ 262 w 365"/>
                <a:gd name="T55" fmla="*/ 121 h 240"/>
                <a:gd name="T56" fmla="*/ 316 w 365"/>
                <a:gd name="T57" fmla="*/ 137 h 240"/>
                <a:gd name="T58" fmla="*/ 306 w 365"/>
                <a:gd name="T59" fmla="*/ 60 h 240"/>
                <a:gd name="T60" fmla="*/ 350 w 365"/>
                <a:gd name="T61" fmla="*/ 38 h 240"/>
                <a:gd name="T62" fmla="*/ 356 w 365"/>
                <a:gd name="T63" fmla="*/ 109 h 240"/>
                <a:gd name="T64" fmla="*/ 316 w 365"/>
                <a:gd name="T65" fmla="*/ 137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5" h="240">
                  <a:moveTo>
                    <a:pt x="365" y="114"/>
                  </a:moveTo>
                  <a:cubicBezTo>
                    <a:pt x="358" y="28"/>
                    <a:pt x="358" y="28"/>
                    <a:pt x="358" y="28"/>
                  </a:cubicBezTo>
                  <a:cubicBezTo>
                    <a:pt x="353" y="29"/>
                    <a:pt x="353" y="29"/>
                    <a:pt x="353" y="29"/>
                  </a:cubicBezTo>
                  <a:cubicBezTo>
                    <a:pt x="353" y="29"/>
                    <a:pt x="337" y="32"/>
                    <a:pt x="321" y="40"/>
                  </a:cubicBezTo>
                  <a:cubicBezTo>
                    <a:pt x="315" y="32"/>
                    <a:pt x="311" y="29"/>
                    <a:pt x="310" y="28"/>
                  </a:cubicBezTo>
                  <a:cubicBezTo>
                    <a:pt x="281" y="0"/>
                    <a:pt x="219" y="20"/>
                    <a:pt x="216" y="21"/>
                  </a:cubicBezTo>
                  <a:cubicBezTo>
                    <a:pt x="216" y="21"/>
                    <a:pt x="184" y="31"/>
                    <a:pt x="151" y="42"/>
                  </a:cubicBezTo>
                  <a:cubicBezTo>
                    <a:pt x="115" y="54"/>
                    <a:pt x="77" y="66"/>
                    <a:pt x="68" y="69"/>
                  </a:cubicBezTo>
                  <a:cubicBezTo>
                    <a:pt x="63" y="65"/>
                    <a:pt x="49" y="57"/>
                    <a:pt x="27" y="65"/>
                  </a:cubicBezTo>
                  <a:cubicBezTo>
                    <a:pt x="9" y="72"/>
                    <a:pt x="0" y="79"/>
                    <a:pt x="2" y="84"/>
                  </a:cubicBezTo>
                  <a:cubicBezTo>
                    <a:pt x="3" y="90"/>
                    <a:pt x="12" y="89"/>
                    <a:pt x="14" y="89"/>
                  </a:cubicBezTo>
                  <a:cubicBezTo>
                    <a:pt x="14" y="89"/>
                    <a:pt x="32" y="86"/>
                    <a:pt x="38" y="85"/>
                  </a:cubicBezTo>
                  <a:cubicBezTo>
                    <a:pt x="39" y="89"/>
                    <a:pt x="40" y="95"/>
                    <a:pt x="46" y="100"/>
                  </a:cubicBezTo>
                  <a:cubicBezTo>
                    <a:pt x="53" y="106"/>
                    <a:pt x="65" y="108"/>
                    <a:pt x="80" y="105"/>
                  </a:cubicBezTo>
                  <a:cubicBezTo>
                    <a:pt x="103" y="100"/>
                    <a:pt x="164" y="86"/>
                    <a:pt x="182" y="81"/>
                  </a:cubicBezTo>
                  <a:cubicBezTo>
                    <a:pt x="182" y="91"/>
                    <a:pt x="182" y="240"/>
                    <a:pt x="182" y="240"/>
                  </a:cubicBezTo>
                  <a:cubicBezTo>
                    <a:pt x="325" y="238"/>
                    <a:pt x="325" y="238"/>
                    <a:pt x="325" y="238"/>
                  </a:cubicBezTo>
                  <a:cubicBezTo>
                    <a:pt x="325" y="238"/>
                    <a:pt x="325" y="194"/>
                    <a:pt x="325" y="188"/>
                  </a:cubicBezTo>
                  <a:cubicBezTo>
                    <a:pt x="336" y="185"/>
                    <a:pt x="345" y="180"/>
                    <a:pt x="350" y="171"/>
                  </a:cubicBezTo>
                  <a:cubicBezTo>
                    <a:pt x="356" y="161"/>
                    <a:pt x="357" y="150"/>
                    <a:pt x="357" y="139"/>
                  </a:cubicBezTo>
                  <a:cubicBezTo>
                    <a:pt x="357" y="132"/>
                    <a:pt x="357" y="125"/>
                    <a:pt x="356" y="118"/>
                  </a:cubicBezTo>
                  <a:cubicBezTo>
                    <a:pt x="358" y="117"/>
                    <a:pt x="360" y="116"/>
                    <a:pt x="362" y="115"/>
                  </a:cubicBezTo>
                  <a:lnTo>
                    <a:pt x="365" y="114"/>
                  </a:lnTo>
                  <a:close/>
                  <a:moveTo>
                    <a:pt x="262" y="121"/>
                  </a:moveTo>
                  <a:cubicBezTo>
                    <a:pt x="261" y="116"/>
                    <a:pt x="250" y="59"/>
                    <a:pt x="249" y="51"/>
                  </a:cubicBezTo>
                  <a:cubicBezTo>
                    <a:pt x="258" y="51"/>
                    <a:pt x="280" y="51"/>
                    <a:pt x="298" y="61"/>
                  </a:cubicBezTo>
                  <a:cubicBezTo>
                    <a:pt x="308" y="139"/>
                    <a:pt x="308" y="139"/>
                    <a:pt x="308" y="139"/>
                  </a:cubicBezTo>
                  <a:cubicBezTo>
                    <a:pt x="298" y="133"/>
                    <a:pt x="281" y="124"/>
                    <a:pt x="262" y="121"/>
                  </a:cubicBezTo>
                  <a:close/>
                  <a:moveTo>
                    <a:pt x="316" y="137"/>
                  </a:moveTo>
                  <a:cubicBezTo>
                    <a:pt x="306" y="60"/>
                    <a:pt x="306" y="60"/>
                    <a:pt x="306" y="60"/>
                  </a:cubicBezTo>
                  <a:cubicBezTo>
                    <a:pt x="320" y="46"/>
                    <a:pt x="342" y="40"/>
                    <a:pt x="350" y="38"/>
                  </a:cubicBezTo>
                  <a:cubicBezTo>
                    <a:pt x="351" y="46"/>
                    <a:pt x="356" y="104"/>
                    <a:pt x="356" y="109"/>
                  </a:cubicBezTo>
                  <a:cubicBezTo>
                    <a:pt x="339" y="117"/>
                    <a:pt x="324" y="130"/>
                    <a:pt x="316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 rot="20658080">
              <a:off x="2780211" y="3506704"/>
              <a:ext cx="168754" cy="960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50" b="1" dirty="0" smtClean="0">
                  <a:solidFill>
                    <a:srgbClr val="2E2E2E"/>
                  </a:solidFill>
                </a:rPr>
                <a:t>PPT</a:t>
              </a:r>
              <a:endParaRPr lang="zh-CN" altLang="en-US" sz="1050" b="1" dirty="0">
                <a:solidFill>
                  <a:srgbClr val="2E2E2E"/>
                </a:solidFill>
              </a:endParaRPr>
            </a:p>
          </p:txBody>
        </p:sp>
      </p:grpSp>
      <p:sp>
        <p:nvSpPr>
          <p:cNvPr id="34" name="文本框 33"/>
          <p:cNvSpPr txBox="1"/>
          <p:nvPr/>
        </p:nvSpPr>
        <p:spPr>
          <a:xfrm>
            <a:off x="5420768" y="568295"/>
            <a:ext cx="34966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latin typeface="Didot" panose="02000503000000020003" pitchFamily="2" charset="0"/>
              </a:defRPr>
            </a:lvl1pPr>
          </a:lstStyle>
          <a:p>
            <a:pPr algn="r"/>
            <a:r>
              <a:rPr lang="en-US" altLang="zh-CN" sz="3200" b="1" dirty="0" smtClean="0">
                <a:solidFill>
                  <a:schemeClr val="accent2"/>
                </a:solidFill>
                <a:latin typeface="+mn-ea"/>
              </a:rPr>
              <a:t>I REALLY KNOW</a:t>
            </a:r>
            <a:endParaRPr lang="en-US" altLang="zh-CN" sz="3200" b="1" dirty="0" smtClean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6344291" y="791876"/>
            <a:ext cx="257314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9600">
                <a:latin typeface="Didot" panose="02000503000000020003" pitchFamily="2" charset="0"/>
              </a:defRPr>
            </a:lvl1pPr>
          </a:lstStyle>
          <a:p>
            <a:pPr algn="r"/>
            <a:r>
              <a:rPr lang="en-US" altLang="zh-CN" b="1" dirty="0" smtClean="0">
                <a:solidFill>
                  <a:schemeClr val="accent2"/>
                </a:solidFill>
                <a:latin typeface="+mn-ea"/>
              </a:rPr>
              <a:t>PPT</a:t>
            </a:r>
            <a:endParaRPr lang="en-US" altLang="zh-CN" b="1" dirty="0" smtClean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563251" y="6507380"/>
            <a:ext cx="219002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00" dirty="0" smtClean="0"/>
              <a:t>https://shop35865182.taobao.com//</a:t>
            </a:r>
            <a:endParaRPr lang="zh-CN" altLang="en-US" sz="9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>
            <a:off x="251520" y="5481228"/>
            <a:ext cx="864096" cy="79208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5877272"/>
            <a:ext cx="9144000" cy="9807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55516" y="6067239"/>
            <a:ext cx="7986417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第二季就是教大家去怎么下载高清无码的图片，只需要一个</a:t>
            </a:r>
            <a:r>
              <a:rPr lang="en-US" altLang="zh-CN" dirty="0" smtClean="0">
                <a:solidFill>
                  <a:schemeClr val="bg1"/>
                </a:solidFill>
              </a:rPr>
              <a:t>Chrome</a:t>
            </a:r>
            <a:r>
              <a:rPr lang="zh-CN" altLang="en-US" dirty="0" smtClean="0">
                <a:solidFill>
                  <a:schemeClr val="bg1"/>
                </a:solidFill>
              </a:rPr>
              <a:t>浏览器！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01139" y="2648309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第</a:t>
            </a:r>
            <a:r>
              <a:rPr lang="zh-CN" altLang="en-US" sz="3600" b="1" dirty="0"/>
              <a:t>二</a:t>
            </a:r>
            <a:r>
              <a:rPr lang="zh-CN" altLang="en-US" sz="3600" b="1" dirty="0" smtClean="0"/>
              <a:t>季</a:t>
            </a:r>
            <a:endParaRPr lang="zh-CN" altLang="en-US" sz="36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952826" y="329464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《</a:t>
            </a:r>
            <a:r>
              <a:rPr lang="zh-CN" altLang="en-US" sz="2000" dirty="0" smtClean="0"/>
              <a:t>种子</a:t>
            </a:r>
            <a:r>
              <a:rPr lang="en-US" altLang="zh-CN" sz="2000" dirty="0" smtClean="0"/>
              <a:t>》</a:t>
            </a:r>
            <a:endParaRPr lang="zh-CN" altLang="en-US" sz="20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621" y="1921397"/>
            <a:ext cx="3310358" cy="248276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dir="18900000" sy="23000" kx="-1200000" algn="bl" rotWithShape="0">
              <a:prstClr val="black">
                <a:alpha val="5000"/>
              </a:prst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>
            <a:off x="251520" y="5481228"/>
            <a:ext cx="864096" cy="79208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5877272"/>
            <a:ext cx="9144000" cy="9807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55516" y="6067239"/>
            <a:ext cx="6433171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这一季我只是告诉大家 </a:t>
            </a:r>
            <a:r>
              <a:rPr lang="en-US" altLang="zh-CN" dirty="0" smtClean="0">
                <a:solidFill>
                  <a:schemeClr val="bg1"/>
                </a:solidFill>
              </a:rPr>
              <a:t>Office 2013 </a:t>
            </a:r>
            <a:r>
              <a:rPr lang="zh-CN" altLang="en-US" dirty="0" smtClean="0">
                <a:solidFill>
                  <a:schemeClr val="bg1"/>
                </a:solidFill>
              </a:rPr>
              <a:t>中有个这样的按钮！！！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01139" y="2648309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第三季</a:t>
            </a:r>
            <a:endParaRPr lang="zh-CN" altLang="en-US" sz="36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952826" y="3294640"/>
            <a:ext cx="28392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《</a:t>
            </a:r>
            <a:r>
              <a:rPr lang="zh-CN" altLang="en-US" sz="2000" dirty="0" smtClean="0"/>
              <a:t>一直被小看的</a:t>
            </a:r>
            <a:r>
              <a:rPr lang="en-US" altLang="zh-CN" sz="2000" dirty="0" smtClean="0"/>
              <a:t>2013》</a:t>
            </a:r>
            <a:endParaRPr lang="zh-CN" altLang="en-US" sz="20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621" y="1921397"/>
            <a:ext cx="3310358" cy="248276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dir="18900000" sy="23000" kx="-1200000" algn="bl" rotWithShape="0">
              <a:prstClr val="black">
                <a:alpha val="5000"/>
              </a:prstClr>
            </a:outerShdw>
          </a:effectLst>
        </p:spPr>
      </p:pic>
      <p:grpSp>
        <p:nvGrpSpPr>
          <p:cNvPr id="12" name="组合 11"/>
          <p:cNvGrpSpPr/>
          <p:nvPr/>
        </p:nvGrpSpPr>
        <p:grpSpPr>
          <a:xfrm>
            <a:off x="5723681" y="2387186"/>
            <a:ext cx="1354238" cy="3699450"/>
            <a:chOff x="5723681" y="2387186"/>
            <a:chExt cx="1354238" cy="3699450"/>
          </a:xfrm>
          <a:effectLst>
            <a:outerShdw dist="38100" dir="2700000" algn="tl" rotWithShape="0">
              <a:prstClr val="black">
                <a:alpha val="10000"/>
              </a:prstClr>
            </a:outerShdw>
          </a:effectLst>
        </p:grpSpPr>
        <p:sp>
          <p:nvSpPr>
            <p:cNvPr id="3" name="同心圆 2"/>
            <p:cNvSpPr/>
            <p:nvPr/>
          </p:nvSpPr>
          <p:spPr>
            <a:xfrm>
              <a:off x="5723681" y="2387186"/>
              <a:ext cx="1354238" cy="1354238"/>
            </a:xfrm>
            <a:prstGeom prst="donut">
              <a:avLst>
                <a:gd name="adj" fmla="val 1302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下箭头 10"/>
            <p:cNvSpPr/>
            <p:nvPr/>
          </p:nvSpPr>
          <p:spPr>
            <a:xfrm rot="486427">
              <a:off x="6018507" y="3568911"/>
              <a:ext cx="300942" cy="2517725"/>
            </a:xfrm>
            <a:prstGeom prst="downArrow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>
            <a:off x="251520" y="5481228"/>
            <a:ext cx="864096" cy="79208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5877272"/>
            <a:ext cx="9144000" cy="9807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55516" y="6067239"/>
            <a:ext cx="3560590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这一季其实我教的是鼠标拖拽</a:t>
            </a:r>
            <a:r>
              <a:rPr lang="en-US" altLang="zh-CN" dirty="0" smtClean="0">
                <a:solidFill>
                  <a:schemeClr val="bg1"/>
                </a:solidFill>
              </a:rPr>
              <a:t>……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01139" y="2648309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第</a:t>
            </a:r>
            <a:r>
              <a:rPr lang="zh-CN" altLang="en-US" sz="3600" b="1" dirty="0"/>
              <a:t>四</a:t>
            </a:r>
            <a:r>
              <a:rPr lang="zh-CN" altLang="en-US" sz="3600" b="1" dirty="0" smtClean="0"/>
              <a:t>季</a:t>
            </a:r>
            <a:endParaRPr lang="zh-CN" altLang="en-US" sz="36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952826" y="3294640"/>
            <a:ext cx="27558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《</a:t>
            </a:r>
            <a:r>
              <a:rPr lang="zh-CN" altLang="en-US" sz="2000" dirty="0" smtClean="0"/>
              <a:t>一分钟“画”</a:t>
            </a:r>
            <a:r>
              <a:rPr lang="en-US" altLang="zh-CN" sz="2000" dirty="0" smtClean="0"/>
              <a:t>icon》</a:t>
            </a:r>
            <a:endParaRPr lang="zh-CN" altLang="en-US" sz="20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621" y="1921397"/>
            <a:ext cx="3310357" cy="2482768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dir="18900000" sy="23000" kx="-1200000" algn="bl" rotWithShape="0">
              <a:prstClr val="black">
                <a:alpha val="5000"/>
              </a:prstClr>
            </a:out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>
            <a:off x="251520" y="5481228"/>
            <a:ext cx="864096" cy="79208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0" y="5877272"/>
            <a:ext cx="9144000" cy="9807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55516" y="6067239"/>
            <a:ext cx="4801314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第五季我特么就教了大家复制粘贴！！！！！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01139" y="2648309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第五季</a:t>
            </a:r>
            <a:endParaRPr lang="zh-CN" altLang="en-US" sz="3600" b="1" dirty="0"/>
          </a:p>
        </p:txBody>
      </p:sp>
      <p:sp>
        <p:nvSpPr>
          <p:cNvPr id="7" name="文本框 6"/>
          <p:cNvSpPr txBox="1"/>
          <p:nvPr/>
        </p:nvSpPr>
        <p:spPr>
          <a:xfrm>
            <a:off x="952826" y="3294640"/>
            <a:ext cx="32624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《</a:t>
            </a:r>
            <a:r>
              <a:rPr lang="zh-CN" altLang="en-US" sz="2000" dirty="0" smtClean="0"/>
              <a:t>那一年，我上了图表妹</a:t>
            </a:r>
            <a:r>
              <a:rPr lang="en-US" altLang="zh-CN" sz="2000" dirty="0" smtClean="0"/>
              <a:t>》</a:t>
            </a:r>
            <a:endParaRPr lang="zh-CN" altLang="en-US" sz="2000" dirty="0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621" y="1921397"/>
            <a:ext cx="3310357" cy="2482767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dir="18900000" sy="23000" kx="-1200000" algn="bl" rotWithShape="0">
              <a:prstClr val="black">
                <a:alpha val="5000"/>
              </a:prst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499377" y="3427557"/>
            <a:ext cx="400301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latin typeface="+mn-ea"/>
              </a:rPr>
              <a:t>复制粘贴</a:t>
            </a:r>
            <a:r>
              <a:rPr lang="en-US" altLang="zh-CN" sz="6000" b="1" dirty="0" smtClean="0">
                <a:latin typeface="+mn-ea"/>
              </a:rPr>
              <a:t>…</a:t>
            </a:r>
            <a:endParaRPr lang="zh-CN" altLang="en-US" sz="6000" b="1" dirty="0">
              <a:latin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292682" y="3427557"/>
            <a:ext cx="1943161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latin typeface="+mn-ea"/>
              </a:rPr>
              <a:t>拖拽</a:t>
            </a:r>
            <a:r>
              <a:rPr lang="en-US" altLang="zh-CN" sz="6000" b="1" dirty="0" smtClean="0">
                <a:latin typeface="+mn-ea"/>
              </a:rPr>
              <a:t>,</a:t>
            </a:r>
            <a:endParaRPr lang="zh-CN" altLang="en-US" sz="6000" b="1" dirty="0">
              <a:latin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99377" y="2221927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latin typeface="+mn-ea"/>
              </a:rPr>
              <a:t>按钮，</a:t>
            </a:r>
            <a:endParaRPr lang="zh-CN" altLang="en-US" sz="6000" b="1" dirty="0">
              <a:latin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292682" y="2221927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latin typeface="+mn-ea"/>
              </a:rPr>
              <a:t>下载，</a:t>
            </a:r>
            <a:endParaRPr lang="zh-CN" altLang="en-US" sz="6000" b="1" dirty="0">
              <a:latin typeface="+mn-ea"/>
            </a:endParaRPr>
          </a:p>
        </p:txBody>
      </p:sp>
      <p:sp>
        <p:nvSpPr>
          <p:cNvPr id="11" name="等腰三角形 10"/>
          <p:cNvSpPr/>
          <p:nvPr/>
        </p:nvSpPr>
        <p:spPr>
          <a:xfrm>
            <a:off x="251520" y="5481228"/>
            <a:ext cx="864096" cy="79208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5877272"/>
            <a:ext cx="9144000" cy="9807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555516" y="6067239"/>
            <a:ext cx="638347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你看，教程中的内容就是这么简单</a:t>
            </a:r>
            <a:r>
              <a:rPr lang="en-US" altLang="zh-CN" dirty="0" smtClean="0">
                <a:solidFill>
                  <a:schemeClr val="bg1"/>
                </a:solidFill>
              </a:rPr>
              <a:t>……</a:t>
            </a:r>
            <a:r>
              <a:rPr lang="zh-CN" altLang="en-US" dirty="0">
                <a:solidFill>
                  <a:schemeClr val="bg1"/>
                </a:solidFill>
              </a:rPr>
              <a:t>我</a:t>
            </a:r>
            <a:r>
              <a:rPr lang="zh-CN" altLang="en-US" dirty="0" smtClean="0">
                <a:solidFill>
                  <a:schemeClr val="bg1"/>
                </a:solidFill>
              </a:rPr>
              <a:t>离大神还远着呢</a:t>
            </a:r>
            <a:r>
              <a:rPr lang="en-US" altLang="zh-CN" dirty="0" smtClean="0">
                <a:solidFill>
                  <a:schemeClr val="bg1"/>
                </a:solidFill>
              </a:rPr>
              <a:t>~~~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4" name="五边形 13"/>
          <p:cNvSpPr/>
          <p:nvPr/>
        </p:nvSpPr>
        <p:spPr>
          <a:xfrm>
            <a:off x="1294432" y="912735"/>
            <a:ext cx="2754774" cy="740780"/>
          </a:xfrm>
          <a:prstGeom prst="homePlat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b="1" dirty="0" smtClean="0">
                <a:solidFill>
                  <a:schemeClr val="accent2"/>
                </a:solidFill>
              </a:rPr>
              <a:t>教程中的关键字：</a:t>
            </a:r>
            <a:endParaRPr lang="zh-CN" altLang="en-US" sz="20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35584" y="1779376"/>
            <a:ext cx="6842353" cy="7297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372186" y="1851872"/>
            <a:ext cx="6723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chemeClr val="bg1"/>
                </a:solidFill>
                <a:latin typeface="+mn-ea"/>
              </a:rPr>
              <a:t>我</a:t>
            </a:r>
            <a:r>
              <a:rPr lang="zh-CN" altLang="en-US" sz="3200" b="1" dirty="0">
                <a:solidFill>
                  <a:schemeClr val="bg1"/>
                </a:solidFill>
                <a:latin typeface="+mn-ea"/>
              </a:rPr>
              <a:t>只</a:t>
            </a:r>
            <a:r>
              <a:rPr lang="zh-CN" altLang="en-US" sz="3200" b="1" dirty="0" smtClean="0">
                <a:solidFill>
                  <a:schemeClr val="bg1"/>
                </a:solidFill>
                <a:latin typeface="+mn-ea"/>
              </a:rPr>
              <a:t>比你早一点知道这些功能，而已。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2144" y="3724855"/>
            <a:ext cx="790229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solidFill>
                  <a:schemeClr val="accent2"/>
                </a:solidFill>
                <a:latin typeface="+mn-ea"/>
              </a:rPr>
              <a:t>你现在也是大神了！</a:t>
            </a:r>
            <a:endParaRPr lang="zh-CN" altLang="en-US" sz="6600" b="1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135585" y="2826148"/>
            <a:ext cx="3223056" cy="7297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245319" y="2886448"/>
            <a:ext cx="3113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+mn-ea"/>
              </a:rPr>
              <a:t>如果我是大神，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0" y="0"/>
            <a:ext cx="9144000" cy="204664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grpSp>
        <p:nvGrpSpPr>
          <p:cNvPr id="30" name="组合 29"/>
          <p:cNvGrpSpPr/>
          <p:nvPr/>
        </p:nvGrpSpPr>
        <p:grpSpPr>
          <a:xfrm rot="717565">
            <a:off x="4985620" y="2197622"/>
            <a:ext cx="3785518" cy="3479588"/>
            <a:chOff x="5764347" y="1556202"/>
            <a:chExt cx="2732659" cy="2511817"/>
          </a:xfrm>
        </p:grpSpPr>
        <p:sp>
          <p:nvSpPr>
            <p:cNvPr id="31" name="椭圆 30"/>
            <p:cNvSpPr/>
            <p:nvPr/>
          </p:nvSpPr>
          <p:spPr>
            <a:xfrm>
              <a:off x="5985189" y="1556202"/>
              <a:ext cx="2511817" cy="251181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rgbClr val="2E2E2E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6200000">
              <a:off x="5817120" y="2633958"/>
              <a:ext cx="303195" cy="408741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2E2E2E"/>
                </a:solidFill>
              </a:endParaRPr>
            </a:p>
          </p:txBody>
        </p:sp>
      </p:grpSp>
      <p:grpSp>
        <p:nvGrpSpPr>
          <p:cNvPr id="37" name="Group 9"/>
          <p:cNvGrpSpPr>
            <a:grpSpLocks noChangeAspect="1"/>
          </p:cNvGrpSpPr>
          <p:nvPr/>
        </p:nvGrpSpPr>
        <p:grpSpPr bwMode="auto">
          <a:xfrm>
            <a:off x="3530630" y="3751642"/>
            <a:ext cx="1135555" cy="1711609"/>
            <a:chOff x="1640" y="1813"/>
            <a:chExt cx="1009" cy="1490"/>
          </a:xfrm>
          <a:solidFill>
            <a:schemeClr val="accent2"/>
          </a:solidFill>
        </p:grpSpPr>
        <p:sp>
          <p:nvSpPr>
            <p:cNvPr id="50" name="Freeform 21"/>
            <p:cNvSpPr/>
            <p:nvPr/>
          </p:nvSpPr>
          <p:spPr bwMode="auto">
            <a:xfrm>
              <a:off x="2351" y="2380"/>
              <a:ext cx="269" cy="382"/>
            </a:xfrm>
            <a:custGeom>
              <a:avLst/>
              <a:gdLst>
                <a:gd name="T0" fmla="*/ 57 w 73"/>
                <a:gd name="T1" fmla="*/ 44 h 104"/>
                <a:gd name="T2" fmla="*/ 14 w 73"/>
                <a:gd name="T3" fmla="*/ 87 h 104"/>
                <a:gd name="T4" fmla="*/ 7 w 73"/>
                <a:gd name="T5" fmla="*/ 87 h 104"/>
                <a:gd name="T6" fmla="*/ 0 w 73"/>
                <a:gd name="T7" fmla="*/ 104 h 104"/>
                <a:gd name="T8" fmla="*/ 14 w 73"/>
                <a:gd name="T9" fmla="*/ 104 h 104"/>
                <a:gd name="T10" fmla="*/ 73 w 73"/>
                <a:gd name="T11" fmla="*/ 44 h 104"/>
                <a:gd name="T12" fmla="*/ 73 w 73"/>
                <a:gd name="T13" fmla="*/ 0 h 104"/>
                <a:gd name="T14" fmla="*/ 57 w 73"/>
                <a:gd name="T15" fmla="*/ 0 h 104"/>
                <a:gd name="T16" fmla="*/ 57 w 73"/>
                <a:gd name="T17" fmla="*/ 4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3" h="104">
                  <a:moveTo>
                    <a:pt x="57" y="44"/>
                  </a:moveTo>
                  <a:cubicBezTo>
                    <a:pt x="57" y="73"/>
                    <a:pt x="50" y="87"/>
                    <a:pt x="14" y="87"/>
                  </a:cubicBezTo>
                  <a:cubicBezTo>
                    <a:pt x="7" y="87"/>
                    <a:pt x="7" y="87"/>
                    <a:pt x="7" y="87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14" y="104"/>
                    <a:pt x="14" y="104"/>
                    <a:pt x="14" y="104"/>
                  </a:cubicBezTo>
                  <a:cubicBezTo>
                    <a:pt x="66" y="104"/>
                    <a:pt x="73" y="74"/>
                    <a:pt x="73" y="44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57" y="0"/>
                    <a:pt x="57" y="0"/>
                    <a:pt x="57" y="0"/>
                  </a:cubicBezTo>
                  <a:lnTo>
                    <a:pt x="57" y="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23"/>
            <p:cNvSpPr>
              <a:spLocks noEditPoints="1"/>
            </p:cNvSpPr>
            <p:nvPr/>
          </p:nvSpPr>
          <p:spPr bwMode="auto">
            <a:xfrm>
              <a:off x="1659" y="1813"/>
              <a:ext cx="990" cy="773"/>
            </a:xfrm>
            <a:custGeom>
              <a:avLst/>
              <a:gdLst>
                <a:gd name="T0" fmla="*/ 168 w 269"/>
                <a:gd name="T1" fmla="*/ 210 h 210"/>
                <a:gd name="T2" fmla="*/ 183 w 269"/>
                <a:gd name="T3" fmla="*/ 183 h 210"/>
                <a:gd name="T4" fmla="*/ 156 w 269"/>
                <a:gd name="T5" fmla="*/ 162 h 210"/>
                <a:gd name="T6" fmla="*/ 190 w 269"/>
                <a:gd name="T7" fmla="*/ 119 h 210"/>
                <a:gd name="T8" fmla="*/ 185 w 269"/>
                <a:gd name="T9" fmla="*/ 71 h 210"/>
                <a:gd name="T10" fmla="*/ 216 w 269"/>
                <a:gd name="T11" fmla="*/ 104 h 210"/>
                <a:gd name="T12" fmla="*/ 192 w 269"/>
                <a:gd name="T13" fmla="*/ 134 h 210"/>
                <a:gd name="T14" fmla="*/ 171 w 269"/>
                <a:gd name="T15" fmla="*/ 160 h 210"/>
                <a:gd name="T16" fmla="*/ 189 w 269"/>
                <a:gd name="T17" fmla="*/ 175 h 210"/>
                <a:gd name="T18" fmla="*/ 269 w 269"/>
                <a:gd name="T19" fmla="*/ 107 h 210"/>
                <a:gd name="T20" fmla="*/ 238 w 269"/>
                <a:gd name="T21" fmla="*/ 69 h 210"/>
                <a:gd name="T22" fmla="*/ 134 w 269"/>
                <a:gd name="T23" fmla="*/ 8 h 210"/>
                <a:gd name="T24" fmla="*/ 45 w 269"/>
                <a:gd name="T25" fmla="*/ 52 h 210"/>
                <a:gd name="T26" fmla="*/ 0 w 269"/>
                <a:gd name="T27" fmla="*/ 107 h 210"/>
                <a:gd name="T28" fmla="*/ 47 w 269"/>
                <a:gd name="T29" fmla="*/ 144 h 210"/>
                <a:gd name="T30" fmla="*/ 52 w 269"/>
                <a:gd name="T31" fmla="*/ 146 h 210"/>
                <a:gd name="T32" fmla="*/ 168 w 269"/>
                <a:gd name="T33" fmla="*/ 210 h 210"/>
                <a:gd name="T34" fmla="*/ 82 w 269"/>
                <a:gd name="T35" fmla="*/ 75 h 210"/>
                <a:gd name="T36" fmla="*/ 73 w 269"/>
                <a:gd name="T37" fmla="*/ 128 h 210"/>
                <a:gd name="T38" fmla="*/ 49 w 269"/>
                <a:gd name="T39" fmla="*/ 105 h 210"/>
                <a:gd name="T40" fmla="*/ 82 w 269"/>
                <a:gd name="T41" fmla="*/ 75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9" h="210">
                  <a:moveTo>
                    <a:pt x="168" y="210"/>
                  </a:moveTo>
                  <a:cubicBezTo>
                    <a:pt x="175" y="203"/>
                    <a:pt x="180" y="193"/>
                    <a:pt x="183" y="183"/>
                  </a:cubicBezTo>
                  <a:cubicBezTo>
                    <a:pt x="156" y="162"/>
                    <a:pt x="156" y="162"/>
                    <a:pt x="156" y="162"/>
                  </a:cubicBezTo>
                  <a:cubicBezTo>
                    <a:pt x="190" y="119"/>
                    <a:pt x="190" y="119"/>
                    <a:pt x="190" y="119"/>
                  </a:cubicBezTo>
                  <a:cubicBezTo>
                    <a:pt x="189" y="92"/>
                    <a:pt x="185" y="71"/>
                    <a:pt x="185" y="71"/>
                  </a:cubicBezTo>
                  <a:cubicBezTo>
                    <a:pt x="216" y="104"/>
                    <a:pt x="216" y="104"/>
                    <a:pt x="216" y="104"/>
                  </a:cubicBezTo>
                  <a:cubicBezTo>
                    <a:pt x="192" y="134"/>
                    <a:pt x="192" y="134"/>
                    <a:pt x="192" y="134"/>
                  </a:cubicBezTo>
                  <a:cubicBezTo>
                    <a:pt x="183" y="145"/>
                    <a:pt x="173" y="157"/>
                    <a:pt x="171" y="160"/>
                  </a:cubicBezTo>
                  <a:cubicBezTo>
                    <a:pt x="176" y="164"/>
                    <a:pt x="185" y="171"/>
                    <a:pt x="189" y="175"/>
                  </a:cubicBezTo>
                  <a:cubicBezTo>
                    <a:pt x="193" y="171"/>
                    <a:pt x="269" y="107"/>
                    <a:pt x="269" y="107"/>
                  </a:cubicBezTo>
                  <a:cubicBezTo>
                    <a:pt x="238" y="69"/>
                    <a:pt x="238" y="69"/>
                    <a:pt x="238" y="69"/>
                  </a:cubicBezTo>
                  <a:cubicBezTo>
                    <a:pt x="187" y="0"/>
                    <a:pt x="134" y="8"/>
                    <a:pt x="134" y="8"/>
                  </a:cubicBezTo>
                  <a:cubicBezTo>
                    <a:pt x="134" y="8"/>
                    <a:pt x="87" y="5"/>
                    <a:pt x="45" y="52"/>
                  </a:cubicBezTo>
                  <a:cubicBezTo>
                    <a:pt x="9" y="93"/>
                    <a:pt x="0" y="107"/>
                    <a:pt x="0" y="107"/>
                  </a:cubicBezTo>
                  <a:cubicBezTo>
                    <a:pt x="47" y="144"/>
                    <a:pt x="47" y="144"/>
                    <a:pt x="47" y="144"/>
                  </a:cubicBezTo>
                  <a:cubicBezTo>
                    <a:pt x="49" y="145"/>
                    <a:pt x="50" y="145"/>
                    <a:pt x="52" y="146"/>
                  </a:cubicBezTo>
                  <a:cubicBezTo>
                    <a:pt x="89" y="162"/>
                    <a:pt x="139" y="192"/>
                    <a:pt x="168" y="210"/>
                  </a:cubicBezTo>
                  <a:close/>
                  <a:moveTo>
                    <a:pt x="82" y="75"/>
                  </a:moveTo>
                  <a:cubicBezTo>
                    <a:pt x="73" y="128"/>
                    <a:pt x="73" y="128"/>
                    <a:pt x="73" y="128"/>
                  </a:cubicBezTo>
                  <a:cubicBezTo>
                    <a:pt x="49" y="105"/>
                    <a:pt x="49" y="105"/>
                    <a:pt x="49" y="105"/>
                  </a:cubicBezTo>
                  <a:lnTo>
                    <a:pt x="82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24"/>
            <p:cNvSpPr/>
            <p:nvPr/>
          </p:nvSpPr>
          <p:spPr bwMode="auto">
            <a:xfrm>
              <a:off x="1883" y="2704"/>
              <a:ext cx="284" cy="599"/>
            </a:xfrm>
            <a:custGeom>
              <a:avLst/>
              <a:gdLst>
                <a:gd name="T0" fmla="*/ 9 w 77"/>
                <a:gd name="T1" fmla="*/ 36 h 163"/>
                <a:gd name="T2" fmla="*/ 0 w 77"/>
                <a:gd name="T3" fmla="*/ 161 h 163"/>
                <a:gd name="T4" fmla="*/ 34 w 77"/>
                <a:gd name="T5" fmla="*/ 163 h 163"/>
                <a:gd name="T6" fmla="*/ 55 w 77"/>
                <a:gd name="T7" fmla="*/ 49 h 163"/>
                <a:gd name="T8" fmla="*/ 77 w 77"/>
                <a:gd name="T9" fmla="*/ 16 h 163"/>
                <a:gd name="T10" fmla="*/ 22 w 77"/>
                <a:gd name="T11" fmla="*/ 0 h 163"/>
                <a:gd name="T12" fmla="*/ 9 w 77"/>
                <a:gd name="T13" fmla="*/ 36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7" h="163">
                  <a:moveTo>
                    <a:pt x="9" y="36"/>
                  </a:moveTo>
                  <a:cubicBezTo>
                    <a:pt x="0" y="161"/>
                    <a:pt x="0" y="161"/>
                    <a:pt x="0" y="161"/>
                  </a:cubicBezTo>
                  <a:cubicBezTo>
                    <a:pt x="34" y="163"/>
                    <a:pt x="34" y="163"/>
                    <a:pt x="34" y="163"/>
                  </a:cubicBezTo>
                  <a:cubicBezTo>
                    <a:pt x="34" y="163"/>
                    <a:pt x="55" y="50"/>
                    <a:pt x="55" y="49"/>
                  </a:cubicBezTo>
                  <a:cubicBezTo>
                    <a:pt x="56" y="48"/>
                    <a:pt x="67" y="31"/>
                    <a:pt x="77" y="16"/>
                  </a:cubicBezTo>
                  <a:cubicBezTo>
                    <a:pt x="61" y="12"/>
                    <a:pt x="42" y="7"/>
                    <a:pt x="22" y="0"/>
                  </a:cubicBezTo>
                  <a:lnTo>
                    <a:pt x="9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25"/>
            <p:cNvSpPr/>
            <p:nvPr/>
          </p:nvSpPr>
          <p:spPr bwMode="auto">
            <a:xfrm>
              <a:off x="1640" y="2354"/>
              <a:ext cx="682" cy="397"/>
            </a:xfrm>
            <a:custGeom>
              <a:avLst/>
              <a:gdLst>
                <a:gd name="T0" fmla="*/ 174 w 185"/>
                <a:gd name="T1" fmla="*/ 108 h 108"/>
                <a:gd name="T2" fmla="*/ 185 w 185"/>
                <a:gd name="T3" fmla="*/ 83 h 108"/>
                <a:gd name="T4" fmla="*/ 53 w 185"/>
                <a:gd name="T5" fmla="*/ 8 h 108"/>
                <a:gd name="T6" fmla="*/ 13 w 185"/>
                <a:gd name="T7" fmla="*/ 4 h 108"/>
                <a:gd name="T8" fmla="*/ 1 w 185"/>
                <a:gd name="T9" fmla="*/ 17 h 108"/>
                <a:gd name="T10" fmla="*/ 1 w 185"/>
                <a:gd name="T11" fmla="*/ 17 h 108"/>
                <a:gd name="T12" fmla="*/ 0 w 185"/>
                <a:gd name="T13" fmla="*/ 24 h 108"/>
                <a:gd name="T14" fmla="*/ 3 w 185"/>
                <a:gd name="T15" fmla="*/ 35 h 108"/>
                <a:gd name="T16" fmla="*/ 174 w 185"/>
                <a:gd name="T17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5" h="108">
                  <a:moveTo>
                    <a:pt x="174" y="108"/>
                  </a:moveTo>
                  <a:cubicBezTo>
                    <a:pt x="176" y="103"/>
                    <a:pt x="183" y="88"/>
                    <a:pt x="185" y="83"/>
                  </a:cubicBezTo>
                  <a:cubicBezTo>
                    <a:pt x="169" y="72"/>
                    <a:pt x="99" y="28"/>
                    <a:pt x="53" y="8"/>
                  </a:cubicBezTo>
                  <a:cubicBezTo>
                    <a:pt x="36" y="1"/>
                    <a:pt x="23" y="0"/>
                    <a:pt x="13" y="4"/>
                  </a:cubicBezTo>
                  <a:cubicBezTo>
                    <a:pt x="4" y="8"/>
                    <a:pt x="1" y="16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0" y="19"/>
                    <a:pt x="0" y="21"/>
                    <a:pt x="0" y="24"/>
                  </a:cubicBezTo>
                  <a:cubicBezTo>
                    <a:pt x="0" y="28"/>
                    <a:pt x="1" y="31"/>
                    <a:pt x="3" y="35"/>
                  </a:cubicBezTo>
                  <a:cubicBezTo>
                    <a:pt x="27" y="75"/>
                    <a:pt x="150" y="103"/>
                    <a:pt x="174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109147" y="1581814"/>
            <a:ext cx="2029165" cy="2130467"/>
            <a:chOff x="1511660" y="1527445"/>
            <a:chExt cx="3868662" cy="4061795"/>
          </a:xfrm>
          <a:solidFill>
            <a:srgbClr val="2E2E2E"/>
          </a:solidFill>
        </p:grpSpPr>
        <p:sp>
          <p:nvSpPr>
            <p:cNvPr id="56" name="椭圆 55"/>
            <p:cNvSpPr/>
            <p:nvPr/>
          </p:nvSpPr>
          <p:spPr>
            <a:xfrm>
              <a:off x="2017859" y="2564904"/>
              <a:ext cx="3024336" cy="30243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2E2E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Freeform 5"/>
            <p:cNvSpPr/>
            <p:nvPr/>
          </p:nvSpPr>
          <p:spPr bwMode="auto">
            <a:xfrm>
              <a:off x="1511660" y="2060848"/>
              <a:ext cx="3868662" cy="2219448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矩形 57"/>
            <p:cNvSpPr/>
            <p:nvPr/>
          </p:nvSpPr>
          <p:spPr>
            <a:xfrm>
              <a:off x="241176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矩形 58"/>
            <p:cNvSpPr/>
            <p:nvPr/>
          </p:nvSpPr>
          <p:spPr>
            <a:xfrm>
              <a:off x="371764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5"/>
            <p:cNvSpPr/>
            <p:nvPr/>
          </p:nvSpPr>
          <p:spPr bwMode="auto">
            <a:xfrm>
              <a:off x="1750185" y="1527445"/>
              <a:ext cx="3325872" cy="2611004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connsiteX0" fmla="*/ 2954 w 8835"/>
                <a:gd name="connsiteY0" fmla="*/ 7177 h 10380"/>
                <a:gd name="connsiteX1" fmla="*/ 3372 w 8835"/>
                <a:gd name="connsiteY1" fmla="*/ 9465 h 10380"/>
                <a:gd name="connsiteX2" fmla="*/ 4753 w 8835"/>
                <a:gd name="connsiteY2" fmla="*/ 7177 h 10380"/>
                <a:gd name="connsiteX3" fmla="*/ 5213 w 8835"/>
                <a:gd name="connsiteY3" fmla="*/ 9400 h 10380"/>
                <a:gd name="connsiteX4" fmla="*/ 6469 w 8835"/>
                <a:gd name="connsiteY4" fmla="*/ 6981 h 10380"/>
                <a:gd name="connsiteX5" fmla="*/ 7891 w 8835"/>
                <a:gd name="connsiteY5" fmla="*/ 9988 h 10380"/>
                <a:gd name="connsiteX6" fmla="*/ 7933 w 8835"/>
                <a:gd name="connsiteY6" fmla="*/ 10184 h 10380"/>
                <a:gd name="connsiteX7" fmla="*/ 7933 w 8835"/>
                <a:gd name="connsiteY7" fmla="*/ 10380 h 10380"/>
                <a:gd name="connsiteX8" fmla="*/ 8603 w 8835"/>
                <a:gd name="connsiteY8" fmla="*/ 8027 h 10380"/>
                <a:gd name="connsiteX9" fmla="*/ 8310 w 8835"/>
                <a:gd name="connsiteY9" fmla="*/ 2864 h 10380"/>
                <a:gd name="connsiteX10" fmla="*/ 5757 w 8835"/>
                <a:gd name="connsiteY10" fmla="*/ 1622 h 10380"/>
                <a:gd name="connsiteX11" fmla="*/ 3992 w 8835"/>
                <a:gd name="connsiteY11" fmla="*/ 0 h 10380"/>
                <a:gd name="connsiteX12" fmla="*/ 736 w 8835"/>
                <a:gd name="connsiteY12" fmla="*/ 2602 h 10380"/>
                <a:gd name="connsiteX13" fmla="*/ 988 w 8835"/>
                <a:gd name="connsiteY13" fmla="*/ 10119 h 10380"/>
                <a:gd name="connsiteX14" fmla="*/ 2954 w 8835"/>
                <a:gd name="connsiteY14" fmla="*/ 7177 h 10380"/>
                <a:gd name="connsiteX0-1" fmla="*/ 3344 w 9895"/>
                <a:gd name="connsiteY0-2" fmla="*/ 6940 h 10026"/>
                <a:gd name="connsiteX1-3" fmla="*/ 3817 w 9895"/>
                <a:gd name="connsiteY1-4" fmla="*/ 9144 h 10026"/>
                <a:gd name="connsiteX2-5" fmla="*/ 5380 w 9895"/>
                <a:gd name="connsiteY2-6" fmla="*/ 6940 h 10026"/>
                <a:gd name="connsiteX3-7" fmla="*/ 5900 w 9895"/>
                <a:gd name="connsiteY3-8" fmla="*/ 9082 h 10026"/>
                <a:gd name="connsiteX4-9" fmla="*/ 7322 w 9895"/>
                <a:gd name="connsiteY4-10" fmla="*/ 6751 h 10026"/>
                <a:gd name="connsiteX5-11" fmla="*/ 8932 w 9895"/>
                <a:gd name="connsiteY5-12" fmla="*/ 9648 h 10026"/>
                <a:gd name="connsiteX6-13" fmla="*/ 8979 w 9895"/>
                <a:gd name="connsiteY6-14" fmla="*/ 9837 h 10026"/>
                <a:gd name="connsiteX7-15" fmla="*/ 8979 w 9895"/>
                <a:gd name="connsiteY7-16" fmla="*/ 10026 h 10026"/>
                <a:gd name="connsiteX8-17" fmla="*/ 9737 w 9895"/>
                <a:gd name="connsiteY8-18" fmla="*/ 7759 h 10026"/>
                <a:gd name="connsiteX9-19" fmla="*/ 9406 w 9895"/>
                <a:gd name="connsiteY9-20" fmla="*/ 2785 h 10026"/>
                <a:gd name="connsiteX10-21" fmla="*/ 7107 w 9895"/>
                <a:gd name="connsiteY10-22" fmla="*/ 1443 h 10026"/>
                <a:gd name="connsiteX11-23" fmla="*/ 4518 w 9895"/>
                <a:gd name="connsiteY11-24" fmla="*/ 26 h 10026"/>
                <a:gd name="connsiteX12-25" fmla="*/ 833 w 9895"/>
                <a:gd name="connsiteY12-26" fmla="*/ 2533 h 10026"/>
                <a:gd name="connsiteX13-27" fmla="*/ 1118 w 9895"/>
                <a:gd name="connsiteY13-28" fmla="*/ 9775 h 10026"/>
                <a:gd name="connsiteX14-29" fmla="*/ 3344 w 9895"/>
                <a:gd name="connsiteY14-30" fmla="*/ 6940 h 10026"/>
                <a:gd name="connsiteX0-31" fmla="*/ 3379 w 10100"/>
                <a:gd name="connsiteY0-32" fmla="*/ 6922 h 10000"/>
                <a:gd name="connsiteX1-33" fmla="*/ 3858 w 10100"/>
                <a:gd name="connsiteY1-34" fmla="*/ 9120 h 10000"/>
                <a:gd name="connsiteX2-35" fmla="*/ 5437 w 10100"/>
                <a:gd name="connsiteY2-36" fmla="*/ 6922 h 10000"/>
                <a:gd name="connsiteX3-37" fmla="*/ 5963 w 10100"/>
                <a:gd name="connsiteY3-38" fmla="*/ 9058 h 10000"/>
                <a:gd name="connsiteX4-39" fmla="*/ 7400 w 10100"/>
                <a:gd name="connsiteY4-40" fmla="*/ 6733 h 10000"/>
                <a:gd name="connsiteX5-41" fmla="*/ 9027 w 10100"/>
                <a:gd name="connsiteY5-42" fmla="*/ 9623 h 10000"/>
                <a:gd name="connsiteX6-43" fmla="*/ 9074 w 10100"/>
                <a:gd name="connsiteY6-44" fmla="*/ 9811 h 10000"/>
                <a:gd name="connsiteX7-45" fmla="*/ 9074 w 10100"/>
                <a:gd name="connsiteY7-46" fmla="*/ 10000 h 10000"/>
                <a:gd name="connsiteX8-47" fmla="*/ 9840 w 10100"/>
                <a:gd name="connsiteY8-48" fmla="*/ 7739 h 10000"/>
                <a:gd name="connsiteX9-49" fmla="*/ 9778 w 10100"/>
                <a:gd name="connsiteY9-50" fmla="*/ 2997 h 10000"/>
                <a:gd name="connsiteX10-51" fmla="*/ 7182 w 10100"/>
                <a:gd name="connsiteY10-52" fmla="*/ 1439 h 10000"/>
                <a:gd name="connsiteX11-53" fmla="*/ 4566 w 10100"/>
                <a:gd name="connsiteY11-54" fmla="*/ 26 h 10000"/>
                <a:gd name="connsiteX12-55" fmla="*/ 842 w 10100"/>
                <a:gd name="connsiteY12-56" fmla="*/ 2526 h 10000"/>
                <a:gd name="connsiteX13-57" fmla="*/ 1130 w 10100"/>
                <a:gd name="connsiteY13-58" fmla="*/ 9750 h 10000"/>
                <a:gd name="connsiteX14-59" fmla="*/ 3379 w 10100"/>
                <a:gd name="connsiteY14-60" fmla="*/ 6922 h 10000"/>
                <a:gd name="connsiteX0-61" fmla="*/ 3379 w 10100"/>
                <a:gd name="connsiteY0-62" fmla="*/ 6922 h 10000"/>
                <a:gd name="connsiteX1-63" fmla="*/ 3858 w 10100"/>
                <a:gd name="connsiteY1-64" fmla="*/ 9120 h 10000"/>
                <a:gd name="connsiteX2-65" fmla="*/ 5437 w 10100"/>
                <a:gd name="connsiteY2-66" fmla="*/ 6922 h 10000"/>
                <a:gd name="connsiteX3-67" fmla="*/ 5963 w 10100"/>
                <a:gd name="connsiteY3-68" fmla="*/ 9058 h 10000"/>
                <a:gd name="connsiteX4-69" fmla="*/ 7400 w 10100"/>
                <a:gd name="connsiteY4-70" fmla="*/ 6733 h 10000"/>
                <a:gd name="connsiteX5-71" fmla="*/ 9027 w 10100"/>
                <a:gd name="connsiteY5-72" fmla="*/ 9623 h 10000"/>
                <a:gd name="connsiteX6-73" fmla="*/ 9074 w 10100"/>
                <a:gd name="connsiteY6-74" fmla="*/ 9811 h 10000"/>
                <a:gd name="connsiteX7-75" fmla="*/ 9074 w 10100"/>
                <a:gd name="connsiteY7-76" fmla="*/ 10000 h 10000"/>
                <a:gd name="connsiteX8-77" fmla="*/ 9840 w 10100"/>
                <a:gd name="connsiteY8-78" fmla="*/ 7739 h 10000"/>
                <a:gd name="connsiteX9-79" fmla="*/ 9778 w 10100"/>
                <a:gd name="connsiteY9-80" fmla="*/ 2997 h 10000"/>
                <a:gd name="connsiteX10-81" fmla="*/ 7182 w 10100"/>
                <a:gd name="connsiteY10-82" fmla="*/ 1439 h 10000"/>
                <a:gd name="connsiteX11-83" fmla="*/ 4132 w 10100"/>
                <a:gd name="connsiteY11-84" fmla="*/ 26 h 10000"/>
                <a:gd name="connsiteX12-85" fmla="*/ 842 w 10100"/>
                <a:gd name="connsiteY12-86" fmla="*/ 2526 h 10000"/>
                <a:gd name="connsiteX13-87" fmla="*/ 1130 w 10100"/>
                <a:gd name="connsiteY13-88" fmla="*/ 9750 h 10000"/>
                <a:gd name="connsiteX14-89" fmla="*/ 3379 w 10100"/>
                <a:gd name="connsiteY14-90" fmla="*/ 6922 h 10000"/>
                <a:gd name="connsiteX0-91" fmla="*/ 3419 w 10140"/>
                <a:gd name="connsiteY0-92" fmla="*/ 6910 h 9988"/>
                <a:gd name="connsiteX1-93" fmla="*/ 3898 w 10140"/>
                <a:gd name="connsiteY1-94" fmla="*/ 9108 h 9988"/>
                <a:gd name="connsiteX2-95" fmla="*/ 5477 w 10140"/>
                <a:gd name="connsiteY2-96" fmla="*/ 6910 h 9988"/>
                <a:gd name="connsiteX3-97" fmla="*/ 6003 w 10140"/>
                <a:gd name="connsiteY3-98" fmla="*/ 9046 h 9988"/>
                <a:gd name="connsiteX4-99" fmla="*/ 7440 w 10140"/>
                <a:gd name="connsiteY4-100" fmla="*/ 6721 h 9988"/>
                <a:gd name="connsiteX5-101" fmla="*/ 9067 w 10140"/>
                <a:gd name="connsiteY5-102" fmla="*/ 9611 h 9988"/>
                <a:gd name="connsiteX6-103" fmla="*/ 9114 w 10140"/>
                <a:gd name="connsiteY6-104" fmla="*/ 9799 h 9988"/>
                <a:gd name="connsiteX7-105" fmla="*/ 9114 w 10140"/>
                <a:gd name="connsiteY7-106" fmla="*/ 9988 h 9988"/>
                <a:gd name="connsiteX8-107" fmla="*/ 9880 w 10140"/>
                <a:gd name="connsiteY8-108" fmla="*/ 7727 h 9988"/>
                <a:gd name="connsiteX9-109" fmla="*/ 9818 w 10140"/>
                <a:gd name="connsiteY9-110" fmla="*/ 2985 h 9988"/>
                <a:gd name="connsiteX10-111" fmla="*/ 7222 w 10140"/>
                <a:gd name="connsiteY10-112" fmla="*/ 1427 h 9988"/>
                <a:gd name="connsiteX11-113" fmla="*/ 4172 w 10140"/>
                <a:gd name="connsiteY11-114" fmla="*/ 14 h 9988"/>
                <a:gd name="connsiteX12-115" fmla="*/ 828 w 10140"/>
                <a:gd name="connsiteY12-116" fmla="*/ 2149 h 9988"/>
                <a:gd name="connsiteX13-117" fmla="*/ 1170 w 10140"/>
                <a:gd name="connsiteY13-118" fmla="*/ 9738 h 9988"/>
                <a:gd name="connsiteX14-119" fmla="*/ 3419 w 10140"/>
                <a:gd name="connsiteY14-120" fmla="*/ 6910 h 9988"/>
                <a:gd name="connsiteX0-121" fmla="*/ 2911 w 9539"/>
                <a:gd name="connsiteY0-122" fmla="*/ 6927 h 10009"/>
                <a:gd name="connsiteX1-123" fmla="*/ 3383 w 9539"/>
                <a:gd name="connsiteY1-124" fmla="*/ 9128 h 10009"/>
                <a:gd name="connsiteX2-125" fmla="*/ 4940 w 9539"/>
                <a:gd name="connsiteY2-126" fmla="*/ 6927 h 10009"/>
                <a:gd name="connsiteX3-127" fmla="*/ 5459 w 9539"/>
                <a:gd name="connsiteY3-128" fmla="*/ 9066 h 10009"/>
                <a:gd name="connsiteX4-129" fmla="*/ 6876 w 9539"/>
                <a:gd name="connsiteY4-130" fmla="*/ 6738 h 10009"/>
                <a:gd name="connsiteX5-131" fmla="*/ 8481 w 9539"/>
                <a:gd name="connsiteY5-132" fmla="*/ 9632 h 10009"/>
                <a:gd name="connsiteX6-133" fmla="*/ 8527 w 9539"/>
                <a:gd name="connsiteY6-134" fmla="*/ 9820 h 10009"/>
                <a:gd name="connsiteX7-135" fmla="*/ 8527 w 9539"/>
                <a:gd name="connsiteY7-136" fmla="*/ 10009 h 10009"/>
                <a:gd name="connsiteX8-137" fmla="*/ 9283 w 9539"/>
                <a:gd name="connsiteY8-138" fmla="*/ 7745 h 10009"/>
                <a:gd name="connsiteX9-139" fmla="*/ 9221 w 9539"/>
                <a:gd name="connsiteY9-140" fmla="*/ 2998 h 10009"/>
                <a:gd name="connsiteX10-141" fmla="*/ 6661 w 9539"/>
                <a:gd name="connsiteY10-142" fmla="*/ 1438 h 10009"/>
                <a:gd name="connsiteX11-143" fmla="*/ 3653 w 9539"/>
                <a:gd name="connsiteY11-144" fmla="*/ 23 h 10009"/>
                <a:gd name="connsiteX12-145" fmla="*/ 999 w 9539"/>
                <a:gd name="connsiteY12-146" fmla="*/ 2453 h 10009"/>
                <a:gd name="connsiteX13-147" fmla="*/ 693 w 9539"/>
                <a:gd name="connsiteY13-148" fmla="*/ 9759 h 10009"/>
                <a:gd name="connsiteX14-149" fmla="*/ 2911 w 9539"/>
                <a:gd name="connsiteY14-150" fmla="*/ 6927 h 1000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椭圆 60"/>
            <p:cNvSpPr/>
            <p:nvPr/>
          </p:nvSpPr>
          <p:spPr>
            <a:xfrm>
              <a:off x="2732944" y="4252863"/>
              <a:ext cx="288032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4019203" y="4252863"/>
              <a:ext cx="288032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3" name="文本框 62"/>
          <p:cNvSpPr txBox="1"/>
          <p:nvPr/>
        </p:nvSpPr>
        <p:spPr>
          <a:xfrm>
            <a:off x="5640463" y="3439282"/>
            <a:ext cx="277511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600" b="1" dirty="0" smtClean="0"/>
              <a:t>我之所以写</a:t>
            </a:r>
            <a:endParaRPr lang="en-US" altLang="zh-CN" sz="3600" b="1" dirty="0" smtClean="0"/>
          </a:p>
          <a:p>
            <a:pPr algn="ctr"/>
            <a:r>
              <a:rPr lang="en-US" altLang="zh-CN" sz="3600" b="1" dirty="0" smtClean="0"/>
              <a:t>《</a:t>
            </a:r>
            <a:r>
              <a:rPr lang="zh-CN" altLang="en-US" sz="3600" b="1" dirty="0" smtClean="0"/>
              <a:t>我懂个</a:t>
            </a:r>
            <a:r>
              <a:rPr lang="en-US" altLang="zh-CN" sz="3600" b="1" dirty="0" smtClean="0"/>
              <a:t>P》</a:t>
            </a:r>
            <a:endParaRPr lang="zh-CN" altLang="en-US" sz="3600" b="1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634635" y="2033482"/>
            <a:ext cx="6149440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solidFill>
                  <a:schemeClr val="bg1"/>
                </a:solidFill>
                <a:latin typeface="+mn-ea"/>
              </a:rPr>
              <a:t>不是告诉你</a:t>
            </a:r>
            <a:r>
              <a:rPr lang="en-US" altLang="zh-CN" sz="8800" b="1" dirty="0" smtClean="0">
                <a:solidFill>
                  <a:schemeClr val="bg1"/>
                </a:solidFill>
                <a:latin typeface="+mn-ea"/>
              </a:rPr>
              <a:t>:</a:t>
            </a:r>
            <a:endParaRPr lang="en-US" altLang="zh-CN" sz="8800" b="1" dirty="0" smtClean="0">
              <a:solidFill>
                <a:schemeClr val="bg1"/>
              </a:solidFill>
              <a:latin typeface="+mn-ea"/>
            </a:endParaRPr>
          </a:p>
          <a:p>
            <a:r>
              <a:rPr lang="zh-CN" altLang="en-US" sz="8800" b="1" dirty="0" smtClean="0">
                <a:solidFill>
                  <a:schemeClr val="bg1"/>
                </a:solidFill>
                <a:latin typeface="+mn-ea"/>
              </a:rPr>
              <a:t>我有多厉害</a:t>
            </a:r>
            <a:endParaRPr lang="zh-CN" altLang="en-US" sz="8800" b="1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01129" y="1911225"/>
            <a:ext cx="7348487" cy="280076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b="1" dirty="0" smtClean="0">
                <a:latin typeface="+mn-ea"/>
              </a:rPr>
              <a:t>而是告诉你：</a:t>
            </a:r>
            <a:endParaRPr lang="en-US" altLang="zh-CN" sz="8800" b="1" dirty="0" smtClean="0">
              <a:latin typeface="+mn-ea"/>
            </a:endParaRPr>
          </a:p>
          <a:p>
            <a:pPr algn="ctr"/>
            <a:r>
              <a:rPr lang="zh-CN" altLang="en-US" sz="8800" b="1" dirty="0" smtClean="0">
                <a:latin typeface="+mn-ea"/>
              </a:rPr>
              <a:t>你能有多厉害</a:t>
            </a:r>
            <a:r>
              <a:rPr lang="en-US" altLang="zh-CN" sz="8800" b="1" dirty="0" smtClean="0">
                <a:latin typeface="+mn-ea"/>
              </a:rPr>
              <a:t>!</a:t>
            </a:r>
            <a:endParaRPr lang="zh-CN" altLang="en-US" sz="88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01129" y="1715896"/>
            <a:ext cx="3164840" cy="6502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>
                <a:solidFill>
                  <a:sysClr val="windowText" lastClr="000000"/>
                </a:solidFill>
              </a:rPr>
              <a:t>错误的读后感</a:t>
            </a:r>
            <a:endParaRPr lang="zh-CN" altLang="en-US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1129" y="2580641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+mn-ea"/>
              </a:rPr>
              <a:t>大神！！</a:t>
            </a:r>
            <a:endParaRPr lang="zh-CN" altLang="en-US" sz="54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01129" y="4217630"/>
            <a:ext cx="3164840" cy="65024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ysClr val="windowText" lastClr="000000"/>
                </a:solidFill>
              </a:rPr>
              <a:t>正确</a:t>
            </a:r>
            <a:r>
              <a:rPr lang="zh-CN" altLang="en-US" sz="2400" b="1" dirty="0" smtClean="0">
                <a:solidFill>
                  <a:sysClr val="windowText" lastClr="000000"/>
                </a:solidFill>
              </a:rPr>
              <a:t>的读后感</a:t>
            </a:r>
            <a:endParaRPr lang="zh-CN" altLang="en-US" sz="2400" b="1" dirty="0">
              <a:solidFill>
                <a:sysClr val="windowText" lastClr="0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001129" y="5082375"/>
            <a:ext cx="64171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latin typeface="+mn-ea"/>
              </a:rPr>
              <a:t>艹！原来那么简单！</a:t>
            </a:r>
            <a:endParaRPr lang="zh-CN" altLang="en-US" sz="5400" b="1" dirty="0">
              <a:latin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35280" y="3860800"/>
            <a:ext cx="839216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0" y="-31892"/>
            <a:ext cx="9215120" cy="115965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516762" y="285389"/>
            <a:ext cx="67239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  <a:latin typeface="+mn-ea"/>
              </a:rPr>
              <a:t>所以应该如何读</a:t>
            </a:r>
            <a:r>
              <a:rPr lang="en-US" altLang="zh-CN" sz="3200" b="1" dirty="0" smtClean="0">
                <a:solidFill>
                  <a:schemeClr val="bg1"/>
                </a:solidFill>
                <a:latin typeface="+mn-ea"/>
              </a:rPr>
              <a:t>《</a:t>
            </a:r>
            <a:r>
              <a:rPr lang="zh-CN" altLang="en-US" sz="3200" b="1" dirty="0" smtClean="0">
                <a:solidFill>
                  <a:schemeClr val="bg1"/>
                </a:solidFill>
                <a:latin typeface="+mn-ea"/>
              </a:rPr>
              <a:t>我懂个</a:t>
            </a:r>
            <a:r>
              <a:rPr lang="en-US" altLang="zh-CN" sz="3200" b="1" dirty="0" smtClean="0">
                <a:solidFill>
                  <a:schemeClr val="bg1"/>
                </a:solidFill>
                <a:latin typeface="+mn-ea"/>
              </a:rPr>
              <a:t>P》</a:t>
            </a:r>
            <a:r>
              <a:rPr lang="zh-CN" altLang="en-US" sz="3200" b="1" dirty="0" smtClean="0">
                <a:solidFill>
                  <a:schemeClr val="bg1"/>
                </a:solidFill>
                <a:latin typeface="+mn-ea"/>
              </a:rPr>
              <a:t>呢？</a:t>
            </a:r>
            <a:endParaRPr lang="zh-CN" altLang="en-US" sz="3200" b="1" dirty="0">
              <a:solidFill>
                <a:schemeClr val="bg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204664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3" name="矩形 2"/>
          <p:cNvSpPr/>
          <p:nvPr/>
        </p:nvSpPr>
        <p:spPr>
          <a:xfrm>
            <a:off x="0" y="5877272"/>
            <a:ext cx="9144000" cy="9807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251520" y="5481228"/>
            <a:ext cx="864096" cy="79208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86348" y="6196326"/>
            <a:ext cx="75713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由于最近把硬盘摔坏了，一直在修，所以</a:t>
            </a:r>
            <a:r>
              <a:rPr lang="zh-CN" altLang="en-US" dirty="0">
                <a:solidFill>
                  <a:schemeClr val="bg1"/>
                </a:solidFill>
              </a:rPr>
              <a:t>这一季</a:t>
            </a:r>
            <a:r>
              <a:rPr lang="zh-CN" altLang="en-US" dirty="0" smtClean="0">
                <a:solidFill>
                  <a:schemeClr val="bg1"/>
                </a:solidFill>
              </a:rPr>
              <a:t>耽误了很久，实在抱歉。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91" name="组合 90"/>
          <p:cNvGrpSpPr/>
          <p:nvPr/>
        </p:nvGrpSpPr>
        <p:grpSpPr>
          <a:xfrm>
            <a:off x="4123996" y="1060090"/>
            <a:ext cx="2029165" cy="2130467"/>
            <a:chOff x="1511660" y="1527445"/>
            <a:chExt cx="3868662" cy="4061795"/>
          </a:xfrm>
          <a:solidFill>
            <a:schemeClr val="accent2"/>
          </a:solidFill>
        </p:grpSpPr>
        <p:sp>
          <p:nvSpPr>
            <p:cNvPr id="92" name="椭圆 91"/>
            <p:cNvSpPr/>
            <p:nvPr/>
          </p:nvSpPr>
          <p:spPr>
            <a:xfrm>
              <a:off x="2017859" y="2564904"/>
              <a:ext cx="3024336" cy="30243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2E2E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Freeform 5"/>
            <p:cNvSpPr/>
            <p:nvPr/>
          </p:nvSpPr>
          <p:spPr bwMode="auto">
            <a:xfrm>
              <a:off x="1511660" y="2060848"/>
              <a:ext cx="3868662" cy="2219448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矩形 93"/>
            <p:cNvSpPr/>
            <p:nvPr/>
          </p:nvSpPr>
          <p:spPr>
            <a:xfrm>
              <a:off x="241176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" name="矩形 94"/>
            <p:cNvSpPr/>
            <p:nvPr/>
          </p:nvSpPr>
          <p:spPr>
            <a:xfrm>
              <a:off x="371764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Freeform 5"/>
            <p:cNvSpPr/>
            <p:nvPr/>
          </p:nvSpPr>
          <p:spPr bwMode="auto">
            <a:xfrm>
              <a:off x="1750185" y="1527445"/>
              <a:ext cx="3325872" cy="2611004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connsiteX0" fmla="*/ 2954 w 8835"/>
                <a:gd name="connsiteY0" fmla="*/ 7177 h 10380"/>
                <a:gd name="connsiteX1" fmla="*/ 3372 w 8835"/>
                <a:gd name="connsiteY1" fmla="*/ 9465 h 10380"/>
                <a:gd name="connsiteX2" fmla="*/ 4753 w 8835"/>
                <a:gd name="connsiteY2" fmla="*/ 7177 h 10380"/>
                <a:gd name="connsiteX3" fmla="*/ 5213 w 8835"/>
                <a:gd name="connsiteY3" fmla="*/ 9400 h 10380"/>
                <a:gd name="connsiteX4" fmla="*/ 6469 w 8835"/>
                <a:gd name="connsiteY4" fmla="*/ 6981 h 10380"/>
                <a:gd name="connsiteX5" fmla="*/ 7891 w 8835"/>
                <a:gd name="connsiteY5" fmla="*/ 9988 h 10380"/>
                <a:gd name="connsiteX6" fmla="*/ 7933 w 8835"/>
                <a:gd name="connsiteY6" fmla="*/ 10184 h 10380"/>
                <a:gd name="connsiteX7" fmla="*/ 7933 w 8835"/>
                <a:gd name="connsiteY7" fmla="*/ 10380 h 10380"/>
                <a:gd name="connsiteX8" fmla="*/ 8603 w 8835"/>
                <a:gd name="connsiteY8" fmla="*/ 8027 h 10380"/>
                <a:gd name="connsiteX9" fmla="*/ 8310 w 8835"/>
                <a:gd name="connsiteY9" fmla="*/ 2864 h 10380"/>
                <a:gd name="connsiteX10" fmla="*/ 5757 w 8835"/>
                <a:gd name="connsiteY10" fmla="*/ 1622 h 10380"/>
                <a:gd name="connsiteX11" fmla="*/ 3992 w 8835"/>
                <a:gd name="connsiteY11" fmla="*/ 0 h 10380"/>
                <a:gd name="connsiteX12" fmla="*/ 736 w 8835"/>
                <a:gd name="connsiteY12" fmla="*/ 2602 h 10380"/>
                <a:gd name="connsiteX13" fmla="*/ 988 w 8835"/>
                <a:gd name="connsiteY13" fmla="*/ 10119 h 10380"/>
                <a:gd name="connsiteX14" fmla="*/ 2954 w 8835"/>
                <a:gd name="connsiteY14" fmla="*/ 7177 h 10380"/>
                <a:gd name="connsiteX0-1" fmla="*/ 3344 w 9895"/>
                <a:gd name="connsiteY0-2" fmla="*/ 6940 h 10026"/>
                <a:gd name="connsiteX1-3" fmla="*/ 3817 w 9895"/>
                <a:gd name="connsiteY1-4" fmla="*/ 9144 h 10026"/>
                <a:gd name="connsiteX2-5" fmla="*/ 5380 w 9895"/>
                <a:gd name="connsiteY2-6" fmla="*/ 6940 h 10026"/>
                <a:gd name="connsiteX3-7" fmla="*/ 5900 w 9895"/>
                <a:gd name="connsiteY3-8" fmla="*/ 9082 h 10026"/>
                <a:gd name="connsiteX4-9" fmla="*/ 7322 w 9895"/>
                <a:gd name="connsiteY4-10" fmla="*/ 6751 h 10026"/>
                <a:gd name="connsiteX5-11" fmla="*/ 8932 w 9895"/>
                <a:gd name="connsiteY5-12" fmla="*/ 9648 h 10026"/>
                <a:gd name="connsiteX6-13" fmla="*/ 8979 w 9895"/>
                <a:gd name="connsiteY6-14" fmla="*/ 9837 h 10026"/>
                <a:gd name="connsiteX7-15" fmla="*/ 8979 w 9895"/>
                <a:gd name="connsiteY7-16" fmla="*/ 10026 h 10026"/>
                <a:gd name="connsiteX8-17" fmla="*/ 9737 w 9895"/>
                <a:gd name="connsiteY8-18" fmla="*/ 7759 h 10026"/>
                <a:gd name="connsiteX9-19" fmla="*/ 9406 w 9895"/>
                <a:gd name="connsiteY9-20" fmla="*/ 2785 h 10026"/>
                <a:gd name="connsiteX10-21" fmla="*/ 7107 w 9895"/>
                <a:gd name="connsiteY10-22" fmla="*/ 1443 h 10026"/>
                <a:gd name="connsiteX11-23" fmla="*/ 4518 w 9895"/>
                <a:gd name="connsiteY11-24" fmla="*/ 26 h 10026"/>
                <a:gd name="connsiteX12-25" fmla="*/ 833 w 9895"/>
                <a:gd name="connsiteY12-26" fmla="*/ 2533 h 10026"/>
                <a:gd name="connsiteX13-27" fmla="*/ 1118 w 9895"/>
                <a:gd name="connsiteY13-28" fmla="*/ 9775 h 10026"/>
                <a:gd name="connsiteX14-29" fmla="*/ 3344 w 9895"/>
                <a:gd name="connsiteY14-30" fmla="*/ 6940 h 10026"/>
                <a:gd name="connsiteX0-31" fmla="*/ 3379 w 10100"/>
                <a:gd name="connsiteY0-32" fmla="*/ 6922 h 10000"/>
                <a:gd name="connsiteX1-33" fmla="*/ 3858 w 10100"/>
                <a:gd name="connsiteY1-34" fmla="*/ 9120 h 10000"/>
                <a:gd name="connsiteX2-35" fmla="*/ 5437 w 10100"/>
                <a:gd name="connsiteY2-36" fmla="*/ 6922 h 10000"/>
                <a:gd name="connsiteX3-37" fmla="*/ 5963 w 10100"/>
                <a:gd name="connsiteY3-38" fmla="*/ 9058 h 10000"/>
                <a:gd name="connsiteX4-39" fmla="*/ 7400 w 10100"/>
                <a:gd name="connsiteY4-40" fmla="*/ 6733 h 10000"/>
                <a:gd name="connsiteX5-41" fmla="*/ 9027 w 10100"/>
                <a:gd name="connsiteY5-42" fmla="*/ 9623 h 10000"/>
                <a:gd name="connsiteX6-43" fmla="*/ 9074 w 10100"/>
                <a:gd name="connsiteY6-44" fmla="*/ 9811 h 10000"/>
                <a:gd name="connsiteX7-45" fmla="*/ 9074 w 10100"/>
                <a:gd name="connsiteY7-46" fmla="*/ 10000 h 10000"/>
                <a:gd name="connsiteX8-47" fmla="*/ 9840 w 10100"/>
                <a:gd name="connsiteY8-48" fmla="*/ 7739 h 10000"/>
                <a:gd name="connsiteX9-49" fmla="*/ 9778 w 10100"/>
                <a:gd name="connsiteY9-50" fmla="*/ 2997 h 10000"/>
                <a:gd name="connsiteX10-51" fmla="*/ 7182 w 10100"/>
                <a:gd name="connsiteY10-52" fmla="*/ 1439 h 10000"/>
                <a:gd name="connsiteX11-53" fmla="*/ 4566 w 10100"/>
                <a:gd name="connsiteY11-54" fmla="*/ 26 h 10000"/>
                <a:gd name="connsiteX12-55" fmla="*/ 842 w 10100"/>
                <a:gd name="connsiteY12-56" fmla="*/ 2526 h 10000"/>
                <a:gd name="connsiteX13-57" fmla="*/ 1130 w 10100"/>
                <a:gd name="connsiteY13-58" fmla="*/ 9750 h 10000"/>
                <a:gd name="connsiteX14-59" fmla="*/ 3379 w 10100"/>
                <a:gd name="connsiteY14-60" fmla="*/ 6922 h 10000"/>
                <a:gd name="connsiteX0-61" fmla="*/ 3379 w 10100"/>
                <a:gd name="connsiteY0-62" fmla="*/ 6922 h 10000"/>
                <a:gd name="connsiteX1-63" fmla="*/ 3858 w 10100"/>
                <a:gd name="connsiteY1-64" fmla="*/ 9120 h 10000"/>
                <a:gd name="connsiteX2-65" fmla="*/ 5437 w 10100"/>
                <a:gd name="connsiteY2-66" fmla="*/ 6922 h 10000"/>
                <a:gd name="connsiteX3-67" fmla="*/ 5963 w 10100"/>
                <a:gd name="connsiteY3-68" fmla="*/ 9058 h 10000"/>
                <a:gd name="connsiteX4-69" fmla="*/ 7400 w 10100"/>
                <a:gd name="connsiteY4-70" fmla="*/ 6733 h 10000"/>
                <a:gd name="connsiteX5-71" fmla="*/ 9027 w 10100"/>
                <a:gd name="connsiteY5-72" fmla="*/ 9623 h 10000"/>
                <a:gd name="connsiteX6-73" fmla="*/ 9074 w 10100"/>
                <a:gd name="connsiteY6-74" fmla="*/ 9811 h 10000"/>
                <a:gd name="connsiteX7-75" fmla="*/ 9074 w 10100"/>
                <a:gd name="connsiteY7-76" fmla="*/ 10000 h 10000"/>
                <a:gd name="connsiteX8-77" fmla="*/ 9840 w 10100"/>
                <a:gd name="connsiteY8-78" fmla="*/ 7739 h 10000"/>
                <a:gd name="connsiteX9-79" fmla="*/ 9778 w 10100"/>
                <a:gd name="connsiteY9-80" fmla="*/ 2997 h 10000"/>
                <a:gd name="connsiteX10-81" fmla="*/ 7182 w 10100"/>
                <a:gd name="connsiteY10-82" fmla="*/ 1439 h 10000"/>
                <a:gd name="connsiteX11-83" fmla="*/ 4132 w 10100"/>
                <a:gd name="connsiteY11-84" fmla="*/ 26 h 10000"/>
                <a:gd name="connsiteX12-85" fmla="*/ 842 w 10100"/>
                <a:gd name="connsiteY12-86" fmla="*/ 2526 h 10000"/>
                <a:gd name="connsiteX13-87" fmla="*/ 1130 w 10100"/>
                <a:gd name="connsiteY13-88" fmla="*/ 9750 h 10000"/>
                <a:gd name="connsiteX14-89" fmla="*/ 3379 w 10100"/>
                <a:gd name="connsiteY14-90" fmla="*/ 6922 h 10000"/>
                <a:gd name="connsiteX0-91" fmla="*/ 3419 w 10140"/>
                <a:gd name="connsiteY0-92" fmla="*/ 6910 h 9988"/>
                <a:gd name="connsiteX1-93" fmla="*/ 3898 w 10140"/>
                <a:gd name="connsiteY1-94" fmla="*/ 9108 h 9988"/>
                <a:gd name="connsiteX2-95" fmla="*/ 5477 w 10140"/>
                <a:gd name="connsiteY2-96" fmla="*/ 6910 h 9988"/>
                <a:gd name="connsiteX3-97" fmla="*/ 6003 w 10140"/>
                <a:gd name="connsiteY3-98" fmla="*/ 9046 h 9988"/>
                <a:gd name="connsiteX4-99" fmla="*/ 7440 w 10140"/>
                <a:gd name="connsiteY4-100" fmla="*/ 6721 h 9988"/>
                <a:gd name="connsiteX5-101" fmla="*/ 9067 w 10140"/>
                <a:gd name="connsiteY5-102" fmla="*/ 9611 h 9988"/>
                <a:gd name="connsiteX6-103" fmla="*/ 9114 w 10140"/>
                <a:gd name="connsiteY6-104" fmla="*/ 9799 h 9988"/>
                <a:gd name="connsiteX7-105" fmla="*/ 9114 w 10140"/>
                <a:gd name="connsiteY7-106" fmla="*/ 9988 h 9988"/>
                <a:gd name="connsiteX8-107" fmla="*/ 9880 w 10140"/>
                <a:gd name="connsiteY8-108" fmla="*/ 7727 h 9988"/>
                <a:gd name="connsiteX9-109" fmla="*/ 9818 w 10140"/>
                <a:gd name="connsiteY9-110" fmla="*/ 2985 h 9988"/>
                <a:gd name="connsiteX10-111" fmla="*/ 7222 w 10140"/>
                <a:gd name="connsiteY10-112" fmla="*/ 1427 h 9988"/>
                <a:gd name="connsiteX11-113" fmla="*/ 4172 w 10140"/>
                <a:gd name="connsiteY11-114" fmla="*/ 14 h 9988"/>
                <a:gd name="connsiteX12-115" fmla="*/ 828 w 10140"/>
                <a:gd name="connsiteY12-116" fmla="*/ 2149 h 9988"/>
                <a:gd name="connsiteX13-117" fmla="*/ 1170 w 10140"/>
                <a:gd name="connsiteY13-118" fmla="*/ 9738 h 9988"/>
                <a:gd name="connsiteX14-119" fmla="*/ 3419 w 10140"/>
                <a:gd name="connsiteY14-120" fmla="*/ 6910 h 9988"/>
                <a:gd name="connsiteX0-121" fmla="*/ 2911 w 9539"/>
                <a:gd name="connsiteY0-122" fmla="*/ 6927 h 10009"/>
                <a:gd name="connsiteX1-123" fmla="*/ 3383 w 9539"/>
                <a:gd name="connsiteY1-124" fmla="*/ 9128 h 10009"/>
                <a:gd name="connsiteX2-125" fmla="*/ 4940 w 9539"/>
                <a:gd name="connsiteY2-126" fmla="*/ 6927 h 10009"/>
                <a:gd name="connsiteX3-127" fmla="*/ 5459 w 9539"/>
                <a:gd name="connsiteY3-128" fmla="*/ 9066 h 10009"/>
                <a:gd name="connsiteX4-129" fmla="*/ 6876 w 9539"/>
                <a:gd name="connsiteY4-130" fmla="*/ 6738 h 10009"/>
                <a:gd name="connsiteX5-131" fmla="*/ 8481 w 9539"/>
                <a:gd name="connsiteY5-132" fmla="*/ 9632 h 10009"/>
                <a:gd name="connsiteX6-133" fmla="*/ 8527 w 9539"/>
                <a:gd name="connsiteY6-134" fmla="*/ 9820 h 10009"/>
                <a:gd name="connsiteX7-135" fmla="*/ 8527 w 9539"/>
                <a:gd name="connsiteY7-136" fmla="*/ 10009 h 10009"/>
                <a:gd name="connsiteX8-137" fmla="*/ 9283 w 9539"/>
                <a:gd name="connsiteY8-138" fmla="*/ 7745 h 10009"/>
                <a:gd name="connsiteX9-139" fmla="*/ 9221 w 9539"/>
                <a:gd name="connsiteY9-140" fmla="*/ 2998 h 10009"/>
                <a:gd name="connsiteX10-141" fmla="*/ 6661 w 9539"/>
                <a:gd name="connsiteY10-142" fmla="*/ 1438 h 10009"/>
                <a:gd name="connsiteX11-143" fmla="*/ 3653 w 9539"/>
                <a:gd name="connsiteY11-144" fmla="*/ 23 h 10009"/>
                <a:gd name="connsiteX12-145" fmla="*/ 999 w 9539"/>
                <a:gd name="connsiteY12-146" fmla="*/ 2453 h 10009"/>
                <a:gd name="connsiteX13-147" fmla="*/ 693 w 9539"/>
                <a:gd name="connsiteY13-148" fmla="*/ 9759 h 10009"/>
                <a:gd name="connsiteX14-149" fmla="*/ 2911 w 9539"/>
                <a:gd name="connsiteY14-150" fmla="*/ 6927 h 1000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2587667" y="4252863"/>
              <a:ext cx="288033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椭圆 97"/>
            <p:cNvSpPr/>
            <p:nvPr/>
          </p:nvSpPr>
          <p:spPr>
            <a:xfrm>
              <a:off x="3873926" y="4252863"/>
              <a:ext cx="288033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2" name="Freeform 88"/>
          <p:cNvSpPr>
            <a:spLocks noEditPoints="1"/>
          </p:cNvSpPr>
          <p:nvPr/>
        </p:nvSpPr>
        <p:spPr bwMode="auto">
          <a:xfrm>
            <a:off x="4495165" y="3218180"/>
            <a:ext cx="1347788" cy="1025525"/>
          </a:xfrm>
          <a:custGeom>
            <a:avLst/>
            <a:gdLst>
              <a:gd name="T0" fmla="*/ 123 w 206"/>
              <a:gd name="T1" fmla="*/ 146 h 156"/>
              <a:gd name="T2" fmla="*/ 134 w 206"/>
              <a:gd name="T3" fmla="*/ 126 h 156"/>
              <a:gd name="T4" fmla="*/ 170 w 206"/>
              <a:gd name="T5" fmla="*/ 115 h 156"/>
              <a:gd name="T6" fmla="*/ 159 w 206"/>
              <a:gd name="T7" fmla="*/ 74 h 156"/>
              <a:gd name="T8" fmla="*/ 166 w 206"/>
              <a:gd name="T9" fmla="*/ 72 h 156"/>
              <a:gd name="T10" fmla="*/ 178 w 206"/>
              <a:gd name="T11" fmla="*/ 120 h 156"/>
              <a:gd name="T12" fmla="*/ 175 w 206"/>
              <a:gd name="T13" fmla="*/ 121 h 156"/>
              <a:gd name="T14" fmla="*/ 137 w 206"/>
              <a:gd name="T15" fmla="*/ 132 h 156"/>
              <a:gd name="T16" fmla="*/ 137 w 206"/>
              <a:gd name="T17" fmla="*/ 132 h 156"/>
              <a:gd name="T18" fmla="*/ 130 w 206"/>
              <a:gd name="T19" fmla="*/ 143 h 156"/>
              <a:gd name="T20" fmla="*/ 156 w 206"/>
              <a:gd name="T21" fmla="*/ 150 h 156"/>
              <a:gd name="T22" fmla="*/ 199 w 206"/>
              <a:gd name="T23" fmla="*/ 140 h 156"/>
              <a:gd name="T24" fmla="*/ 204 w 206"/>
              <a:gd name="T25" fmla="*/ 111 h 156"/>
              <a:gd name="T26" fmla="*/ 182 w 206"/>
              <a:gd name="T27" fmla="*/ 44 h 156"/>
              <a:gd name="T28" fmla="*/ 105 w 206"/>
              <a:gd name="T29" fmla="*/ 3 h 156"/>
              <a:gd name="T30" fmla="*/ 24 w 206"/>
              <a:gd name="T31" fmla="*/ 41 h 156"/>
              <a:gd name="T32" fmla="*/ 24 w 206"/>
              <a:gd name="T33" fmla="*/ 41 h 156"/>
              <a:gd name="T34" fmla="*/ 0 w 206"/>
              <a:gd name="T35" fmla="*/ 94 h 156"/>
              <a:gd name="T36" fmla="*/ 5 w 206"/>
              <a:gd name="T37" fmla="*/ 108 h 156"/>
              <a:gd name="T38" fmla="*/ 44 w 206"/>
              <a:gd name="T39" fmla="*/ 118 h 156"/>
              <a:gd name="T40" fmla="*/ 74 w 206"/>
              <a:gd name="T41" fmla="*/ 118 h 156"/>
              <a:gd name="T42" fmla="*/ 95 w 206"/>
              <a:gd name="T43" fmla="*/ 112 h 156"/>
              <a:gd name="T44" fmla="*/ 97 w 206"/>
              <a:gd name="T45" fmla="*/ 107 h 156"/>
              <a:gd name="T46" fmla="*/ 34 w 206"/>
              <a:gd name="T47" fmla="*/ 91 h 156"/>
              <a:gd name="T48" fmla="*/ 34 w 206"/>
              <a:gd name="T49" fmla="*/ 85 h 156"/>
              <a:gd name="T50" fmla="*/ 103 w 206"/>
              <a:gd name="T51" fmla="*/ 107 h 156"/>
              <a:gd name="T52" fmla="*/ 103 w 206"/>
              <a:gd name="T53" fmla="*/ 108 h 156"/>
              <a:gd name="T54" fmla="*/ 100 w 206"/>
              <a:gd name="T55" fmla="*/ 117 h 156"/>
              <a:gd name="T56" fmla="*/ 74 w 206"/>
              <a:gd name="T57" fmla="*/ 124 h 156"/>
              <a:gd name="T58" fmla="*/ 44 w 206"/>
              <a:gd name="T59" fmla="*/ 125 h 156"/>
              <a:gd name="T60" fmla="*/ 42 w 206"/>
              <a:gd name="T61" fmla="*/ 125 h 156"/>
              <a:gd name="T62" fmla="*/ 42 w 206"/>
              <a:gd name="T63" fmla="*/ 125 h 156"/>
              <a:gd name="T64" fmla="*/ 41 w 206"/>
              <a:gd name="T65" fmla="*/ 125 h 156"/>
              <a:gd name="T66" fmla="*/ 41 w 206"/>
              <a:gd name="T67" fmla="*/ 156 h 156"/>
              <a:gd name="T68" fmla="*/ 136 w 206"/>
              <a:gd name="T69" fmla="*/ 155 h 156"/>
              <a:gd name="T70" fmla="*/ 123 w 206"/>
              <a:gd name="T71" fmla="*/ 146 h 156"/>
              <a:gd name="T72" fmla="*/ 92 w 206"/>
              <a:gd name="T73" fmla="*/ 132 h 156"/>
              <a:gd name="T74" fmla="*/ 92 w 206"/>
              <a:gd name="T75" fmla="*/ 149 h 156"/>
              <a:gd name="T76" fmla="*/ 48 w 206"/>
              <a:gd name="T77" fmla="*/ 149 h 156"/>
              <a:gd name="T78" fmla="*/ 48 w 206"/>
              <a:gd name="T79" fmla="*/ 132 h 156"/>
              <a:gd name="T80" fmla="*/ 92 w 206"/>
              <a:gd name="T81" fmla="*/ 132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6" h="156">
                <a:moveTo>
                  <a:pt x="123" y="146"/>
                </a:moveTo>
                <a:cubicBezTo>
                  <a:pt x="119" y="135"/>
                  <a:pt x="129" y="128"/>
                  <a:pt x="134" y="126"/>
                </a:cubicBezTo>
                <a:cubicBezTo>
                  <a:pt x="146" y="120"/>
                  <a:pt x="163" y="117"/>
                  <a:pt x="170" y="115"/>
                </a:cubicBezTo>
                <a:cubicBezTo>
                  <a:pt x="169" y="109"/>
                  <a:pt x="159" y="74"/>
                  <a:pt x="159" y="74"/>
                </a:cubicBezTo>
                <a:cubicBezTo>
                  <a:pt x="166" y="72"/>
                  <a:pt x="166" y="72"/>
                  <a:pt x="166" y="72"/>
                </a:cubicBezTo>
                <a:cubicBezTo>
                  <a:pt x="178" y="120"/>
                  <a:pt x="178" y="120"/>
                  <a:pt x="178" y="120"/>
                </a:cubicBezTo>
                <a:cubicBezTo>
                  <a:pt x="175" y="121"/>
                  <a:pt x="175" y="121"/>
                  <a:pt x="175" y="121"/>
                </a:cubicBezTo>
                <a:cubicBezTo>
                  <a:pt x="175" y="121"/>
                  <a:pt x="152" y="125"/>
                  <a:pt x="137" y="132"/>
                </a:cubicBezTo>
                <a:cubicBezTo>
                  <a:pt x="137" y="132"/>
                  <a:pt x="137" y="132"/>
                  <a:pt x="137" y="132"/>
                </a:cubicBezTo>
                <a:cubicBezTo>
                  <a:pt x="136" y="132"/>
                  <a:pt x="127" y="136"/>
                  <a:pt x="130" y="143"/>
                </a:cubicBezTo>
                <a:cubicBezTo>
                  <a:pt x="130" y="146"/>
                  <a:pt x="132" y="150"/>
                  <a:pt x="156" y="150"/>
                </a:cubicBezTo>
                <a:cubicBezTo>
                  <a:pt x="180" y="150"/>
                  <a:pt x="193" y="147"/>
                  <a:pt x="199" y="140"/>
                </a:cubicBezTo>
                <a:cubicBezTo>
                  <a:pt x="204" y="135"/>
                  <a:pt x="206" y="126"/>
                  <a:pt x="204" y="111"/>
                </a:cubicBezTo>
                <a:cubicBezTo>
                  <a:pt x="201" y="72"/>
                  <a:pt x="182" y="44"/>
                  <a:pt x="182" y="44"/>
                </a:cubicBezTo>
                <a:cubicBezTo>
                  <a:pt x="152" y="0"/>
                  <a:pt x="105" y="3"/>
                  <a:pt x="105" y="3"/>
                </a:cubicBezTo>
                <a:cubicBezTo>
                  <a:pt x="104" y="3"/>
                  <a:pt x="58" y="0"/>
                  <a:pt x="24" y="41"/>
                </a:cubicBezTo>
                <a:cubicBezTo>
                  <a:pt x="24" y="41"/>
                  <a:pt x="24" y="41"/>
                  <a:pt x="24" y="41"/>
                </a:cubicBezTo>
                <a:cubicBezTo>
                  <a:pt x="24" y="42"/>
                  <a:pt x="0" y="68"/>
                  <a:pt x="0" y="94"/>
                </a:cubicBezTo>
                <a:cubicBezTo>
                  <a:pt x="0" y="100"/>
                  <a:pt x="1" y="105"/>
                  <a:pt x="5" y="108"/>
                </a:cubicBezTo>
                <a:cubicBezTo>
                  <a:pt x="14" y="117"/>
                  <a:pt x="32" y="118"/>
                  <a:pt x="44" y="118"/>
                </a:cubicBezTo>
                <a:cubicBezTo>
                  <a:pt x="68" y="118"/>
                  <a:pt x="74" y="118"/>
                  <a:pt x="74" y="118"/>
                </a:cubicBezTo>
                <a:cubicBezTo>
                  <a:pt x="86" y="117"/>
                  <a:pt x="92" y="116"/>
                  <a:pt x="95" y="112"/>
                </a:cubicBezTo>
                <a:cubicBezTo>
                  <a:pt x="96" y="111"/>
                  <a:pt x="97" y="109"/>
                  <a:pt x="97" y="107"/>
                </a:cubicBezTo>
                <a:cubicBezTo>
                  <a:pt x="96" y="97"/>
                  <a:pt x="60" y="92"/>
                  <a:pt x="34" y="91"/>
                </a:cubicBezTo>
                <a:cubicBezTo>
                  <a:pt x="34" y="85"/>
                  <a:pt x="34" y="85"/>
                  <a:pt x="34" y="85"/>
                </a:cubicBezTo>
                <a:cubicBezTo>
                  <a:pt x="46" y="85"/>
                  <a:pt x="102" y="86"/>
                  <a:pt x="103" y="107"/>
                </a:cubicBezTo>
                <a:cubicBezTo>
                  <a:pt x="103" y="107"/>
                  <a:pt x="103" y="108"/>
                  <a:pt x="103" y="108"/>
                </a:cubicBezTo>
                <a:cubicBezTo>
                  <a:pt x="103" y="111"/>
                  <a:pt x="102" y="114"/>
                  <a:pt x="100" y="117"/>
                </a:cubicBezTo>
                <a:cubicBezTo>
                  <a:pt x="96" y="122"/>
                  <a:pt x="87" y="124"/>
                  <a:pt x="74" y="124"/>
                </a:cubicBezTo>
                <a:cubicBezTo>
                  <a:pt x="74" y="124"/>
                  <a:pt x="66" y="125"/>
                  <a:pt x="44" y="125"/>
                </a:cubicBezTo>
                <a:cubicBezTo>
                  <a:pt x="43" y="125"/>
                  <a:pt x="43" y="125"/>
                  <a:pt x="42" y="125"/>
                </a:cubicBezTo>
                <a:cubicBezTo>
                  <a:pt x="42" y="125"/>
                  <a:pt x="42" y="125"/>
                  <a:pt x="42" y="125"/>
                </a:cubicBezTo>
                <a:cubicBezTo>
                  <a:pt x="41" y="125"/>
                  <a:pt x="41" y="125"/>
                  <a:pt x="41" y="125"/>
                </a:cubicBezTo>
                <a:cubicBezTo>
                  <a:pt x="41" y="156"/>
                  <a:pt x="41" y="156"/>
                  <a:pt x="41" y="156"/>
                </a:cubicBezTo>
                <a:cubicBezTo>
                  <a:pt x="136" y="155"/>
                  <a:pt x="136" y="155"/>
                  <a:pt x="136" y="155"/>
                </a:cubicBezTo>
                <a:cubicBezTo>
                  <a:pt x="130" y="154"/>
                  <a:pt x="125" y="150"/>
                  <a:pt x="123" y="146"/>
                </a:cubicBezTo>
                <a:close/>
                <a:moveTo>
                  <a:pt x="92" y="132"/>
                </a:moveTo>
                <a:cubicBezTo>
                  <a:pt x="92" y="136"/>
                  <a:pt x="92" y="145"/>
                  <a:pt x="92" y="149"/>
                </a:cubicBezTo>
                <a:cubicBezTo>
                  <a:pt x="86" y="149"/>
                  <a:pt x="53" y="149"/>
                  <a:pt x="48" y="149"/>
                </a:cubicBezTo>
                <a:cubicBezTo>
                  <a:pt x="48" y="145"/>
                  <a:pt x="48" y="136"/>
                  <a:pt x="48" y="132"/>
                </a:cubicBezTo>
                <a:cubicBezTo>
                  <a:pt x="53" y="132"/>
                  <a:pt x="86" y="132"/>
                  <a:pt x="92" y="1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4" name="Freeform 90"/>
          <p:cNvSpPr/>
          <p:nvPr/>
        </p:nvSpPr>
        <p:spPr bwMode="auto">
          <a:xfrm>
            <a:off x="4461828" y="4038918"/>
            <a:ext cx="215900" cy="112713"/>
          </a:xfrm>
          <a:custGeom>
            <a:avLst/>
            <a:gdLst>
              <a:gd name="T0" fmla="*/ 136 w 136"/>
              <a:gd name="T1" fmla="*/ 46 h 71"/>
              <a:gd name="T2" fmla="*/ 9 w 136"/>
              <a:gd name="T3" fmla="*/ 0 h 71"/>
              <a:gd name="T4" fmla="*/ 0 w 136"/>
              <a:gd name="T5" fmla="*/ 29 h 71"/>
              <a:gd name="T6" fmla="*/ 128 w 136"/>
              <a:gd name="T7" fmla="*/ 71 h 71"/>
              <a:gd name="T8" fmla="*/ 136 w 136"/>
              <a:gd name="T9" fmla="*/ 46 h 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6" h="71">
                <a:moveTo>
                  <a:pt x="136" y="46"/>
                </a:moveTo>
                <a:lnTo>
                  <a:pt x="9" y="0"/>
                </a:lnTo>
                <a:lnTo>
                  <a:pt x="0" y="29"/>
                </a:lnTo>
                <a:lnTo>
                  <a:pt x="128" y="71"/>
                </a:lnTo>
                <a:lnTo>
                  <a:pt x="136" y="4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5" name="Freeform 91"/>
          <p:cNvSpPr/>
          <p:nvPr/>
        </p:nvSpPr>
        <p:spPr bwMode="auto">
          <a:xfrm>
            <a:off x="4455478" y="4197668"/>
            <a:ext cx="203200" cy="46038"/>
          </a:xfrm>
          <a:custGeom>
            <a:avLst/>
            <a:gdLst>
              <a:gd name="T0" fmla="*/ 0 w 128"/>
              <a:gd name="T1" fmla="*/ 24 h 29"/>
              <a:gd name="T2" fmla="*/ 128 w 128"/>
              <a:gd name="T3" fmla="*/ 29 h 29"/>
              <a:gd name="T4" fmla="*/ 128 w 128"/>
              <a:gd name="T5" fmla="*/ 0 h 29"/>
              <a:gd name="T6" fmla="*/ 0 w 128"/>
              <a:gd name="T7" fmla="*/ 0 h 29"/>
              <a:gd name="T8" fmla="*/ 0 w 128"/>
              <a:gd name="T9" fmla="*/ 24 h 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8" h="29">
                <a:moveTo>
                  <a:pt x="0" y="24"/>
                </a:moveTo>
                <a:lnTo>
                  <a:pt x="128" y="29"/>
                </a:lnTo>
                <a:lnTo>
                  <a:pt x="128" y="0"/>
                </a:lnTo>
                <a:lnTo>
                  <a:pt x="0" y="0"/>
                </a:lnTo>
                <a:lnTo>
                  <a:pt x="0" y="24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6" name="Freeform 92"/>
          <p:cNvSpPr>
            <a:spLocks noEditPoints="1"/>
          </p:cNvSpPr>
          <p:nvPr/>
        </p:nvSpPr>
        <p:spPr bwMode="auto">
          <a:xfrm rot="19948070">
            <a:off x="3168547" y="3107040"/>
            <a:ext cx="758825" cy="1036638"/>
          </a:xfrm>
          <a:custGeom>
            <a:avLst/>
            <a:gdLst>
              <a:gd name="T0" fmla="*/ 112 w 116"/>
              <a:gd name="T1" fmla="*/ 158 h 158"/>
              <a:gd name="T2" fmla="*/ 116 w 116"/>
              <a:gd name="T3" fmla="*/ 158 h 158"/>
              <a:gd name="T4" fmla="*/ 116 w 116"/>
              <a:gd name="T5" fmla="*/ 0 h 158"/>
              <a:gd name="T6" fmla="*/ 112 w 116"/>
              <a:gd name="T7" fmla="*/ 0 h 158"/>
              <a:gd name="T8" fmla="*/ 3 w 116"/>
              <a:gd name="T9" fmla="*/ 0 h 158"/>
              <a:gd name="T10" fmla="*/ 0 w 116"/>
              <a:gd name="T11" fmla="*/ 0 h 158"/>
              <a:gd name="T12" fmla="*/ 0 w 116"/>
              <a:gd name="T13" fmla="*/ 158 h 158"/>
              <a:gd name="T14" fmla="*/ 3 w 116"/>
              <a:gd name="T15" fmla="*/ 158 h 158"/>
              <a:gd name="T16" fmla="*/ 112 w 116"/>
              <a:gd name="T17" fmla="*/ 158 h 158"/>
              <a:gd name="T18" fmla="*/ 7 w 116"/>
              <a:gd name="T19" fmla="*/ 141 h 158"/>
              <a:gd name="T20" fmla="*/ 109 w 116"/>
              <a:gd name="T21" fmla="*/ 141 h 158"/>
              <a:gd name="T22" fmla="*/ 109 w 116"/>
              <a:gd name="T23" fmla="*/ 152 h 158"/>
              <a:gd name="T24" fmla="*/ 7 w 116"/>
              <a:gd name="T25" fmla="*/ 152 h 158"/>
              <a:gd name="T26" fmla="*/ 7 w 116"/>
              <a:gd name="T27" fmla="*/ 141 h 158"/>
              <a:gd name="T28" fmla="*/ 109 w 116"/>
              <a:gd name="T29" fmla="*/ 7 h 158"/>
              <a:gd name="T30" fmla="*/ 109 w 116"/>
              <a:gd name="T31" fmla="*/ 17 h 158"/>
              <a:gd name="T32" fmla="*/ 7 w 116"/>
              <a:gd name="T33" fmla="*/ 17 h 158"/>
              <a:gd name="T34" fmla="*/ 7 w 116"/>
              <a:gd name="T35" fmla="*/ 7 h 158"/>
              <a:gd name="T36" fmla="*/ 109 w 116"/>
              <a:gd name="T37" fmla="*/ 7 h 158"/>
              <a:gd name="T38" fmla="*/ 109 w 116"/>
              <a:gd name="T39" fmla="*/ 24 h 158"/>
              <a:gd name="T40" fmla="*/ 109 w 116"/>
              <a:gd name="T41" fmla="*/ 34 h 158"/>
              <a:gd name="T42" fmla="*/ 7 w 116"/>
              <a:gd name="T43" fmla="*/ 34 h 158"/>
              <a:gd name="T44" fmla="*/ 7 w 116"/>
              <a:gd name="T45" fmla="*/ 24 h 158"/>
              <a:gd name="T46" fmla="*/ 109 w 116"/>
              <a:gd name="T47" fmla="*/ 24 h 158"/>
              <a:gd name="T48" fmla="*/ 109 w 116"/>
              <a:gd name="T49" fmla="*/ 41 h 158"/>
              <a:gd name="T50" fmla="*/ 109 w 116"/>
              <a:gd name="T51" fmla="*/ 51 h 158"/>
              <a:gd name="T52" fmla="*/ 7 w 116"/>
              <a:gd name="T53" fmla="*/ 51 h 158"/>
              <a:gd name="T54" fmla="*/ 7 w 116"/>
              <a:gd name="T55" fmla="*/ 41 h 158"/>
              <a:gd name="T56" fmla="*/ 109 w 116"/>
              <a:gd name="T57" fmla="*/ 41 h 158"/>
              <a:gd name="T58" fmla="*/ 109 w 116"/>
              <a:gd name="T59" fmla="*/ 57 h 158"/>
              <a:gd name="T60" fmla="*/ 109 w 116"/>
              <a:gd name="T61" fmla="*/ 67 h 158"/>
              <a:gd name="T62" fmla="*/ 7 w 116"/>
              <a:gd name="T63" fmla="*/ 67 h 158"/>
              <a:gd name="T64" fmla="*/ 7 w 116"/>
              <a:gd name="T65" fmla="*/ 57 h 158"/>
              <a:gd name="T66" fmla="*/ 109 w 116"/>
              <a:gd name="T67" fmla="*/ 57 h 158"/>
              <a:gd name="T68" fmla="*/ 109 w 116"/>
              <a:gd name="T69" fmla="*/ 74 h 158"/>
              <a:gd name="T70" fmla="*/ 109 w 116"/>
              <a:gd name="T71" fmla="*/ 84 h 158"/>
              <a:gd name="T72" fmla="*/ 7 w 116"/>
              <a:gd name="T73" fmla="*/ 84 h 158"/>
              <a:gd name="T74" fmla="*/ 7 w 116"/>
              <a:gd name="T75" fmla="*/ 74 h 158"/>
              <a:gd name="T76" fmla="*/ 109 w 116"/>
              <a:gd name="T77" fmla="*/ 74 h 158"/>
              <a:gd name="T78" fmla="*/ 109 w 116"/>
              <a:gd name="T79" fmla="*/ 91 h 158"/>
              <a:gd name="T80" fmla="*/ 109 w 116"/>
              <a:gd name="T81" fmla="*/ 101 h 158"/>
              <a:gd name="T82" fmla="*/ 7 w 116"/>
              <a:gd name="T83" fmla="*/ 101 h 158"/>
              <a:gd name="T84" fmla="*/ 7 w 116"/>
              <a:gd name="T85" fmla="*/ 91 h 158"/>
              <a:gd name="T86" fmla="*/ 109 w 116"/>
              <a:gd name="T87" fmla="*/ 91 h 158"/>
              <a:gd name="T88" fmla="*/ 109 w 116"/>
              <a:gd name="T89" fmla="*/ 108 h 158"/>
              <a:gd name="T90" fmla="*/ 109 w 116"/>
              <a:gd name="T91" fmla="*/ 118 h 158"/>
              <a:gd name="T92" fmla="*/ 7 w 116"/>
              <a:gd name="T93" fmla="*/ 118 h 158"/>
              <a:gd name="T94" fmla="*/ 7 w 116"/>
              <a:gd name="T95" fmla="*/ 108 h 158"/>
              <a:gd name="T96" fmla="*/ 109 w 116"/>
              <a:gd name="T97" fmla="*/ 108 h 158"/>
              <a:gd name="T98" fmla="*/ 109 w 116"/>
              <a:gd name="T99" fmla="*/ 125 h 158"/>
              <a:gd name="T100" fmla="*/ 109 w 116"/>
              <a:gd name="T101" fmla="*/ 135 h 158"/>
              <a:gd name="T102" fmla="*/ 7 w 116"/>
              <a:gd name="T103" fmla="*/ 135 h 158"/>
              <a:gd name="T104" fmla="*/ 7 w 116"/>
              <a:gd name="T105" fmla="*/ 125 h 158"/>
              <a:gd name="T106" fmla="*/ 109 w 116"/>
              <a:gd name="T107" fmla="*/ 125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16" h="158">
                <a:moveTo>
                  <a:pt x="112" y="158"/>
                </a:moveTo>
                <a:cubicBezTo>
                  <a:pt x="116" y="158"/>
                  <a:pt x="116" y="158"/>
                  <a:pt x="116" y="158"/>
                </a:cubicBezTo>
                <a:cubicBezTo>
                  <a:pt x="116" y="0"/>
                  <a:pt x="116" y="0"/>
                  <a:pt x="116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8"/>
                  <a:pt x="0" y="158"/>
                  <a:pt x="0" y="158"/>
                </a:cubicBezTo>
                <a:cubicBezTo>
                  <a:pt x="3" y="158"/>
                  <a:pt x="3" y="158"/>
                  <a:pt x="3" y="158"/>
                </a:cubicBezTo>
                <a:lnTo>
                  <a:pt x="112" y="158"/>
                </a:lnTo>
                <a:close/>
                <a:moveTo>
                  <a:pt x="7" y="141"/>
                </a:moveTo>
                <a:cubicBezTo>
                  <a:pt x="109" y="141"/>
                  <a:pt x="109" y="141"/>
                  <a:pt x="109" y="141"/>
                </a:cubicBezTo>
                <a:cubicBezTo>
                  <a:pt x="109" y="147"/>
                  <a:pt x="109" y="151"/>
                  <a:pt x="109" y="152"/>
                </a:cubicBezTo>
                <a:cubicBezTo>
                  <a:pt x="103" y="152"/>
                  <a:pt x="13" y="152"/>
                  <a:pt x="7" y="152"/>
                </a:cubicBezTo>
                <a:cubicBezTo>
                  <a:pt x="7" y="151"/>
                  <a:pt x="7" y="147"/>
                  <a:pt x="7" y="141"/>
                </a:cubicBezTo>
                <a:close/>
                <a:moveTo>
                  <a:pt x="109" y="7"/>
                </a:moveTo>
                <a:cubicBezTo>
                  <a:pt x="109" y="8"/>
                  <a:pt x="109" y="11"/>
                  <a:pt x="109" y="17"/>
                </a:cubicBezTo>
                <a:cubicBezTo>
                  <a:pt x="7" y="17"/>
                  <a:pt x="7" y="17"/>
                  <a:pt x="7" y="17"/>
                </a:cubicBezTo>
                <a:cubicBezTo>
                  <a:pt x="7" y="11"/>
                  <a:pt x="7" y="8"/>
                  <a:pt x="7" y="7"/>
                </a:cubicBezTo>
                <a:cubicBezTo>
                  <a:pt x="13" y="7"/>
                  <a:pt x="103" y="7"/>
                  <a:pt x="109" y="7"/>
                </a:cubicBezTo>
                <a:close/>
                <a:moveTo>
                  <a:pt x="109" y="24"/>
                </a:moveTo>
                <a:cubicBezTo>
                  <a:pt x="109" y="27"/>
                  <a:pt x="109" y="30"/>
                  <a:pt x="109" y="34"/>
                </a:cubicBezTo>
                <a:cubicBezTo>
                  <a:pt x="7" y="34"/>
                  <a:pt x="7" y="34"/>
                  <a:pt x="7" y="34"/>
                </a:cubicBezTo>
                <a:cubicBezTo>
                  <a:pt x="7" y="30"/>
                  <a:pt x="7" y="27"/>
                  <a:pt x="7" y="24"/>
                </a:cubicBezTo>
                <a:lnTo>
                  <a:pt x="109" y="24"/>
                </a:lnTo>
                <a:close/>
                <a:moveTo>
                  <a:pt x="109" y="41"/>
                </a:moveTo>
                <a:cubicBezTo>
                  <a:pt x="109" y="44"/>
                  <a:pt x="109" y="47"/>
                  <a:pt x="109" y="51"/>
                </a:cubicBezTo>
                <a:cubicBezTo>
                  <a:pt x="7" y="51"/>
                  <a:pt x="7" y="51"/>
                  <a:pt x="7" y="51"/>
                </a:cubicBezTo>
                <a:cubicBezTo>
                  <a:pt x="7" y="47"/>
                  <a:pt x="7" y="44"/>
                  <a:pt x="7" y="41"/>
                </a:cubicBezTo>
                <a:lnTo>
                  <a:pt x="109" y="41"/>
                </a:lnTo>
                <a:close/>
                <a:moveTo>
                  <a:pt x="109" y="57"/>
                </a:moveTo>
                <a:cubicBezTo>
                  <a:pt x="109" y="61"/>
                  <a:pt x="109" y="64"/>
                  <a:pt x="109" y="67"/>
                </a:cubicBezTo>
                <a:cubicBezTo>
                  <a:pt x="7" y="67"/>
                  <a:pt x="7" y="67"/>
                  <a:pt x="7" y="67"/>
                </a:cubicBezTo>
                <a:cubicBezTo>
                  <a:pt x="7" y="64"/>
                  <a:pt x="7" y="61"/>
                  <a:pt x="7" y="57"/>
                </a:cubicBezTo>
                <a:lnTo>
                  <a:pt x="109" y="57"/>
                </a:lnTo>
                <a:close/>
                <a:moveTo>
                  <a:pt x="109" y="74"/>
                </a:moveTo>
                <a:cubicBezTo>
                  <a:pt x="109" y="78"/>
                  <a:pt x="109" y="81"/>
                  <a:pt x="109" y="84"/>
                </a:cubicBezTo>
                <a:cubicBezTo>
                  <a:pt x="7" y="84"/>
                  <a:pt x="7" y="84"/>
                  <a:pt x="7" y="84"/>
                </a:cubicBezTo>
                <a:cubicBezTo>
                  <a:pt x="7" y="81"/>
                  <a:pt x="7" y="78"/>
                  <a:pt x="7" y="74"/>
                </a:cubicBezTo>
                <a:lnTo>
                  <a:pt x="109" y="74"/>
                </a:lnTo>
                <a:close/>
                <a:moveTo>
                  <a:pt x="109" y="91"/>
                </a:moveTo>
                <a:cubicBezTo>
                  <a:pt x="109" y="94"/>
                  <a:pt x="109" y="98"/>
                  <a:pt x="109" y="101"/>
                </a:cubicBezTo>
                <a:cubicBezTo>
                  <a:pt x="7" y="101"/>
                  <a:pt x="7" y="101"/>
                  <a:pt x="7" y="101"/>
                </a:cubicBezTo>
                <a:cubicBezTo>
                  <a:pt x="7" y="98"/>
                  <a:pt x="7" y="94"/>
                  <a:pt x="7" y="91"/>
                </a:cubicBezTo>
                <a:lnTo>
                  <a:pt x="109" y="91"/>
                </a:lnTo>
                <a:close/>
                <a:moveTo>
                  <a:pt x="109" y="108"/>
                </a:moveTo>
                <a:cubicBezTo>
                  <a:pt x="109" y="111"/>
                  <a:pt x="109" y="115"/>
                  <a:pt x="109" y="118"/>
                </a:cubicBezTo>
                <a:cubicBezTo>
                  <a:pt x="7" y="118"/>
                  <a:pt x="7" y="118"/>
                  <a:pt x="7" y="118"/>
                </a:cubicBezTo>
                <a:cubicBezTo>
                  <a:pt x="7" y="115"/>
                  <a:pt x="7" y="111"/>
                  <a:pt x="7" y="108"/>
                </a:cubicBezTo>
                <a:lnTo>
                  <a:pt x="109" y="108"/>
                </a:lnTo>
                <a:close/>
                <a:moveTo>
                  <a:pt x="109" y="125"/>
                </a:moveTo>
                <a:cubicBezTo>
                  <a:pt x="109" y="128"/>
                  <a:pt x="109" y="132"/>
                  <a:pt x="109" y="135"/>
                </a:cubicBezTo>
                <a:cubicBezTo>
                  <a:pt x="7" y="135"/>
                  <a:pt x="7" y="135"/>
                  <a:pt x="7" y="135"/>
                </a:cubicBezTo>
                <a:cubicBezTo>
                  <a:pt x="7" y="132"/>
                  <a:pt x="7" y="128"/>
                  <a:pt x="7" y="125"/>
                </a:cubicBezTo>
                <a:lnTo>
                  <a:pt x="109" y="12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7" name="Freeform 93"/>
          <p:cNvSpPr/>
          <p:nvPr/>
        </p:nvSpPr>
        <p:spPr bwMode="auto">
          <a:xfrm>
            <a:off x="3317240" y="4334193"/>
            <a:ext cx="2670175" cy="125413"/>
          </a:xfrm>
          <a:custGeom>
            <a:avLst/>
            <a:gdLst>
              <a:gd name="T0" fmla="*/ 0 w 1682"/>
              <a:gd name="T1" fmla="*/ 0 h 79"/>
              <a:gd name="T2" fmla="*/ 0 w 1682"/>
              <a:gd name="T3" fmla="*/ 79 h 79"/>
              <a:gd name="T4" fmla="*/ 1682 w 1682"/>
              <a:gd name="T5" fmla="*/ 79 h 79"/>
              <a:gd name="T6" fmla="*/ 1682 w 1682"/>
              <a:gd name="T7" fmla="*/ 0 h 79"/>
              <a:gd name="T8" fmla="*/ 841 w 1682"/>
              <a:gd name="T9" fmla="*/ 0 h 79"/>
              <a:gd name="T10" fmla="*/ 0 w 1682"/>
              <a:gd name="T11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82" h="79">
                <a:moveTo>
                  <a:pt x="0" y="0"/>
                </a:moveTo>
                <a:lnTo>
                  <a:pt x="0" y="79"/>
                </a:lnTo>
                <a:lnTo>
                  <a:pt x="1682" y="79"/>
                </a:lnTo>
                <a:lnTo>
                  <a:pt x="1682" y="0"/>
                </a:lnTo>
                <a:lnTo>
                  <a:pt x="841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1" name="空心弧 120"/>
          <p:cNvSpPr/>
          <p:nvPr/>
        </p:nvSpPr>
        <p:spPr>
          <a:xfrm rot="2022987">
            <a:off x="3520517" y="2849980"/>
            <a:ext cx="367336" cy="178576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22" name="空心弧 121"/>
          <p:cNvSpPr/>
          <p:nvPr/>
        </p:nvSpPr>
        <p:spPr>
          <a:xfrm rot="3338425">
            <a:off x="3675132" y="2849979"/>
            <a:ext cx="367336" cy="178576"/>
          </a:xfrm>
          <a:prstGeom prst="blockArc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2E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46525" y="4347645"/>
            <a:ext cx="245451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b="1" dirty="0" smtClean="0">
                <a:solidFill>
                  <a:srgbClr val="FFD03B"/>
                </a:solidFill>
              </a:rPr>
              <a:t>2</a:t>
            </a:r>
            <a:endParaRPr lang="zh-CN" altLang="en-US" sz="28700" b="1" dirty="0">
              <a:solidFill>
                <a:srgbClr val="FFD03B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8010" y="3294916"/>
            <a:ext cx="152798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prstClr val="white"/>
                </a:solidFill>
              </a:rPr>
              <a:t>PPT</a:t>
            </a:r>
            <a:endParaRPr lang="zh-CN" altLang="en-US" sz="5400" b="1" dirty="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48561" y="2710141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</a:rPr>
              <a:t>关于如何学习</a:t>
            </a:r>
            <a:endParaRPr lang="zh-CN" alt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1"/>
          <p:cNvSpPr>
            <a:spLocks noEditPoints="1"/>
          </p:cNvSpPr>
          <p:nvPr/>
        </p:nvSpPr>
        <p:spPr bwMode="auto">
          <a:xfrm>
            <a:off x="4074677" y="2981594"/>
            <a:ext cx="1030287" cy="1000125"/>
          </a:xfrm>
          <a:custGeom>
            <a:avLst/>
            <a:gdLst>
              <a:gd name="T0" fmla="*/ 122 w 139"/>
              <a:gd name="T1" fmla="*/ 5 h 135"/>
              <a:gd name="T2" fmla="*/ 84 w 139"/>
              <a:gd name="T3" fmla="*/ 1 h 135"/>
              <a:gd name="T4" fmla="*/ 45 w 139"/>
              <a:gd name="T5" fmla="*/ 5 h 135"/>
              <a:gd name="T6" fmla="*/ 30 w 139"/>
              <a:gd name="T7" fmla="*/ 18 h 135"/>
              <a:gd name="T8" fmla="*/ 13 w 139"/>
              <a:gd name="T9" fmla="*/ 83 h 135"/>
              <a:gd name="T10" fmla="*/ 35 w 139"/>
              <a:gd name="T11" fmla="*/ 92 h 135"/>
              <a:gd name="T12" fmla="*/ 41 w 139"/>
              <a:gd name="T13" fmla="*/ 135 h 135"/>
              <a:gd name="T14" fmla="*/ 48 w 139"/>
              <a:gd name="T15" fmla="*/ 135 h 135"/>
              <a:gd name="T16" fmla="*/ 119 w 139"/>
              <a:gd name="T17" fmla="*/ 135 h 135"/>
              <a:gd name="T18" fmla="*/ 126 w 139"/>
              <a:gd name="T19" fmla="*/ 135 h 135"/>
              <a:gd name="T20" fmla="*/ 139 w 139"/>
              <a:gd name="T21" fmla="*/ 32 h 135"/>
              <a:gd name="T22" fmla="*/ 122 w 139"/>
              <a:gd name="T23" fmla="*/ 5 h 135"/>
              <a:gd name="T24" fmla="*/ 41 w 139"/>
              <a:gd name="T25" fmla="*/ 55 h 135"/>
              <a:gd name="T26" fmla="*/ 38 w 139"/>
              <a:gd name="T27" fmla="*/ 41 h 135"/>
              <a:gd name="T28" fmla="*/ 39 w 139"/>
              <a:gd name="T29" fmla="*/ 41 h 135"/>
              <a:gd name="T30" fmla="*/ 53 w 139"/>
              <a:gd name="T31" fmla="*/ 40 h 135"/>
              <a:gd name="T32" fmla="*/ 55 w 139"/>
              <a:gd name="T33" fmla="*/ 42 h 135"/>
              <a:gd name="T34" fmla="*/ 55 w 139"/>
              <a:gd name="T35" fmla="*/ 49 h 135"/>
              <a:gd name="T36" fmla="*/ 41 w 139"/>
              <a:gd name="T37" fmla="*/ 55 h 135"/>
              <a:gd name="T38" fmla="*/ 90 w 139"/>
              <a:gd name="T39" fmla="*/ 69 h 135"/>
              <a:gd name="T40" fmla="*/ 50 w 139"/>
              <a:gd name="T41" fmla="*/ 69 h 135"/>
              <a:gd name="T42" fmla="*/ 50 w 139"/>
              <a:gd name="T43" fmla="*/ 60 h 135"/>
              <a:gd name="T44" fmla="*/ 61 w 139"/>
              <a:gd name="T45" fmla="*/ 53 h 135"/>
              <a:gd name="T46" fmla="*/ 62 w 139"/>
              <a:gd name="T47" fmla="*/ 40 h 135"/>
              <a:gd name="T48" fmla="*/ 57 w 139"/>
              <a:gd name="T49" fmla="*/ 34 h 135"/>
              <a:gd name="T50" fmla="*/ 50 w 139"/>
              <a:gd name="T51" fmla="*/ 32 h 135"/>
              <a:gd name="T52" fmla="*/ 50 w 139"/>
              <a:gd name="T53" fmla="*/ 20 h 135"/>
              <a:gd name="T54" fmla="*/ 90 w 139"/>
              <a:gd name="T55" fmla="*/ 20 h 135"/>
              <a:gd name="T56" fmla="*/ 90 w 139"/>
              <a:gd name="T57" fmla="*/ 69 h 1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39" h="135">
                <a:moveTo>
                  <a:pt x="122" y="5"/>
                </a:moveTo>
                <a:cubicBezTo>
                  <a:pt x="113" y="2"/>
                  <a:pt x="100" y="0"/>
                  <a:pt x="84" y="1"/>
                </a:cubicBezTo>
                <a:cubicBezTo>
                  <a:pt x="67" y="0"/>
                  <a:pt x="55" y="2"/>
                  <a:pt x="45" y="5"/>
                </a:cubicBezTo>
                <a:cubicBezTo>
                  <a:pt x="36" y="7"/>
                  <a:pt x="30" y="17"/>
                  <a:pt x="30" y="18"/>
                </a:cubicBezTo>
                <a:cubicBezTo>
                  <a:pt x="27" y="22"/>
                  <a:pt x="0" y="64"/>
                  <a:pt x="13" y="83"/>
                </a:cubicBezTo>
                <a:cubicBezTo>
                  <a:pt x="17" y="89"/>
                  <a:pt x="24" y="92"/>
                  <a:pt x="35" y="92"/>
                </a:cubicBezTo>
                <a:cubicBezTo>
                  <a:pt x="37" y="105"/>
                  <a:pt x="39" y="120"/>
                  <a:pt x="41" y="135"/>
                </a:cubicBezTo>
                <a:cubicBezTo>
                  <a:pt x="48" y="135"/>
                  <a:pt x="48" y="135"/>
                  <a:pt x="48" y="135"/>
                </a:cubicBezTo>
                <a:cubicBezTo>
                  <a:pt x="119" y="135"/>
                  <a:pt x="119" y="135"/>
                  <a:pt x="119" y="135"/>
                </a:cubicBezTo>
                <a:cubicBezTo>
                  <a:pt x="126" y="135"/>
                  <a:pt x="126" y="135"/>
                  <a:pt x="126" y="135"/>
                </a:cubicBezTo>
                <a:cubicBezTo>
                  <a:pt x="133" y="91"/>
                  <a:pt x="139" y="46"/>
                  <a:pt x="139" y="32"/>
                </a:cubicBezTo>
                <a:cubicBezTo>
                  <a:pt x="139" y="18"/>
                  <a:pt x="133" y="8"/>
                  <a:pt x="122" y="5"/>
                </a:cubicBezTo>
                <a:close/>
                <a:moveTo>
                  <a:pt x="41" y="55"/>
                </a:moveTo>
                <a:cubicBezTo>
                  <a:pt x="38" y="41"/>
                  <a:pt x="38" y="41"/>
                  <a:pt x="38" y="41"/>
                </a:cubicBezTo>
                <a:cubicBezTo>
                  <a:pt x="38" y="41"/>
                  <a:pt x="38" y="41"/>
                  <a:pt x="39" y="41"/>
                </a:cubicBezTo>
                <a:cubicBezTo>
                  <a:pt x="43" y="39"/>
                  <a:pt x="50" y="38"/>
                  <a:pt x="53" y="40"/>
                </a:cubicBezTo>
                <a:cubicBezTo>
                  <a:pt x="54" y="40"/>
                  <a:pt x="55" y="41"/>
                  <a:pt x="55" y="42"/>
                </a:cubicBezTo>
                <a:cubicBezTo>
                  <a:pt x="57" y="45"/>
                  <a:pt x="55" y="48"/>
                  <a:pt x="55" y="49"/>
                </a:cubicBezTo>
                <a:cubicBezTo>
                  <a:pt x="53" y="52"/>
                  <a:pt x="48" y="54"/>
                  <a:pt x="41" y="55"/>
                </a:cubicBezTo>
                <a:close/>
                <a:moveTo>
                  <a:pt x="90" y="69"/>
                </a:moveTo>
                <a:cubicBezTo>
                  <a:pt x="84" y="69"/>
                  <a:pt x="56" y="69"/>
                  <a:pt x="50" y="69"/>
                </a:cubicBezTo>
                <a:cubicBezTo>
                  <a:pt x="50" y="68"/>
                  <a:pt x="50" y="64"/>
                  <a:pt x="50" y="60"/>
                </a:cubicBezTo>
                <a:cubicBezTo>
                  <a:pt x="55" y="58"/>
                  <a:pt x="59" y="56"/>
                  <a:pt x="61" y="53"/>
                </a:cubicBezTo>
                <a:cubicBezTo>
                  <a:pt x="63" y="50"/>
                  <a:pt x="64" y="45"/>
                  <a:pt x="62" y="40"/>
                </a:cubicBezTo>
                <a:cubicBezTo>
                  <a:pt x="61" y="38"/>
                  <a:pt x="60" y="35"/>
                  <a:pt x="57" y="34"/>
                </a:cubicBezTo>
                <a:cubicBezTo>
                  <a:pt x="55" y="33"/>
                  <a:pt x="53" y="32"/>
                  <a:pt x="50" y="32"/>
                </a:cubicBezTo>
                <a:cubicBezTo>
                  <a:pt x="50" y="26"/>
                  <a:pt x="50" y="22"/>
                  <a:pt x="50" y="20"/>
                </a:cubicBezTo>
                <a:cubicBezTo>
                  <a:pt x="56" y="20"/>
                  <a:pt x="84" y="20"/>
                  <a:pt x="90" y="20"/>
                </a:cubicBezTo>
                <a:cubicBezTo>
                  <a:pt x="90" y="26"/>
                  <a:pt x="90" y="63"/>
                  <a:pt x="90" y="69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114" name="组合 113"/>
          <p:cNvGrpSpPr/>
          <p:nvPr/>
        </p:nvGrpSpPr>
        <p:grpSpPr>
          <a:xfrm>
            <a:off x="423627" y="4480560"/>
            <a:ext cx="8186277" cy="582471"/>
            <a:chOff x="527002" y="4541520"/>
            <a:chExt cx="10313459" cy="733824"/>
          </a:xfrm>
          <a:solidFill>
            <a:schemeClr val="accent2"/>
          </a:solidFill>
        </p:grpSpPr>
        <p:grpSp>
          <p:nvGrpSpPr>
            <p:cNvPr id="21" name="组合 20"/>
            <p:cNvGrpSpPr/>
            <p:nvPr/>
          </p:nvGrpSpPr>
          <p:grpSpPr>
            <a:xfrm>
              <a:off x="527002" y="4541520"/>
              <a:ext cx="3392922" cy="733824"/>
              <a:chOff x="1278842" y="3957718"/>
              <a:chExt cx="6092200" cy="1317626"/>
            </a:xfrm>
            <a:grpFill/>
          </p:grpSpPr>
          <p:grpSp>
            <p:nvGrpSpPr>
              <p:cNvPr id="13" name="组合 12"/>
              <p:cNvGrpSpPr/>
              <p:nvPr/>
            </p:nvGrpSpPr>
            <p:grpSpPr>
              <a:xfrm>
                <a:off x="1278842" y="3957718"/>
                <a:ext cx="3000374" cy="1317626"/>
                <a:chOff x="3489606" y="3957718"/>
                <a:chExt cx="3000374" cy="1317626"/>
              </a:xfrm>
              <a:grpFill/>
            </p:grpSpPr>
            <p:sp>
              <p:nvSpPr>
                <p:cNvPr id="5" name="Oval 5"/>
                <p:cNvSpPr>
                  <a:spLocks noChangeArrowheads="1"/>
                </p:cNvSpPr>
                <p:nvPr/>
              </p:nvSpPr>
              <p:spPr bwMode="auto">
                <a:xfrm>
                  <a:off x="3770593" y="3957718"/>
                  <a:ext cx="37147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6" name="Freeform 6"/>
                <p:cNvSpPr/>
                <p:nvPr/>
              </p:nvSpPr>
              <p:spPr bwMode="auto">
                <a:xfrm>
                  <a:off x="3489606" y="4402219"/>
                  <a:ext cx="947737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20 w 128"/>
                    <a:gd name="T5" fmla="*/ 5 h 118"/>
                    <a:gd name="T6" fmla="*/ 0 w 128"/>
                    <a:gd name="T7" fmla="*/ 37 h 118"/>
                    <a:gd name="T8" fmla="*/ 15 w 128"/>
                    <a:gd name="T9" fmla="*/ 114 h 118"/>
                    <a:gd name="T10" fmla="*/ 20 w 128"/>
                    <a:gd name="T11" fmla="*/ 118 h 118"/>
                    <a:gd name="T12" fmla="*/ 108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5" y="116"/>
                        <a:pt x="18" y="118"/>
                        <a:pt x="20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0" y="118"/>
                        <a:pt x="113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7" name="Oval 7"/>
                <p:cNvSpPr>
                  <a:spLocks noChangeArrowheads="1"/>
                </p:cNvSpPr>
                <p:nvPr/>
              </p:nvSpPr>
              <p:spPr bwMode="auto">
                <a:xfrm>
                  <a:off x="479294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8" name="Freeform 8"/>
                <p:cNvSpPr/>
                <p:nvPr/>
              </p:nvSpPr>
              <p:spPr bwMode="auto">
                <a:xfrm>
                  <a:off x="4511956" y="4402219"/>
                  <a:ext cx="955675" cy="873125"/>
                </a:xfrm>
                <a:custGeom>
                  <a:avLst/>
                  <a:gdLst>
                    <a:gd name="T0" fmla="*/ 109 w 129"/>
                    <a:gd name="T1" fmla="*/ 5 h 118"/>
                    <a:gd name="T2" fmla="*/ 109 w 129"/>
                    <a:gd name="T3" fmla="*/ 5 h 118"/>
                    <a:gd name="T4" fmla="*/ 64 w 129"/>
                    <a:gd name="T5" fmla="*/ 1 h 118"/>
                    <a:gd name="T6" fmla="*/ 20 w 129"/>
                    <a:gd name="T7" fmla="*/ 5 h 118"/>
                    <a:gd name="T8" fmla="*/ 14 w 129"/>
                    <a:gd name="T9" fmla="*/ 8 h 118"/>
                    <a:gd name="T10" fmla="*/ 0 w 129"/>
                    <a:gd name="T11" fmla="*/ 37 h 118"/>
                    <a:gd name="T12" fmla="*/ 15 w 129"/>
                    <a:gd name="T13" fmla="*/ 114 h 118"/>
                    <a:gd name="T14" fmla="*/ 21 w 129"/>
                    <a:gd name="T15" fmla="*/ 118 h 118"/>
                    <a:gd name="T16" fmla="*/ 108 w 129"/>
                    <a:gd name="T17" fmla="*/ 118 h 118"/>
                    <a:gd name="T18" fmla="*/ 114 w 129"/>
                    <a:gd name="T19" fmla="*/ 114 h 118"/>
                    <a:gd name="T20" fmla="*/ 129 w 129"/>
                    <a:gd name="T21" fmla="*/ 37 h 118"/>
                    <a:gd name="T22" fmla="*/ 109 w 129"/>
                    <a:gd name="T23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9" h="118">
                      <a:moveTo>
                        <a:pt x="109" y="5"/>
                      </a:moveTo>
                      <a:cubicBezTo>
                        <a:pt x="109" y="5"/>
                        <a:pt x="109" y="5"/>
                        <a:pt x="109" y="5"/>
                      </a:cubicBezTo>
                      <a:cubicBezTo>
                        <a:pt x="98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18" y="6"/>
                        <a:pt x="16" y="7"/>
                        <a:pt x="14" y="8"/>
                      </a:cubicBezTo>
                      <a:cubicBezTo>
                        <a:pt x="5" y="13"/>
                        <a:pt x="0" y="24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6" y="116"/>
                        <a:pt x="18" y="118"/>
                        <a:pt x="21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1" y="118"/>
                        <a:pt x="113" y="116"/>
                        <a:pt x="114" y="114"/>
                      </a:cubicBezTo>
                      <a:cubicBezTo>
                        <a:pt x="124" y="78"/>
                        <a:pt x="129" y="52"/>
                        <a:pt x="129" y="37"/>
                      </a:cubicBezTo>
                      <a:cubicBezTo>
                        <a:pt x="129" y="21"/>
                        <a:pt x="121" y="10"/>
                        <a:pt x="10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9" name="Oval 9"/>
                <p:cNvSpPr>
                  <a:spLocks noChangeArrowheads="1"/>
                </p:cNvSpPr>
                <p:nvPr/>
              </p:nvSpPr>
              <p:spPr bwMode="auto">
                <a:xfrm>
                  <a:off x="581529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" name="Freeform 10"/>
                <p:cNvSpPr/>
                <p:nvPr/>
              </p:nvSpPr>
              <p:spPr bwMode="auto">
                <a:xfrm>
                  <a:off x="5540655" y="4402219"/>
                  <a:ext cx="949325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19 w 128"/>
                    <a:gd name="T5" fmla="*/ 5 h 118"/>
                    <a:gd name="T6" fmla="*/ 0 w 128"/>
                    <a:gd name="T7" fmla="*/ 37 h 118"/>
                    <a:gd name="T8" fmla="*/ 14 w 128"/>
                    <a:gd name="T9" fmla="*/ 114 h 118"/>
                    <a:gd name="T10" fmla="*/ 20 w 128"/>
                    <a:gd name="T11" fmla="*/ 118 h 118"/>
                    <a:gd name="T12" fmla="*/ 107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0" y="2"/>
                        <a:pt x="19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4" y="114"/>
                      </a:cubicBezTo>
                      <a:cubicBezTo>
                        <a:pt x="15" y="116"/>
                        <a:pt x="17" y="118"/>
                        <a:pt x="20" y="118"/>
                      </a:cubicBezTo>
                      <a:cubicBezTo>
                        <a:pt x="107" y="118"/>
                        <a:pt x="107" y="118"/>
                        <a:pt x="107" y="118"/>
                      </a:cubicBezTo>
                      <a:cubicBezTo>
                        <a:pt x="110" y="118"/>
                        <a:pt x="112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4370668" y="3957718"/>
                <a:ext cx="3000374" cy="1317626"/>
                <a:chOff x="3489606" y="3957718"/>
                <a:chExt cx="3000374" cy="1317626"/>
              </a:xfrm>
              <a:grpFill/>
            </p:grpSpPr>
            <p:sp>
              <p:nvSpPr>
                <p:cNvPr id="15" name="Oval 5"/>
                <p:cNvSpPr>
                  <a:spLocks noChangeArrowheads="1"/>
                </p:cNvSpPr>
                <p:nvPr/>
              </p:nvSpPr>
              <p:spPr bwMode="auto">
                <a:xfrm>
                  <a:off x="3770593" y="3957718"/>
                  <a:ext cx="37147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" name="Freeform 6"/>
                <p:cNvSpPr/>
                <p:nvPr/>
              </p:nvSpPr>
              <p:spPr bwMode="auto">
                <a:xfrm>
                  <a:off x="3489606" y="4402219"/>
                  <a:ext cx="947737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20 w 128"/>
                    <a:gd name="T5" fmla="*/ 5 h 118"/>
                    <a:gd name="T6" fmla="*/ 0 w 128"/>
                    <a:gd name="T7" fmla="*/ 37 h 118"/>
                    <a:gd name="T8" fmla="*/ 15 w 128"/>
                    <a:gd name="T9" fmla="*/ 114 h 118"/>
                    <a:gd name="T10" fmla="*/ 20 w 128"/>
                    <a:gd name="T11" fmla="*/ 118 h 118"/>
                    <a:gd name="T12" fmla="*/ 108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5" y="116"/>
                        <a:pt x="18" y="118"/>
                        <a:pt x="20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0" y="118"/>
                        <a:pt x="113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" name="Oval 7"/>
                <p:cNvSpPr>
                  <a:spLocks noChangeArrowheads="1"/>
                </p:cNvSpPr>
                <p:nvPr/>
              </p:nvSpPr>
              <p:spPr bwMode="auto">
                <a:xfrm>
                  <a:off x="479294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" name="Freeform 8"/>
                <p:cNvSpPr/>
                <p:nvPr/>
              </p:nvSpPr>
              <p:spPr bwMode="auto">
                <a:xfrm>
                  <a:off x="4511956" y="4402219"/>
                  <a:ext cx="955675" cy="873125"/>
                </a:xfrm>
                <a:custGeom>
                  <a:avLst/>
                  <a:gdLst>
                    <a:gd name="T0" fmla="*/ 109 w 129"/>
                    <a:gd name="T1" fmla="*/ 5 h 118"/>
                    <a:gd name="T2" fmla="*/ 109 w 129"/>
                    <a:gd name="T3" fmla="*/ 5 h 118"/>
                    <a:gd name="T4" fmla="*/ 64 w 129"/>
                    <a:gd name="T5" fmla="*/ 1 h 118"/>
                    <a:gd name="T6" fmla="*/ 20 w 129"/>
                    <a:gd name="T7" fmla="*/ 5 h 118"/>
                    <a:gd name="T8" fmla="*/ 14 w 129"/>
                    <a:gd name="T9" fmla="*/ 8 h 118"/>
                    <a:gd name="T10" fmla="*/ 0 w 129"/>
                    <a:gd name="T11" fmla="*/ 37 h 118"/>
                    <a:gd name="T12" fmla="*/ 15 w 129"/>
                    <a:gd name="T13" fmla="*/ 114 h 118"/>
                    <a:gd name="T14" fmla="*/ 21 w 129"/>
                    <a:gd name="T15" fmla="*/ 118 h 118"/>
                    <a:gd name="T16" fmla="*/ 108 w 129"/>
                    <a:gd name="T17" fmla="*/ 118 h 118"/>
                    <a:gd name="T18" fmla="*/ 114 w 129"/>
                    <a:gd name="T19" fmla="*/ 114 h 118"/>
                    <a:gd name="T20" fmla="*/ 129 w 129"/>
                    <a:gd name="T21" fmla="*/ 37 h 118"/>
                    <a:gd name="T22" fmla="*/ 109 w 129"/>
                    <a:gd name="T23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9" h="118">
                      <a:moveTo>
                        <a:pt x="109" y="5"/>
                      </a:moveTo>
                      <a:cubicBezTo>
                        <a:pt x="109" y="5"/>
                        <a:pt x="109" y="5"/>
                        <a:pt x="109" y="5"/>
                      </a:cubicBezTo>
                      <a:cubicBezTo>
                        <a:pt x="98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18" y="6"/>
                        <a:pt x="16" y="7"/>
                        <a:pt x="14" y="8"/>
                      </a:cubicBezTo>
                      <a:cubicBezTo>
                        <a:pt x="5" y="13"/>
                        <a:pt x="0" y="24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6" y="116"/>
                        <a:pt x="18" y="118"/>
                        <a:pt x="21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1" y="118"/>
                        <a:pt x="113" y="116"/>
                        <a:pt x="114" y="114"/>
                      </a:cubicBezTo>
                      <a:cubicBezTo>
                        <a:pt x="124" y="78"/>
                        <a:pt x="129" y="52"/>
                        <a:pt x="129" y="37"/>
                      </a:cubicBezTo>
                      <a:cubicBezTo>
                        <a:pt x="129" y="21"/>
                        <a:pt x="121" y="10"/>
                        <a:pt x="10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" name="Oval 9"/>
                <p:cNvSpPr>
                  <a:spLocks noChangeArrowheads="1"/>
                </p:cNvSpPr>
                <p:nvPr/>
              </p:nvSpPr>
              <p:spPr bwMode="auto">
                <a:xfrm>
                  <a:off x="581529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" name="Freeform 10"/>
                <p:cNvSpPr/>
                <p:nvPr/>
              </p:nvSpPr>
              <p:spPr bwMode="auto">
                <a:xfrm>
                  <a:off x="5540655" y="4402219"/>
                  <a:ext cx="949325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19 w 128"/>
                    <a:gd name="T5" fmla="*/ 5 h 118"/>
                    <a:gd name="T6" fmla="*/ 0 w 128"/>
                    <a:gd name="T7" fmla="*/ 37 h 118"/>
                    <a:gd name="T8" fmla="*/ 14 w 128"/>
                    <a:gd name="T9" fmla="*/ 114 h 118"/>
                    <a:gd name="T10" fmla="*/ 20 w 128"/>
                    <a:gd name="T11" fmla="*/ 118 h 118"/>
                    <a:gd name="T12" fmla="*/ 107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0" y="2"/>
                        <a:pt x="19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4" y="114"/>
                      </a:cubicBezTo>
                      <a:cubicBezTo>
                        <a:pt x="15" y="116"/>
                        <a:pt x="17" y="118"/>
                        <a:pt x="20" y="118"/>
                      </a:cubicBezTo>
                      <a:cubicBezTo>
                        <a:pt x="107" y="118"/>
                        <a:pt x="107" y="118"/>
                        <a:pt x="107" y="118"/>
                      </a:cubicBezTo>
                      <a:cubicBezTo>
                        <a:pt x="110" y="118"/>
                        <a:pt x="112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2" name="组合 21"/>
            <p:cNvGrpSpPr/>
            <p:nvPr/>
          </p:nvGrpSpPr>
          <p:grpSpPr>
            <a:xfrm>
              <a:off x="3971242" y="4541520"/>
              <a:ext cx="3392922" cy="733824"/>
              <a:chOff x="1278842" y="3957718"/>
              <a:chExt cx="6092200" cy="1317626"/>
            </a:xfrm>
            <a:grpFill/>
          </p:grpSpPr>
          <p:grpSp>
            <p:nvGrpSpPr>
              <p:cNvPr id="23" name="组合 22"/>
              <p:cNvGrpSpPr/>
              <p:nvPr/>
            </p:nvGrpSpPr>
            <p:grpSpPr>
              <a:xfrm>
                <a:off x="1278842" y="3957718"/>
                <a:ext cx="3000374" cy="1317626"/>
                <a:chOff x="3489606" y="3957718"/>
                <a:chExt cx="3000374" cy="1317626"/>
              </a:xfrm>
              <a:grpFill/>
            </p:grpSpPr>
            <p:sp>
              <p:nvSpPr>
                <p:cNvPr id="31" name="Oval 5"/>
                <p:cNvSpPr>
                  <a:spLocks noChangeArrowheads="1"/>
                </p:cNvSpPr>
                <p:nvPr/>
              </p:nvSpPr>
              <p:spPr bwMode="auto">
                <a:xfrm>
                  <a:off x="3770593" y="3957718"/>
                  <a:ext cx="37147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2" name="Freeform 6"/>
                <p:cNvSpPr/>
                <p:nvPr/>
              </p:nvSpPr>
              <p:spPr bwMode="auto">
                <a:xfrm>
                  <a:off x="3489606" y="4402219"/>
                  <a:ext cx="947737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20 w 128"/>
                    <a:gd name="T5" fmla="*/ 5 h 118"/>
                    <a:gd name="T6" fmla="*/ 0 w 128"/>
                    <a:gd name="T7" fmla="*/ 37 h 118"/>
                    <a:gd name="T8" fmla="*/ 15 w 128"/>
                    <a:gd name="T9" fmla="*/ 114 h 118"/>
                    <a:gd name="T10" fmla="*/ 20 w 128"/>
                    <a:gd name="T11" fmla="*/ 118 h 118"/>
                    <a:gd name="T12" fmla="*/ 108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5" y="116"/>
                        <a:pt x="18" y="118"/>
                        <a:pt x="20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0" y="118"/>
                        <a:pt x="113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3" name="Oval 7"/>
                <p:cNvSpPr>
                  <a:spLocks noChangeArrowheads="1"/>
                </p:cNvSpPr>
                <p:nvPr/>
              </p:nvSpPr>
              <p:spPr bwMode="auto">
                <a:xfrm>
                  <a:off x="479294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4" name="Freeform 8"/>
                <p:cNvSpPr/>
                <p:nvPr/>
              </p:nvSpPr>
              <p:spPr bwMode="auto">
                <a:xfrm>
                  <a:off x="4511956" y="4402219"/>
                  <a:ext cx="955675" cy="873125"/>
                </a:xfrm>
                <a:custGeom>
                  <a:avLst/>
                  <a:gdLst>
                    <a:gd name="T0" fmla="*/ 109 w 129"/>
                    <a:gd name="T1" fmla="*/ 5 h 118"/>
                    <a:gd name="T2" fmla="*/ 109 w 129"/>
                    <a:gd name="T3" fmla="*/ 5 h 118"/>
                    <a:gd name="T4" fmla="*/ 64 w 129"/>
                    <a:gd name="T5" fmla="*/ 1 h 118"/>
                    <a:gd name="T6" fmla="*/ 20 w 129"/>
                    <a:gd name="T7" fmla="*/ 5 h 118"/>
                    <a:gd name="T8" fmla="*/ 14 w 129"/>
                    <a:gd name="T9" fmla="*/ 8 h 118"/>
                    <a:gd name="T10" fmla="*/ 0 w 129"/>
                    <a:gd name="T11" fmla="*/ 37 h 118"/>
                    <a:gd name="T12" fmla="*/ 15 w 129"/>
                    <a:gd name="T13" fmla="*/ 114 h 118"/>
                    <a:gd name="T14" fmla="*/ 21 w 129"/>
                    <a:gd name="T15" fmla="*/ 118 h 118"/>
                    <a:gd name="T16" fmla="*/ 108 w 129"/>
                    <a:gd name="T17" fmla="*/ 118 h 118"/>
                    <a:gd name="T18" fmla="*/ 114 w 129"/>
                    <a:gd name="T19" fmla="*/ 114 h 118"/>
                    <a:gd name="T20" fmla="*/ 129 w 129"/>
                    <a:gd name="T21" fmla="*/ 37 h 118"/>
                    <a:gd name="T22" fmla="*/ 109 w 129"/>
                    <a:gd name="T23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9" h="118">
                      <a:moveTo>
                        <a:pt x="109" y="5"/>
                      </a:moveTo>
                      <a:cubicBezTo>
                        <a:pt x="109" y="5"/>
                        <a:pt x="109" y="5"/>
                        <a:pt x="109" y="5"/>
                      </a:cubicBezTo>
                      <a:cubicBezTo>
                        <a:pt x="98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18" y="6"/>
                        <a:pt x="16" y="7"/>
                        <a:pt x="14" y="8"/>
                      </a:cubicBezTo>
                      <a:cubicBezTo>
                        <a:pt x="5" y="13"/>
                        <a:pt x="0" y="24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6" y="116"/>
                        <a:pt x="18" y="118"/>
                        <a:pt x="21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1" y="118"/>
                        <a:pt x="113" y="116"/>
                        <a:pt x="114" y="114"/>
                      </a:cubicBezTo>
                      <a:cubicBezTo>
                        <a:pt x="124" y="78"/>
                        <a:pt x="129" y="52"/>
                        <a:pt x="129" y="37"/>
                      </a:cubicBezTo>
                      <a:cubicBezTo>
                        <a:pt x="129" y="21"/>
                        <a:pt x="121" y="10"/>
                        <a:pt x="10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5" name="Oval 9"/>
                <p:cNvSpPr>
                  <a:spLocks noChangeArrowheads="1"/>
                </p:cNvSpPr>
                <p:nvPr/>
              </p:nvSpPr>
              <p:spPr bwMode="auto">
                <a:xfrm>
                  <a:off x="581529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6" name="Freeform 10"/>
                <p:cNvSpPr/>
                <p:nvPr/>
              </p:nvSpPr>
              <p:spPr bwMode="auto">
                <a:xfrm>
                  <a:off x="5540655" y="4402219"/>
                  <a:ext cx="949325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19 w 128"/>
                    <a:gd name="T5" fmla="*/ 5 h 118"/>
                    <a:gd name="T6" fmla="*/ 0 w 128"/>
                    <a:gd name="T7" fmla="*/ 37 h 118"/>
                    <a:gd name="T8" fmla="*/ 14 w 128"/>
                    <a:gd name="T9" fmla="*/ 114 h 118"/>
                    <a:gd name="T10" fmla="*/ 20 w 128"/>
                    <a:gd name="T11" fmla="*/ 118 h 118"/>
                    <a:gd name="T12" fmla="*/ 107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0" y="2"/>
                        <a:pt x="19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4" y="114"/>
                      </a:cubicBezTo>
                      <a:cubicBezTo>
                        <a:pt x="15" y="116"/>
                        <a:pt x="17" y="118"/>
                        <a:pt x="20" y="118"/>
                      </a:cubicBezTo>
                      <a:cubicBezTo>
                        <a:pt x="107" y="118"/>
                        <a:pt x="107" y="118"/>
                        <a:pt x="107" y="118"/>
                      </a:cubicBezTo>
                      <a:cubicBezTo>
                        <a:pt x="110" y="118"/>
                        <a:pt x="112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4" name="组合 23"/>
              <p:cNvGrpSpPr/>
              <p:nvPr/>
            </p:nvGrpSpPr>
            <p:grpSpPr>
              <a:xfrm>
                <a:off x="4370668" y="3957718"/>
                <a:ext cx="3000374" cy="1317626"/>
                <a:chOff x="3489606" y="3957718"/>
                <a:chExt cx="3000374" cy="1317626"/>
              </a:xfrm>
              <a:grpFill/>
            </p:grpSpPr>
            <p:sp>
              <p:nvSpPr>
                <p:cNvPr id="25" name="Oval 5"/>
                <p:cNvSpPr>
                  <a:spLocks noChangeArrowheads="1"/>
                </p:cNvSpPr>
                <p:nvPr/>
              </p:nvSpPr>
              <p:spPr bwMode="auto">
                <a:xfrm>
                  <a:off x="3770593" y="3957718"/>
                  <a:ext cx="37147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6" name="Freeform 6"/>
                <p:cNvSpPr/>
                <p:nvPr/>
              </p:nvSpPr>
              <p:spPr bwMode="auto">
                <a:xfrm>
                  <a:off x="3489606" y="4402219"/>
                  <a:ext cx="947737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20 w 128"/>
                    <a:gd name="T5" fmla="*/ 5 h 118"/>
                    <a:gd name="T6" fmla="*/ 0 w 128"/>
                    <a:gd name="T7" fmla="*/ 37 h 118"/>
                    <a:gd name="T8" fmla="*/ 15 w 128"/>
                    <a:gd name="T9" fmla="*/ 114 h 118"/>
                    <a:gd name="T10" fmla="*/ 20 w 128"/>
                    <a:gd name="T11" fmla="*/ 118 h 118"/>
                    <a:gd name="T12" fmla="*/ 108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5" y="116"/>
                        <a:pt x="18" y="118"/>
                        <a:pt x="20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0" y="118"/>
                        <a:pt x="113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7" name="Oval 7"/>
                <p:cNvSpPr>
                  <a:spLocks noChangeArrowheads="1"/>
                </p:cNvSpPr>
                <p:nvPr/>
              </p:nvSpPr>
              <p:spPr bwMode="auto">
                <a:xfrm>
                  <a:off x="479294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8" name="Freeform 8"/>
                <p:cNvSpPr/>
                <p:nvPr/>
              </p:nvSpPr>
              <p:spPr bwMode="auto">
                <a:xfrm>
                  <a:off x="4511956" y="4402219"/>
                  <a:ext cx="955675" cy="873125"/>
                </a:xfrm>
                <a:custGeom>
                  <a:avLst/>
                  <a:gdLst>
                    <a:gd name="T0" fmla="*/ 109 w 129"/>
                    <a:gd name="T1" fmla="*/ 5 h 118"/>
                    <a:gd name="T2" fmla="*/ 109 w 129"/>
                    <a:gd name="T3" fmla="*/ 5 h 118"/>
                    <a:gd name="T4" fmla="*/ 64 w 129"/>
                    <a:gd name="T5" fmla="*/ 1 h 118"/>
                    <a:gd name="T6" fmla="*/ 20 w 129"/>
                    <a:gd name="T7" fmla="*/ 5 h 118"/>
                    <a:gd name="T8" fmla="*/ 14 w 129"/>
                    <a:gd name="T9" fmla="*/ 8 h 118"/>
                    <a:gd name="T10" fmla="*/ 0 w 129"/>
                    <a:gd name="T11" fmla="*/ 37 h 118"/>
                    <a:gd name="T12" fmla="*/ 15 w 129"/>
                    <a:gd name="T13" fmla="*/ 114 h 118"/>
                    <a:gd name="T14" fmla="*/ 21 w 129"/>
                    <a:gd name="T15" fmla="*/ 118 h 118"/>
                    <a:gd name="T16" fmla="*/ 108 w 129"/>
                    <a:gd name="T17" fmla="*/ 118 h 118"/>
                    <a:gd name="T18" fmla="*/ 114 w 129"/>
                    <a:gd name="T19" fmla="*/ 114 h 118"/>
                    <a:gd name="T20" fmla="*/ 129 w 129"/>
                    <a:gd name="T21" fmla="*/ 37 h 118"/>
                    <a:gd name="T22" fmla="*/ 109 w 129"/>
                    <a:gd name="T23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9" h="118">
                      <a:moveTo>
                        <a:pt x="109" y="5"/>
                      </a:moveTo>
                      <a:cubicBezTo>
                        <a:pt x="109" y="5"/>
                        <a:pt x="109" y="5"/>
                        <a:pt x="109" y="5"/>
                      </a:cubicBezTo>
                      <a:cubicBezTo>
                        <a:pt x="98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18" y="6"/>
                        <a:pt x="16" y="7"/>
                        <a:pt x="14" y="8"/>
                      </a:cubicBezTo>
                      <a:cubicBezTo>
                        <a:pt x="5" y="13"/>
                        <a:pt x="0" y="24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6" y="116"/>
                        <a:pt x="18" y="118"/>
                        <a:pt x="21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1" y="118"/>
                        <a:pt x="113" y="116"/>
                        <a:pt x="114" y="114"/>
                      </a:cubicBezTo>
                      <a:cubicBezTo>
                        <a:pt x="124" y="78"/>
                        <a:pt x="129" y="52"/>
                        <a:pt x="129" y="37"/>
                      </a:cubicBezTo>
                      <a:cubicBezTo>
                        <a:pt x="129" y="21"/>
                        <a:pt x="121" y="10"/>
                        <a:pt x="10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9" name="Oval 9"/>
                <p:cNvSpPr>
                  <a:spLocks noChangeArrowheads="1"/>
                </p:cNvSpPr>
                <p:nvPr/>
              </p:nvSpPr>
              <p:spPr bwMode="auto">
                <a:xfrm>
                  <a:off x="581529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30" name="Freeform 10"/>
                <p:cNvSpPr/>
                <p:nvPr/>
              </p:nvSpPr>
              <p:spPr bwMode="auto">
                <a:xfrm>
                  <a:off x="5540655" y="4402219"/>
                  <a:ext cx="949325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19 w 128"/>
                    <a:gd name="T5" fmla="*/ 5 h 118"/>
                    <a:gd name="T6" fmla="*/ 0 w 128"/>
                    <a:gd name="T7" fmla="*/ 37 h 118"/>
                    <a:gd name="T8" fmla="*/ 14 w 128"/>
                    <a:gd name="T9" fmla="*/ 114 h 118"/>
                    <a:gd name="T10" fmla="*/ 20 w 128"/>
                    <a:gd name="T11" fmla="*/ 118 h 118"/>
                    <a:gd name="T12" fmla="*/ 107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0" y="2"/>
                        <a:pt x="19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4" y="114"/>
                      </a:cubicBezTo>
                      <a:cubicBezTo>
                        <a:pt x="15" y="116"/>
                        <a:pt x="17" y="118"/>
                        <a:pt x="20" y="118"/>
                      </a:cubicBezTo>
                      <a:cubicBezTo>
                        <a:pt x="107" y="118"/>
                        <a:pt x="107" y="118"/>
                        <a:pt x="107" y="118"/>
                      </a:cubicBezTo>
                      <a:cubicBezTo>
                        <a:pt x="110" y="118"/>
                        <a:pt x="112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9" name="组合 98"/>
            <p:cNvGrpSpPr/>
            <p:nvPr/>
          </p:nvGrpSpPr>
          <p:grpSpPr>
            <a:xfrm>
              <a:off x="7447539" y="4541520"/>
              <a:ext cx="3392922" cy="733824"/>
              <a:chOff x="1278842" y="3957718"/>
              <a:chExt cx="6092200" cy="1317626"/>
            </a:xfrm>
            <a:grpFill/>
          </p:grpSpPr>
          <p:grpSp>
            <p:nvGrpSpPr>
              <p:cNvPr id="100" name="组合 99"/>
              <p:cNvGrpSpPr/>
              <p:nvPr/>
            </p:nvGrpSpPr>
            <p:grpSpPr>
              <a:xfrm>
                <a:off x="1278842" y="3957718"/>
                <a:ext cx="3000374" cy="1317626"/>
                <a:chOff x="3489606" y="3957718"/>
                <a:chExt cx="3000374" cy="1317626"/>
              </a:xfrm>
              <a:grpFill/>
            </p:grpSpPr>
            <p:sp>
              <p:nvSpPr>
                <p:cNvPr id="108" name="Oval 5"/>
                <p:cNvSpPr>
                  <a:spLocks noChangeArrowheads="1"/>
                </p:cNvSpPr>
                <p:nvPr/>
              </p:nvSpPr>
              <p:spPr bwMode="auto">
                <a:xfrm>
                  <a:off x="3770593" y="3957718"/>
                  <a:ext cx="37147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9" name="Freeform 6"/>
                <p:cNvSpPr/>
                <p:nvPr/>
              </p:nvSpPr>
              <p:spPr bwMode="auto">
                <a:xfrm>
                  <a:off x="3489606" y="4402219"/>
                  <a:ext cx="947737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20 w 128"/>
                    <a:gd name="T5" fmla="*/ 5 h 118"/>
                    <a:gd name="T6" fmla="*/ 0 w 128"/>
                    <a:gd name="T7" fmla="*/ 37 h 118"/>
                    <a:gd name="T8" fmla="*/ 15 w 128"/>
                    <a:gd name="T9" fmla="*/ 114 h 118"/>
                    <a:gd name="T10" fmla="*/ 20 w 128"/>
                    <a:gd name="T11" fmla="*/ 118 h 118"/>
                    <a:gd name="T12" fmla="*/ 108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5" y="116"/>
                        <a:pt x="18" y="118"/>
                        <a:pt x="20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0" y="118"/>
                        <a:pt x="113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0" name="Oval 7"/>
                <p:cNvSpPr>
                  <a:spLocks noChangeArrowheads="1"/>
                </p:cNvSpPr>
                <p:nvPr/>
              </p:nvSpPr>
              <p:spPr bwMode="auto">
                <a:xfrm>
                  <a:off x="479294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1" name="Freeform 8"/>
                <p:cNvSpPr/>
                <p:nvPr/>
              </p:nvSpPr>
              <p:spPr bwMode="auto">
                <a:xfrm>
                  <a:off x="4511956" y="4402219"/>
                  <a:ext cx="955675" cy="873125"/>
                </a:xfrm>
                <a:custGeom>
                  <a:avLst/>
                  <a:gdLst>
                    <a:gd name="T0" fmla="*/ 109 w 129"/>
                    <a:gd name="T1" fmla="*/ 5 h 118"/>
                    <a:gd name="T2" fmla="*/ 109 w 129"/>
                    <a:gd name="T3" fmla="*/ 5 h 118"/>
                    <a:gd name="T4" fmla="*/ 64 w 129"/>
                    <a:gd name="T5" fmla="*/ 1 h 118"/>
                    <a:gd name="T6" fmla="*/ 20 w 129"/>
                    <a:gd name="T7" fmla="*/ 5 h 118"/>
                    <a:gd name="T8" fmla="*/ 14 w 129"/>
                    <a:gd name="T9" fmla="*/ 8 h 118"/>
                    <a:gd name="T10" fmla="*/ 0 w 129"/>
                    <a:gd name="T11" fmla="*/ 37 h 118"/>
                    <a:gd name="T12" fmla="*/ 15 w 129"/>
                    <a:gd name="T13" fmla="*/ 114 h 118"/>
                    <a:gd name="T14" fmla="*/ 21 w 129"/>
                    <a:gd name="T15" fmla="*/ 118 h 118"/>
                    <a:gd name="T16" fmla="*/ 108 w 129"/>
                    <a:gd name="T17" fmla="*/ 118 h 118"/>
                    <a:gd name="T18" fmla="*/ 114 w 129"/>
                    <a:gd name="T19" fmla="*/ 114 h 118"/>
                    <a:gd name="T20" fmla="*/ 129 w 129"/>
                    <a:gd name="T21" fmla="*/ 37 h 118"/>
                    <a:gd name="T22" fmla="*/ 109 w 129"/>
                    <a:gd name="T23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9" h="118">
                      <a:moveTo>
                        <a:pt x="109" y="5"/>
                      </a:moveTo>
                      <a:cubicBezTo>
                        <a:pt x="109" y="5"/>
                        <a:pt x="109" y="5"/>
                        <a:pt x="109" y="5"/>
                      </a:cubicBezTo>
                      <a:cubicBezTo>
                        <a:pt x="98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18" y="6"/>
                        <a:pt x="16" y="7"/>
                        <a:pt x="14" y="8"/>
                      </a:cubicBezTo>
                      <a:cubicBezTo>
                        <a:pt x="5" y="13"/>
                        <a:pt x="0" y="24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6" y="116"/>
                        <a:pt x="18" y="118"/>
                        <a:pt x="21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1" y="118"/>
                        <a:pt x="113" y="116"/>
                        <a:pt x="114" y="114"/>
                      </a:cubicBezTo>
                      <a:cubicBezTo>
                        <a:pt x="124" y="78"/>
                        <a:pt x="129" y="52"/>
                        <a:pt x="129" y="37"/>
                      </a:cubicBezTo>
                      <a:cubicBezTo>
                        <a:pt x="129" y="21"/>
                        <a:pt x="121" y="10"/>
                        <a:pt x="10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2" name="Oval 9"/>
                <p:cNvSpPr>
                  <a:spLocks noChangeArrowheads="1"/>
                </p:cNvSpPr>
                <p:nvPr/>
              </p:nvSpPr>
              <p:spPr bwMode="auto">
                <a:xfrm>
                  <a:off x="581529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13" name="Freeform 10"/>
                <p:cNvSpPr/>
                <p:nvPr/>
              </p:nvSpPr>
              <p:spPr bwMode="auto">
                <a:xfrm>
                  <a:off x="5540655" y="4402219"/>
                  <a:ext cx="949325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19 w 128"/>
                    <a:gd name="T5" fmla="*/ 5 h 118"/>
                    <a:gd name="T6" fmla="*/ 0 w 128"/>
                    <a:gd name="T7" fmla="*/ 37 h 118"/>
                    <a:gd name="T8" fmla="*/ 14 w 128"/>
                    <a:gd name="T9" fmla="*/ 114 h 118"/>
                    <a:gd name="T10" fmla="*/ 20 w 128"/>
                    <a:gd name="T11" fmla="*/ 118 h 118"/>
                    <a:gd name="T12" fmla="*/ 107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0" y="2"/>
                        <a:pt x="19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4" y="114"/>
                      </a:cubicBezTo>
                      <a:cubicBezTo>
                        <a:pt x="15" y="116"/>
                        <a:pt x="17" y="118"/>
                        <a:pt x="20" y="118"/>
                      </a:cubicBezTo>
                      <a:cubicBezTo>
                        <a:pt x="107" y="118"/>
                        <a:pt x="107" y="118"/>
                        <a:pt x="107" y="118"/>
                      </a:cubicBezTo>
                      <a:cubicBezTo>
                        <a:pt x="110" y="118"/>
                        <a:pt x="112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01" name="组合 100"/>
              <p:cNvGrpSpPr/>
              <p:nvPr/>
            </p:nvGrpSpPr>
            <p:grpSpPr>
              <a:xfrm>
                <a:off x="4370668" y="3957718"/>
                <a:ext cx="3000374" cy="1317626"/>
                <a:chOff x="3489606" y="3957718"/>
                <a:chExt cx="3000374" cy="1317626"/>
              </a:xfrm>
              <a:grpFill/>
            </p:grpSpPr>
            <p:sp>
              <p:nvSpPr>
                <p:cNvPr id="102" name="Oval 5"/>
                <p:cNvSpPr>
                  <a:spLocks noChangeArrowheads="1"/>
                </p:cNvSpPr>
                <p:nvPr/>
              </p:nvSpPr>
              <p:spPr bwMode="auto">
                <a:xfrm>
                  <a:off x="3770593" y="3957718"/>
                  <a:ext cx="37147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3" name="Freeform 6"/>
                <p:cNvSpPr/>
                <p:nvPr/>
              </p:nvSpPr>
              <p:spPr bwMode="auto">
                <a:xfrm>
                  <a:off x="3489606" y="4402219"/>
                  <a:ext cx="947737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20 w 128"/>
                    <a:gd name="T5" fmla="*/ 5 h 118"/>
                    <a:gd name="T6" fmla="*/ 0 w 128"/>
                    <a:gd name="T7" fmla="*/ 37 h 118"/>
                    <a:gd name="T8" fmla="*/ 15 w 128"/>
                    <a:gd name="T9" fmla="*/ 114 h 118"/>
                    <a:gd name="T10" fmla="*/ 20 w 128"/>
                    <a:gd name="T11" fmla="*/ 118 h 118"/>
                    <a:gd name="T12" fmla="*/ 108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5" y="116"/>
                        <a:pt x="18" y="118"/>
                        <a:pt x="20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0" y="118"/>
                        <a:pt x="113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4" name="Oval 7"/>
                <p:cNvSpPr>
                  <a:spLocks noChangeArrowheads="1"/>
                </p:cNvSpPr>
                <p:nvPr/>
              </p:nvSpPr>
              <p:spPr bwMode="auto">
                <a:xfrm>
                  <a:off x="479294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5" name="Freeform 8"/>
                <p:cNvSpPr/>
                <p:nvPr/>
              </p:nvSpPr>
              <p:spPr bwMode="auto">
                <a:xfrm>
                  <a:off x="4511956" y="4402219"/>
                  <a:ext cx="955675" cy="873125"/>
                </a:xfrm>
                <a:custGeom>
                  <a:avLst/>
                  <a:gdLst>
                    <a:gd name="T0" fmla="*/ 109 w 129"/>
                    <a:gd name="T1" fmla="*/ 5 h 118"/>
                    <a:gd name="T2" fmla="*/ 109 w 129"/>
                    <a:gd name="T3" fmla="*/ 5 h 118"/>
                    <a:gd name="T4" fmla="*/ 64 w 129"/>
                    <a:gd name="T5" fmla="*/ 1 h 118"/>
                    <a:gd name="T6" fmla="*/ 20 w 129"/>
                    <a:gd name="T7" fmla="*/ 5 h 118"/>
                    <a:gd name="T8" fmla="*/ 14 w 129"/>
                    <a:gd name="T9" fmla="*/ 8 h 118"/>
                    <a:gd name="T10" fmla="*/ 0 w 129"/>
                    <a:gd name="T11" fmla="*/ 37 h 118"/>
                    <a:gd name="T12" fmla="*/ 15 w 129"/>
                    <a:gd name="T13" fmla="*/ 114 h 118"/>
                    <a:gd name="T14" fmla="*/ 21 w 129"/>
                    <a:gd name="T15" fmla="*/ 118 h 118"/>
                    <a:gd name="T16" fmla="*/ 108 w 129"/>
                    <a:gd name="T17" fmla="*/ 118 h 118"/>
                    <a:gd name="T18" fmla="*/ 114 w 129"/>
                    <a:gd name="T19" fmla="*/ 114 h 118"/>
                    <a:gd name="T20" fmla="*/ 129 w 129"/>
                    <a:gd name="T21" fmla="*/ 37 h 118"/>
                    <a:gd name="T22" fmla="*/ 109 w 129"/>
                    <a:gd name="T23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9" h="118">
                      <a:moveTo>
                        <a:pt x="109" y="5"/>
                      </a:moveTo>
                      <a:cubicBezTo>
                        <a:pt x="109" y="5"/>
                        <a:pt x="109" y="5"/>
                        <a:pt x="109" y="5"/>
                      </a:cubicBezTo>
                      <a:cubicBezTo>
                        <a:pt x="98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18" y="6"/>
                        <a:pt x="16" y="7"/>
                        <a:pt x="14" y="8"/>
                      </a:cubicBezTo>
                      <a:cubicBezTo>
                        <a:pt x="5" y="13"/>
                        <a:pt x="0" y="24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6" y="116"/>
                        <a:pt x="18" y="118"/>
                        <a:pt x="21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1" y="118"/>
                        <a:pt x="113" y="116"/>
                        <a:pt x="114" y="114"/>
                      </a:cubicBezTo>
                      <a:cubicBezTo>
                        <a:pt x="124" y="78"/>
                        <a:pt x="129" y="52"/>
                        <a:pt x="129" y="37"/>
                      </a:cubicBezTo>
                      <a:cubicBezTo>
                        <a:pt x="129" y="21"/>
                        <a:pt x="121" y="10"/>
                        <a:pt x="10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6" name="Oval 9"/>
                <p:cNvSpPr>
                  <a:spLocks noChangeArrowheads="1"/>
                </p:cNvSpPr>
                <p:nvPr/>
              </p:nvSpPr>
              <p:spPr bwMode="auto">
                <a:xfrm>
                  <a:off x="581529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7" name="Freeform 10"/>
                <p:cNvSpPr/>
                <p:nvPr/>
              </p:nvSpPr>
              <p:spPr bwMode="auto">
                <a:xfrm>
                  <a:off x="5540655" y="4402219"/>
                  <a:ext cx="949325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19 w 128"/>
                    <a:gd name="T5" fmla="*/ 5 h 118"/>
                    <a:gd name="T6" fmla="*/ 0 w 128"/>
                    <a:gd name="T7" fmla="*/ 37 h 118"/>
                    <a:gd name="T8" fmla="*/ 14 w 128"/>
                    <a:gd name="T9" fmla="*/ 114 h 118"/>
                    <a:gd name="T10" fmla="*/ 20 w 128"/>
                    <a:gd name="T11" fmla="*/ 118 h 118"/>
                    <a:gd name="T12" fmla="*/ 107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0" y="2"/>
                        <a:pt x="19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4" y="114"/>
                      </a:cubicBezTo>
                      <a:cubicBezTo>
                        <a:pt x="15" y="116"/>
                        <a:pt x="17" y="118"/>
                        <a:pt x="20" y="118"/>
                      </a:cubicBezTo>
                      <a:cubicBezTo>
                        <a:pt x="107" y="118"/>
                        <a:pt x="107" y="118"/>
                        <a:pt x="107" y="118"/>
                      </a:cubicBezTo>
                      <a:cubicBezTo>
                        <a:pt x="110" y="118"/>
                        <a:pt x="112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15" name="组合 114"/>
          <p:cNvGrpSpPr/>
          <p:nvPr/>
        </p:nvGrpSpPr>
        <p:grpSpPr>
          <a:xfrm>
            <a:off x="423627" y="5140960"/>
            <a:ext cx="8186277" cy="582471"/>
            <a:chOff x="527002" y="4541520"/>
            <a:chExt cx="10313459" cy="733824"/>
          </a:xfrm>
          <a:solidFill>
            <a:schemeClr val="accent2"/>
          </a:solidFill>
        </p:grpSpPr>
        <p:grpSp>
          <p:nvGrpSpPr>
            <p:cNvPr id="116" name="组合 115"/>
            <p:cNvGrpSpPr/>
            <p:nvPr/>
          </p:nvGrpSpPr>
          <p:grpSpPr>
            <a:xfrm>
              <a:off x="527002" y="4541520"/>
              <a:ext cx="3392922" cy="733824"/>
              <a:chOff x="1278842" y="3957718"/>
              <a:chExt cx="6092200" cy="1317626"/>
            </a:xfrm>
            <a:grpFill/>
          </p:grpSpPr>
          <p:grpSp>
            <p:nvGrpSpPr>
              <p:cNvPr id="147" name="组合 146"/>
              <p:cNvGrpSpPr/>
              <p:nvPr/>
            </p:nvGrpSpPr>
            <p:grpSpPr>
              <a:xfrm>
                <a:off x="1278842" y="3957718"/>
                <a:ext cx="3000374" cy="1317626"/>
                <a:chOff x="3489606" y="3957718"/>
                <a:chExt cx="3000374" cy="1317626"/>
              </a:xfrm>
              <a:grpFill/>
            </p:grpSpPr>
            <p:sp>
              <p:nvSpPr>
                <p:cNvPr id="155" name="Oval 5"/>
                <p:cNvSpPr>
                  <a:spLocks noChangeArrowheads="1"/>
                </p:cNvSpPr>
                <p:nvPr/>
              </p:nvSpPr>
              <p:spPr bwMode="auto">
                <a:xfrm>
                  <a:off x="3770593" y="3957718"/>
                  <a:ext cx="37147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6" name="Freeform 6"/>
                <p:cNvSpPr/>
                <p:nvPr/>
              </p:nvSpPr>
              <p:spPr bwMode="auto">
                <a:xfrm>
                  <a:off x="3489606" y="4402219"/>
                  <a:ext cx="947737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20 w 128"/>
                    <a:gd name="T5" fmla="*/ 5 h 118"/>
                    <a:gd name="T6" fmla="*/ 0 w 128"/>
                    <a:gd name="T7" fmla="*/ 37 h 118"/>
                    <a:gd name="T8" fmla="*/ 15 w 128"/>
                    <a:gd name="T9" fmla="*/ 114 h 118"/>
                    <a:gd name="T10" fmla="*/ 20 w 128"/>
                    <a:gd name="T11" fmla="*/ 118 h 118"/>
                    <a:gd name="T12" fmla="*/ 108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5" y="116"/>
                        <a:pt x="18" y="118"/>
                        <a:pt x="20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0" y="118"/>
                        <a:pt x="113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7" name="Oval 7"/>
                <p:cNvSpPr>
                  <a:spLocks noChangeArrowheads="1"/>
                </p:cNvSpPr>
                <p:nvPr/>
              </p:nvSpPr>
              <p:spPr bwMode="auto">
                <a:xfrm>
                  <a:off x="479294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8" name="Freeform 8"/>
                <p:cNvSpPr/>
                <p:nvPr/>
              </p:nvSpPr>
              <p:spPr bwMode="auto">
                <a:xfrm>
                  <a:off x="4511956" y="4402219"/>
                  <a:ext cx="955675" cy="873125"/>
                </a:xfrm>
                <a:custGeom>
                  <a:avLst/>
                  <a:gdLst>
                    <a:gd name="T0" fmla="*/ 109 w 129"/>
                    <a:gd name="T1" fmla="*/ 5 h 118"/>
                    <a:gd name="T2" fmla="*/ 109 w 129"/>
                    <a:gd name="T3" fmla="*/ 5 h 118"/>
                    <a:gd name="T4" fmla="*/ 64 w 129"/>
                    <a:gd name="T5" fmla="*/ 1 h 118"/>
                    <a:gd name="T6" fmla="*/ 20 w 129"/>
                    <a:gd name="T7" fmla="*/ 5 h 118"/>
                    <a:gd name="T8" fmla="*/ 14 w 129"/>
                    <a:gd name="T9" fmla="*/ 8 h 118"/>
                    <a:gd name="T10" fmla="*/ 0 w 129"/>
                    <a:gd name="T11" fmla="*/ 37 h 118"/>
                    <a:gd name="T12" fmla="*/ 15 w 129"/>
                    <a:gd name="T13" fmla="*/ 114 h 118"/>
                    <a:gd name="T14" fmla="*/ 21 w 129"/>
                    <a:gd name="T15" fmla="*/ 118 h 118"/>
                    <a:gd name="T16" fmla="*/ 108 w 129"/>
                    <a:gd name="T17" fmla="*/ 118 h 118"/>
                    <a:gd name="T18" fmla="*/ 114 w 129"/>
                    <a:gd name="T19" fmla="*/ 114 h 118"/>
                    <a:gd name="T20" fmla="*/ 129 w 129"/>
                    <a:gd name="T21" fmla="*/ 37 h 118"/>
                    <a:gd name="T22" fmla="*/ 109 w 129"/>
                    <a:gd name="T23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9" h="118">
                      <a:moveTo>
                        <a:pt x="109" y="5"/>
                      </a:moveTo>
                      <a:cubicBezTo>
                        <a:pt x="109" y="5"/>
                        <a:pt x="109" y="5"/>
                        <a:pt x="109" y="5"/>
                      </a:cubicBezTo>
                      <a:cubicBezTo>
                        <a:pt x="98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18" y="6"/>
                        <a:pt x="16" y="7"/>
                        <a:pt x="14" y="8"/>
                      </a:cubicBezTo>
                      <a:cubicBezTo>
                        <a:pt x="5" y="13"/>
                        <a:pt x="0" y="24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6" y="116"/>
                        <a:pt x="18" y="118"/>
                        <a:pt x="21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1" y="118"/>
                        <a:pt x="113" y="116"/>
                        <a:pt x="114" y="114"/>
                      </a:cubicBezTo>
                      <a:cubicBezTo>
                        <a:pt x="124" y="78"/>
                        <a:pt x="129" y="52"/>
                        <a:pt x="129" y="37"/>
                      </a:cubicBezTo>
                      <a:cubicBezTo>
                        <a:pt x="129" y="21"/>
                        <a:pt x="121" y="10"/>
                        <a:pt x="10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9" name="Oval 9"/>
                <p:cNvSpPr>
                  <a:spLocks noChangeArrowheads="1"/>
                </p:cNvSpPr>
                <p:nvPr/>
              </p:nvSpPr>
              <p:spPr bwMode="auto">
                <a:xfrm>
                  <a:off x="581529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0" name="Freeform 10"/>
                <p:cNvSpPr/>
                <p:nvPr/>
              </p:nvSpPr>
              <p:spPr bwMode="auto">
                <a:xfrm>
                  <a:off x="5540655" y="4402219"/>
                  <a:ext cx="949325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19 w 128"/>
                    <a:gd name="T5" fmla="*/ 5 h 118"/>
                    <a:gd name="T6" fmla="*/ 0 w 128"/>
                    <a:gd name="T7" fmla="*/ 37 h 118"/>
                    <a:gd name="T8" fmla="*/ 14 w 128"/>
                    <a:gd name="T9" fmla="*/ 114 h 118"/>
                    <a:gd name="T10" fmla="*/ 20 w 128"/>
                    <a:gd name="T11" fmla="*/ 118 h 118"/>
                    <a:gd name="T12" fmla="*/ 107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0" y="2"/>
                        <a:pt x="19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4" y="114"/>
                      </a:cubicBezTo>
                      <a:cubicBezTo>
                        <a:pt x="15" y="116"/>
                        <a:pt x="17" y="118"/>
                        <a:pt x="20" y="118"/>
                      </a:cubicBezTo>
                      <a:cubicBezTo>
                        <a:pt x="107" y="118"/>
                        <a:pt x="107" y="118"/>
                        <a:pt x="107" y="118"/>
                      </a:cubicBezTo>
                      <a:cubicBezTo>
                        <a:pt x="110" y="118"/>
                        <a:pt x="112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48" name="组合 147"/>
              <p:cNvGrpSpPr/>
              <p:nvPr/>
            </p:nvGrpSpPr>
            <p:grpSpPr>
              <a:xfrm>
                <a:off x="4370668" y="3957718"/>
                <a:ext cx="3000374" cy="1317626"/>
                <a:chOff x="3489606" y="3957718"/>
                <a:chExt cx="3000374" cy="1317626"/>
              </a:xfrm>
              <a:grpFill/>
            </p:grpSpPr>
            <p:sp>
              <p:nvSpPr>
                <p:cNvPr id="149" name="Oval 5"/>
                <p:cNvSpPr>
                  <a:spLocks noChangeArrowheads="1"/>
                </p:cNvSpPr>
                <p:nvPr/>
              </p:nvSpPr>
              <p:spPr bwMode="auto">
                <a:xfrm>
                  <a:off x="3770593" y="3957718"/>
                  <a:ext cx="37147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0" name="Freeform 6"/>
                <p:cNvSpPr/>
                <p:nvPr/>
              </p:nvSpPr>
              <p:spPr bwMode="auto">
                <a:xfrm>
                  <a:off x="3489606" y="4402219"/>
                  <a:ext cx="947737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20 w 128"/>
                    <a:gd name="T5" fmla="*/ 5 h 118"/>
                    <a:gd name="T6" fmla="*/ 0 w 128"/>
                    <a:gd name="T7" fmla="*/ 37 h 118"/>
                    <a:gd name="T8" fmla="*/ 15 w 128"/>
                    <a:gd name="T9" fmla="*/ 114 h 118"/>
                    <a:gd name="T10" fmla="*/ 20 w 128"/>
                    <a:gd name="T11" fmla="*/ 118 h 118"/>
                    <a:gd name="T12" fmla="*/ 108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5" y="116"/>
                        <a:pt x="18" y="118"/>
                        <a:pt x="20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0" y="118"/>
                        <a:pt x="113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1" name="Oval 7"/>
                <p:cNvSpPr>
                  <a:spLocks noChangeArrowheads="1"/>
                </p:cNvSpPr>
                <p:nvPr/>
              </p:nvSpPr>
              <p:spPr bwMode="auto">
                <a:xfrm>
                  <a:off x="479294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2" name="Freeform 8"/>
                <p:cNvSpPr/>
                <p:nvPr/>
              </p:nvSpPr>
              <p:spPr bwMode="auto">
                <a:xfrm>
                  <a:off x="4511956" y="4402219"/>
                  <a:ext cx="955675" cy="873125"/>
                </a:xfrm>
                <a:custGeom>
                  <a:avLst/>
                  <a:gdLst>
                    <a:gd name="T0" fmla="*/ 109 w 129"/>
                    <a:gd name="T1" fmla="*/ 5 h 118"/>
                    <a:gd name="T2" fmla="*/ 109 w 129"/>
                    <a:gd name="T3" fmla="*/ 5 h 118"/>
                    <a:gd name="T4" fmla="*/ 64 w 129"/>
                    <a:gd name="T5" fmla="*/ 1 h 118"/>
                    <a:gd name="T6" fmla="*/ 20 w 129"/>
                    <a:gd name="T7" fmla="*/ 5 h 118"/>
                    <a:gd name="T8" fmla="*/ 14 w 129"/>
                    <a:gd name="T9" fmla="*/ 8 h 118"/>
                    <a:gd name="T10" fmla="*/ 0 w 129"/>
                    <a:gd name="T11" fmla="*/ 37 h 118"/>
                    <a:gd name="T12" fmla="*/ 15 w 129"/>
                    <a:gd name="T13" fmla="*/ 114 h 118"/>
                    <a:gd name="T14" fmla="*/ 21 w 129"/>
                    <a:gd name="T15" fmla="*/ 118 h 118"/>
                    <a:gd name="T16" fmla="*/ 108 w 129"/>
                    <a:gd name="T17" fmla="*/ 118 h 118"/>
                    <a:gd name="T18" fmla="*/ 114 w 129"/>
                    <a:gd name="T19" fmla="*/ 114 h 118"/>
                    <a:gd name="T20" fmla="*/ 129 w 129"/>
                    <a:gd name="T21" fmla="*/ 37 h 118"/>
                    <a:gd name="T22" fmla="*/ 109 w 129"/>
                    <a:gd name="T23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9" h="118">
                      <a:moveTo>
                        <a:pt x="109" y="5"/>
                      </a:moveTo>
                      <a:cubicBezTo>
                        <a:pt x="109" y="5"/>
                        <a:pt x="109" y="5"/>
                        <a:pt x="109" y="5"/>
                      </a:cubicBezTo>
                      <a:cubicBezTo>
                        <a:pt x="98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18" y="6"/>
                        <a:pt x="16" y="7"/>
                        <a:pt x="14" y="8"/>
                      </a:cubicBezTo>
                      <a:cubicBezTo>
                        <a:pt x="5" y="13"/>
                        <a:pt x="0" y="24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6" y="116"/>
                        <a:pt x="18" y="118"/>
                        <a:pt x="21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1" y="118"/>
                        <a:pt x="113" y="116"/>
                        <a:pt x="114" y="114"/>
                      </a:cubicBezTo>
                      <a:cubicBezTo>
                        <a:pt x="124" y="78"/>
                        <a:pt x="129" y="52"/>
                        <a:pt x="129" y="37"/>
                      </a:cubicBezTo>
                      <a:cubicBezTo>
                        <a:pt x="129" y="21"/>
                        <a:pt x="121" y="10"/>
                        <a:pt x="10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3" name="Oval 9"/>
                <p:cNvSpPr>
                  <a:spLocks noChangeArrowheads="1"/>
                </p:cNvSpPr>
                <p:nvPr/>
              </p:nvSpPr>
              <p:spPr bwMode="auto">
                <a:xfrm>
                  <a:off x="581529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54" name="Freeform 10"/>
                <p:cNvSpPr/>
                <p:nvPr/>
              </p:nvSpPr>
              <p:spPr bwMode="auto">
                <a:xfrm>
                  <a:off x="5540655" y="4402219"/>
                  <a:ext cx="949325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19 w 128"/>
                    <a:gd name="T5" fmla="*/ 5 h 118"/>
                    <a:gd name="T6" fmla="*/ 0 w 128"/>
                    <a:gd name="T7" fmla="*/ 37 h 118"/>
                    <a:gd name="T8" fmla="*/ 14 w 128"/>
                    <a:gd name="T9" fmla="*/ 114 h 118"/>
                    <a:gd name="T10" fmla="*/ 20 w 128"/>
                    <a:gd name="T11" fmla="*/ 118 h 118"/>
                    <a:gd name="T12" fmla="*/ 107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0" y="2"/>
                        <a:pt x="19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4" y="114"/>
                      </a:cubicBezTo>
                      <a:cubicBezTo>
                        <a:pt x="15" y="116"/>
                        <a:pt x="17" y="118"/>
                        <a:pt x="20" y="118"/>
                      </a:cubicBezTo>
                      <a:cubicBezTo>
                        <a:pt x="107" y="118"/>
                        <a:pt x="107" y="118"/>
                        <a:pt x="107" y="118"/>
                      </a:cubicBezTo>
                      <a:cubicBezTo>
                        <a:pt x="110" y="118"/>
                        <a:pt x="112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7" name="组合 116"/>
            <p:cNvGrpSpPr/>
            <p:nvPr/>
          </p:nvGrpSpPr>
          <p:grpSpPr>
            <a:xfrm>
              <a:off x="3971242" y="4541520"/>
              <a:ext cx="3392922" cy="733824"/>
              <a:chOff x="1278842" y="3957718"/>
              <a:chExt cx="6092200" cy="1317626"/>
            </a:xfrm>
            <a:grpFill/>
          </p:grpSpPr>
          <p:grpSp>
            <p:nvGrpSpPr>
              <p:cNvPr id="133" name="组合 132"/>
              <p:cNvGrpSpPr/>
              <p:nvPr/>
            </p:nvGrpSpPr>
            <p:grpSpPr>
              <a:xfrm>
                <a:off x="1278842" y="3957718"/>
                <a:ext cx="3000374" cy="1317626"/>
                <a:chOff x="3489606" y="3957718"/>
                <a:chExt cx="3000374" cy="1317626"/>
              </a:xfrm>
              <a:grpFill/>
            </p:grpSpPr>
            <p:sp>
              <p:nvSpPr>
                <p:cNvPr id="141" name="Oval 5"/>
                <p:cNvSpPr>
                  <a:spLocks noChangeArrowheads="1"/>
                </p:cNvSpPr>
                <p:nvPr/>
              </p:nvSpPr>
              <p:spPr bwMode="auto">
                <a:xfrm>
                  <a:off x="3770593" y="3957718"/>
                  <a:ext cx="37147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2" name="Freeform 6"/>
                <p:cNvSpPr/>
                <p:nvPr/>
              </p:nvSpPr>
              <p:spPr bwMode="auto">
                <a:xfrm>
                  <a:off x="3489606" y="4402219"/>
                  <a:ext cx="947737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20 w 128"/>
                    <a:gd name="T5" fmla="*/ 5 h 118"/>
                    <a:gd name="T6" fmla="*/ 0 w 128"/>
                    <a:gd name="T7" fmla="*/ 37 h 118"/>
                    <a:gd name="T8" fmla="*/ 15 w 128"/>
                    <a:gd name="T9" fmla="*/ 114 h 118"/>
                    <a:gd name="T10" fmla="*/ 20 w 128"/>
                    <a:gd name="T11" fmla="*/ 118 h 118"/>
                    <a:gd name="T12" fmla="*/ 108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5" y="116"/>
                        <a:pt x="18" y="118"/>
                        <a:pt x="20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0" y="118"/>
                        <a:pt x="113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3" name="Oval 7"/>
                <p:cNvSpPr>
                  <a:spLocks noChangeArrowheads="1"/>
                </p:cNvSpPr>
                <p:nvPr/>
              </p:nvSpPr>
              <p:spPr bwMode="auto">
                <a:xfrm>
                  <a:off x="479294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4" name="Freeform 8"/>
                <p:cNvSpPr/>
                <p:nvPr/>
              </p:nvSpPr>
              <p:spPr bwMode="auto">
                <a:xfrm>
                  <a:off x="4511956" y="4402219"/>
                  <a:ext cx="955675" cy="873125"/>
                </a:xfrm>
                <a:custGeom>
                  <a:avLst/>
                  <a:gdLst>
                    <a:gd name="T0" fmla="*/ 109 w 129"/>
                    <a:gd name="T1" fmla="*/ 5 h 118"/>
                    <a:gd name="T2" fmla="*/ 109 w 129"/>
                    <a:gd name="T3" fmla="*/ 5 h 118"/>
                    <a:gd name="T4" fmla="*/ 64 w 129"/>
                    <a:gd name="T5" fmla="*/ 1 h 118"/>
                    <a:gd name="T6" fmla="*/ 20 w 129"/>
                    <a:gd name="T7" fmla="*/ 5 h 118"/>
                    <a:gd name="T8" fmla="*/ 14 w 129"/>
                    <a:gd name="T9" fmla="*/ 8 h 118"/>
                    <a:gd name="T10" fmla="*/ 0 w 129"/>
                    <a:gd name="T11" fmla="*/ 37 h 118"/>
                    <a:gd name="T12" fmla="*/ 15 w 129"/>
                    <a:gd name="T13" fmla="*/ 114 h 118"/>
                    <a:gd name="T14" fmla="*/ 21 w 129"/>
                    <a:gd name="T15" fmla="*/ 118 h 118"/>
                    <a:gd name="T16" fmla="*/ 108 w 129"/>
                    <a:gd name="T17" fmla="*/ 118 h 118"/>
                    <a:gd name="T18" fmla="*/ 114 w 129"/>
                    <a:gd name="T19" fmla="*/ 114 h 118"/>
                    <a:gd name="T20" fmla="*/ 129 w 129"/>
                    <a:gd name="T21" fmla="*/ 37 h 118"/>
                    <a:gd name="T22" fmla="*/ 109 w 129"/>
                    <a:gd name="T23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9" h="118">
                      <a:moveTo>
                        <a:pt x="109" y="5"/>
                      </a:moveTo>
                      <a:cubicBezTo>
                        <a:pt x="109" y="5"/>
                        <a:pt x="109" y="5"/>
                        <a:pt x="109" y="5"/>
                      </a:cubicBezTo>
                      <a:cubicBezTo>
                        <a:pt x="98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18" y="6"/>
                        <a:pt x="16" y="7"/>
                        <a:pt x="14" y="8"/>
                      </a:cubicBezTo>
                      <a:cubicBezTo>
                        <a:pt x="5" y="13"/>
                        <a:pt x="0" y="24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6" y="116"/>
                        <a:pt x="18" y="118"/>
                        <a:pt x="21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1" y="118"/>
                        <a:pt x="113" y="116"/>
                        <a:pt x="114" y="114"/>
                      </a:cubicBezTo>
                      <a:cubicBezTo>
                        <a:pt x="124" y="78"/>
                        <a:pt x="129" y="52"/>
                        <a:pt x="129" y="37"/>
                      </a:cubicBezTo>
                      <a:cubicBezTo>
                        <a:pt x="129" y="21"/>
                        <a:pt x="121" y="10"/>
                        <a:pt x="10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5" name="Oval 9"/>
                <p:cNvSpPr>
                  <a:spLocks noChangeArrowheads="1"/>
                </p:cNvSpPr>
                <p:nvPr/>
              </p:nvSpPr>
              <p:spPr bwMode="auto">
                <a:xfrm>
                  <a:off x="581529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6" name="Freeform 10"/>
                <p:cNvSpPr/>
                <p:nvPr/>
              </p:nvSpPr>
              <p:spPr bwMode="auto">
                <a:xfrm>
                  <a:off x="5540655" y="4402219"/>
                  <a:ext cx="949325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19 w 128"/>
                    <a:gd name="T5" fmla="*/ 5 h 118"/>
                    <a:gd name="T6" fmla="*/ 0 w 128"/>
                    <a:gd name="T7" fmla="*/ 37 h 118"/>
                    <a:gd name="T8" fmla="*/ 14 w 128"/>
                    <a:gd name="T9" fmla="*/ 114 h 118"/>
                    <a:gd name="T10" fmla="*/ 20 w 128"/>
                    <a:gd name="T11" fmla="*/ 118 h 118"/>
                    <a:gd name="T12" fmla="*/ 107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0" y="2"/>
                        <a:pt x="19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4" y="114"/>
                      </a:cubicBezTo>
                      <a:cubicBezTo>
                        <a:pt x="15" y="116"/>
                        <a:pt x="17" y="118"/>
                        <a:pt x="20" y="118"/>
                      </a:cubicBezTo>
                      <a:cubicBezTo>
                        <a:pt x="107" y="118"/>
                        <a:pt x="107" y="118"/>
                        <a:pt x="107" y="118"/>
                      </a:cubicBezTo>
                      <a:cubicBezTo>
                        <a:pt x="110" y="118"/>
                        <a:pt x="112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4" name="组合 133"/>
              <p:cNvGrpSpPr/>
              <p:nvPr/>
            </p:nvGrpSpPr>
            <p:grpSpPr>
              <a:xfrm>
                <a:off x="4370668" y="3957718"/>
                <a:ext cx="3000374" cy="1317626"/>
                <a:chOff x="3489606" y="3957718"/>
                <a:chExt cx="3000374" cy="1317626"/>
              </a:xfrm>
              <a:grpFill/>
            </p:grpSpPr>
            <p:sp>
              <p:nvSpPr>
                <p:cNvPr id="135" name="Oval 5"/>
                <p:cNvSpPr>
                  <a:spLocks noChangeArrowheads="1"/>
                </p:cNvSpPr>
                <p:nvPr/>
              </p:nvSpPr>
              <p:spPr bwMode="auto">
                <a:xfrm>
                  <a:off x="3770593" y="3957718"/>
                  <a:ext cx="37147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6" name="Freeform 6"/>
                <p:cNvSpPr/>
                <p:nvPr/>
              </p:nvSpPr>
              <p:spPr bwMode="auto">
                <a:xfrm>
                  <a:off x="3489606" y="4402219"/>
                  <a:ext cx="947737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20 w 128"/>
                    <a:gd name="T5" fmla="*/ 5 h 118"/>
                    <a:gd name="T6" fmla="*/ 0 w 128"/>
                    <a:gd name="T7" fmla="*/ 37 h 118"/>
                    <a:gd name="T8" fmla="*/ 15 w 128"/>
                    <a:gd name="T9" fmla="*/ 114 h 118"/>
                    <a:gd name="T10" fmla="*/ 20 w 128"/>
                    <a:gd name="T11" fmla="*/ 118 h 118"/>
                    <a:gd name="T12" fmla="*/ 108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5" y="116"/>
                        <a:pt x="18" y="118"/>
                        <a:pt x="20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0" y="118"/>
                        <a:pt x="113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7" name="Oval 7"/>
                <p:cNvSpPr>
                  <a:spLocks noChangeArrowheads="1"/>
                </p:cNvSpPr>
                <p:nvPr/>
              </p:nvSpPr>
              <p:spPr bwMode="auto">
                <a:xfrm>
                  <a:off x="479294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8" name="Freeform 8"/>
                <p:cNvSpPr/>
                <p:nvPr/>
              </p:nvSpPr>
              <p:spPr bwMode="auto">
                <a:xfrm>
                  <a:off x="4511956" y="4402219"/>
                  <a:ext cx="955675" cy="873125"/>
                </a:xfrm>
                <a:custGeom>
                  <a:avLst/>
                  <a:gdLst>
                    <a:gd name="T0" fmla="*/ 109 w 129"/>
                    <a:gd name="T1" fmla="*/ 5 h 118"/>
                    <a:gd name="T2" fmla="*/ 109 w 129"/>
                    <a:gd name="T3" fmla="*/ 5 h 118"/>
                    <a:gd name="T4" fmla="*/ 64 w 129"/>
                    <a:gd name="T5" fmla="*/ 1 h 118"/>
                    <a:gd name="T6" fmla="*/ 20 w 129"/>
                    <a:gd name="T7" fmla="*/ 5 h 118"/>
                    <a:gd name="T8" fmla="*/ 14 w 129"/>
                    <a:gd name="T9" fmla="*/ 8 h 118"/>
                    <a:gd name="T10" fmla="*/ 0 w 129"/>
                    <a:gd name="T11" fmla="*/ 37 h 118"/>
                    <a:gd name="T12" fmla="*/ 15 w 129"/>
                    <a:gd name="T13" fmla="*/ 114 h 118"/>
                    <a:gd name="T14" fmla="*/ 21 w 129"/>
                    <a:gd name="T15" fmla="*/ 118 h 118"/>
                    <a:gd name="T16" fmla="*/ 108 w 129"/>
                    <a:gd name="T17" fmla="*/ 118 h 118"/>
                    <a:gd name="T18" fmla="*/ 114 w 129"/>
                    <a:gd name="T19" fmla="*/ 114 h 118"/>
                    <a:gd name="T20" fmla="*/ 129 w 129"/>
                    <a:gd name="T21" fmla="*/ 37 h 118"/>
                    <a:gd name="T22" fmla="*/ 109 w 129"/>
                    <a:gd name="T23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9" h="118">
                      <a:moveTo>
                        <a:pt x="109" y="5"/>
                      </a:moveTo>
                      <a:cubicBezTo>
                        <a:pt x="109" y="5"/>
                        <a:pt x="109" y="5"/>
                        <a:pt x="109" y="5"/>
                      </a:cubicBezTo>
                      <a:cubicBezTo>
                        <a:pt x="98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18" y="6"/>
                        <a:pt x="16" y="7"/>
                        <a:pt x="14" y="8"/>
                      </a:cubicBezTo>
                      <a:cubicBezTo>
                        <a:pt x="5" y="13"/>
                        <a:pt x="0" y="24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6" y="116"/>
                        <a:pt x="18" y="118"/>
                        <a:pt x="21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1" y="118"/>
                        <a:pt x="113" y="116"/>
                        <a:pt x="114" y="114"/>
                      </a:cubicBezTo>
                      <a:cubicBezTo>
                        <a:pt x="124" y="78"/>
                        <a:pt x="129" y="52"/>
                        <a:pt x="129" y="37"/>
                      </a:cubicBezTo>
                      <a:cubicBezTo>
                        <a:pt x="129" y="21"/>
                        <a:pt x="121" y="10"/>
                        <a:pt x="10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9" name="Oval 9"/>
                <p:cNvSpPr>
                  <a:spLocks noChangeArrowheads="1"/>
                </p:cNvSpPr>
                <p:nvPr/>
              </p:nvSpPr>
              <p:spPr bwMode="auto">
                <a:xfrm>
                  <a:off x="581529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40" name="Freeform 10"/>
                <p:cNvSpPr/>
                <p:nvPr/>
              </p:nvSpPr>
              <p:spPr bwMode="auto">
                <a:xfrm>
                  <a:off x="5540655" y="4402219"/>
                  <a:ext cx="949325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19 w 128"/>
                    <a:gd name="T5" fmla="*/ 5 h 118"/>
                    <a:gd name="T6" fmla="*/ 0 w 128"/>
                    <a:gd name="T7" fmla="*/ 37 h 118"/>
                    <a:gd name="T8" fmla="*/ 14 w 128"/>
                    <a:gd name="T9" fmla="*/ 114 h 118"/>
                    <a:gd name="T10" fmla="*/ 20 w 128"/>
                    <a:gd name="T11" fmla="*/ 118 h 118"/>
                    <a:gd name="T12" fmla="*/ 107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0" y="2"/>
                        <a:pt x="19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4" y="114"/>
                      </a:cubicBezTo>
                      <a:cubicBezTo>
                        <a:pt x="15" y="116"/>
                        <a:pt x="17" y="118"/>
                        <a:pt x="20" y="118"/>
                      </a:cubicBezTo>
                      <a:cubicBezTo>
                        <a:pt x="107" y="118"/>
                        <a:pt x="107" y="118"/>
                        <a:pt x="107" y="118"/>
                      </a:cubicBezTo>
                      <a:cubicBezTo>
                        <a:pt x="110" y="118"/>
                        <a:pt x="112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18" name="组合 117"/>
            <p:cNvGrpSpPr/>
            <p:nvPr/>
          </p:nvGrpSpPr>
          <p:grpSpPr>
            <a:xfrm>
              <a:off x="7447539" y="4541520"/>
              <a:ext cx="3392922" cy="733824"/>
              <a:chOff x="1278842" y="3957718"/>
              <a:chExt cx="6092200" cy="1317626"/>
            </a:xfrm>
            <a:grpFill/>
          </p:grpSpPr>
          <p:grpSp>
            <p:nvGrpSpPr>
              <p:cNvPr id="119" name="组合 118"/>
              <p:cNvGrpSpPr/>
              <p:nvPr/>
            </p:nvGrpSpPr>
            <p:grpSpPr>
              <a:xfrm>
                <a:off x="1278842" y="3957718"/>
                <a:ext cx="3000374" cy="1317626"/>
                <a:chOff x="3489606" y="3957718"/>
                <a:chExt cx="3000374" cy="1317626"/>
              </a:xfrm>
              <a:grpFill/>
            </p:grpSpPr>
            <p:sp>
              <p:nvSpPr>
                <p:cNvPr id="127" name="Oval 5"/>
                <p:cNvSpPr>
                  <a:spLocks noChangeArrowheads="1"/>
                </p:cNvSpPr>
                <p:nvPr/>
              </p:nvSpPr>
              <p:spPr bwMode="auto">
                <a:xfrm>
                  <a:off x="3770593" y="3957718"/>
                  <a:ext cx="37147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8" name="Freeform 6"/>
                <p:cNvSpPr/>
                <p:nvPr/>
              </p:nvSpPr>
              <p:spPr bwMode="auto">
                <a:xfrm>
                  <a:off x="3489606" y="4402219"/>
                  <a:ext cx="947737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20 w 128"/>
                    <a:gd name="T5" fmla="*/ 5 h 118"/>
                    <a:gd name="T6" fmla="*/ 0 w 128"/>
                    <a:gd name="T7" fmla="*/ 37 h 118"/>
                    <a:gd name="T8" fmla="*/ 15 w 128"/>
                    <a:gd name="T9" fmla="*/ 114 h 118"/>
                    <a:gd name="T10" fmla="*/ 20 w 128"/>
                    <a:gd name="T11" fmla="*/ 118 h 118"/>
                    <a:gd name="T12" fmla="*/ 108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5" y="116"/>
                        <a:pt x="18" y="118"/>
                        <a:pt x="20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0" y="118"/>
                        <a:pt x="113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9" name="Oval 7"/>
                <p:cNvSpPr>
                  <a:spLocks noChangeArrowheads="1"/>
                </p:cNvSpPr>
                <p:nvPr/>
              </p:nvSpPr>
              <p:spPr bwMode="auto">
                <a:xfrm>
                  <a:off x="479294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0" name="Freeform 8"/>
                <p:cNvSpPr/>
                <p:nvPr/>
              </p:nvSpPr>
              <p:spPr bwMode="auto">
                <a:xfrm>
                  <a:off x="4511956" y="4402219"/>
                  <a:ext cx="955675" cy="873125"/>
                </a:xfrm>
                <a:custGeom>
                  <a:avLst/>
                  <a:gdLst>
                    <a:gd name="T0" fmla="*/ 109 w 129"/>
                    <a:gd name="T1" fmla="*/ 5 h 118"/>
                    <a:gd name="T2" fmla="*/ 109 w 129"/>
                    <a:gd name="T3" fmla="*/ 5 h 118"/>
                    <a:gd name="T4" fmla="*/ 64 w 129"/>
                    <a:gd name="T5" fmla="*/ 1 h 118"/>
                    <a:gd name="T6" fmla="*/ 20 w 129"/>
                    <a:gd name="T7" fmla="*/ 5 h 118"/>
                    <a:gd name="T8" fmla="*/ 14 w 129"/>
                    <a:gd name="T9" fmla="*/ 8 h 118"/>
                    <a:gd name="T10" fmla="*/ 0 w 129"/>
                    <a:gd name="T11" fmla="*/ 37 h 118"/>
                    <a:gd name="T12" fmla="*/ 15 w 129"/>
                    <a:gd name="T13" fmla="*/ 114 h 118"/>
                    <a:gd name="T14" fmla="*/ 21 w 129"/>
                    <a:gd name="T15" fmla="*/ 118 h 118"/>
                    <a:gd name="T16" fmla="*/ 108 w 129"/>
                    <a:gd name="T17" fmla="*/ 118 h 118"/>
                    <a:gd name="T18" fmla="*/ 114 w 129"/>
                    <a:gd name="T19" fmla="*/ 114 h 118"/>
                    <a:gd name="T20" fmla="*/ 129 w 129"/>
                    <a:gd name="T21" fmla="*/ 37 h 118"/>
                    <a:gd name="T22" fmla="*/ 109 w 129"/>
                    <a:gd name="T23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9" h="118">
                      <a:moveTo>
                        <a:pt x="109" y="5"/>
                      </a:moveTo>
                      <a:cubicBezTo>
                        <a:pt x="109" y="5"/>
                        <a:pt x="109" y="5"/>
                        <a:pt x="109" y="5"/>
                      </a:cubicBezTo>
                      <a:cubicBezTo>
                        <a:pt x="98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18" y="6"/>
                        <a:pt x="16" y="7"/>
                        <a:pt x="14" y="8"/>
                      </a:cubicBezTo>
                      <a:cubicBezTo>
                        <a:pt x="5" y="13"/>
                        <a:pt x="0" y="24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6" y="116"/>
                        <a:pt x="18" y="118"/>
                        <a:pt x="21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1" y="118"/>
                        <a:pt x="113" y="116"/>
                        <a:pt x="114" y="114"/>
                      </a:cubicBezTo>
                      <a:cubicBezTo>
                        <a:pt x="124" y="78"/>
                        <a:pt x="129" y="52"/>
                        <a:pt x="129" y="37"/>
                      </a:cubicBezTo>
                      <a:cubicBezTo>
                        <a:pt x="129" y="21"/>
                        <a:pt x="121" y="10"/>
                        <a:pt x="10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1" name="Oval 9"/>
                <p:cNvSpPr>
                  <a:spLocks noChangeArrowheads="1"/>
                </p:cNvSpPr>
                <p:nvPr/>
              </p:nvSpPr>
              <p:spPr bwMode="auto">
                <a:xfrm>
                  <a:off x="581529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32" name="Freeform 10"/>
                <p:cNvSpPr/>
                <p:nvPr/>
              </p:nvSpPr>
              <p:spPr bwMode="auto">
                <a:xfrm>
                  <a:off x="5540655" y="4402219"/>
                  <a:ext cx="949325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19 w 128"/>
                    <a:gd name="T5" fmla="*/ 5 h 118"/>
                    <a:gd name="T6" fmla="*/ 0 w 128"/>
                    <a:gd name="T7" fmla="*/ 37 h 118"/>
                    <a:gd name="T8" fmla="*/ 14 w 128"/>
                    <a:gd name="T9" fmla="*/ 114 h 118"/>
                    <a:gd name="T10" fmla="*/ 20 w 128"/>
                    <a:gd name="T11" fmla="*/ 118 h 118"/>
                    <a:gd name="T12" fmla="*/ 107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0" y="2"/>
                        <a:pt x="19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4" y="114"/>
                      </a:cubicBezTo>
                      <a:cubicBezTo>
                        <a:pt x="15" y="116"/>
                        <a:pt x="17" y="118"/>
                        <a:pt x="20" y="118"/>
                      </a:cubicBezTo>
                      <a:cubicBezTo>
                        <a:pt x="107" y="118"/>
                        <a:pt x="107" y="118"/>
                        <a:pt x="107" y="118"/>
                      </a:cubicBezTo>
                      <a:cubicBezTo>
                        <a:pt x="110" y="118"/>
                        <a:pt x="112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20" name="组合 119"/>
              <p:cNvGrpSpPr/>
              <p:nvPr/>
            </p:nvGrpSpPr>
            <p:grpSpPr>
              <a:xfrm>
                <a:off x="4370668" y="3957718"/>
                <a:ext cx="3000374" cy="1317626"/>
                <a:chOff x="3489606" y="3957718"/>
                <a:chExt cx="3000374" cy="1317626"/>
              </a:xfrm>
              <a:grpFill/>
            </p:grpSpPr>
            <p:sp>
              <p:nvSpPr>
                <p:cNvPr id="121" name="Oval 5"/>
                <p:cNvSpPr>
                  <a:spLocks noChangeArrowheads="1"/>
                </p:cNvSpPr>
                <p:nvPr/>
              </p:nvSpPr>
              <p:spPr bwMode="auto">
                <a:xfrm>
                  <a:off x="3770593" y="3957718"/>
                  <a:ext cx="37147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2" name="Freeform 6"/>
                <p:cNvSpPr/>
                <p:nvPr/>
              </p:nvSpPr>
              <p:spPr bwMode="auto">
                <a:xfrm>
                  <a:off x="3489606" y="4402219"/>
                  <a:ext cx="947737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20 w 128"/>
                    <a:gd name="T5" fmla="*/ 5 h 118"/>
                    <a:gd name="T6" fmla="*/ 0 w 128"/>
                    <a:gd name="T7" fmla="*/ 37 h 118"/>
                    <a:gd name="T8" fmla="*/ 15 w 128"/>
                    <a:gd name="T9" fmla="*/ 114 h 118"/>
                    <a:gd name="T10" fmla="*/ 20 w 128"/>
                    <a:gd name="T11" fmla="*/ 118 h 118"/>
                    <a:gd name="T12" fmla="*/ 108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5" y="116"/>
                        <a:pt x="18" y="118"/>
                        <a:pt x="20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0" y="118"/>
                        <a:pt x="113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3" name="Oval 7"/>
                <p:cNvSpPr>
                  <a:spLocks noChangeArrowheads="1"/>
                </p:cNvSpPr>
                <p:nvPr/>
              </p:nvSpPr>
              <p:spPr bwMode="auto">
                <a:xfrm>
                  <a:off x="479294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4" name="Freeform 8"/>
                <p:cNvSpPr/>
                <p:nvPr/>
              </p:nvSpPr>
              <p:spPr bwMode="auto">
                <a:xfrm>
                  <a:off x="4511956" y="4402219"/>
                  <a:ext cx="955675" cy="873125"/>
                </a:xfrm>
                <a:custGeom>
                  <a:avLst/>
                  <a:gdLst>
                    <a:gd name="T0" fmla="*/ 109 w 129"/>
                    <a:gd name="T1" fmla="*/ 5 h 118"/>
                    <a:gd name="T2" fmla="*/ 109 w 129"/>
                    <a:gd name="T3" fmla="*/ 5 h 118"/>
                    <a:gd name="T4" fmla="*/ 64 w 129"/>
                    <a:gd name="T5" fmla="*/ 1 h 118"/>
                    <a:gd name="T6" fmla="*/ 20 w 129"/>
                    <a:gd name="T7" fmla="*/ 5 h 118"/>
                    <a:gd name="T8" fmla="*/ 14 w 129"/>
                    <a:gd name="T9" fmla="*/ 8 h 118"/>
                    <a:gd name="T10" fmla="*/ 0 w 129"/>
                    <a:gd name="T11" fmla="*/ 37 h 118"/>
                    <a:gd name="T12" fmla="*/ 15 w 129"/>
                    <a:gd name="T13" fmla="*/ 114 h 118"/>
                    <a:gd name="T14" fmla="*/ 21 w 129"/>
                    <a:gd name="T15" fmla="*/ 118 h 118"/>
                    <a:gd name="T16" fmla="*/ 108 w 129"/>
                    <a:gd name="T17" fmla="*/ 118 h 118"/>
                    <a:gd name="T18" fmla="*/ 114 w 129"/>
                    <a:gd name="T19" fmla="*/ 114 h 118"/>
                    <a:gd name="T20" fmla="*/ 129 w 129"/>
                    <a:gd name="T21" fmla="*/ 37 h 118"/>
                    <a:gd name="T22" fmla="*/ 109 w 129"/>
                    <a:gd name="T23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9" h="118">
                      <a:moveTo>
                        <a:pt x="109" y="5"/>
                      </a:moveTo>
                      <a:cubicBezTo>
                        <a:pt x="109" y="5"/>
                        <a:pt x="109" y="5"/>
                        <a:pt x="109" y="5"/>
                      </a:cubicBezTo>
                      <a:cubicBezTo>
                        <a:pt x="98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18" y="6"/>
                        <a:pt x="16" y="7"/>
                        <a:pt x="14" y="8"/>
                      </a:cubicBezTo>
                      <a:cubicBezTo>
                        <a:pt x="5" y="13"/>
                        <a:pt x="0" y="24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6" y="116"/>
                        <a:pt x="18" y="118"/>
                        <a:pt x="21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1" y="118"/>
                        <a:pt x="113" y="116"/>
                        <a:pt x="114" y="114"/>
                      </a:cubicBezTo>
                      <a:cubicBezTo>
                        <a:pt x="124" y="78"/>
                        <a:pt x="129" y="52"/>
                        <a:pt x="129" y="37"/>
                      </a:cubicBezTo>
                      <a:cubicBezTo>
                        <a:pt x="129" y="21"/>
                        <a:pt x="121" y="10"/>
                        <a:pt x="10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5" name="Oval 9"/>
                <p:cNvSpPr>
                  <a:spLocks noChangeArrowheads="1"/>
                </p:cNvSpPr>
                <p:nvPr/>
              </p:nvSpPr>
              <p:spPr bwMode="auto">
                <a:xfrm>
                  <a:off x="581529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26" name="Freeform 10"/>
                <p:cNvSpPr/>
                <p:nvPr/>
              </p:nvSpPr>
              <p:spPr bwMode="auto">
                <a:xfrm>
                  <a:off x="5540655" y="4402219"/>
                  <a:ext cx="949325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19 w 128"/>
                    <a:gd name="T5" fmla="*/ 5 h 118"/>
                    <a:gd name="T6" fmla="*/ 0 w 128"/>
                    <a:gd name="T7" fmla="*/ 37 h 118"/>
                    <a:gd name="T8" fmla="*/ 14 w 128"/>
                    <a:gd name="T9" fmla="*/ 114 h 118"/>
                    <a:gd name="T10" fmla="*/ 20 w 128"/>
                    <a:gd name="T11" fmla="*/ 118 h 118"/>
                    <a:gd name="T12" fmla="*/ 107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0" y="2"/>
                        <a:pt x="19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4" y="114"/>
                      </a:cubicBezTo>
                      <a:cubicBezTo>
                        <a:pt x="15" y="116"/>
                        <a:pt x="17" y="118"/>
                        <a:pt x="20" y="118"/>
                      </a:cubicBezTo>
                      <a:cubicBezTo>
                        <a:pt x="107" y="118"/>
                        <a:pt x="107" y="118"/>
                        <a:pt x="107" y="118"/>
                      </a:cubicBezTo>
                      <a:cubicBezTo>
                        <a:pt x="110" y="118"/>
                        <a:pt x="112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161" name="组合 160"/>
          <p:cNvGrpSpPr/>
          <p:nvPr/>
        </p:nvGrpSpPr>
        <p:grpSpPr>
          <a:xfrm>
            <a:off x="423627" y="5872480"/>
            <a:ext cx="8186277" cy="582471"/>
            <a:chOff x="527002" y="4541520"/>
            <a:chExt cx="10313459" cy="733824"/>
          </a:xfrm>
          <a:solidFill>
            <a:schemeClr val="accent2"/>
          </a:solidFill>
        </p:grpSpPr>
        <p:grpSp>
          <p:nvGrpSpPr>
            <p:cNvPr id="162" name="组合 161"/>
            <p:cNvGrpSpPr/>
            <p:nvPr/>
          </p:nvGrpSpPr>
          <p:grpSpPr>
            <a:xfrm>
              <a:off x="527002" y="4541520"/>
              <a:ext cx="3392922" cy="733824"/>
              <a:chOff x="1278842" y="3957718"/>
              <a:chExt cx="6092200" cy="1317626"/>
            </a:xfrm>
            <a:grpFill/>
          </p:grpSpPr>
          <p:grpSp>
            <p:nvGrpSpPr>
              <p:cNvPr id="193" name="组合 192"/>
              <p:cNvGrpSpPr/>
              <p:nvPr/>
            </p:nvGrpSpPr>
            <p:grpSpPr>
              <a:xfrm>
                <a:off x="1278842" y="3957718"/>
                <a:ext cx="3000374" cy="1317626"/>
                <a:chOff x="3489606" y="3957718"/>
                <a:chExt cx="3000374" cy="1317626"/>
              </a:xfrm>
              <a:grpFill/>
            </p:grpSpPr>
            <p:sp>
              <p:nvSpPr>
                <p:cNvPr id="201" name="Oval 5"/>
                <p:cNvSpPr>
                  <a:spLocks noChangeArrowheads="1"/>
                </p:cNvSpPr>
                <p:nvPr/>
              </p:nvSpPr>
              <p:spPr bwMode="auto">
                <a:xfrm>
                  <a:off x="3770593" y="3957718"/>
                  <a:ext cx="37147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2" name="Freeform 6"/>
                <p:cNvSpPr/>
                <p:nvPr/>
              </p:nvSpPr>
              <p:spPr bwMode="auto">
                <a:xfrm>
                  <a:off x="3489606" y="4402219"/>
                  <a:ext cx="947737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20 w 128"/>
                    <a:gd name="T5" fmla="*/ 5 h 118"/>
                    <a:gd name="T6" fmla="*/ 0 w 128"/>
                    <a:gd name="T7" fmla="*/ 37 h 118"/>
                    <a:gd name="T8" fmla="*/ 15 w 128"/>
                    <a:gd name="T9" fmla="*/ 114 h 118"/>
                    <a:gd name="T10" fmla="*/ 20 w 128"/>
                    <a:gd name="T11" fmla="*/ 118 h 118"/>
                    <a:gd name="T12" fmla="*/ 108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5" y="116"/>
                        <a:pt x="18" y="118"/>
                        <a:pt x="20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0" y="118"/>
                        <a:pt x="113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3" name="Oval 7"/>
                <p:cNvSpPr>
                  <a:spLocks noChangeArrowheads="1"/>
                </p:cNvSpPr>
                <p:nvPr/>
              </p:nvSpPr>
              <p:spPr bwMode="auto">
                <a:xfrm>
                  <a:off x="479294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4" name="Freeform 8"/>
                <p:cNvSpPr/>
                <p:nvPr/>
              </p:nvSpPr>
              <p:spPr bwMode="auto">
                <a:xfrm>
                  <a:off x="4511956" y="4402219"/>
                  <a:ext cx="955675" cy="873125"/>
                </a:xfrm>
                <a:custGeom>
                  <a:avLst/>
                  <a:gdLst>
                    <a:gd name="T0" fmla="*/ 109 w 129"/>
                    <a:gd name="T1" fmla="*/ 5 h 118"/>
                    <a:gd name="T2" fmla="*/ 109 w 129"/>
                    <a:gd name="T3" fmla="*/ 5 h 118"/>
                    <a:gd name="T4" fmla="*/ 64 w 129"/>
                    <a:gd name="T5" fmla="*/ 1 h 118"/>
                    <a:gd name="T6" fmla="*/ 20 w 129"/>
                    <a:gd name="T7" fmla="*/ 5 h 118"/>
                    <a:gd name="T8" fmla="*/ 14 w 129"/>
                    <a:gd name="T9" fmla="*/ 8 h 118"/>
                    <a:gd name="T10" fmla="*/ 0 w 129"/>
                    <a:gd name="T11" fmla="*/ 37 h 118"/>
                    <a:gd name="T12" fmla="*/ 15 w 129"/>
                    <a:gd name="T13" fmla="*/ 114 h 118"/>
                    <a:gd name="T14" fmla="*/ 21 w 129"/>
                    <a:gd name="T15" fmla="*/ 118 h 118"/>
                    <a:gd name="T16" fmla="*/ 108 w 129"/>
                    <a:gd name="T17" fmla="*/ 118 h 118"/>
                    <a:gd name="T18" fmla="*/ 114 w 129"/>
                    <a:gd name="T19" fmla="*/ 114 h 118"/>
                    <a:gd name="T20" fmla="*/ 129 w 129"/>
                    <a:gd name="T21" fmla="*/ 37 h 118"/>
                    <a:gd name="T22" fmla="*/ 109 w 129"/>
                    <a:gd name="T23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9" h="118">
                      <a:moveTo>
                        <a:pt x="109" y="5"/>
                      </a:moveTo>
                      <a:cubicBezTo>
                        <a:pt x="109" y="5"/>
                        <a:pt x="109" y="5"/>
                        <a:pt x="109" y="5"/>
                      </a:cubicBezTo>
                      <a:cubicBezTo>
                        <a:pt x="98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18" y="6"/>
                        <a:pt x="16" y="7"/>
                        <a:pt x="14" y="8"/>
                      </a:cubicBezTo>
                      <a:cubicBezTo>
                        <a:pt x="5" y="13"/>
                        <a:pt x="0" y="24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6" y="116"/>
                        <a:pt x="18" y="118"/>
                        <a:pt x="21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1" y="118"/>
                        <a:pt x="113" y="116"/>
                        <a:pt x="114" y="114"/>
                      </a:cubicBezTo>
                      <a:cubicBezTo>
                        <a:pt x="124" y="78"/>
                        <a:pt x="129" y="52"/>
                        <a:pt x="129" y="37"/>
                      </a:cubicBezTo>
                      <a:cubicBezTo>
                        <a:pt x="129" y="21"/>
                        <a:pt x="121" y="10"/>
                        <a:pt x="10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5" name="Oval 9"/>
                <p:cNvSpPr>
                  <a:spLocks noChangeArrowheads="1"/>
                </p:cNvSpPr>
                <p:nvPr/>
              </p:nvSpPr>
              <p:spPr bwMode="auto">
                <a:xfrm>
                  <a:off x="581529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6" name="Freeform 10"/>
                <p:cNvSpPr/>
                <p:nvPr/>
              </p:nvSpPr>
              <p:spPr bwMode="auto">
                <a:xfrm>
                  <a:off x="5540655" y="4402219"/>
                  <a:ext cx="949325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19 w 128"/>
                    <a:gd name="T5" fmla="*/ 5 h 118"/>
                    <a:gd name="T6" fmla="*/ 0 w 128"/>
                    <a:gd name="T7" fmla="*/ 37 h 118"/>
                    <a:gd name="T8" fmla="*/ 14 w 128"/>
                    <a:gd name="T9" fmla="*/ 114 h 118"/>
                    <a:gd name="T10" fmla="*/ 20 w 128"/>
                    <a:gd name="T11" fmla="*/ 118 h 118"/>
                    <a:gd name="T12" fmla="*/ 107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0" y="2"/>
                        <a:pt x="19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4" y="114"/>
                      </a:cubicBezTo>
                      <a:cubicBezTo>
                        <a:pt x="15" y="116"/>
                        <a:pt x="17" y="118"/>
                        <a:pt x="20" y="118"/>
                      </a:cubicBezTo>
                      <a:cubicBezTo>
                        <a:pt x="107" y="118"/>
                        <a:pt x="107" y="118"/>
                        <a:pt x="107" y="118"/>
                      </a:cubicBezTo>
                      <a:cubicBezTo>
                        <a:pt x="110" y="118"/>
                        <a:pt x="112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4" name="组合 193"/>
              <p:cNvGrpSpPr/>
              <p:nvPr/>
            </p:nvGrpSpPr>
            <p:grpSpPr>
              <a:xfrm>
                <a:off x="4370668" y="3957718"/>
                <a:ext cx="3000374" cy="1317626"/>
                <a:chOff x="3489606" y="3957718"/>
                <a:chExt cx="3000374" cy="1317626"/>
              </a:xfrm>
              <a:grpFill/>
            </p:grpSpPr>
            <p:sp>
              <p:nvSpPr>
                <p:cNvPr id="195" name="Oval 5"/>
                <p:cNvSpPr>
                  <a:spLocks noChangeArrowheads="1"/>
                </p:cNvSpPr>
                <p:nvPr/>
              </p:nvSpPr>
              <p:spPr bwMode="auto">
                <a:xfrm>
                  <a:off x="3770593" y="3957718"/>
                  <a:ext cx="37147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6" name="Freeform 6"/>
                <p:cNvSpPr/>
                <p:nvPr/>
              </p:nvSpPr>
              <p:spPr bwMode="auto">
                <a:xfrm>
                  <a:off x="3489606" y="4402219"/>
                  <a:ext cx="947737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20 w 128"/>
                    <a:gd name="T5" fmla="*/ 5 h 118"/>
                    <a:gd name="T6" fmla="*/ 0 w 128"/>
                    <a:gd name="T7" fmla="*/ 37 h 118"/>
                    <a:gd name="T8" fmla="*/ 15 w 128"/>
                    <a:gd name="T9" fmla="*/ 114 h 118"/>
                    <a:gd name="T10" fmla="*/ 20 w 128"/>
                    <a:gd name="T11" fmla="*/ 118 h 118"/>
                    <a:gd name="T12" fmla="*/ 108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5" y="116"/>
                        <a:pt x="18" y="118"/>
                        <a:pt x="20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0" y="118"/>
                        <a:pt x="113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7" name="Oval 7"/>
                <p:cNvSpPr>
                  <a:spLocks noChangeArrowheads="1"/>
                </p:cNvSpPr>
                <p:nvPr/>
              </p:nvSpPr>
              <p:spPr bwMode="auto">
                <a:xfrm>
                  <a:off x="479294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8" name="Freeform 8"/>
                <p:cNvSpPr/>
                <p:nvPr/>
              </p:nvSpPr>
              <p:spPr bwMode="auto">
                <a:xfrm>
                  <a:off x="4511956" y="4402219"/>
                  <a:ext cx="955675" cy="873125"/>
                </a:xfrm>
                <a:custGeom>
                  <a:avLst/>
                  <a:gdLst>
                    <a:gd name="T0" fmla="*/ 109 w 129"/>
                    <a:gd name="T1" fmla="*/ 5 h 118"/>
                    <a:gd name="T2" fmla="*/ 109 w 129"/>
                    <a:gd name="T3" fmla="*/ 5 h 118"/>
                    <a:gd name="T4" fmla="*/ 64 w 129"/>
                    <a:gd name="T5" fmla="*/ 1 h 118"/>
                    <a:gd name="T6" fmla="*/ 20 w 129"/>
                    <a:gd name="T7" fmla="*/ 5 h 118"/>
                    <a:gd name="T8" fmla="*/ 14 w 129"/>
                    <a:gd name="T9" fmla="*/ 8 h 118"/>
                    <a:gd name="T10" fmla="*/ 0 w 129"/>
                    <a:gd name="T11" fmla="*/ 37 h 118"/>
                    <a:gd name="T12" fmla="*/ 15 w 129"/>
                    <a:gd name="T13" fmla="*/ 114 h 118"/>
                    <a:gd name="T14" fmla="*/ 21 w 129"/>
                    <a:gd name="T15" fmla="*/ 118 h 118"/>
                    <a:gd name="T16" fmla="*/ 108 w 129"/>
                    <a:gd name="T17" fmla="*/ 118 h 118"/>
                    <a:gd name="T18" fmla="*/ 114 w 129"/>
                    <a:gd name="T19" fmla="*/ 114 h 118"/>
                    <a:gd name="T20" fmla="*/ 129 w 129"/>
                    <a:gd name="T21" fmla="*/ 37 h 118"/>
                    <a:gd name="T22" fmla="*/ 109 w 129"/>
                    <a:gd name="T23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9" h="118">
                      <a:moveTo>
                        <a:pt x="109" y="5"/>
                      </a:moveTo>
                      <a:cubicBezTo>
                        <a:pt x="109" y="5"/>
                        <a:pt x="109" y="5"/>
                        <a:pt x="109" y="5"/>
                      </a:cubicBezTo>
                      <a:cubicBezTo>
                        <a:pt x="98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18" y="6"/>
                        <a:pt x="16" y="7"/>
                        <a:pt x="14" y="8"/>
                      </a:cubicBezTo>
                      <a:cubicBezTo>
                        <a:pt x="5" y="13"/>
                        <a:pt x="0" y="24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6" y="116"/>
                        <a:pt x="18" y="118"/>
                        <a:pt x="21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1" y="118"/>
                        <a:pt x="113" y="116"/>
                        <a:pt x="114" y="114"/>
                      </a:cubicBezTo>
                      <a:cubicBezTo>
                        <a:pt x="124" y="78"/>
                        <a:pt x="129" y="52"/>
                        <a:pt x="129" y="37"/>
                      </a:cubicBezTo>
                      <a:cubicBezTo>
                        <a:pt x="129" y="21"/>
                        <a:pt x="121" y="10"/>
                        <a:pt x="10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9" name="Oval 9"/>
                <p:cNvSpPr>
                  <a:spLocks noChangeArrowheads="1"/>
                </p:cNvSpPr>
                <p:nvPr/>
              </p:nvSpPr>
              <p:spPr bwMode="auto">
                <a:xfrm>
                  <a:off x="581529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200" name="Freeform 10"/>
                <p:cNvSpPr/>
                <p:nvPr/>
              </p:nvSpPr>
              <p:spPr bwMode="auto">
                <a:xfrm>
                  <a:off x="5540655" y="4402219"/>
                  <a:ext cx="949325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19 w 128"/>
                    <a:gd name="T5" fmla="*/ 5 h 118"/>
                    <a:gd name="T6" fmla="*/ 0 w 128"/>
                    <a:gd name="T7" fmla="*/ 37 h 118"/>
                    <a:gd name="T8" fmla="*/ 14 w 128"/>
                    <a:gd name="T9" fmla="*/ 114 h 118"/>
                    <a:gd name="T10" fmla="*/ 20 w 128"/>
                    <a:gd name="T11" fmla="*/ 118 h 118"/>
                    <a:gd name="T12" fmla="*/ 107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0" y="2"/>
                        <a:pt x="19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4" y="114"/>
                      </a:cubicBezTo>
                      <a:cubicBezTo>
                        <a:pt x="15" y="116"/>
                        <a:pt x="17" y="118"/>
                        <a:pt x="20" y="118"/>
                      </a:cubicBezTo>
                      <a:cubicBezTo>
                        <a:pt x="107" y="118"/>
                        <a:pt x="107" y="118"/>
                        <a:pt x="107" y="118"/>
                      </a:cubicBezTo>
                      <a:cubicBezTo>
                        <a:pt x="110" y="118"/>
                        <a:pt x="112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3" name="组合 162"/>
            <p:cNvGrpSpPr/>
            <p:nvPr/>
          </p:nvGrpSpPr>
          <p:grpSpPr>
            <a:xfrm>
              <a:off x="3971242" y="4541520"/>
              <a:ext cx="3392922" cy="733824"/>
              <a:chOff x="1278842" y="3957718"/>
              <a:chExt cx="6092200" cy="1317626"/>
            </a:xfrm>
            <a:grpFill/>
          </p:grpSpPr>
          <p:grpSp>
            <p:nvGrpSpPr>
              <p:cNvPr id="179" name="组合 178"/>
              <p:cNvGrpSpPr/>
              <p:nvPr/>
            </p:nvGrpSpPr>
            <p:grpSpPr>
              <a:xfrm>
                <a:off x="1278842" y="3957718"/>
                <a:ext cx="3000374" cy="1317626"/>
                <a:chOff x="3489606" y="3957718"/>
                <a:chExt cx="3000374" cy="1317626"/>
              </a:xfrm>
              <a:grpFill/>
            </p:grpSpPr>
            <p:sp>
              <p:nvSpPr>
                <p:cNvPr id="187" name="Oval 5"/>
                <p:cNvSpPr>
                  <a:spLocks noChangeArrowheads="1"/>
                </p:cNvSpPr>
                <p:nvPr/>
              </p:nvSpPr>
              <p:spPr bwMode="auto">
                <a:xfrm>
                  <a:off x="3770593" y="3957718"/>
                  <a:ext cx="37147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8" name="Freeform 6"/>
                <p:cNvSpPr/>
                <p:nvPr/>
              </p:nvSpPr>
              <p:spPr bwMode="auto">
                <a:xfrm>
                  <a:off x="3489606" y="4402219"/>
                  <a:ext cx="947737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20 w 128"/>
                    <a:gd name="T5" fmla="*/ 5 h 118"/>
                    <a:gd name="T6" fmla="*/ 0 w 128"/>
                    <a:gd name="T7" fmla="*/ 37 h 118"/>
                    <a:gd name="T8" fmla="*/ 15 w 128"/>
                    <a:gd name="T9" fmla="*/ 114 h 118"/>
                    <a:gd name="T10" fmla="*/ 20 w 128"/>
                    <a:gd name="T11" fmla="*/ 118 h 118"/>
                    <a:gd name="T12" fmla="*/ 108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5" y="116"/>
                        <a:pt x="18" y="118"/>
                        <a:pt x="20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0" y="118"/>
                        <a:pt x="113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9" name="Oval 7"/>
                <p:cNvSpPr>
                  <a:spLocks noChangeArrowheads="1"/>
                </p:cNvSpPr>
                <p:nvPr/>
              </p:nvSpPr>
              <p:spPr bwMode="auto">
                <a:xfrm>
                  <a:off x="479294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0" name="Freeform 8"/>
                <p:cNvSpPr/>
                <p:nvPr/>
              </p:nvSpPr>
              <p:spPr bwMode="auto">
                <a:xfrm>
                  <a:off x="4511956" y="4402219"/>
                  <a:ext cx="955675" cy="873125"/>
                </a:xfrm>
                <a:custGeom>
                  <a:avLst/>
                  <a:gdLst>
                    <a:gd name="T0" fmla="*/ 109 w 129"/>
                    <a:gd name="T1" fmla="*/ 5 h 118"/>
                    <a:gd name="T2" fmla="*/ 109 w 129"/>
                    <a:gd name="T3" fmla="*/ 5 h 118"/>
                    <a:gd name="T4" fmla="*/ 64 w 129"/>
                    <a:gd name="T5" fmla="*/ 1 h 118"/>
                    <a:gd name="T6" fmla="*/ 20 w 129"/>
                    <a:gd name="T7" fmla="*/ 5 h 118"/>
                    <a:gd name="T8" fmla="*/ 14 w 129"/>
                    <a:gd name="T9" fmla="*/ 8 h 118"/>
                    <a:gd name="T10" fmla="*/ 0 w 129"/>
                    <a:gd name="T11" fmla="*/ 37 h 118"/>
                    <a:gd name="T12" fmla="*/ 15 w 129"/>
                    <a:gd name="T13" fmla="*/ 114 h 118"/>
                    <a:gd name="T14" fmla="*/ 21 w 129"/>
                    <a:gd name="T15" fmla="*/ 118 h 118"/>
                    <a:gd name="T16" fmla="*/ 108 w 129"/>
                    <a:gd name="T17" fmla="*/ 118 h 118"/>
                    <a:gd name="T18" fmla="*/ 114 w 129"/>
                    <a:gd name="T19" fmla="*/ 114 h 118"/>
                    <a:gd name="T20" fmla="*/ 129 w 129"/>
                    <a:gd name="T21" fmla="*/ 37 h 118"/>
                    <a:gd name="T22" fmla="*/ 109 w 129"/>
                    <a:gd name="T23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9" h="118">
                      <a:moveTo>
                        <a:pt x="109" y="5"/>
                      </a:moveTo>
                      <a:cubicBezTo>
                        <a:pt x="109" y="5"/>
                        <a:pt x="109" y="5"/>
                        <a:pt x="109" y="5"/>
                      </a:cubicBezTo>
                      <a:cubicBezTo>
                        <a:pt x="98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18" y="6"/>
                        <a:pt x="16" y="7"/>
                        <a:pt x="14" y="8"/>
                      </a:cubicBezTo>
                      <a:cubicBezTo>
                        <a:pt x="5" y="13"/>
                        <a:pt x="0" y="24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6" y="116"/>
                        <a:pt x="18" y="118"/>
                        <a:pt x="21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1" y="118"/>
                        <a:pt x="113" y="116"/>
                        <a:pt x="114" y="114"/>
                      </a:cubicBezTo>
                      <a:cubicBezTo>
                        <a:pt x="124" y="78"/>
                        <a:pt x="129" y="52"/>
                        <a:pt x="129" y="37"/>
                      </a:cubicBezTo>
                      <a:cubicBezTo>
                        <a:pt x="129" y="21"/>
                        <a:pt x="121" y="10"/>
                        <a:pt x="10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1" name="Oval 9"/>
                <p:cNvSpPr>
                  <a:spLocks noChangeArrowheads="1"/>
                </p:cNvSpPr>
                <p:nvPr/>
              </p:nvSpPr>
              <p:spPr bwMode="auto">
                <a:xfrm>
                  <a:off x="581529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92" name="Freeform 10"/>
                <p:cNvSpPr/>
                <p:nvPr/>
              </p:nvSpPr>
              <p:spPr bwMode="auto">
                <a:xfrm>
                  <a:off x="5540655" y="4402219"/>
                  <a:ext cx="949325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19 w 128"/>
                    <a:gd name="T5" fmla="*/ 5 h 118"/>
                    <a:gd name="T6" fmla="*/ 0 w 128"/>
                    <a:gd name="T7" fmla="*/ 37 h 118"/>
                    <a:gd name="T8" fmla="*/ 14 w 128"/>
                    <a:gd name="T9" fmla="*/ 114 h 118"/>
                    <a:gd name="T10" fmla="*/ 20 w 128"/>
                    <a:gd name="T11" fmla="*/ 118 h 118"/>
                    <a:gd name="T12" fmla="*/ 107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0" y="2"/>
                        <a:pt x="19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4" y="114"/>
                      </a:cubicBezTo>
                      <a:cubicBezTo>
                        <a:pt x="15" y="116"/>
                        <a:pt x="17" y="118"/>
                        <a:pt x="20" y="118"/>
                      </a:cubicBezTo>
                      <a:cubicBezTo>
                        <a:pt x="107" y="118"/>
                        <a:pt x="107" y="118"/>
                        <a:pt x="107" y="118"/>
                      </a:cubicBezTo>
                      <a:cubicBezTo>
                        <a:pt x="110" y="118"/>
                        <a:pt x="112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0" name="组合 179"/>
              <p:cNvGrpSpPr/>
              <p:nvPr/>
            </p:nvGrpSpPr>
            <p:grpSpPr>
              <a:xfrm>
                <a:off x="4370668" y="3957718"/>
                <a:ext cx="3000374" cy="1317626"/>
                <a:chOff x="3489606" y="3957718"/>
                <a:chExt cx="3000374" cy="1317626"/>
              </a:xfrm>
              <a:grpFill/>
            </p:grpSpPr>
            <p:sp>
              <p:nvSpPr>
                <p:cNvPr id="181" name="Oval 5"/>
                <p:cNvSpPr>
                  <a:spLocks noChangeArrowheads="1"/>
                </p:cNvSpPr>
                <p:nvPr/>
              </p:nvSpPr>
              <p:spPr bwMode="auto">
                <a:xfrm>
                  <a:off x="3770593" y="3957718"/>
                  <a:ext cx="37147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2" name="Freeform 6"/>
                <p:cNvSpPr/>
                <p:nvPr/>
              </p:nvSpPr>
              <p:spPr bwMode="auto">
                <a:xfrm>
                  <a:off x="3489606" y="4402219"/>
                  <a:ext cx="947737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20 w 128"/>
                    <a:gd name="T5" fmla="*/ 5 h 118"/>
                    <a:gd name="T6" fmla="*/ 0 w 128"/>
                    <a:gd name="T7" fmla="*/ 37 h 118"/>
                    <a:gd name="T8" fmla="*/ 15 w 128"/>
                    <a:gd name="T9" fmla="*/ 114 h 118"/>
                    <a:gd name="T10" fmla="*/ 20 w 128"/>
                    <a:gd name="T11" fmla="*/ 118 h 118"/>
                    <a:gd name="T12" fmla="*/ 108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5" y="116"/>
                        <a:pt x="18" y="118"/>
                        <a:pt x="20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0" y="118"/>
                        <a:pt x="113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3" name="Oval 7"/>
                <p:cNvSpPr>
                  <a:spLocks noChangeArrowheads="1"/>
                </p:cNvSpPr>
                <p:nvPr/>
              </p:nvSpPr>
              <p:spPr bwMode="auto">
                <a:xfrm>
                  <a:off x="479294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4" name="Freeform 8"/>
                <p:cNvSpPr/>
                <p:nvPr/>
              </p:nvSpPr>
              <p:spPr bwMode="auto">
                <a:xfrm>
                  <a:off x="4511956" y="4402219"/>
                  <a:ext cx="955675" cy="873125"/>
                </a:xfrm>
                <a:custGeom>
                  <a:avLst/>
                  <a:gdLst>
                    <a:gd name="T0" fmla="*/ 109 w 129"/>
                    <a:gd name="T1" fmla="*/ 5 h 118"/>
                    <a:gd name="T2" fmla="*/ 109 w 129"/>
                    <a:gd name="T3" fmla="*/ 5 h 118"/>
                    <a:gd name="T4" fmla="*/ 64 w 129"/>
                    <a:gd name="T5" fmla="*/ 1 h 118"/>
                    <a:gd name="T6" fmla="*/ 20 w 129"/>
                    <a:gd name="T7" fmla="*/ 5 h 118"/>
                    <a:gd name="T8" fmla="*/ 14 w 129"/>
                    <a:gd name="T9" fmla="*/ 8 h 118"/>
                    <a:gd name="T10" fmla="*/ 0 w 129"/>
                    <a:gd name="T11" fmla="*/ 37 h 118"/>
                    <a:gd name="T12" fmla="*/ 15 w 129"/>
                    <a:gd name="T13" fmla="*/ 114 h 118"/>
                    <a:gd name="T14" fmla="*/ 21 w 129"/>
                    <a:gd name="T15" fmla="*/ 118 h 118"/>
                    <a:gd name="T16" fmla="*/ 108 w 129"/>
                    <a:gd name="T17" fmla="*/ 118 h 118"/>
                    <a:gd name="T18" fmla="*/ 114 w 129"/>
                    <a:gd name="T19" fmla="*/ 114 h 118"/>
                    <a:gd name="T20" fmla="*/ 129 w 129"/>
                    <a:gd name="T21" fmla="*/ 37 h 118"/>
                    <a:gd name="T22" fmla="*/ 109 w 129"/>
                    <a:gd name="T23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9" h="118">
                      <a:moveTo>
                        <a:pt x="109" y="5"/>
                      </a:moveTo>
                      <a:cubicBezTo>
                        <a:pt x="109" y="5"/>
                        <a:pt x="109" y="5"/>
                        <a:pt x="109" y="5"/>
                      </a:cubicBezTo>
                      <a:cubicBezTo>
                        <a:pt x="98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18" y="6"/>
                        <a:pt x="16" y="7"/>
                        <a:pt x="14" y="8"/>
                      </a:cubicBezTo>
                      <a:cubicBezTo>
                        <a:pt x="5" y="13"/>
                        <a:pt x="0" y="24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6" y="116"/>
                        <a:pt x="18" y="118"/>
                        <a:pt x="21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1" y="118"/>
                        <a:pt x="113" y="116"/>
                        <a:pt x="114" y="114"/>
                      </a:cubicBezTo>
                      <a:cubicBezTo>
                        <a:pt x="124" y="78"/>
                        <a:pt x="129" y="52"/>
                        <a:pt x="129" y="37"/>
                      </a:cubicBezTo>
                      <a:cubicBezTo>
                        <a:pt x="129" y="21"/>
                        <a:pt x="121" y="10"/>
                        <a:pt x="10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5" name="Oval 9"/>
                <p:cNvSpPr>
                  <a:spLocks noChangeArrowheads="1"/>
                </p:cNvSpPr>
                <p:nvPr/>
              </p:nvSpPr>
              <p:spPr bwMode="auto">
                <a:xfrm>
                  <a:off x="581529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86" name="Freeform 10"/>
                <p:cNvSpPr/>
                <p:nvPr/>
              </p:nvSpPr>
              <p:spPr bwMode="auto">
                <a:xfrm>
                  <a:off x="5540655" y="4402219"/>
                  <a:ext cx="949325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19 w 128"/>
                    <a:gd name="T5" fmla="*/ 5 h 118"/>
                    <a:gd name="T6" fmla="*/ 0 w 128"/>
                    <a:gd name="T7" fmla="*/ 37 h 118"/>
                    <a:gd name="T8" fmla="*/ 14 w 128"/>
                    <a:gd name="T9" fmla="*/ 114 h 118"/>
                    <a:gd name="T10" fmla="*/ 20 w 128"/>
                    <a:gd name="T11" fmla="*/ 118 h 118"/>
                    <a:gd name="T12" fmla="*/ 107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0" y="2"/>
                        <a:pt x="19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4" y="114"/>
                      </a:cubicBezTo>
                      <a:cubicBezTo>
                        <a:pt x="15" y="116"/>
                        <a:pt x="17" y="118"/>
                        <a:pt x="20" y="118"/>
                      </a:cubicBezTo>
                      <a:cubicBezTo>
                        <a:pt x="107" y="118"/>
                        <a:pt x="107" y="118"/>
                        <a:pt x="107" y="118"/>
                      </a:cubicBezTo>
                      <a:cubicBezTo>
                        <a:pt x="110" y="118"/>
                        <a:pt x="112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64" name="组合 163"/>
            <p:cNvGrpSpPr/>
            <p:nvPr/>
          </p:nvGrpSpPr>
          <p:grpSpPr>
            <a:xfrm>
              <a:off x="7447539" y="4541520"/>
              <a:ext cx="3392922" cy="733824"/>
              <a:chOff x="1278842" y="3957718"/>
              <a:chExt cx="6092200" cy="1317626"/>
            </a:xfrm>
            <a:grpFill/>
          </p:grpSpPr>
          <p:grpSp>
            <p:nvGrpSpPr>
              <p:cNvPr id="165" name="组合 164"/>
              <p:cNvGrpSpPr/>
              <p:nvPr/>
            </p:nvGrpSpPr>
            <p:grpSpPr>
              <a:xfrm>
                <a:off x="1278842" y="3957718"/>
                <a:ext cx="3000374" cy="1317626"/>
                <a:chOff x="3489606" y="3957718"/>
                <a:chExt cx="3000374" cy="1317626"/>
              </a:xfrm>
              <a:grpFill/>
            </p:grpSpPr>
            <p:sp>
              <p:nvSpPr>
                <p:cNvPr id="173" name="Oval 5"/>
                <p:cNvSpPr>
                  <a:spLocks noChangeArrowheads="1"/>
                </p:cNvSpPr>
                <p:nvPr/>
              </p:nvSpPr>
              <p:spPr bwMode="auto">
                <a:xfrm>
                  <a:off x="3770593" y="3957718"/>
                  <a:ext cx="37147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4" name="Freeform 6"/>
                <p:cNvSpPr/>
                <p:nvPr/>
              </p:nvSpPr>
              <p:spPr bwMode="auto">
                <a:xfrm>
                  <a:off x="3489606" y="4402219"/>
                  <a:ext cx="947737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20 w 128"/>
                    <a:gd name="T5" fmla="*/ 5 h 118"/>
                    <a:gd name="T6" fmla="*/ 0 w 128"/>
                    <a:gd name="T7" fmla="*/ 37 h 118"/>
                    <a:gd name="T8" fmla="*/ 15 w 128"/>
                    <a:gd name="T9" fmla="*/ 114 h 118"/>
                    <a:gd name="T10" fmla="*/ 20 w 128"/>
                    <a:gd name="T11" fmla="*/ 118 h 118"/>
                    <a:gd name="T12" fmla="*/ 108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5" y="116"/>
                        <a:pt x="18" y="118"/>
                        <a:pt x="20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0" y="118"/>
                        <a:pt x="113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5" name="Oval 7"/>
                <p:cNvSpPr>
                  <a:spLocks noChangeArrowheads="1"/>
                </p:cNvSpPr>
                <p:nvPr/>
              </p:nvSpPr>
              <p:spPr bwMode="auto">
                <a:xfrm>
                  <a:off x="479294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6" name="Freeform 8"/>
                <p:cNvSpPr/>
                <p:nvPr/>
              </p:nvSpPr>
              <p:spPr bwMode="auto">
                <a:xfrm>
                  <a:off x="4511956" y="4402219"/>
                  <a:ext cx="955675" cy="873125"/>
                </a:xfrm>
                <a:custGeom>
                  <a:avLst/>
                  <a:gdLst>
                    <a:gd name="T0" fmla="*/ 109 w 129"/>
                    <a:gd name="T1" fmla="*/ 5 h 118"/>
                    <a:gd name="T2" fmla="*/ 109 w 129"/>
                    <a:gd name="T3" fmla="*/ 5 h 118"/>
                    <a:gd name="T4" fmla="*/ 64 w 129"/>
                    <a:gd name="T5" fmla="*/ 1 h 118"/>
                    <a:gd name="T6" fmla="*/ 20 w 129"/>
                    <a:gd name="T7" fmla="*/ 5 h 118"/>
                    <a:gd name="T8" fmla="*/ 14 w 129"/>
                    <a:gd name="T9" fmla="*/ 8 h 118"/>
                    <a:gd name="T10" fmla="*/ 0 w 129"/>
                    <a:gd name="T11" fmla="*/ 37 h 118"/>
                    <a:gd name="T12" fmla="*/ 15 w 129"/>
                    <a:gd name="T13" fmla="*/ 114 h 118"/>
                    <a:gd name="T14" fmla="*/ 21 w 129"/>
                    <a:gd name="T15" fmla="*/ 118 h 118"/>
                    <a:gd name="T16" fmla="*/ 108 w 129"/>
                    <a:gd name="T17" fmla="*/ 118 h 118"/>
                    <a:gd name="T18" fmla="*/ 114 w 129"/>
                    <a:gd name="T19" fmla="*/ 114 h 118"/>
                    <a:gd name="T20" fmla="*/ 129 w 129"/>
                    <a:gd name="T21" fmla="*/ 37 h 118"/>
                    <a:gd name="T22" fmla="*/ 109 w 129"/>
                    <a:gd name="T23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9" h="118">
                      <a:moveTo>
                        <a:pt x="109" y="5"/>
                      </a:moveTo>
                      <a:cubicBezTo>
                        <a:pt x="109" y="5"/>
                        <a:pt x="109" y="5"/>
                        <a:pt x="109" y="5"/>
                      </a:cubicBezTo>
                      <a:cubicBezTo>
                        <a:pt x="98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18" y="6"/>
                        <a:pt x="16" y="7"/>
                        <a:pt x="14" y="8"/>
                      </a:cubicBezTo>
                      <a:cubicBezTo>
                        <a:pt x="5" y="13"/>
                        <a:pt x="0" y="24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6" y="116"/>
                        <a:pt x="18" y="118"/>
                        <a:pt x="21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1" y="118"/>
                        <a:pt x="113" y="116"/>
                        <a:pt x="114" y="114"/>
                      </a:cubicBezTo>
                      <a:cubicBezTo>
                        <a:pt x="124" y="78"/>
                        <a:pt x="129" y="52"/>
                        <a:pt x="129" y="37"/>
                      </a:cubicBezTo>
                      <a:cubicBezTo>
                        <a:pt x="129" y="21"/>
                        <a:pt x="121" y="10"/>
                        <a:pt x="10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7" name="Oval 9"/>
                <p:cNvSpPr>
                  <a:spLocks noChangeArrowheads="1"/>
                </p:cNvSpPr>
                <p:nvPr/>
              </p:nvSpPr>
              <p:spPr bwMode="auto">
                <a:xfrm>
                  <a:off x="581529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8" name="Freeform 10"/>
                <p:cNvSpPr/>
                <p:nvPr/>
              </p:nvSpPr>
              <p:spPr bwMode="auto">
                <a:xfrm>
                  <a:off x="5540655" y="4402219"/>
                  <a:ext cx="949325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19 w 128"/>
                    <a:gd name="T5" fmla="*/ 5 h 118"/>
                    <a:gd name="T6" fmla="*/ 0 w 128"/>
                    <a:gd name="T7" fmla="*/ 37 h 118"/>
                    <a:gd name="T8" fmla="*/ 14 w 128"/>
                    <a:gd name="T9" fmla="*/ 114 h 118"/>
                    <a:gd name="T10" fmla="*/ 20 w 128"/>
                    <a:gd name="T11" fmla="*/ 118 h 118"/>
                    <a:gd name="T12" fmla="*/ 107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0" y="2"/>
                        <a:pt x="19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4" y="114"/>
                      </a:cubicBezTo>
                      <a:cubicBezTo>
                        <a:pt x="15" y="116"/>
                        <a:pt x="17" y="118"/>
                        <a:pt x="20" y="118"/>
                      </a:cubicBezTo>
                      <a:cubicBezTo>
                        <a:pt x="107" y="118"/>
                        <a:pt x="107" y="118"/>
                        <a:pt x="107" y="118"/>
                      </a:cubicBezTo>
                      <a:cubicBezTo>
                        <a:pt x="110" y="118"/>
                        <a:pt x="112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6" name="组合 165"/>
              <p:cNvGrpSpPr/>
              <p:nvPr/>
            </p:nvGrpSpPr>
            <p:grpSpPr>
              <a:xfrm>
                <a:off x="4370668" y="3957718"/>
                <a:ext cx="3000374" cy="1317626"/>
                <a:chOff x="3489606" y="3957718"/>
                <a:chExt cx="3000374" cy="1317626"/>
              </a:xfrm>
              <a:grpFill/>
            </p:grpSpPr>
            <p:sp>
              <p:nvSpPr>
                <p:cNvPr id="167" name="Oval 5"/>
                <p:cNvSpPr>
                  <a:spLocks noChangeArrowheads="1"/>
                </p:cNvSpPr>
                <p:nvPr/>
              </p:nvSpPr>
              <p:spPr bwMode="auto">
                <a:xfrm>
                  <a:off x="3770593" y="3957718"/>
                  <a:ext cx="37147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8" name="Freeform 6"/>
                <p:cNvSpPr/>
                <p:nvPr/>
              </p:nvSpPr>
              <p:spPr bwMode="auto">
                <a:xfrm>
                  <a:off x="3489606" y="4402219"/>
                  <a:ext cx="947737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20 w 128"/>
                    <a:gd name="T5" fmla="*/ 5 h 118"/>
                    <a:gd name="T6" fmla="*/ 0 w 128"/>
                    <a:gd name="T7" fmla="*/ 37 h 118"/>
                    <a:gd name="T8" fmla="*/ 15 w 128"/>
                    <a:gd name="T9" fmla="*/ 114 h 118"/>
                    <a:gd name="T10" fmla="*/ 20 w 128"/>
                    <a:gd name="T11" fmla="*/ 118 h 118"/>
                    <a:gd name="T12" fmla="*/ 108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5" y="116"/>
                        <a:pt x="18" y="118"/>
                        <a:pt x="20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0" y="118"/>
                        <a:pt x="113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69" name="Oval 7"/>
                <p:cNvSpPr>
                  <a:spLocks noChangeArrowheads="1"/>
                </p:cNvSpPr>
                <p:nvPr/>
              </p:nvSpPr>
              <p:spPr bwMode="auto">
                <a:xfrm>
                  <a:off x="479294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0" name="Freeform 8"/>
                <p:cNvSpPr/>
                <p:nvPr/>
              </p:nvSpPr>
              <p:spPr bwMode="auto">
                <a:xfrm>
                  <a:off x="4511956" y="4402219"/>
                  <a:ext cx="955675" cy="873125"/>
                </a:xfrm>
                <a:custGeom>
                  <a:avLst/>
                  <a:gdLst>
                    <a:gd name="T0" fmla="*/ 109 w 129"/>
                    <a:gd name="T1" fmla="*/ 5 h 118"/>
                    <a:gd name="T2" fmla="*/ 109 w 129"/>
                    <a:gd name="T3" fmla="*/ 5 h 118"/>
                    <a:gd name="T4" fmla="*/ 64 w 129"/>
                    <a:gd name="T5" fmla="*/ 1 h 118"/>
                    <a:gd name="T6" fmla="*/ 20 w 129"/>
                    <a:gd name="T7" fmla="*/ 5 h 118"/>
                    <a:gd name="T8" fmla="*/ 14 w 129"/>
                    <a:gd name="T9" fmla="*/ 8 h 118"/>
                    <a:gd name="T10" fmla="*/ 0 w 129"/>
                    <a:gd name="T11" fmla="*/ 37 h 118"/>
                    <a:gd name="T12" fmla="*/ 15 w 129"/>
                    <a:gd name="T13" fmla="*/ 114 h 118"/>
                    <a:gd name="T14" fmla="*/ 21 w 129"/>
                    <a:gd name="T15" fmla="*/ 118 h 118"/>
                    <a:gd name="T16" fmla="*/ 108 w 129"/>
                    <a:gd name="T17" fmla="*/ 118 h 118"/>
                    <a:gd name="T18" fmla="*/ 114 w 129"/>
                    <a:gd name="T19" fmla="*/ 114 h 118"/>
                    <a:gd name="T20" fmla="*/ 129 w 129"/>
                    <a:gd name="T21" fmla="*/ 37 h 118"/>
                    <a:gd name="T22" fmla="*/ 109 w 129"/>
                    <a:gd name="T23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29" h="118">
                      <a:moveTo>
                        <a:pt x="109" y="5"/>
                      </a:moveTo>
                      <a:cubicBezTo>
                        <a:pt x="109" y="5"/>
                        <a:pt x="109" y="5"/>
                        <a:pt x="109" y="5"/>
                      </a:cubicBezTo>
                      <a:cubicBezTo>
                        <a:pt x="98" y="2"/>
                        <a:pt x="83" y="0"/>
                        <a:pt x="64" y="1"/>
                      </a:cubicBezTo>
                      <a:cubicBezTo>
                        <a:pt x="45" y="0"/>
                        <a:pt x="31" y="2"/>
                        <a:pt x="20" y="5"/>
                      </a:cubicBezTo>
                      <a:cubicBezTo>
                        <a:pt x="18" y="6"/>
                        <a:pt x="16" y="7"/>
                        <a:pt x="14" y="8"/>
                      </a:cubicBezTo>
                      <a:cubicBezTo>
                        <a:pt x="5" y="13"/>
                        <a:pt x="0" y="24"/>
                        <a:pt x="0" y="37"/>
                      </a:cubicBezTo>
                      <a:cubicBezTo>
                        <a:pt x="0" y="52"/>
                        <a:pt x="5" y="78"/>
                        <a:pt x="15" y="114"/>
                      </a:cubicBezTo>
                      <a:cubicBezTo>
                        <a:pt x="16" y="116"/>
                        <a:pt x="18" y="118"/>
                        <a:pt x="21" y="118"/>
                      </a:cubicBezTo>
                      <a:cubicBezTo>
                        <a:pt x="108" y="118"/>
                        <a:pt x="108" y="118"/>
                        <a:pt x="108" y="118"/>
                      </a:cubicBezTo>
                      <a:cubicBezTo>
                        <a:pt x="111" y="118"/>
                        <a:pt x="113" y="116"/>
                        <a:pt x="114" y="114"/>
                      </a:cubicBezTo>
                      <a:cubicBezTo>
                        <a:pt x="124" y="78"/>
                        <a:pt x="129" y="52"/>
                        <a:pt x="129" y="37"/>
                      </a:cubicBezTo>
                      <a:cubicBezTo>
                        <a:pt x="129" y="21"/>
                        <a:pt x="121" y="10"/>
                        <a:pt x="109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1" name="Oval 9"/>
                <p:cNvSpPr>
                  <a:spLocks noChangeArrowheads="1"/>
                </p:cNvSpPr>
                <p:nvPr/>
              </p:nvSpPr>
              <p:spPr bwMode="auto">
                <a:xfrm>
                  <a:off x="5815293" y="3957718"/>
                  <a:ext cx="377825" cy="37782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72" name="Freeform 10"/>
                <p:cNvSpPr/>
                <p:nvPr/>
              </p:nvSpPr>
              <p:spPr bwMode="auto">
                <a:xfrm>
                  <a:off x="5540655" y="4402219"/>
                  <a:ext cx="949325" cy="873125"/>
                </a:xfrm>
                <a:custGeom>
                  <a:avLst/>
                  <a:gdLst>
                    <a:gd name="T0" fmla="*/ 108 w 128"/>
                    <a:gd name="T1" fmla="*/ 5 h 118"/>
                    <a:gd name="T2" fmla="*/ 64 w 128"/>
                    <a:gd name="T3" fmla="*/ 1 h 118"/>
                    <a:gd name="T4" fmla="*/ 19 w 128"/>
                    <a:gd name="T5" fmla="*/ 5 h 118"/>
                    <a:gd name="T6" fmla="*/ 0 w 128"/>
                    <a:gd name="T7" fmla="*/ 37 h 118"/>
                    <a:gd name="T8" fmla="*/ 14 w 128"/>
                    <a:gd name="T9" fmla="*/ 114 h 118"/>
                    <a:gd name="T10" fmla="*/ 20 w 128"/>
                    <a:gd name="T11" fmla="*/ 118 h 118"/>
                    <a:gd name="T12" fmla="*/ 107 w 128"/>
                    <a:gd name="T13" fmla="*/ 118 h 118"/>
                    <a:gd name="T14" fmla="*/ 113 w 128"/>
                    <a:gd name="T15" fmla="*/ 114 h 118"/>
                    <a:gd name="T16" fmla="*/ 128 w 128"/>
                    <a:gd name="T17" fmla="*/ 37 h 118"/>
                    <a:gd name="T18" fmla="*/ 108 w 128"/>
                    <a:gd name="T19" fmla="*/ 5 h 1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8" h="118">
                      <a:moveTo>
                        <a:pt x="108" y="5"/>
                      </a:moveTo>
                      <a:cubicBezTo>
                        <a:pt x="97" y="2"/>
                        <a:pt x="83" y="0"/>
                        <a:pt x="64" y="1"/>
                      </a:cubicBezTo>
                      <a:cubicBezTo>
                        <a:pt x="45" y="0"/>
                        <a:pt x="30" y="2"/>
                        <a:pt x="19" y="5"/>
                      </a:cubicBezTo>
                      <a:cubicBezTo>
                        <a:pt x="7" y="10"/>
                        <a:pt x="0" y="21"/>
                        <a:pt x="0" y="37"/>
                      </a:cubicBezTo>
                      <a:cubicBezTo>
                        <a:pt x="0" y="52"/>
                        <a:pt x="5" y="78"/>
                        <a:pt x="14" y="114"/>
                      </a:cubicBezTo>
                      <a:cubicBezTo>
                        <a:pt x="15" y="116"/>
                        <a:pt x="17" y="118"/>
                        <a:pt x="20" y="118"/>
                      </a:cubicBezTo>
                      <a:cubicBezTo>
                        <a:pt x="107" y="118"/>
                        <a:pt x="107" y="118"/>
                        <a:pt x="107" y="118"/>
                      </a:cubicBezTo>
                      <a:cubicBezTo>
                        <a:pt x="110" y="118"/>
                        <a:pt x="112" y="116"/>
                        <a:pt x="113" y="114"/>
                      </a:cubicBezTo>
                      <a:cubicBezTo>
                        <a:pt x="123" y="78"/>
                        <a:pt x="128" y="52"/>
                        <a:pt x="128" y="37"/>
                      </a:cubicBezTo>
                      <a:cubicBezTo>
                        <a:pt x="128" y="21"/>
                        <a:pt x="121" y="10"/>
                        <a:pt x="108" y="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07" name="组合 206"/>
          <p:cNvGrpSpPr/>
          <p:nvPr/>
        </p:nvGrpSpPr>
        <p:grpSpPr>
          <a:xfrm>
            <a:off x="3631357" y="812162"/>
            <a:ext cx="2029165" cy="2130467"/>
            <a:chOff x="1511660" y="1527445"/>
            <a:chExt cx="3868662" cy="4061795"/>
          </a:xfrm>
          <a:solidFill>
            <a:srgbClr val="2E2E2E"/>
          </a:solidFill>
        </p:grpSpPr>
        <p:sp>
          <p:nvSpPr>
            <p:cNvPr id="208" name="椭圆 207"/>
            <p:cNvSpPr/>
            <p:nvPr/>
          </p:nvSpPr>
          <p:spPr>
            <a:xfrm>
              <a:off x="2017859" y="2564904"/>
              <a:ext cx="3024336" cy="30243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2E2E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9" name="Freeform 5"/>
            <p:cNvSpPr/>
            <p:nvPr/>
          </p:nvSpPr>
          <p:spPr bwMode="auto">
            <a:xfrm>
              <a:off x="1511660" y="2060848"/>
              <a:ext cx="3868662" cy="2219448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0" name="矩形 209"/>
            <p:cNvSpPr/>
            <p:nvPr/>
          </p:nvSpPr>
          <p:spPr>
            <a:xfrm>
              <a:off x="241176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1" name="矩形 210"/>
            <p:cNvSpPr/>
            <p:nvPr/>
          </p:nvSpPr>
          <p:spPr>
            <a:xfrm>
              <a:off x="371764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2" name="Freeform 5"/>
            <p:cNvSpPr/>
            <p:nvPr/>
          </p:nvSpPr>
          <p:spPr bwMode="auto">
            <a:xfrm>
              <a:off x="1750185" y="1527445"/>
              <a:ext cx="3325872" cy="2611004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connsiteX0" fmla="*/ 2954 w 8835"/>
                <a:gd name="connsiteY0" fmla="*/ 7177 h 10380"/>
                <a:gd name="connsiteX1" fmla="*/ 3372 w 8835"/>
                <a:gd name="connsiteY1" fmla="*/ 9465 h 10380"/>
                <a:gd name="connsiteX2" fmla="*/ 4753 w 8835"/>
                <a:gd name="connsiteY2" fmla="*/ 7177 h 10380"/>
                <a:gd name="connsiteX3" fmla="*/ 5213 w 8835"/>
                <a:gd name="connsiteY3" fmla="*/ 9400 h 10380"/>
                <a:gd name="connsiteX4" fmla="*/ 6469 w 8835"/>
                <a:gd name="connsiteY4" fmla="*/ 6981 h 10380"/>
                <a:gd name="connsiteX5" fmla="*/ 7891 w 8835"/>
                <a:gd name="connsiteY5" fmla="*/ 9988 h 10380"/>
                <a:gd name="connsiteX6" fmla="*/ 7933 w 8835"/>
                <a:gd name="connsiteY6" fmla="*/ 10184 h 10380"/>
                <a:gd name="connsiteX7" fmla="*/ 7933 w 8835"/>
                <a:gd name="connsiteY7" fmla="*/ 10380 h 10380"/>
                <a:gd name="connsiteX8" fmla="*/ 8603 w 8835"/>
                <a:gd name="connsiteY8" fmla="*/ 8027 h 10380"/>
                <a:gd name="connsiteX9" fmla="*/ 8310 w 8835"/>
                <a:gd name="connsiteY9" fmla="*/ 2864 h 10380"/>
                <a:gd name="connsiteX10" fmla="*/ 5757 w 8835"/>
                <a:gd name="connsiteY10" fmla="*/ 1622 h 10380"/>
                <a:gd name="connsiteX11" fmla="*/ 3992 w 8835"/>
                <a:gd name="connsiteY11" fmla="*/ 0 h 10380"/>
                <a:gd name="connsiteX12" fmla="*/ 736 w 8835"/>
                <a:gd name="connsiteY12" fmla="*/ 2602 h 10380"/>
                <a:gd name="connsiteX13" fmla="*/ 988 w 8835"/>
                <a:gd name="connsiteY13" fmla="*/ 10119 h 10380"/>
                <a:gd name="connsiteX14" fmla="*/ 2954 w 8835"/>
                <a:gd name="connsiteY14" fmla="*/ 7177 h 10380"/>
                <a:gd name="connsiteX0-1" fmla="*/ 3344 w 9895"/>
                <a:gd name="connsiteY0-2" fmla="*/ 6940 h 10026"/>
                <a:gd name="connsiteX1-3" fmla="*/ 3817 w 9895"/>
                <a:gd name="connsiteY1-4" fmla="*/ 9144 h 10026"/>
                <a:gd name="connsiteX2-5" fmla="*/ 5380 w 9895"/>
                <a:gd name="connsiteY2-6" fmla="*/ 6940 h 10026"/>
                <a:gd name="connsiteX3-7" fmla="*/ 5900 w 9895"/>
                <a:gd name="connsiteY3-8" fmla="*/ 9082 h 10026"/>
                <a:gd name="connsiteX4-9" fmla="*/ 7322 w 9895"/>
                <a:gd name="connsiteY4-10" fmla="*/ 6751 h 10026"/>
                <a:gd name="connsiteX5-11" fmla="*/ 8932 w 9895"/>
                <a:gd name="connsiteY5-12" fmla="*/ 9648 h 10026"/>
                <a:gd name="connsiteX6-13" fmla="*/ 8979 w 9895"/>
                <a:gd name="connsiteY6-14" fmla="*/ 9837 h 10026"/>
                <a:gd name="connsiteX7-15" fmla="*/ 8979 w 9895"/>
                <a:gd name="connsiteY7-16" fmla="*/ 10026 h 10026"/>
                <a:gd name="connsiteX8-17" fmla="*/ 9737 w 9895"/>
                <a:gd name="connsiteY8-18" fmla="*/ 7759 h 10026"/>
                <a:gd name="connsiteX9-19" fmla="*/ 9406 w 9895"/>
                <a:gd name="connsiteY9-20" fmla="*/ 2785 h 10026"/>
                <a:gd name="connsiteX10-21" fmla="*/ 7107 w 9895"/>
                <a:gd name="connsiteY10-22" fmla="*/ 1443 h 10026"/>
                <a:gd name="connsiteX11-23" fmla="*/ 4518 w 9895"/>
                <a:gd name="connsiteY11-24" fmla="*/ 26 h 10026"/>
                <a:gd name="connsiteX12-25" fmla="*/ 833 w 9895"/>
                <a:gd name="connsiteY12-26" fmla="*/ 2533 h 10026"/>
                <a:gd name="connsiteX13-27" fmla="*/ 1118 w 9895"/>
                <a:gd name="connsiteY13-28" fmla="*/ 9775 h 10026"/>
                <a:gd name="connsiteX14-29" fmla="*/ 3344 w 9895"/>
                <a:gd name="connsiteY14-30" fmla="*/ 6940 h 10026"/>
                <a:gd name="connsiteX0-31" fmla="*/ 3379 w 10100"/>
                <a:gd name="connsiteY0-32" fmla="*/ 6922 h 10000"/>
                <a:gd name="connsiteX1-33" fmla="*/ 3858 w 10100"/>
                <a:gd name="connsiteY1-34" fmla="*/ 9120 h 10000"/>
                <a:gd name="connsiteX2-35" fmla="*/ 5437 w 10100"/>
                <a:gd name="connsiteY2-36" fmla="*/ 6922 h 10000"/>
                <a:gd name="connsiteX3-37" fmla="*/ 5963 w 10100"/>
                <a:gd name="connsiteY3-38" fmla="*/ 9058 h 10000"/>
                <a:gd name="connsiteX4-39" fmla="*/ 7400 w 10100"/>
                <a:gd name="connsiteY4-40" fmla="*/ 6733 h 10000"/>
                <a:gd name="connsiteX5-41" fmla="*/ 9027 w 10100"/>
                <a:gd name="connsiteY5-42" fmla="*/ 9623 h 10000"/>
                <a:gd name="connsiteX6-43" fmla="*/ 9074 w 10100"/>
                <a:gd name="connsiteY6-44" fmla="*/ 9811 h 10000"/>
                <a:gd name="connsiteX7-45" fmla="*/ 9074 w 10100"/>
                <a:gd name="connsiteY7-46" fmla="*/ 10000 h 10000"/>
                <a:gd name="connsiteX8-47" fmla="*/ 9840 w 10100"/>
                <a:gd name="connsiteY8-48" fmla="*/ 7739 h 10000"/>
                <a:gd name="connsiteX9-49" fmla="*/ 9778 w 10100"/>
                <a:gd name="connsiteY9-50" fmla="*/ 2997 h 10000"/>
                <a:gd name="connsiteX10-51" fmla="*/ 7182 w 10100"/>
                <a:gd name="connsiteY10-52" fmla="*/ 1439 h 10000"/>
                <a:gd name="connsiteX11-53" fmla="*/ 4566 w 10100"/>
                <a:gd name="connsiteY11-54" fmla="*/ 26 h 10000"/>
                <a:gd name="connsiteX12-55" fmla="*/ 842 w 10100"/>
                <a:gd name="connsiteY12-56" fmla="*/ 2526 h 10000"/>
                <a:gd name="connsiteX13-57" fmla="*/ 1130 w 10100"/>
                <a:gd name="connsiteY13-58" fmla="*/ 9750 h 10000"/>
                <a:gd name="connsiteX14-59" fmla="*/ 3379 w 10100"/>
                <a:gd name="connsiteY14-60" fmla="*/ 6922 h 10000"/>
                <a:gd name="connsiteX0-61" fmla="*/ 3379 w 10100"/>
                <a:gd name="connsiteY0-62" fmla="*/ 6922 h 10000"/>
                <a:gd name="connsiteX1-63" fmla="*/ 3858 w 10100"/>
                <a:gd name="connsiteY1-64" fmla="*/ 9120 h 10000"/>
                <a:gd name="connsiteX2-65" fmla="*/ 5437 w 10100"/>
                <a:gd name="connsiteY2-66" fmla="*/ 6922 h 10000"/>
                <a:gd name="connsiteX3-67" fmla="*/ 5963 w 10100"/>
                <a:gd name="connsiteY3-68" fmla="*/ 9058 h 10000"/>
                <a:gd name="connsiteX4-69" fmla="*/ 7400 w 10100"/>
                <a:gd name="connsiteY4-70" fmla="*/ 6733 h 10000"/>
                <a:gd name="connsiteX5-71" fmla="*/ 9027 w 10100"/>
                <a:gd name="connsiteY5-72" fmla="*/ 9623 h 10000"/>
                <a:gd name="connsiteX6-73" fmla="*/ 9074 w 10100"/>
                <a:gd name="connsiteY6-74" fmla="*/ 9811 h 10000"/>
                <a:gd name="connsiteX7-75" fmla="*/ 9074 w 10100"/>
                <a:gd name="connsiteY7-76" fmla="*/ 10000 h 10000"/>
                <a:gd name="connsiteX8-77" fmla="*/ 9840 w 10100"/>
                <a:gd name="connsiteY8-78" fmla="*/ 7739 h 10000"/>
                <a:gd name="connsiteX9-79" fmla="*/ 9778 w 10100"/>
                <a:gd name="connsiteY9-80" fmla="*/ 2997 h 10000"/>
                <a:gd name="connsiteX10-81" fmla="*/ 7182 w 10100"/>
                <a:gd name="connsiteY10-82" fmla="*/ 1439 h 10000"/>
                <a:gd name="connsiteX11-83" fmla="*/ 4132 w 10100"/>
                <a:gd name="connsiteY11-84" fmla="*/ 26 h 10000"/>
                <a:gd name="connsiteX12-85" fmla="*/ 842 w 10100"/>
                <a:gd name="connsiteY12-86" fmla="*/ 2526 h 10000"/>
                <a:gd name="connsiteX13-87" fmla="*/ 1130 w 10100"/>
                <a:gd name="connsiteY13-88" fmla="*/ 9750 h 10000"/>
                <a:gd name="connsiteX14-89" fmla="*/ 3379 w 10100"/>
                <a:gd name="connsiteY14-90" fmla="*/ 6922 h 10000"/>
                <a:gd name="connsiteX0-91" fmla="*/ 3419 w 10140"/>
                <a:gd name="connsiteY0-92" fmla="*/ 6910 h 9988"/>
                <a:gd name="connsiteX1-93" fmla="*/ 3898 w 10140"/>
                <a:gd name="connsiteY1-94" fmla="*/ 9108 h 9988"/>
                <a:gd name="connsiteX2-95" fmla="*/ 5477 w 10140"/>
                <a:gd name="connsiteY2-96" fmla="*/ 6910 h 9988"/>
                <a:gd name="connsiteX3-97" fmla="*/ 6003 w 10140"/>
                <a:gd name="connsiteY3-98" fmla="*/ 9046 h 9988"/>
                <a:gd name="connsiteX4-99" fmla="*/ 7440 w 10140"/>
                <a:gd name="connsiteY4-100" fmla="*/ 6721 h 9988"/>
                <a:gd name="connsiteX5-101" fmla="*/ 9067 w 10140"/>
                <a:gd name="connsiteY5-102" fmla="*/ 9611 h 9988"/>
                <a:gd name="connsiteX6-103" fmla="*/ 9114 w 10140"/>
                <a:gd name="connsiteY6-104" fmla="*/ 9799 h 9988"/>
                <a:gd name="connsiteX7-105" fmla="*/ 9114 w 10140"/>
                <a:gd name="connsiteY7-106" fmla="*/ 9988 h 9988"/>
                <a:gd name="connsiteX8-107" fmla="*/ 9880 w 10140"/>
                <a:gd name="connsiteY8-108" fmla="*/ 7727 h 9988"/>
                <a:gd name="connsiteX9-109" fmla="*/ 9818 w 10140"/>
                <a:gd name="connsiteY9-110" fmla="*/ 2985 h 9988"/>
                <a:gd name="connsiteX10-111" fmla="*/ 7222 w 10140"/>
                <a:gd name="connsiteY10-112" fmla="*/ 1427 h 9988"/>
                <a:gd name="connsiteX11-113" fmla="*/ 4172 w 10140"/>
                <a:gd name="connsiteY11-114" fmla="*/ 14 h 9988"/>
                <a:gd name="connsiteX12-115" fmla="*/ 828 w 10140"/>
                <a:gd name="connsiteY12-116" fmla="*/ 2149 h 9988"/>
                <a:gd name="connsiteX13-117" fmla="*/ 1170 w 10140"/>
                <a:gd name="connsiteY13-118" fmla="*/ 9738 h 9988"/>
                <a:gd name="connsiteX14-119" fmla="*/ 3419 w 10140"/>
                <a:gd name="connsiteY14-120" fmla="*/ 6910 h 9988"/>
                <a:gd name="connsiteX0-121" fmla="*/ 2911 w 9539"/>
                <a:gd name="connsiteY0-122" fmla="*/ 6927 h 10009"/>
                <a:gd name="connsiteX1-123" fmla="*/ 3383 w 9539"/>
                <a:gd name="connsiteY1-124" fmla="*/ 9128 h 10009"/>
                <a:gd name="connsiteX2-125" fmla="*/ 4940 w 9539"/>
                <a:gd name="connsiteY2-126" fmla="*/ 6927 h 10009"/>
                <a:gd name="connsiteX3-127" fmla="*/ 5459 w 9539"/>
                <a:gd name="connsiteY3-128" fmla="*/ 9066 h 10009"/>
                <a:gd name="connsiteX4-129" fmla="*/ 6876 w 9539"/>
                <a:gd name="connsiteY4-130" fmla="*/ 6738 h 10009"/>
                <a:gd name="connsiteX5-131" fmla="*/ 8481 w 9539"/>
                <a:gd name="connsiteY5-132" fmla="*/ 9632 h 10009"/>
                <a:gd name="connsiteX6-133" fmla="*/ 8527 w 9539"/>
                <a:gd name="connsiteY6-134" fmla="*/ 9820 h 10009"/>
                <a:gd name="connsiteX7-135" fmla="*/ 8527 w 9539"/>
                <a:gd name="connsiteY7-136" fmla="*/ 10009 h 10009"/>
                <a:gd name="connsiteX8-137" fmla="*/ 9283 w 9539"/>
                <a:gd name="connsiteY8-138" fmla="*/ 7745 h 10009"/>
                <a:gd name="connsiteX9-139" fmla="*/ 9221 w 9539"/>
                <a:gd name="connsiteY9-140" fmla="*/ 2998 h 10009"/>
                <a:gd name="connsiteX10-141" fmla="*/ 6661 w 9539"/>
                <a:gd name="connsiteY10-142" fmla="*/ 1438 h 10009"/>
                <a:gd name="connsiteX11-143" fmla="*/ 3653 w 9539"/>
                <a:gd name="connsiteY11-144" fmla="*/ 23 h 10009"/>
                <a:gd name="connsiteX12-145" fmla="*/ 999 w 9539"/>
                <a:gd name="connsiteY12-146" fmla="*/ 2453 h 10009"/>
                <a:gd name="connsiteX13-147" fmla="*/ 693 w 9539"/>
                <a:gd name="connsiteY13-148" fmla="*/ 9759 h 10009"/>
                <a:gd name="connsiteX14-149" fmla="*/ 2911 w 9539"/>
                <a:gd name="connsiteY14-150" fmla="*/ 6927 h 1000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3" name="椭圆 212"/>
            <p:cNvSpPr/>
            <p:nvPr/>
          </p:nvSpPr>
          <p:spPr>
            <a:xfrm>
              <a:off x="2732944" y="4252863"/>
              <a:ext cx="288032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4" name="椭圆 213"/>
            <p:cNvSpPr/>
            <p:nvPr/>
          </p:nvSpPr>
          <p:spPr>
            <a:xfrm>
              <a:off x="4019203" y="4252863"/>
              <a:ext cx="288032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5" name="组合 214"/>
          <p:cNvGrpSpPr/>
          <p:nvPr/>
        </p:nvGrpSpPr>
        <p:grpSpPr>
          <a:xfrm rot="717565">
            <a:off x="5535270" y="1273560"/>
            <a:ext cx="3224947" cy="2964320"/>
            <a:chOff x="5764347" y="1556202"/>
            <a:chExt cx="2732659" cy="2511817"/>
          </a:xfrm>
        </p:grpSpPr>
        <p:sp>
          <p:nvSpPr>
            <p:cNvPr id="216" name="椭圆 215"/>
            <p:cNvSpPr/>
            <p:nvPr/>
          </p:nvSpPr>
          <p:spPr>
            <a:xfrm>
              <a:off x="5985189" y="1556202"/>
              <a:ext cx="2511817" cy="251181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rgbClr val="2E2E2E"/>
                </a:solidFill>
              </a:endParaRPr>
            </a:p>
          </p:txBody>
        </p:sp>
        <p:sp>
          <p:nvSpPr>
            <p:cNvPr id="217" name="等腰三角形 216"/>
            <p:cNvSpPr/>
            <p:nvPr/>
          </p:nvSpPr>
          <p:spPr>
            <a:xfrm rot="16200000">
              <a:off x="5817120" y="2633958"/>
              <a:ext cx="303195" cy="408741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2E2E2E"/>
                </a:solidFill>
              </a:endParaRPr>
            </a:p>
          </p:txBody>
        </p:sp>
      </p:grpSp>
      <p:sp>
        <p:nvSpPr>
          <p:cNvPr id="218" name="文本框 217"/>
          <p:cNvSpPr txBox="1"/>
          <p:nvPr/>
        </p:nvSpPr>
        <p:spPr>
          <a:xfrm>
            <a:off x="6081514" y="2147529"/>
            <a:ext cx="242726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 smtClean="0"/>
              <a:t>每天我都会收到</a:t>
            </a:r>
            <a:endParaRPr lang="en-US" altLang="zh-CN" sz="2400" b="1" dirty="0" smtClean="0"/>
          </a:p>
          <a:p>
            <a:pPr algn="ctr"/>
            <a:r>
              <a:rPr lang="zh-CN" altLang="en-US" sz="2400" b="1" dirty="0" smtClean="0"/>
              <a:t>各种各样的问题</a:t>
            </a:r>
            <a:r>
              <a:rPr lang="en-US" altLang="zh-CN" sz="2400" b="1" dirty="0" smtClean="0"/>
              <a:t>,</a:t>
            </a:r>
            <a:endParaRPr lang="en-US" altLang="zh-CN" sz="2400" b="1" dirty="0" smtClean="0"/>
          </a:p>
          <a:p>
            <a:pPr algn="ctr"/>
            <a:r>
              <a:rPr lang="zh-CN" altLang="en-US" sz="2400" b="1" dirty="0"/>
              <a:t>我</a:t>
            </a:r>
            <a:r>
              <a:rPr lang="zh-CN" altLang="en-US" sz="2400" b="1" dirty="0" smtClean="0"/>
              <a:t>在这里统一</a:t>
            </a:r>
            <a:endParaRPr lang="en-US" altLang="zh-CN" sz="2400" b="1" dirty="0" smtClean="0"/>
          </a:p>
          <a:p>
            <a:pPr algn="ctr"/>
            <a:r>
              <a:rPr lang="zh-CN" altLang="en-US" sz="2400" b="1" dirty="0" smtClean="0"/>
              <a:t>回答一下。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 rot="10426380">
            <a:off x="6669316" y="4003566"/>
            <a:ext cx="628410" cy="83518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2007" y="2419187"/>
            <a:ext cx="6924737" cy="17868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7228453" y="4646666"/>
            <a:ext cx="1500203" cy="2554296"/>
            <a:chOff x="3705" y="1603"/>
            <a:chExt cx="797" cy="1357"/>
          </a:xfrm>
          <a:solidFill>
            <a:schemeClr val="bg1"/>
          </a:solidFill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4206" y="1603"/>
              <a:ext cx="205" cy="20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3705" y="1783"/>
              <a:ext cx="108" cy="116"/>
            </a:xfrm>
            <a:custGeom>
              <a:avLst/>
              <a:gdLst>
                <a:gd name="T0" fmla="*/ 30 w 45"/>
                <a:gd name="T1" fmla="*/ 46 h 49"/>
                <a:gd name="T2" fmla="*/ 40 w 45"/>
                <a:gd name="T3" fmla="*/ 18 h 49"/>
                <a:gd name="T4" fmla="*/ 15 w 45"/>
                <a:gd name="T5" fmla="*/ 3 h 49"/>
                <a:gd name="T6" fmla="*/ 4 w 45"/>
                <a:gd name="T7" fmla="*/ 31 h 49"/>
                <a:gd name="T8" fmla="*/ 30 w 45"/>
                <a:gd name="T9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30" y="46"/>
                  </a:moveTo>
                  <a:cubicBezTo>
                    <a:pt x="40" y="42"/>
                    <a:pt x="45" y="30"/>
                    <a:pt x="40" y="18"/>
                  </a:cubicBezTo>
                  <a:cubicBezTo>
                    <a:pt x="36" y="7"/>
                    <a:pt x="25" y="0"/>
                    <a:pt x="15" y="3"/>
                  </a:cubicBezTo>
                  <a:cubicBezTo>
                    <a:pt x="5" y="7"/>
                    <a:pt x="0" y="19"/>
                    <a:pt x="4" y="31"/>
                  </a:cubicBezTo>
                  <a:cubicBezTo>
                    <a:pt x="8" y="43"/>
                    <a:pt x="20" y="49"/>
                    <a:pt x="3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3720" y="1847"/>
              <a:ext cx="782" cy="1113"/>
            </a:xfrm>
            <a:custGeom>
              <a:avLst/>
              <a:gdLst>
                <a:gd name="T0" fmla="*/ 309 w 328"/>
                <a:gd name="T1" fmla="*/ 225 h 469"/>
                <a:gd name="T2" fmla="*/ 309 w 328"/>
                <a:gd name="T3" fmla="*/ 68 h 469"/>
                <a:gd name="T4" fmla="*/ 253 w 328"/>
                <a:gd name="T5" fmla="*/ 1 h 469"/>
                <a:gd name="T6" fmla="*/ 226 w 328"/>
                <a:gd name="T7" fmla="*/ 5 h 469"/>
                <a:gd name="T8" fmla="*/ 167 w 328"/>
                <a:gd name="T9" fmla="*/ 45 h 469"/>
                <a:gd name="T10" fmla="*/ 119 w 328"/>
                <a:gd name="T11" fmla="*/ 84 h 469"/>
                <a:gd name="T12" fmla="*/ 63 w 328"/>
                <a:gd name="T13" fmla="*/ 95 h 469"/>
                <a:gd name="T14" fmla="*/ 51 w 328"/>
                <a:gd name="T15" fmla="*/ 61 h 469"/>
                <a:gd name="T16" fmla="*/ 64 w 328"/>
                <a:gd name="T17" fmla="*/ 56 h 469"/>
                <a:gd name="T18" fmla="*/ 50 w 328"/>
                <a:gd name="T19" fmla="*/ 16 h 469"/>
                <a:gd name="T20" fmla="*/ 46 w 328"/>
                <a:gd name="T21" fmla="*/ 18 h 469"/>
                <a:gd name="T22" fmla="*/ 0 w 328"/>
                <a:gd name="T23" fmla="*/ 34 h 469"/>
                <a:gd name="T24" fmla="*/ 14 w 328"/>
                <a:gd name="T25" fmla="*/ 74 h 469"/>
                <a:gd name="T26" fmla="*/ 29 w 328"/>
                <a:gd name="T27" fmla="*/ 68 h 469"/>
                <a:gd name="T28" fmla="*/ 41 w 328"/>
                <a:gd name="T29" fmla="*/ 100 h 469"/>
                <a:gd name="T30" fmla="*/ 30 w 328"/>
                <a:gd name="T31" fmla="*/ 102 h 469"/>
                <a:gd name="T32" fmla="*/ 35 w 328"/>
                <a:gd name="T33" fmla="*/ 126 h 469"/>
                <a:gd name="T34" fmla="*/ 126 w 328"/>
                <a:gd name="T35" fmla="*/ 124 h 469"/>
                <a:gd name="T36" fmla="*/ 199 w 328"/>
                <a:gd name="T37" fmla="*/ 87 h 469"/>
                <a:gd name="T38" fmla="*/ 197 w 328"/>
                <a:gd name="T39" fmla="*/ 225 h 469"/>
                <a:gd name="T40" fmla="*/ 178 w 328"/>
                <a:gd name="T41" fmla="*/ 310 h 469"/>
                <a:gd name="T42" fmla="*/ 218 w 328"/>
                <a:gd name="T43" fmla="*/ 310 h 469"/>
                <a:gd name="T44" fmla="*/ 237 w 328"/>
                <a:gd name="T45" fmla="*/ 469 h 469"/>
                <a:gd name="T46" fmla="*/ 253 w 328"/>
                <a:gd name="T47" fmla="*/ 469 h 469"/>
                <a:gd name="T48" fmla="*/ 269 w 328"/>
                <a:gd name="T49" fmla="*/ 469 h 469"/>
                <a:gd name="T50" fmla="*/ 288 w 328"/>
                <a:gd name="T51" fmla="*/ 310 h 469"/>
                <a:gd name="T52" fmla="*/ 328 w 328"/>
                <a:gd name="T53" fmla="*/ 310 h 469"/>
                <a:gd name="T54" fmla="*/ 309 w 328"/>
                <a:gd name="T55" fmla="*/ 225 h 469"/>
                <a:gd name="T56" fmla="*/ 11 w 328"/>
                <a:gd name="T57" fmla="*/ 39 h 469"/>
                <a:gd name="T58" fmla="*/ 45 w 328"/>
                <a:gd name="T59" fmla="*/ 27 h 469"/>
                <a:gd name="T60" fmla="*/ 53 w 328"/>
                <a:gd name="T61" fmla="*/ 51 h 469"/>
                <a:gd name="T62" fmla="*/ 19 w 328"/>
                <a:gd name="T63" fmla="*/ 63 h 469"/>
                <a:gd name="T64" fmla="*/ 11 w 328"/>
                <a:gd name="T65" fmla="*/ 3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8" h="469">
                  <a:moveTo>
                    <a:pt x="309" y="225"/>
                  </a:moveTo>
                  <a:cubicBezTo>
                    <a:pt x="309" y="68"/>
                    <a:pt x="309" y="68"/>
                    <a:pt x="309" y="68"/>
                  </a:cubicBezTo>
                  <a:cubicBezTo>
                    <a:pt x="309" y="0"/>
                    <a:pt x="253" y="1"/>
                    <a:pt x="253" y="1"/>
                  </a:cubicBezTo>
                  <a:cubicBezTo>
                    <a:pt x="253" y="1"/>
                    <a:pt x="237" y="2"/>
                    <a:pt x="226" y="5"/>
                  </a:cubicBezTo>
                  <a:cubicBezTo>
                    <a:pt x="198" y="14"/>
                    <a:pt x="181" y="33"/>
                    <a:pt x="167" y="45"/>
                  </a:cubicBezTo>
                  <a:cubicBezTo>
                    <a:pt x="139" y="69"/>
                    <a:pt x="119" y="84"/>
                    <a:pt x="119" y="84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103" y="127"/>
                    <a:pt x="126" y="124"/>
                  </a:cubicBezTo>
                  <a:cubicBezTo>
                    <a:pt x="158" y="119"/>
                    <a:pt x="184" y="102"/>
                    <a:pt x="199" y="87"/>
                  </a:cubicBezTo>
                  <a:cubicBezTo>
                    <a:pt x="197" y="225"/>
                    <a:pt x="197" y="225"/>
                    <a:pt x="197" y="225"/>
                  </a:cubicBezTo>
                  <a:cubicBezTo>
                    <a:pt x="178" y="310"/>
                    <a:pt x="178" y="310"/>
                    <a:pt x="178" y="310"/>
                  </a:cubicBezTo>
                  <a:cubicBezTo>
                    <a:pt x="218" y="310"/>
                    <a:pt x="218" y="310"/>
                    <a:pt x="218" y="310"/>
                  </a:cubicBezTo>
                  <a:cubicBezTo>
                    <a:pt x="237" y="469"/>
                    <a:pt x="237" y="469"/>
                    <a:pt x="237" y="469"/>
                  </a:cubicBezTo>
                  <a:cubicBezTo>
                    <a:pt x="253" y="469"/>
                    <a:pt x="253" y="469"/>
                    <a:pt x="253" y="469"/>
                  </a:cubicBezTo>
                  <a:cubicBezTo>
                    <a:pt x="269" y="469"/>
                    <a:pt x="269" y="469"/>
                    <a:pt x="269" y="469"/>
                  </a:cubicBezTo>
                  <a:cubicBezTo>
                    <a:pt x="288" y="310"/>
                    <a:pt x="288" y="310"/>
                    <a:pt x="288" y="310"/>
                  </a:cubicBezTo>
                  <a:cubicBezTo>
                    <a:pt x="328" y="310"/>
                    <a:pt x="328" y="310"/>
                    <a:pt x="328" y="310"/>
                  </a:cubicBezTo>
                  <a:lnTo>
                    <a:pt x="309" y="225"/>
                  </a:lnTo>
                  <a:close/>
                  <a:moveTo>
                    <a:pt x="11" y="39"/>
                  </a:moveTo>
                  <a:cubicBezTo>
                    <a:pt x="16" y="37"/>
                    <a:pt x="39" y="29"/>
                    <a:pt x="45" y="27"/>
                  </a:cubicBezTo>
                  <a:cubicBezTo>
                    <a:pt x="47" y="32"/>
                    <a:pt x="52" y="46"/>
                    <a:pt x="53" y="51"/>
                  </a:cubicBezTo>
                  <a:cubicBezTo>
                    <a:pt x="48" y="53"/>
                    <a:pt x="25" y="61"/>
                    <a:pt x="19" y="63"/>
                  </a:cubicBezTo>
                  <a:cubicBezTo>
                    <a:pt x="17" y="58"/>
                    <a:pt x="12" y="44"/>
                    <a:pt x="1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376532" y="2859839"/>
            <a:ext cx="6340197" cy="743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chemeClr val="accent2"/>
                </a:solidFill>
              </a:rPr>
              <a:t>阿文，能给我几个好看的模板</a:t>
            </a:r>
            <a:r>
              <a:rPr lang="zh-CN" altLang="en-US" sz="3200" b="1" dirty="0">
                <a:solidFill>
                  <a:schemeClr val="accent2"/>
                </a:solidFill>
              </a:rPr>
              <a:t>吗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？</a:t>
            </a:r>
            <a:endParaRPr lang="zh-CN" altLang="en-US" sz="3200" b="1" dirty="0">
              <a:solidFill>
                <a:schemeClr val="accent2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0"/>
            <a:ext cx="9144000" cy="204664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36335" y="1770973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你</a:t>
            </a:r>
            <a:endParaRPr lang="zh-CN" altLang="en-US" sz="8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71869" y="3198584"/>
            <a:ext cx="603562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latin typeface="+mn-ea"/>
              </a:rPr>
              <a:t>找得到</a:t>
            </a:r>
            <a:r>
              <a:rPr lang="en-US" altLang="zh-CN" sz="9600" b="1" dirty="0" smtClean="0">
                <a:latin typeface="+mn-ea"/>
              </a:rPr>
              <a:t>A</a:t>
            </a:r>
            <a:r>
              <a:rPr lang="zh-CN" altLang="en-US" sz="9600" b="1" dirty="0" smtClean="0">
                <a:latin typeface="+mn-ea"/>
              </a:rPr>
              <a:t>片</a:t>
            </a:r>
            <a:endParaRPr lang="zh-CN" altLang="en-US" sz="96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36335" y="1770973"/>
            <a:ext cx="121058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你</a:t>
            </a:r>
            <a:endParaRPr lang="zh-CN" altLang="en-US" sz="8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17455" y="3198584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latin typeface="+mn-ea"/>
              </a:rPr>
              <a:t>淘得到宝</a:t>
            </a:r>
            <a:endParaRPr lang="zh-CN" altLang="en-US" sz="9600" b="1" dirty="0">
              <a:latin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28320" y="0"/>
            <a:ext cx="83312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96137" y="1482673"/>
            <a:ext cx="580937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chemeClr val="accent1"/>
                </a:solidFill>
                <a:latin typeface="+mn-ea"/>
              </a:rPr>
              <a:t>却连一个</a:t>
            </a:r>
            <a:endParaRPr lang="en-US" altLang="zh-CN" sz="8000" b="1" dirty="0" smtClean="0">
              <a:solidFill>
                <a:schemeClr val="accent1"/>
              </a:solidFill>
              <a:latin typeface="+mn-ea"/>
            </a:endParaRPr>
          </a:p>
          <a:p>
            <a:r>
              <a:rPr lang="en-US" altLang="zh-CN" sz="8000" b="1" dirty="0" smtClean="0">
                <a:solidFill>
                  <a:schemeClr val="accent1"/>
                </a:solidFill>
                <a:latin typeface="+mn-ea"/>
              </a:rPr>
              <a:t>PPT</a:t>
            </a:r>
            <a:r>
              <a:rPr lang="zh-CN" altLang="en-US" sz="8000" b="1" dirty="0" smtClean="0">
                <a:solidFill>
                  <a:schemeClr val="accent1"/>
                </a:solidFill>
                <a:latin typeface="+mn-ea"/>
              </a:rPr>
              <a:t>模板</a:t>
            </a:r>
            <a:endParaRPr lang="en-US" altLang="zh-CN" sz="8000" b="1" dirty="0" smtClean="0">
              <a:solidFill>
                <a:schemeClr val="accent1"/>
              </a:solidFill>
              <a:latin typeface="+mn-ea"/>
            </a:endParaRPr>
          </a:p>
          <a:p>
            <a:r>
              <a:rPr lang="zh-CN" altLang="en-US" sz="8000" b="1" dirty="0" smtClean="0">
                <a:solidFill>
                  <a:schemeClr val="accent1"/>
                </a:solidFill>
                <a:latin typeface="+mn-ea"/>
              </a:rPr>
              <a:t>都找不到</a:t>
            </a:r>
            <a:r>
              <a:rPr lang="en-US" altLang="zh-CN" sz="8000" b="1" dirty="0" smtClean="0">
                <a:solidFill>
                  <a:schemeClr val="accent1"/>
                </a:solidFill>
                <a:latin typeface="+mn-ea"/>
              </a:rPr>
              <a:t>!</a:t>
            </a:r>
            <a:r>
              <a:rPr lang="zh-CN" altLang="en-US" sz="8000" b="1" dirty="0" smtClean="0">
                <a:solidFill>
                  <a:schemeClr val="accent1"/>
                </a:solidFill>
                <a:latin typeface="+mn-ea"/>
              </a:rPr>
              <a:t>？</a:t>
            </a:r>
            <a:endParaRPr lang="zh-CN" altLang="en-US" sz="8000" b="1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67874" y="2146107"/>
            <a:ext cx="3241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2E2E2E"/>
                </a:solidFill>
                <a:latin typeface="+mn-ea"/>
              </a:rPr>
              <a:t>@</a:t>
            </a:r>
            <a:r>
              <a:rPr lang="zh-CN" altLang="en-US" sz="4800" b="1" dirty="0" smtClean="0">
                <a:solidFill>
                  <a:srgbClr val="2E2E2E"/>
                </a:solidFill>
                <a:latin typeface="+mn-ea"/>
              </a:rPr>
              <a:t>我爱</a:t>
            </a:r>
            <a:r>
              <a:rPr lang="en-US" altLang="zh-CN" sz="4800" b="1" dirty="0" smtClean="0">
                <a:solidFill>
                  <a:srgbClr val="2E2E2E"/>
                </a:solidFill>
                <a:latin typeface="+mn-ea"/>
              </a:rPr>
              <a:t>PPT</a:t>
            </a:r>
            <a:endParaRPr lang="zh-CN" altLang="en-US" sz="4800" b="1" dirty="0">
              <a:solidFill>
                <a:srgbClr val="2E2E2E"/>
              </a:solidFill>
              <a:latin typeface="+mn-ea"/>
            </a:endParaRPr>
          </a:p>
        </p:txBody>
      </p:sp>
      <p:sp>
        <p:nvSpPr>
          <p:cNvPr id="4" name="流程图: 过程 3"/>
          <p:cNvSpPr/>
          <p:nvPr/>
        </p:nvSpPr>
        <p:spPr>
          <a:xfrm>
            <a:off x="2461341" y="1393784"/>
            <a:ext cx="4221319" cy="601884"/>
          </a:xfrm>
          <a:prstGeom prst="flowChart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dirty="0" smtClean="0"/>
              <a:t>一个微博满足你所有</a:t>
            </a:r>
            <a:r>
              <a:rPr lang="zh-CN" altLang="en-US" sz="2000" dirty="0"/>
              <a:t>模板</a:t>
            </a:r>
            <a:r>
              <a:rPr lang="zh-CN" altLang="en-US" sz="2000" dirty="0" smtClean="0"/>
              <a:t>需求：</a:t>
            </a:r>
            <a:endParaRPr lang="zh-CN" altLang="en-US" sz="2000" dirty="0"/>
          </a:p>
        </p:txBody>
      </p:sp>
      <p:sp>
        <p:nvSpPr>
          <p:cNvPr id="7" name="文本框 6"/>
          <p:cNvSpPr txBox="1"/>
          <p:nvPr/>
        </p:nvSpPr>
        <p:spPr>
          <a:xfrm>
            <a:off x="2474072" y="4770428"/>
            <a:ext cx="42085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2E2E2E"/>
                </a:solidFill>
                <a:latin typeface="+mn-ea"/>
              </a:rPr>
              <a:t>@PPT STORE</a:t>
            </a:r>
            <a:endParaRPr lang="zh-CN" altLang="en-US" sz="4800" b="1" dirty="0">
              <a:solidFill>
                <a:srgbClr val="2E2E2E"/>
              </a:solidFill>
              <a:latin typeface="+mn-ea"/>
            </a:endParaRPr>
          </a:p>
        </p:txBody>
      </p:sp>
      <p:sp>
        <p:nvSpPr>
          <p:cNvPr id="8" name="流程图: 过程 7"/>
          <p:cNvSpPr/>
          <p:nvPr/>
        </p:nvSpPr>
        <p:spPr>
          <a:xfrm>
            <a:off x="2461341" y="3958542"/>
            <a:ext cx="4221319" cy="601884"/>
          </a:xfrm>
          <a:prstGeom prst="flowChartProces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/>
                </a:solidFill>
              </a:rPr>
              <a:t>如果你支持原创，这里也不错：</a:t>
            </a:r>
            <a:endParaRPr lang="zh-CN" altLang="en-US" sz="20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 rot="10426380">
            <a:off x="6669316" y="4003566"/>
            <a:ext cx="628410" cy="83518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2007" y="2419187"/>
            <a:ext cx="6924737" cy="17868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7228453" y="4646666"/>
            <a:ext cx="1500203" cy="2554296"/>
            <a:chOff x="3705" y="1603"/>
            <a:chExt cx="797" cy="1357"/>
          </a:xfrm>
          <a:solidFill>
            <a:schemeClr val="bg1"/>
          </a:solidFill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4206" y="1603"/>
              <a:ext cx="205" cy="20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3705" y="1783"/>
              <a:ext cx="108" cy="116"/>
            </a:xfrm>
            <a:custGeom>
              <a:avLst/>
              <a:gdLst>
                <a:gd name="T0" fmla="*/ 30 w 45"/>
                <a:gd name="T1" fmla="*/ 46 h 49"/>
                <a:gd name="T2" fmla="*/ 40 w 45"/>
                <a:gd name="T3" fmla="*/ 18 h 49"/>
                <a:gd name="T4" fmla="*/ 15 w 45"/>
                <a:gd name="T5" fmla="*/ 3 h 49"/>
                <a:gd name="T6" fmla="*/ 4 w 45"/>
                <a:gd name="T7" fmla="*/ 31 h 49"/>
                <a:gd name="T8" fmla="*/ 30 w 45"/>
                <a:gd name="T9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30" y="46"/>
                  </a:moveTo>
                  <a:cubicBezTo>
                    <a:pt x="40" y="42"/>
                    <a:pt x="45" y="30"/>
                    <a:pt x="40" y="18"/>
                  </a:cubicBezTo>
                  <a:cubicBezTo>
                    <a:pt x="36" y="7"/>
                    <a:pt x="25" y="0"/>
                    <a:pt x="15" y="3"/>
                  </a:cubicBezTo>
                  <a:cubicBezTo>
                    <a:pt x="5" y="7"/>
                    <a:pt x="0" y="19"/>
                    <a:pt x="4" y="31"/>
                  </a:cubicBezTo>
                  <a:cubicBezTo>
                    <a:pt x="8" y="43"/>
                    <a:pt x="20" y="49"/>
                    <a:pt x="3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3720" y="1847"/>
              <a:ext cx="782" cy="1113"/>
            </a:xfrm>
            <a:custGeom>
              <a:avLst/>
              <a:gdLst>
                <a:gd name="T0" fmla="*/ 309 w 328"/>
                <a:gd name="T1" fmla="*/ 225 h 469"/>
                <a:gd name="T2" fmla="*/ 309 w 328"/>
                <a:gd name="T3" fmla="*/ 68 h 469"/>
                <a:gd name="T4" fmla="*/ 253 w 328"/>
                <a:gd name="T5" fmla="*/ 1 h 469"/>
                <a:gd name="T6" fmla="*/ 226 w 328"/>
                <a:gd name="T7" fmla="*/ 5 h 469"/>
                <a:gd name="T8" fmla="*/ 167 w 328"/>
                <a:gd name="T9" fmla="*/ 45 h 469"/>
                <a:gd name="T10" fmla="*/ 119 w 328"/>
                <a:gd name="T11" fmla="*/ 84 h 469"/>
                <a:gd name="T12" fmla="*/ 63 w 328"/>
                <a:gd name="T13" fmla="*/ 95 h 469"/>
                <a:gd name="T14" fmla="*/ 51 w 328"/>
                <a:gd name="T15" fmla="*/ 61 h 469"/>
                <a:gd name="T16" fmla="*/ 64 w 328"/>
                <a:gd name="T17" fmla="*/ 56 h 469"/>
                <a:gd name="T18" fmla="*/ 50 w 328"/>
                <a:gd name="T19" fmla="*/ 16 h 469"/>
                <a:gd name="T20" fmla="*/ 46 w 328"/>
                <a:gd name="T21" fmla="*/ 18 h 469"/>
                <a:gd name="T22" fmla="*/ 0 w 328"/>
                <a:gd name="T23" fmla="*/ 34 h 469"/>
                <a:gd name="T24" fmla="*/ 14 w 328"/>
                <a:gd name="T25" fmla="*/ 74 h 469"/>
                <a:gd name="T26" fmla="*/ 29 w 328"/>
                <a:gd name="T27" fmla="*/ 68 h 469"/>
                <a:gd name="T28" fmla="*/ 41 w 328"/>
                <a:gd name="T29" fmla="*/ 100 h 469"/>
                <a:gd name="T30" fmla="*/ 30 w 328"/>
                <a:gd name="T31" fmla="*/ 102 h 469"/>
                <a:gd name="T32" fmla="*/ 35 w 328"/>
                <a:gd name="T33" fmla="*/ 126 h 469"/>
                <a:gd name="T34" fmla="*/ 126 w 328"/>
                <a:gd name="T35" fmla="*/ 124 h 469"/>
                <a:gd name="T36" fmla="*/ 199 w 328"/>
                <a:gd name="T37" fmla="*/ 87 h 469"/>
                <a:gd name="T38" fmla="*/ 197 w 328"/>
                <a:gd name="T39" fmla="*/ 225 h 469"/>
                <a:gd name="T40" fmla="*/ 178 w 328"/>
                <a:gd name="T41" fmla="*/ 310 h 469"/>
                <a:gd name="T42" fmla="*/ 218 w 328"/>
                <a:gd name="T43" fmla="*/ 310 h 469"/>
                <a:gd name="T44" fmla="*/ 237 w 328"/>
                <a:gd name="T45" fmla="*/ 469 h 469"/>
                <a:gd name="T46" fmla="*/ 253 w 328"/>
                <a:gd name="T47" fmla="*/ 469 h 469"/>
                <a:gd name="T48" fmla="*/ 269 w 328"/>
                <a:gd name="T49" fmla="*/ 469 h 469"/>
                <a:gd name="T50" fmla="*/ 288 w 328"/>
                <a:gd name="T51" fmla="*/ 310 h 469"/>
                <a:gd name="T52" fmla="*/ 328 w 328"/>
                <a:gd name="T53" fmla="*/ 310 h 469"/>
                <a:gd name="T54" fmla="*/ 309 w 328"/>
                <a:gd name="T55" fmla="*/ 225 h 469"/>
                <a:gd name="T56" fmla="*/ 11 w 328"/>
                <a:gd name="T57" fmla="*/ 39 h 469"/>
                <a:gd name="T58" fmla="*/ 45 w 328"/>
                <a:gd name="T59" fmla="*/ 27 h 469"/>
                <a:gd name="T60" fmla="*/ 53 w 328"/>
                <a:gd name="T61" fmla="*/ 51 h 469"/>
                <a:gd name="T62" fmla="*/ 19 w 328"/>
                <a:gd name="T63" fmla="*/ 63 h 469"/>
                <a:gd name="T64" fmla="*/ 11 w 328"/>
                <a:gd name="T65" fmla="*/ 3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8" h="469">
                  <a:moveTo>
                    <a:pt x="309" y="225"/>
                  </a:moveTo>
                  <a:cubicBezTo>
                    <a:pt x="309" y="68"/>
                    <a:pt x="309" y="68"/>
                    <a:pt x="309" y="68"/>
                  </a:cubicBezTo>
                  <a:cubicBezTo>
                    <a:pt x="309" y="0"/>
                    <a:pt x="253" y="1"/>
                    <a:pt x="253" y="1"/>
                  </a:cubicBezTo>
                  <a:cubicBezTo>
                    <a:pt x="253" y="1"/>
                    <a:pt x="237" y="2"/>
                    <a:pt x="226" y="5"/>
                  </a:cubicBezTo>
                  <a:cubicBezTo>
                    <a:pt x="198" y="14"/>
                    <a:pt x="181" y="33"/>
                    <a:pt x="167" y="45"/>
                  </a:cubicBezTo>
                  <a:cubicBezTo>
                    <a:pt x="139" y="69"/>
                    <a:pt x="119" y="84"/>
                    <a:pt x="119" y="84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103" y="127"/>
                    <a:pt x="126" y="124"/>
                  </a:cubicBezTo>
                  <a:cubicBezTo>
                    <a:pt x="158" y="119"/>
                    <a:pt x="184" y="102"/>
                    <a:pt x="199" y="87"/>
                  </a:cubicBezTo>
                  <a:cubicBezTo>
                    <a:pt x="197" y="225"/>
                    <a:pt x="197" y="225"/>
                    <a:pt x="197" y="225"/>
                  </a:cubicBezTo>
                  <a:cubicBezTo>
                    <a:pt x="178" y="310"/>
                    <a:pt x="178" y="310"/>
                    <a:pt x="178" y="310"/>
                  </a:cubicBezTo>
                  <a:cubicBezTo>
                    <a:pt x="218" y="310"/>
                    <a:pt x="218" y="310"/>
                    <a:pt x="218" y="310"/>
                  </a:cubicBezTo>
                  <a:cubicBezTo>
                    <a:pt x="237" y="469"/>
                    <a:pt x="237" y="469"/>
                    <a:pt x="237" y="469"/>
                  </a:cubicBezTo>
                  <a:cubicBezTo>
                    <a:pt x="253" y="469"/>
                    <a:pt x="253" y="469"/>
                    <a:pt x="253" y="469"/>
                  </a:cubicBezTo>
                  <a:cubicBezTo>
                    <a:pt x="269" y="469"/>
                    <a:pt x="269" y="469"/>
                    <a:pt x="269" y="469"/>
                  </a:cubicBezTo>
                  <a:cubicBezTo>
                    <a:pt x="288" y="310"/>
                    <a:pt x="288" y="310"/>
                    <a:pt x="288" y="310"/>
                  </a:cubicBezTo>
                  <a:cubicBezTo>
                    <a:pt x="328" y="310"/>
                    <a:pt x="328" y="310"/>
                    <a:pt x="328" y="310"/>
                  </a:cubicBezTo>
                  <a:lnTo>
                    <a:pt x="309" y="225"/>
                  </a:lnTo>
                  <a:close/>
                  <a:moveTo>
                    <a:pt x="11" y="39"/>
                  </a:moveTo>
                  <a:cubicBezTo>
                    <a:pt x="16" y="37"/>
                    <a:pt x="39" y="29"/>
                    <a:pt x="45" y="27"/>
                  </a:cubicBezTo>
                  <a:cubicBezTo>
                    <a:pt x="47" y="32"/>
                    <a:pt x="52" y="46"/>
                    <a:pt x="53" y="51"/>
                  </a:cubicBezTo>
                  <a:cubicBezTo>
                    <a:pt x="48" y="53"/>
                    <a:pt x="25" y="61"/>
                    <a:pt x="19" y="63"/>
                  </a:cubicBezTo>
                  <a:cubicBezTo>
                    <a:pt x="17" y="58"/>
                    <a:pt x="12" y="44"/>
                    <a:pt x="1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376532" y="2859839"/>
            <a:ext cx="428835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2E2E2E"/>
                </a:solidFill>
              </a:rPr>
              <a:t>阿文，怎么做动画呢？</a:t>
            </a:r>
            <a:endParaRPr lang="zh-CN" altLang="en-US" sz="3200" b="1" dirty="0">
              <a:solidFill>
                <a:srgbClr val="2E2E2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0"/>
            <a:ext cx="9144000" cy="204664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78269" y="2136531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我不是</a:t>
            </a:r>
            <a:endParaRPr lang="zh-CN" altLang="en-US" sz="4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78269" y="2694957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latin typeface="+mn-ea"/>
              </a:rPr>
              <a:t>动画大师</a:t>
            </a:r>
            <a:endParaRPr lang="zh-CN" altLang="en-US" sz="96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05071" y="1934308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但我是</a:t>
            </a:r>
            <a:endParaRPr lang="zh-CN" altLang="en-US" sz="4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5071" y="2536695"/>
            <a:ext cx="5827236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latin typeface="+mn-ea"/>
              </a:rPr>
              <a:t>动画刷大师</a:t>
            </a:r>
            <a:endParaRPr lang="zh-CN" altLang="en-US" sz="8800" b="1" dirty="0">
              <a:latin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28320" y="0"/>
            <a:ext cx="83312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1898248"/>
            <a:ext cx="9144000" cy="32177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流程图: 过程 6"/>
          <p:cNvSpPr/>
          <p:nvPr/>
        </p:nvSpPr>
        <p:spPr>
          <a:xfrm>
            <a:off x="2875280" y="1615440"/>
            <a:ext cx="3393440" cy="518160"/>
          </a:xfrm>
          <a:prstGeom prst="flowChart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367022" y="1683102"/>
            <a:ext cx="44099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这一</a:t>
            </a:r>
            <a:r>
              <a:rPr lang="zh-CN" altLang="en-US" dirty="0" smtClean="0">
                <a:solidFill>
                  <a:schemeClr val="bg1"/>
                </a:solidFill>
              </a:rPr>
              <a:t>季是谈心，主题是 </a:t>
            </a:r>
            <a:r>
              <a:rPr lang="en-US" altLang="zh-CN" dirty="0" smtClean="0">
                <a:solidFill>
                  <a:schemeClr val="bg1"/>
                </a:solidFill>
              </a:rPr>
              <a:t>: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68705" y="2753870"/>
            <a:ext cx="640658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600" b="1" dirty="0" smtClean="0"/>
              <a:t>就让这个</a:t>
            </a:r>
            <a:r>
              <a:rPr lang="en-US" altLang="zh-CN" sz="9600" b="1" dirty="0" smtClean="0"/>
              <a:t>P</a:t>
            </a:r>
            <a:endParaRPr lang="zh-CN" altLang="en-US" sz="96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5030" y="3151211"/>
            <a:ext cx="7353300" cy="15144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dir="18900000" sy="23000" kx="-1200000" algn="bl" rotWithShape="0">
              <a:prstClr val="black">
                <a:alpha val="10000"/>
              </a:prstClr>
            </a:outerShdw>
          </a:effectLst>
        </p:spPr>
      </p:pic>
      <p:sp>
        <p:nvSpPr>
          <p:cNvPr id="3" name="文本框 2"/>
          <p:cNvSpPr txBox="1"/>
          <p:nvPr/>
        </p:nvSpPr>
        <p:spPr>
          <a:xfrm>
            <a:off x="875030" y="1340049"/>
            <a:ext cx="6340197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一刷</a:t>
            </a:r>
            <a:r>
              <a:rPr lang="zh-CN" altLang="en-US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，</a:t>
            </a:r>
            <a:endParaRPr lang="en-US" altLang="zh-CN" sz="4000" dirty="0" smtClean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  <a:p>
            <a:r>
              <a:rPr lang="zh-CN" altLang="en-US" sz="4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把别人好看的动画占为己用</a:t>
            </a:r>
            <a:endParaRPr lang="zh-CN" altLang="en-US" sz="4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28320" y="0"/>
            <a:ext cx="83312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96137" y="1482673"/>
            <a:ext cx="580937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b="1" dirty="0" smtClean="0">
                <a:solidFill>
                  <a:schemeClr val="accent1"/>
                </a:solidFill>
                <a:latin typeface="+mn-ea"/>
              </a:rPr>
              <a:t>如果</a:t>
            </a:r>
            <a:endParaRPr lang="en-US" altLang="zh-CN" sz="8000" b="1" dirty="0" smtClean="0">
              <a:solidFill>
                <a:schemeClr val="accent1"/>
              </a:solidFill>
              <a:latin typeface="+mn-ea"/>
            </a:endParaRPr>
          </a:p>
          <a:p>
            <a:r>
              <a:rPr lang="zh-CN" altLang="en-US" sz="8000" b="1" dirty="0">
                <a:solidFill>
                  <a:schemeClr val="accent1"/>
                </a:solidFill>
                <a:latin typeface="+mn-ea"/>
              </a:rPr>
              <a:t>你</a:t>
            </a:r>
            <a:r>
              <a:rPr lang="zh-CN" altLang="en-US" sz="8000" b="1" dirty="0" smtClean="0">
                <a:solidFill>
                  <a:schemeClr val="accent1"/>
                </a:solidFill>
                <a:latin typeface="+mn-ea"/>
              </a:rPr>
              <a:t>还不满足</a:t>
            </a:r>
            <a:endParaRPr lang="en-US" altLang="zh-CN" sz="8000" b="1" dirty="0" smtClean="0">
              <a:solidFill>
                <a:schemeClr val="accent1"/>
              </a:solidFill>
              <a:latin typeface="+mn-ea"/>
            </a:endParaRPr>
          </a:p>
          <a:p>
            <a:r>
              <a:rPr lang="zh-CN" altLang="en-US" sz="8000" b="1" dirty="0">
                <a:solidFill>
                  <a:schemeClr val="accent1"/>
                </a:solidFill>
                <a:latin typeface="+mn-ea"/>
              </a:rPr>
              <a:t>于此</a:t>
            </a:r>
            <a:endParaRPr lang="zh-CN" altLang="en-US" sz="8000" b="1" dirty="0">
              <a:solidFill>
                <a:schemeClr val="accent1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335650" y="2146107"/>
            <a:ext cx="447269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2E2E2E"/>
                </a:solidFill>
              </a:rPr>
              <a:t>@</a:t>
            </a:r>
            <a:r>
              <a:rPr lang="zh-CN" altLang="en-US" sz="4800" b="1" dirty="0" smtClean="0">
                <a:solidFill>
                  <a:srgbClr val="2E2E2E"/>
                </a:solidFill>
              </a:rPr>
              <a:t>无忧</a:t>
            </a:r>
            <a:r>
              <a:rPr lang="en-US" altLang="zh-CN" sz="4800" b="1" dirty="0" smtClean="0">
                <a:solidFill>
                  <a:srgbClr val="2E2E2E"/>
                </a:solidFill>
              </a:rPr>
              <a:t>PPT</a:t>
            </a:r>
            <a:r>
              <a:rPr lang="zh-CN" altLang="en-US" sz="4800" b="1" dirty="0" smtClean="0">
                <a:solidFill>
                  <a:srgbClr val="2E2E2E"/>
                </a:solidFill>
              </a:rPr>
              <a:t>学院</a:t>
            </a:r>
            <a:endParaRPr lang="zh-CN" altLang="en-US" sz="4800" b="1" dirty="0">
              <a:solidFill>
                <a:srgbClr val="2E2E2E"/>
              </a:solidFill>
            </a:endParaRPr>
          </a:p>
        </p:txBody>
      </p:sp>
      <p:sp>
        <p:nvSpPr>
          <p:cNvPr id="4" name="流程图: 过程 3"/>
          <p:cNvSpPr/>
          <p:nvPr/>
        </p:nvSpPr>
        <p:spPr>
          <a:xfrm>
            <a:off x="2461341" y="1393784"/>
            <a:ext cx="4221319" cy="601884"/>
          </a:xfrm>
          <a:prstGeom prst="flowChartProcess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dirty="0">
                <a:solidFill>
                  <a:prstClr val="white"/>
                </a:solidFill>
              </a:rPr>
              <a:t>微</a:t>
            </a:r>
            <a:r>
              <a:rPr lang="zh-CN" altLang="en-US" sz="2000" dirty="0" smtClean="0">
                <a:solidFill>
                  <a:prstClr val="white"/>
                </a:solidFill>
              </a:rPr>
              <a:t>博推荐：</a:t>
            </a:r>
            <a:endParaRPr lang="zh-CN" altLang="en-US" sz="2000" dirty="0">
              <a:solidFill>
                <a:prstClr val="white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474072" y="4770428"/>
            <a:ext cx="324159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2E2E2E"/>
                </a:solidFill>
              </a:rPr>
              <a:t>@</a:t>
            </a:r>
            <a:r>
              <a:rPr lang="zh-CN" altLang="en-US" sz="4800" b="1" dirty="0" smtClean="0">
                <a:solidFill>
                  <a:srgbClr val="2E2E2E"/>
                </a:solidFill>
              </a:rPr>
              <a:t>秋叶</a:t>
            </a:r>
            <a:r>
              <a:rPr lang="en-US" altLang="zh-CN" sz="4800" b="1" dirty="0" smtClean="0">
                <a:solidFill>
                  <a:srgbClr val="2E2E2E"/>
                </a:solidFill>
              </a:rPr>
              <a:t>PPT</a:t>
            </a:r>
            <a:endParaRPr lang="zh-CN" altLang="en-US" sz="4800" b="1" dirty="0">
              <a:solidFill>
                <a:srgbClr val="2E2E2E"/>
              </a:solidFill>
            </a:endParaRPr>
          </a:p>
        </p:txBody>
      </p:sp>
      <p:sp>
        <p:nvSpPr>
          <p:cNvPr id="8" name="流程图: 过程 7"/>
          <p:cNvSpPr/>
          <p:nvPr/>
        </p:nvSpPr>
        <p:spPr>
          <a:xfrm>
            <a:off x="2461341" y="3958542"/>
            <a:ext cx="4221319" cy="601884"/>
          </a:xfrm>
          <a:prstGeom prst="flowChartProcess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dirty="0" smtClean="0">
                <a:solidFill>
                  <a:srgbClr val="2E2E2E"/>
                </a:solidFill>
              </a:rPr>
              <a:t>微信推荐：</a:t>
            </a:r>
            <a:endParaRPr lang="zh-CN" altLang="en-US" sz="2000" dirty="0">
              <a:solidFill>
                <a:srgbClr val="2E2E2E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2521" y="3961018"/>
            <a:ext cx="1548573" cy="154857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dir="18900000" sy="23000" kx="-1200000" algn="bl" rotWithShape="0">
              <a:prstClr val="black">
                <a:alpha val="5000"/>
              </a:prst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 rot="10426380">
            <a:off x="6669316" y="4003566"/>
            <a:ext cx="628410" cy="83518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2007" y="2419187"/>
            <a:ext cx="6924737" cy="17868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7228453" y="4646666"/>
            <a:ext cx="1500203" cy="2554296"/>
            <a:chOff x="3705" y="1603"/>
            <a:chExt cx="797" cy="1357"/>
          </a:xfrm>
          <a:solidFill>
            <a:schemeClr val="bg1"/>
          </a:solidFill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4206" y="1603"/>
              <a:ext cx="205" cy="20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3705" y="1783"/>
              <a:ext cx="108" cy="116"/>
            </a:xfrm>
            <a:custGeom>
              <a:avLst/>
              <a:gdLst>
                <a:gd name="T0" fmla="*/ 30 w 45"/>
                <a:gd name="T1" fmla="*/ 46 h 49"/>
                <a:gd name="T2" fmla="*/ 40 w 45"/>
                <a:gd name="T3" fmla="*/ 18 h 49"/>
                <a:gd name="T4" fmla="*/ 15 w 45"/>
                <a:gd name="T5" fmla="*/ 3 h 49"/>
                <a:gd name="T6" fmla="*/ 4 w 45"/>
                <a:gd name="T7" fmla="*/ 31 h 49"/>
                <a:gd name="T8" fmla="*/ 30 w 45"/>
                <a:gd name="T9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30" y="46"/>
                  </a:moveTo>
                  <a:cubicBezTo>
                    <a:pt x="40" y="42"/>
                    <a:pt x="45" y="30"/>
                    <a:pt x="40" y="18"/>
                  </a:cubicBezTo>
                  <a:cubicBezTo>
                    <a:pt x="36" y="7"/>
                    <a:pt x="25" y="0"/>
                    <a:pt x="15" y="3"/>
                  </a:cubicBezTo>
                  <a:cubicBezTo>
                    <a:pt x="5" y="7"/>
                    <a:pt x="0" y="19"/>
                    <a:pt x="4" y="31"/>
                  </a:cubicBezTo>
                  <a:cubicBezTo>
                    <a:pt x="8" y="43"/>
                    <a:pt x="20" y="49"/>
                    <a:pt x="3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3720" y="1847"/>
              <a:ext cx="782" cy="1113"/>
            </a:xfrm>
            <a:custGeom>
              <a:avLst/>
              <a:gdLst>
                <a:gd name="T0" fmla="*/ 309 w 328"/>
                <a:gd name="T1" fmla="*/ 225 h 469"/>
                <a:gd name="T2" fmla="*/ 309 w 328"/>
                <a:gd name="T3" fmla="*/ 68 h 469"/>
                <a:gd name="T4" fmla="*/ 253 w 328"/>
                <a:gd name="T5" fmla="*/ 1 h 469"/>
                <a:gd name="T6" fmla="*/ 226 w 328"/>
                <a:gd name="T7" fmla="*/ 5 h 469"/>
                <a:gd name="T8" fmla="*/ 167 w 328"/>
                <a:gd name="T9" fmla="*/ 45 h 469"/>
                <a:gd name="T10" fmla="*/ 119 w 328"/>
                <a:gd name="T11" fmla="*/ 84 h 469"/>
                <a:gd name="T12" fmla="*/ 63 w 328"/>
                <a:gd name="T13" fmla="*/ 95 h 469"/>
                <a:gd name="T14" fmla="*/ 51 w 328"/>
                <a:gd name="T15" fmla="*/ 61 h 469"/>
                <a:gd name="T16" fmla="*/ 64 w 328"/>
                <a:gd name="T17" fmla="*/ 56 h 469"/>
                <a:gd name="T18" fmla="*/ 50 w 328"/>
                <a:gd name="T19" fmla="*/ 16 h 469"/>
                <a:gd name="T20" fmla="*/ 46 w 328"/>
                <a:gd name="T21" fmla="*/ 18 h 469"/>
                <a:gd name="T22" fmla="*/ 0 w 328"/>
                <a:gd name="T23" fmla="*/ 34 h 469"/>
                <a:gd name="T24" fmla="*/ 14 w 328"/>
                <a:gd name="T25" fmla="*/ 74 h 469"/>
                <a:gd name="T26" fmla="*/ 29 w 328"/>
                <a:gd name="T27" fmla="*/ 68 h 469"/>
                <a:gd name="T28" fmla="*/ 41 w 328"/>
                <a:gd name="T29" fmla="*/ 100 h 469"/>
                <a:gd name="T30" fmla="*/ 30 w 328"/>
                <a:gd name="T31" fmla="*/ 102 h 469"/>
                <a:gd name="T32" fmla="*/ 35 w 328"/>
                <a:gd name="T33" fmla="*/ 126 h 469"/>
                <a:gd name="T34" fmla="*/ 126 w 328"/>
                <a:gd name="T35" fmla="*/ 124 h 469"/>
                <a:gd name="T36" fmla="*/ 199 w 328"/>
                <a:gd name="T37" fmla="*/ 87 h 469"/>
                <a:gd name="T38" fmla="*/ 197 w 328"/>
                <a:gd name="T39" fmla="*/ 225 h 469"/>
                <a:gd name="T40" fmla="*/ 178 w 328"/>
                <a:gd name="T41" fmla="*/ 310 h 469"/>
                <a:gd name="T42" fmla="*/ 218 w 328"/>
                <a:gd name="T43" fmla="*/ 310 h 469"/>
                <a:gd name="T44" fmla="*/ 237 w 328"/>
                <a:gd name="T45" fmla="*/ 469 h 469"/>
                <a:gd name="T46" fmla="*/ 253 w 328"/>
                <a:gd name="T47" fmla="*/ 469 h 469"/>
                <a:gd name="T48" fmla="*/ 269 w 328"/>
                <a:gd name="T49" fmla="*/ 469 h 469"/>
                <a:gd name="T50" fmla="*/ 288 w 328"/>
                <a:gd name="T51" fmla="*/ 310 h 469"/>
                <a:gd name="T52" fmla="*/ 328 w 328"/>
                <a:gd name="T53" fmla="*/ 310 h 469"/>
                <a:gd name="T54" fmla="*/ 309 w 328"/>
                <a:gd name="T55" fmla="*/ 225 h 469"/>
                <a:gd name="T56" fmla="*/ 11 w 328"/>
                <a:gd name="T57" fmla="*/ 39 h 469"/>
                <a:gd name="T58" fmla="*/ 45 w 328"/>
                <a:gd name="T59" fmla="*/ 27 h 469"/>
                <a:gd name="T60" fmla="*/ 53 w 328"/>
                <a:gd name="T61" fmla="*/ 51 h 469"/>
                <a:gd name="T62" fmla="*/ 19 w 328"/>
                <a:gd name="T63" fmla="*/ 63 h 469"/>
                <a:gd name="T64" fmla="*/ 11 w 328"/>
                <a:gd name="T65" fmla="*/ 3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8" h="469">
                  <a:moveTo>
                    <a:pt x="309" y="225"/>
                  </a:moveTo>
                  <a:cubicBezTo>
                    <a:pt x="309" y="68"/>
                    <a:pt x="309" y="68"/>
                    <a:pt x="309" y="68"/>
                  </a:cubicBezTo>
                  <a:cubicBezTo>
                    <a:pt x="309" y="0"/>
                    <a:pt x="253" y="1"/>
                    <a:pt x="253" y="1"/>
                  </a:cubicBezTo>
                  <a:cubicBezTo>
                    <a:pt x="253" y="1"/>
                    <a:pt x="237" y="2"/>
                    <a:pt x="226" y="5"/>
                  </a:cubicBezTo>
                  <a:cubicBezTo>
                    <a:pt x="198" y="14"/>
                    <a:pt x="181" y="33"/>
                    <a:pt x="167" y="45"/>
                  </a:cubicBezTo>
                  <a:cubicBezTo>
                    <a:pt x="139" y="69"/>
                    <a:pt x="119" y="84"/>
                    <a:pt x="119" y="84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103" y="127"/>
                    <a:pt x="126" y="124"/>
                  </a:cubicBezTo>
                  <a:cubicBezTo>
                    <a:pt x="158" y="119"/>
                    <a:pt x="184" y="102"/>
                    <a:pt x="199" y="87"/>
                  </a:cubicBezTo>
                  <a:cubicBezTo>
                    <a:pt x="197" y="225"/>
                    <a:pt x="197" y="225"/>
                    <a:pt x="197" y="225"/>
                  </a:cubicBezTo>
                  <a:cubicBezTo>
                    <a:pt x="178" y="310"/>
                    <a:pt x="178" y="310"/>
                    <a:pt x="178" y="310"/>
                  </a:cubicBezTo>
                  <a:cubicBezTo>
                    <a:pt x="218" y="310"/>
                    <a:pt x="218" y="310"/>
                    <a:pt x="218" y="310"/>
                  </a:cubicBezTo>
                  <a:cubicBezTo>
                    <a:pt x="237" y="469"/>
                    <a:pt x="237" y="469"/>
                    <a:pt x="237" y="469"/>
                  </a:cubicBezTo>
                  <a:cubicBezTo>
                    <a:pt x="253" y="469"/>
                    <a:pt x="253" y="469"/>
                    <a:pt x="253" y="469"/>
                  </a:cubicBezTo>
                  <a:cubicBezTo>
                    <a:pt x="269" y="469"/>
                    <a:pt x="269" y="469"/>
                    <a:pt x="269" y="469"/>
                  </a:cubicBezTo>
                  <a:cubicBezTo>
                    <a:pt x="288" y="310"/>
                    <a:pt x="288" y="310"/>
                    <a:pt x="288" y="310"/>
                  </a:cubicBezTo>
                  <a:cubicBezTo>
                    <a:pt x="328" y="310"/>
                    <a:pt x="328" y="310"/>
                    <a:pt x="328" y="310"/>
                  </a:cubicBezTo>
                  <a:lnTo>
                    <a:pt x="309" y="225"/>
                  </a:lnTo>
                  <a:close/>
                  <a:moveTo>
                    <a:pt x="11" y="39"/>
                  </a:moveTo>
                  <a:cubicBezTo>
                    <a:pt x="16" y="37"/>
                    <a:pt x="39" y="29"/>
                    <a:pt x="45" y="27"/>
                  </a:cubicBezTo>
                  <a:cubicBezTo>
                    <a:pt x="47" y="32"/>
                    <a:pt x="52" y="46"/>
                    <a:pt x="53" y="51"/>
                  </a:cubicBezTo>
                  <a:cubicBezTo>
                    <a:pt x="48" y="53"/>
                    <a:pt x="25" y="61"/>
                    <a:pt x="19" y="63"/>
                  </a:cubicBezTo>
                  <a:cubicBezTo>
                    <a:pt x="17" y="58"/>
                    <a:pt x="12" y="44"/>
                    <a:pt x="1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376532" y="2859839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2E2E2E"/>
                </a:solidFill>
              </a:rPr>
              <a:t>阿文，怎么配色呢？</a:t>
            </a:r>
            <a:endParaRPr lang="zh-CN" altLang="en-US" sz="3200" b="1" dirty="0">
              <a:solidFill>
                <a:srgbClr val="2E2E2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0"/>
            <a:ext cx="9144000" cy="204664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78269" y="2205979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我</a:t>
            </a:r>
            <a:r>
              <a:rPr lang="zh-CN" altLang="en-US" sz="44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不是</a:t>
            </a:r>
            <a:endParaRPr lang="zh-CN" altLang="en-US" sz="4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978269" y="2764405"/>
            <a:ext cx="510909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600" b="1" dirty="0" smtClean="0">
                <a:latin typeface="+mn-ea"/>
              </a:rPr>
              <a:t>美术专业</a:t>
            </a:r>
            <a:endParaRPr lang="zh-CN" altLang="en-US" sz="96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05071" y="2408870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我不懂</a:t>
            </a:r>
            <a:endParaRPr lang="zh-CN" altLang="en-US" sz="4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5071" y="3011257"/>
            <a:ext cx="4698722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latin typeface="+mn-ea"/>
              </a:rPr>
              <a:t>色彩理论</a:t>
            </a:r>
            <a:endParaRPr lang="zh-CN" altLang="en-US" sz="8800" b="1" dirty="0">
              <a:latin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28320" y="0"/>
            <a:ext cx="83312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05071" y="2235250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但我有</a:t>
            </a:r>
            <a:endParaRPr lang="zh-CN" altLang="en-US" sz="44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05071" y="2837637"/>
            <a:ext cx="357020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b="1" dirty="0" smtClean="0">
                <a:latin typeface="+mn-ea"/>
              </a:rPr>
              <a:t>取色器</a:t>
            </a:r>
            <a:endParaRPr lang="zh-CN" altLang="en-US" sz="8800" b="1" dirty="0">
              <a:latin typeface="+mn-ea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28320" y="0"/>
            <a:ext cx="83312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5275279" y="3544610"/>
            <a:ext cx="2397486" cy="618185"/>
            <a:chOff x="5079759" y="3243668"/>
            <a:chExt cx="2397486" cy="618185"/>
          </a:xfrm>
        </p:grpSpPr>
        <p:sp>
          <p:nvSpPr>
            <p:cNvPr id="5" name="流程图: 过程 4"/>
            <p:cNvSpPr/>
            <p:nvPr/>
          </p:nvSpPr>
          <p:spPr>
            <a:xfrm>
              <a:off x="5382228" y="3243668"/>
              <a:ext cx="2095017" cy="618185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dirty="0" smtClean="0">
                  <a:solidFill>
                    <a:schemeClr val="accent2"/>
                  </a:solidFill>
                </a:rPr>
                <a:t>OFFICE 2013</a:t>
              </a:r>
              <a:endParaRPr lang="en-US" altLang="zh-CN" dirty="0" smtClean="0">
                <a:solidFill>
                  <a:schemeClr val="accent2"/>
                </a:solidFill>
              </a:endParaRPr>
            </a:p>
            <a:p>
              <a:pPr algn="ctr"/>
              <a:r>
                <a:rPr lang="zh-CN" altLang="en-US" dirty="0" smtClean="0">
                  <a:solidFill>
                    <a:schemeClr val="accent2"/>
                  </a:solidFill>
                </a:rPr>
                <a:t>自带功能</a:t>
              </a:r>
              <a:endParaRPr lang="zh-CN" altLang="en-US" dirty="0">
                <a:solidFill>
                  <a:schemeClr val="accent2"/>
                </a:solidFill>
              </a:endParaRPr>
            </a:p>
          </p:txBody>
        </p:sp>
        <p:sp>
          <p:nvSpPr>
            <p:cNvPr id="6" name="直角三角形 5"/>
            <p:cNvSpPr/>
            <p:nvPr/>
          </p:nvSpPr>
          <p:spPr>
            <a:xfrm rot="5400000" flipV="1">
              <a:off x="5105401" y="3218027"/>
              <a:ext cx="339756" cy="391039"/>
            </a:xfrm>
            <a:prstGeom prst="rt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/>
          <p:cNvCxnSpPr/>
          <p:nvPr/>
        </p:nvCxnSpPr>
        <p:spPr>
          <a:xfrm>
            <a:off x="528320" y="0"/>
            <a:ext cx="83312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7883" y="1164650"/>
            <a:ext cx="3756582" cy="2113078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  <a:effectLst>
            <a:outerShdw dir="18900000" sy="23000" kx="-1200000" algn="bl" rotWithShape="0">
              <a:prstClr val="black">
                <a:alpha val="5000"/>
              </a:prstClr>
            </a:outerShdw>
          </a:effectLst>
        </p:spPr>
      </p:pic>
      <p:sp>
        <p:nvSpPr>
          <p:cNvPr id="4" name="右箭头 3"/>
          <p:cNvSpPr/>
          <p:nvPr/>
        </p:nvSpPr>
        <p:spPr>
          <a:xfrm rot="3229268">
            <a:off x="4092932" y="3758151"/>
            <a:ext cx="1201976" cy="913094"/>
          </a:xfrm>
          <a:prstGeom prst="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276041" y="4658396"/>
            <a:ext cx="189346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2. </a:t>
            </a:r>
            <a:r>
              <a:rPr lang="zh-CN" altLang="en-US" sz="2000" dirty="0" smtClean="0"/>
              <a:t>取色 ，搞定</a:t>
            </a:r>
            <a:r>
              <a:rPr lang="en-US" altLang="zh-CN" sz="2000" dirty="0" smtClean="0"/>
              <a:t>.</a:t>
            </a:r>
            <a:endParaRPr lang="zh-CN" altLang="en-US" sz="2000" dirty="0"/>
          </a:p>
        </p:txBody>
      </p:sp>
      <p:grpSp>
        <p:nvGrpSpPr>
          <p:cNvPr id="11" name="组合 10"/>
          <p:cNvGrpSpPr/>
          <p:nvPr/>
        </p:nvGrpSpPr>
        <p:grpSpPr>
          <a:xfrm>
            <a:off x="5361424" y="5240868"/>
            <a:ext cx="3013668" cy="654047"/>
            <a:chOff x="3955489" y="5052436"/>
            <a:chExt cx="4373304" cy="949124"/>
          </a:xfrm>
        </p:grpSpPr>
        <p:sp>
          <p:nvSpPr>
            <p:cNvPr id="6" name="流程图: 过程 5"/>
            <p:cNvSpPr/>
            <p:nvPr/>
          </p:nvSpPr>
          <p:spPr>
            <a:xfrm>
              <a:off x="3955489" y="5052436"/>
              <a:ext cx="981711" cy="949124"/>
            </a:xfrm>
            <a:prstGeom prst="flowChartProcess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" name="流程图: 过程 6"/>
            <p:cNvSpPr/>
            <p:nvPr/>
          </p:nvSpPr>
          <p:spPr>
            <a:xfrm>
              <a:off x="5086020" y="5052436"/>
              <a:ext cx="981711" cy="949124"/>
            </a:xfrm>
            <a:prstGeom prst="flowChartProcess">
              <a:avLst/>
            </a:prstGeom>
            <a:solidFill>
              <a:srgbClr val="E979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流程图: 过程 7"/>
            <p:cNvSpPr/>
            <p:nvPr/>
          </p:nvSpPr>
          <p:spPr>
            <a:xfrm>
              <a:off x="6216551" y="5052436"/>
              <a:ext cx="981711" cy="949124"/>
            </a:xfrm>
            <a:prstGeom prst="flowChartProcess">
              <a:avLst/>
            </a:prstGeom>
            <a:solidFill>
              <a:srgbClr val="B8C0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" name="流程图: 过程 8"/>
            <p:cNvSpPr/>
            <p:nvPr/>
          </p:nvSpPr>
          <p:spPr>
            <a:xfrm>
              <a:off x="7347082" y="5052436"/>
              <a:ext cx="981711" cy="949124"/>
            </a:xfrm>
            <a:prstGeom prst="flowChartProcess">
              <a:avLst/>
            </a:prstGeom>
            <a:solidFill>
              <a:srgbClr val="CD1E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876860" y="603151"/>
            <a:ext cx="240642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1. </a:t>
            </a:r>
            <a:r>
              <a:rPr lang="zh-CN" altLang="en-US" sz="2000" dirty="0" smtClean="0"/>
              <a:t>找一张好看的图 </a:t>
            </a:r>
            <a:r>
              <a:rPr lang="en-US" altLang="zh-CN" sz="2000" dirty="0" smtClean="0"/>
              <a:t>.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 rot="10426380">
            <a:off x="6669316" y="4003566"/>
            <a:ext cx="628410" cy="83518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2007" y="2419187"/>
            <a:ext cx="6924737" cy="17868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7228453" y="4646666"/>
            <a:ext cx="1500203" cy="2554296"/>
            <a:chOff x="3705" y="1603"/>
            <a:chExt cx="797" cy="1357"/>
          </a:xfrm>
          <a:solidFill>
            <a:schemeClr val="bg1"/>
          </a:solidFill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4206" y="1603"/>
              <a:ext cx="205" cy="20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3705" y="1783"/>
              <a:ext cx="108" cy="116"/>
            </a:xfrm>
            <a:custGeom>
              <a:avLst/>
              <a:gdLst>
                <a:gd name="T0" fmla="*/ 30 w 45"/>
                <a:gd name="T1" fmla="*/ 46 h 49"/>
                <a:gd name="T2" fmla="*/ 40 w 45"/>
                <a:gd name="T3" fmla="*/ 18 h 49"/>
                <a:gd name="T4" fmla="*/ 15 w 45"/>
                <a:gd name="T5" fmla="*/ 3 h 49"/>
                <a:gd name="T6" fmla="*/ 4 w 45"/>
                <a:gd name="T7" fmla="*/ 31 h 49"/>
                <a:gd name="T8" fmla="*/ 30 w 45"/>
                <a:gd name="T9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30" y="46"/>
                  </a:moveTo>
                  <a:cubicBezTo>
                    <a:pt x="40" y="42"/>
                    <a:pt x="45" y="30"/>
                    <a:pt x="40" y="18"/>
                  </a:cubicBezTo>
                  <a:cubicBezTo>
                    <a:pt x="36" y="7"/>
                    <a:pt x="25" y="0"/>
                    <a:pt x="15" y="3"/>
                  </a:cubicBezTo>
                  <a:cubicBezTo>
                    <a:pt x="5" y="7"/>
                    <a:pt x="0" y="19"/>
                    <a:pt x="4" y="31"/>
                  </a:cubicBezTo>
                  <a:cubicBezTo>
                    <a:pt x="8" y="43"/>
                    <a:pt x="20" y="49"/>
                    <a:pt x="3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3720" y="1847"/>
              <a:ext cx="782" cy="1113"/>
            </a:xfrm>
            <a:custGeom>
              <a:avLst/>
              <a:gdLst>
                <a:gd name="T0" fmla="*/ 309 w 328"/>
                <a:gd name="T1" fmla="*/ 225 h 469"/>
                <a:gd name="T2" fmla="*/ 309 w 328"/>
                <a:gd name="T3" fmla="*/ 68 h 469"/>
                <a:gd name="T4" fmla="*/ 253 w 328"/>
                <a:gd name="T5" fmla="*/ 1 h 469"/>
                <a:gd name="T6" fmla="*/ 226 w 328"/>
                <a:gd name="T7" fmla="*/ 5 h 469"/>
                <a:gd name="T8" fmla="*/ 167 w 328"/>
                <a:gd name="T9" fmla="*/ 45 h 469"/>
                <a:gd name="T10" fmla="*/ 119 w 328"/>
                <a:gd name="T11" fmla="*/ 84 h 469"/>
                <a:gd name="T12" fmla="*/ 63 w 328"/>
                <a:gd name="T13" fmla="*/ 95 h 469"/>
                <a:gd name="T14" fmla="*/ 51 w 328"/>
                <a:gd name="T15" fmla="*/ 61 h 469"/>
                <a:gd name="T16" fmla="*/ 64 w 328"/>
                <a:gd name="T17" fmla="*/ 56 h 469"/>
                <a:gd name="T18" fmla="*/ 50 w 328"/>
                <a:gd name="T19" fmla="*/ 16 h 469"/>
                <a:gd name="T20" fmla="*/ 46 w 328"/>
                <a:gd name="T21" fmla="*/ 18 h 469"/>
                <a:gd name="T22" fmla="*/ 0 w 328"/>
                <a:gd name="T23" fmla="*/ 34 h 469"/>
                <a:gd name="T24" fmla="*/ 14 w 328"/>
                <a:gd name="T25" fmla="*/ 74 h 469"/>
                <a:gd name="T26" fmla="*/ 29 w 328"/>
                <a:gd name="T27" fmla="*/ 68 h 469"/>
                <a:gd name="T28" fmla="*/ 41 w 328"/>
                <a:gd name="T29" fmla="*/ 100 h 469"/>
                <a:gd name="T30" fmla="*/ 30 w 328"/>
                <a:gd name="T31" fmla="*/ 102 h 469"/>
                <a:gd name="T32" fmla="*/ 35 w 328"/>
                <a:gd name="T33" fmla="*/ 126 h 469"/>
                <a:gd name="T34" fmla="*/ 126 w 328"/>
                <a:gd name="T35" fmla="*/ 124 h 469"/>
                <a:gd name="T36" fmla="*/ 199 w 328"/>
                <a:gd name="T37" fmla="*/ 87 h 469"/>
                <a:gd name="T38" fmla="*/ 197 w 328"/>
                <a:gd name="T39" fmla="*/ 225 h 469"/>
                <a:gd name="T40" fmla="*/ 178 w 328"/>
                <a:gd name="T41" fmla="*/ 310 h 469"/>
                <a:gd name="T42" fmla="*/ 218 w 328"/>
                <a:gd name="T43" fmla="*/ 310 h 469"/>
                <a:gd name="T44" fmla="*/ 237 w 328"/>
                <a:gd name="T45" fmla="*/ 469 h 469"/>
                <a:gd name="T46" fmla="*/ 253 w 328"/>
                <a:gd name="T47" fmla="*/ 469 h 469"/>
                <a:gd name="T48" fmla="*/ 269 w 328"/>
                <a:gd name="T49" fmla="*/ 469 h 469"/>
                <a:gd name="T50" fmla="*/ 288 w 328"/>
                <a:gd name="T51" fmla="*/ 310 h 469"/>
                <a:gd name="T52" fmla="*/ 328 w 328"/>
                <a:gd name="T53" fmla="*/ 310 h 469"/>
                <a:gd name="T54" fmla="*/ 309 w 328"/>
                <a:gd name="T55" fmla="*/ 225 h 469"/>
                <a:gd name="T56" fmla="*/ 11 w 328"/>
                <a:gd name="T57" fmla="*/ 39 h 469"/>
                <a:gd name="T58" fmla="*/ 45 w 328"/>
                <a:gd name="T59" fmla="*/ 27 h 469"/>
                <a:gd name="T60" fmla="*/ 53 w 328"/>
                <a:gd name="T61" fmla="*/ 51 h 469"/>
                <a:gd name="T62" fmla="*/ 19 w 328"/>
                <a:gd name="T63" fmla="*/ 63 h 469"/>
                <a:gd name="T64" fmla="*/ 11 w 328"/>
                <a:gd name="T65" fmla="*/ 3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8" h="469">
                  <a:moveTo>
                    <a:pt x="309" y="225"/>
                  </a:moveTo>
                  <a:cubicBezTo>
                    <a:pt x="309" y="68"/>
                    <a:pt x="309" y="68"/>
                    <a:pt x="309" y="68"/>
                  </a:cubicBezTo>
                  <a:cubicBezTo>
                    <a:pt x="309" y="0"/>
                    <a:pt x="253" y="1"/>
                    <a:pt x="253" y="1"/>
                  </a:cubicBezTo>
                  <a:cubicBezTo>
                    <a:pt x="253" y="1"/>
                    <a:pt x="237" y="2"/>
                    <a:pt x="226" y="5"/>
                  </a:cubicBezTo>
                  <a:cubicBezTo>
                    <a:pt x="198" y="14"/>
                    <a:pt x="181" y="33"/>
                    <a:pt x="167" y="45"/>
                  </a:cubicBezTo>
                  <a:cubicBezTo>
                    <a:pt x="139" y="69"/>
                    <a:pt x="119" y="84"/>
                    <a:pt x="119" y="84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103" y="127"/>
                    <a:pt x="126" y="124"/>
                  </a:cubicBezTo>
                  <a:cubicBezTo>
                    <a:pt x="158" y="119"/>
                    <a:pt x="184" y="102"/>
                    <a:pt x="199" y="87"/>
                  </a:cubicBezTo>
                  <a:cubicBezTo>
                    <a:pt x="197" y="225"/>
                    <a:pt x="197" y="225"/>
                    <a:pt x="197" y="225"/>
                  </a:cubicBezTo>
                  <a:cubicBezTo>
                    <a:pt x="178" y="310"/>
                    <a:pt x="178" y="310"/>
                    <a:pt x="178" y="310"/>
                  </a:cubicBezTo>
                  <a:cubicBezTo>
                    <a:pt x="218" y="310"/>
                    <a:pt x="218" y="310"/>
                    <a:pt x="218" y="310"/>
                  </a:cubicBezTo>
                  <a:cubicBezTo>
                    <a:pt x="237" y="469"/>
                    <a:pt x="237" y="469"/>
                    <a:pt x="237" y="469"/>
                  </a:cubicBezTo>
                  <a:cubicBezTo>
                    <a:pt x="253" y="469"/>
                    <a:pt x="253" y="469"/>
                    <a:pt x="253" y="469"/>
                  </a:cubicBezTo>
                  <a:cubicBezTo>
                    <a:pt x="269" y="469"/>
                    <a:pt x="269" y="469"/>
                    <a:pt x="269" y="469"/>
                  </a:cubicBezTo>
                  <a:cubicBezTo>
                    <a:pt x="288" y="310"/>
                    <a:pt x="288" y="310"/>
                    <a:pt x="288" y="310"/>
                  </a:cubicBezTo>
                  <a:cubicBezTo>
                    <a:pt x="328" y="310"/>
                    <a:pt x="328" y="310"/>
                    <a:pt x="328" y="310"/>
                  </a:cubicBezTo>
                  <a:lnTo>
                    <a:pt x="309" y="225"/>
                  </a:lnTo>
                  <a:close/>
                  <a:moveTo>
                    <a:pt x="11" y="39"/>
                  </a:moveTo>
                  <a:cubicBezTo>
                    <a:pt x="16" y="37"/>
                    <a:pt x="39" y="29"/>
                    <a:pt x="45" y="27"/>
                  </a:cubicBezTo>
                  <a:cubicBezTo>
                    <a:pt x="47" y="32"/>
                    <a:pt x="52" y="46"/>
                    <a:pt x="53" y="51"/>
                  </a:cubicBezTo>
                  <a:cubicBezTo>
                    <a:pt x="48" y="53"/>
                    <a:pt x="25" y="61"/>
                    <a:pt x="19" y="63"/>
                  </a:cubicBezTo>
                  <a:cubicBezTo>
                    <a:pt x="17" y="58"/>
                    <a:pt x="12" y="44"/>
                    <a:pt x="1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376532" y="2859839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2E2E2E"/>
                </a:solidFill>
              </a:rPr>
              <a:t>阿文，怎么排版呢？</a:t>
            </a:r>
            <a:endParaRPr lang="zh-CN" altLang="en-US" sz="3200" b="1" dirty="0">
              <a:solidFill>
                <a:srgbClr val="2E2E2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0"/>
            <a:ext cx="9144000" cy="204664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2945" y="2224178"/>
            <a:ext cx="63690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 smtClean="0">
                <a:latin typeface="+mn-ea"/>
              </a:rPr>
              <a:t>1.</a:t>
            </a:r>
            <a:r>
              <a:rPr lang="en-US" altLang="zh-CN" sz="5400" b="1" dirty="0" smtClean="0">
                <a:solidFill>
                  <a:schemeClr val="accent1"/>
                </a:solidFill>
                <a:latin typeface="+mn-ea"/>
              </a:rPr>
              <a:t>@</a:t>
            </a:r>
            <a:r>
              <a:rPr lang="zh-CN" altLang="en-US" sz="5400" b="1" dirty="0" smtClean="0">
                <a:solidFill>
                  <a:schemeClr val="accent1"/>
                </a:solidFill>
                <a:latin typeface="+mn-ea"/>
              </a:rPr>
              <a:t>秋叶</a:t>
            </a:r>
            <a:r>
              <a:rPr lang="zh-CN" altLang="en-US" sz="5400" b="1" dirty="0" smtClean="0">
                <a:latin typeface="+mn-ea"/>
              </a:rPr>
              <a:t>的表格大法</a:t>
            </a:r>
            <a:endParaRPr lang="zh-CN" altLang="en-US" sz="5400" b="1" dirty="0">
              <a:latin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762945" y="3682588"/>
            <a:ext cx="49632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b="1" dirty="0">
                <a:latin typeface="+mn-ea"/>
              </a:rPr>
              <a:t>2</a:t>
            </a:r>
            <a:r>
              <a:rPr lang="en-US" altLang="zh-CN" sz="5400" b="1" dirty="0" smtClean="0">
                <a:latin typeface="+mn-ea"/>
              </a:rPr>
              <a:t>.</a:t>
            </a:r>
            <a:r>
              <a:rPr lang="zh-CN" altLang="en-US" sz="5400" b="1" dirty="0" smtClean="0">
                <a:latin typeface="+mn-ea"/>
              </a:rPr>
              <a:t>参考杂志</a:t>
            </a:r>
            <a:r>
              <a:rPr lang="zh-CN" altLang="en-US" sz="5400" b="1" dirty="0">
                <a:latin typeface="+mn-ea"/>
              </a:rPr>
              <a:t>版式</a:t>
            </a:r>
            <a:endParaRPr lang="zh-CN" altLang="en-US" sz="54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2E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46525" y="4347645"/>
            <a:ext cx="245451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b="1" dirty="0" smtClean="0">
                <a:solidFill>
                  <a:schemeClr val="accent1"/>
                </a:solidFill>
              </a:rPr>
              <a:t>1</a:t>
            </a:r>
            <a:endParaRPr lang="zh-CN" altLang="en-US" sz="28700" b="1" dirty="0">
              <a:solidFill>
                <a:schemeClr val="accent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48564" y="2374710"/>
            <a:ext cx="264687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9600" b="1" dirty="0" smtClean="0">
                <a:solidFill>
                  <a:schemeClr val="bg1"/>
                </a:solidFill>
              </a:rPr>
              <a:t>大</a:t>
            </a:r>
            <a:r>
              <a:rPr lang="zh-CN" altLang="en-US" sz="9600" b="1" dirty="0">
                <a:solidFill>
                  <a:schemeClr val="bg1"/>
                </a:solidFill>
              </a:rPr>
              <a:t>神</a:t>
            </a:r>
            <a:endParaRPr lang="zh-CN" altLang="en-US" sz="96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658930" y="1789935"/>
            <a:ext cx="18261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</a:rPr>
              <a:t>请别叫我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等腰三角形 9"/>
          <p:cNvSpPr/>
          <p:nvPr/>
        </p:nvSpPr>
        <p:spPr>
          <a:xfrm rot="10426380">
            <a:off x="6669316" y="4003566"/>
            <a:ext cx="628410" cy="835187"/>
          </a:xfrm>
          <a:prstGeom prst="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92007" y="2419187"/>
            <a:ext cx="6924737" cy="178682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7228453" y="4646666"/>
            <a:ext cx="1500203" cy="2554296"/>
            <a:chOff x="3705" y="1603"/>
            <a:chExt cx="797" cy="1357"/>
          </a:xfrm>
          <a:solidFill>
            <a:schemeClr val="bg1"/>
          </a:solidFill>
        </p:grpSpPr>
        <p:sp>
          <p:nvSpPr>
            <p:cNvPr id="5" name="Oval 5"/>
            <p:cNvSpPr>
              <a:spLocks noChangeArrowheads="1"/>
            </p:cNvSpPr>
            <p:nvPr/>
          </p:nvSpPr>
          <p:spPr bwMode="auto">
            <a:xfrm>
              <a:off x="4206" y="1603"/>
              <a:ext cx="205" cy="20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3705" y="1783"/>
              <a:ext cx="108" cy="116"/>
            </a:xfrm>
            <a:custGeom>
              <a:avLst/>
              <a:gdLst>
                <a:gd name="T0" fmla="*/ 30 w 45"/>
                <a:gd name="T1" fmla="*/ 46 h 49"/>
                <a:gd name="T2" fmla="*/ 40 w 45"/>
                <a:gd name="T3" fmla="*/ 18 h 49"/>
                <a:gd name="T4" fmla="*/ 15 w 45"/>
                <a:gd name="T5" fmla="*/ 3 h 49"/>
                <a:gd name="T6" fmla="*/ 4 w 45"/>
                <a:gd name="T7" fmla="*/ 31 h 49"/>
                <a:gd name="T8" fmla="*/ 30 w 45"/>
                <a:gd name="T9" fmla="*/ 4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49">
                  <a:moveTo>
                    <a:pt x="30" y="46"/>
                  </a:moveTo>
                  <a:cubicBezTo>
                    <a:pt x="40" y="42"/>
                    <a:pt x="45" y="30"/>
                    <a:pt x="40" y="18"/>
                  </a:cubicBezTo>
                  <a:cubicBezTo>
                    <a:pt x="36" y="7"/>
                    <a:pt x="25" y="0"/>
                    <a:pt x="15" y="3"/>
                  </a:cubicBezTo>
                  <a:cubicBezTo>
                    <a:pt x="5" y="7"/>
                    <a:pt x="0" y="19"/>
                    <a:pt x="4" y="31"/>
                  </a:cubicBezTo>
                  <a:cubicBezTo>
                    <a:pt x="8" y="43"/>
                    <a:pt x="20" y="49"/>
                    <a:pt x="30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  <p:sp>
          <p:nvSpPr>
            <p:cNvPr id="7" name="Freeform 7"/>
            <p:cNvSpPr>
              <a:spLocks noEditPoints="1"/>
            </p:cNvSpPr>
            <p:nvPr/>
          </p:nvSpPr>
          <p:spPr bwMode="auto">
            <a:xfrm>
              <a:off x="3720" y="1847"/>
              <a:ext cx="782" cy="1113"/>
            </a:xfrm>
            <a:custGeom>
              <a:avLst/>
              <a:gdLst>
                <a:gd name="T0" fmla="*/ 309 w 328"/>
                <a:gd name="T1" fmla="*/ 225 h 469"/>
                <a:gd name="T2" fmla="*/ 309 w 328"/>
                <a:gd name="T3" fmla="*/ 68 h 469"/>
                <a:gd name="T4" fmla="*/ 253 w 328"/>
                <a:gd name="T5" fmla="*/ 1 h 469"/>
                <a:gd name="T6" fmla="*/ 226 w 328"/>
                <a:gd name="T7" fmla="*/ 5 h 469"/>
                <a:gd name="T8" fmla="*/ 167 w 328"/>
                <a:gd name="T9" fmla="*/ 45 h 469"/>
                <a:gd name="T10" fmla="*/ 119 w 328"/>
                <a:gd name="T11" fmla="*/ 84 h 469"/>
                <a:gd name="T12" fmla="*/ 63 w 328"/>
                <a:gd name="T13" fmla="*/ 95 h 469"/>
                <a:gd name="T14" fmla="*/ 51 w 328"/>
                <a:gd name="T15" fmla="*/ 61 h 469"/>
                <a:gd name="T16" fmla="*/ 64 w 328"/>
                <a:gd name="T17" fmla="*/ 56 h 469"/>
                <a:gd name="T18" fmla="*/ 50 w 328"/>
                <a:gd name="T19" fmla="*/ 16 h 469"/>
                <a:gd name="T20" fmla="*/ 46 w 328"/>
                <a:gd name="T21" fmla="*/ 18 h 469"/>
                <a:gd name="T22" fmla="*/ 0 w 328"/>
                <a:gd name="T23" fmla="*/ 34 h 469"/>
                <a:gd name="T24" fmla="*/ 14 w 328"/>
                <a:gd name="T25" fmla="*/ 74 h 469"/>
                <a:gd name="T26" fmla="*/ 29 w 328"/>
                <a:gd name="T27" fmla="*/ 68 h 469"/>
                <a:gd name="T28" fmla="*/ 41 w 328"/>
                <a:gd name="T29" fmla="*/ 100 h 469"/>
                <a:gd name="T30" fmla="*/ 30 w 328"/>
                <a:gd name="T31" fmla="*/ 102 h 469"/>
                <a:gd name="T32" fmla="*/ 35 w 328"/>
                <a:gd name="T33" fmla="*/ 126 h 469"/>
                <a:gd name="T34" fmla="*/ 126 w 328"/>
                <a:gd name="T35" fmla="*/ 124 h 469"/>
                <a:gd name="T36" fmla="*/ 199 w 328"/>
                <a:gd name="T37" fmla="*/ 87 h 469"/>
                <a:gd name="T38" fmla="*/ 197 w 328"/>
                <a:gd name="T39" fmla="*/ 225 h 469"/>
                <a:gd name="T40" fmla="*/ 178 w 328"/>
                <a:gd name="T41" fmla="*/ 310 h 469"/>
                <a:gd name="T42" fmla="*/ 218 w 328"/>
                <a:gd name="T43" fmla="*/ 310 h 469"/>
                <a:gd name="T44" fmla="*/ 237 w 328"/>
                <a:gd name="T45" fmla="*/ 469 h 469"/>
                <a:gd name="T46" fmla="*/ 253 w 328"/>
                <a:gd name="T47" fmla="*/ 469 h 469"/>
                <a:gd name="T48" fmla="*/ 269 w 328"/>
                <a:gd name="T49" fmla="*/ 469 h 469"/>
                <a:gd name="T50" fmla="*/ 288 w 328"/>
                <a:gd name="T51" fmla="*/ 310 h 469"/>
                <a:gd name="T52" fmla="*/ 328 w 328"/>
                <a:gd name="T53" fmla="*/ 310 h 469"/>
                <a:gd name="T54" fmla="*/ 309 w 328"/>
                <a:gd name="T55" fmla="*/ 225 h 469"/>
                <a:gd name="T56" fmla="*/ 11 w 328"/>
                <a:gd name="T57" fmla="*/ 39 h 469"/>
                <a:gd name="T58" fmla="*/ 45 w 328"/>
                <a:gd name="T59" fmla="*/ 27 h 469"/>
                <a:gd name="T60" fmla="*/ 53 w 328"/>
                <a:gd name="T61" fmla="*/ 51 h 469"/>
                <a:gd name="T62" fmla="*/ 19 w 328"/>
                <a:gd name="T63" fmla="*/ 63 h 469"/>
                <a:gd name="T64" fmla="*/ 11 w 328"/>
                <a:gd name="T65" fmla="*/ 3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8" h="469">
                  <a:moveTo>
                    <a:pt x="309" y="225"/>
                  </a:moveTo>
                  <a:cubicBezTo>
                    <a:pt x="309" y="68"/>
                    <a:pt x="309" y="68"/>
                    <a:pt x="309" y="68"/>
                  </a:cubicBezTo>
                  <a:cubicBezTo>
                    <a:pt x="309" y="0"/>
                    <a:pt x="253" y="1"/>
                    <a:pt x="253" y="1"/>
                  </a:cubicBezTo>
                  <a:cubicBezTo>
                    <a:pt x="253" y="1"/>
                    <a:pt x="237" y="2"/>
                    <a:pt x="226" y="5"/>
                  </a:cubicBezTo>
                  <a:cubicBezTo>
                    <a:pt x="198" y="14"/>
                    <a:pt x="181" y="33"/>
                    <a:pt x="167" y="45"/>
                  </a:cubicBezTo>
                  <a:cubicBezTo>
                    <a:pt x="139" y="69"/>
                    <a:pt x="119" y="84"/>
                    <a:pt x="119" y="84"/>
                  </a:cubicBezTo>
                  <a:cubicBezTo>
                    <a:pt x="63" y="95"/>
                    <a:pt x="63" y="95"/>
                    <a:pt x="63" y="95"/>
                  </a:cubicBezTo>
                  <a:cubicBezTo>
                    <a:pt x="51" y="61"/>
                    <a:pt x="51" y="61"/>
                    <a:pt x="51" y="61"/>
                  </a:cubicBezTo>
                  <a:cubicBezTo>
                    <a:pt x="64" y="56"/>
                    <a:pt x="64" y="56"/>
                    <a:pt x="64" y="56"/>
                  </a:cubicBezTo>
                  <a:cubicBezTo>
                    <a:pt x="50" y="16"/>
                    <a:pt x="50" y="16"/>
                    <a:pt x="50" y="16"/>
                  </a:cubicBezTo>
                  <a:cubicBezTo>
                    <a:pt x="46" y="18"/>
                    <a:pt x="46" y="18"/>
                    <a:pt x="46" y="18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14" y="74"/>
                    <a:pt x="14" y="74"/>
                    <a:pt x="14" y="74"/>
                  </a:cubicBezTo>
                  <a:cubicBezTo>
                    <a:pt x="29" y="68"/>
                    <a:pt x="29" y="68"/>
                    <a:pt x="29" y="68"/>
                  </a:cubicBezTo>
                  <a:cubicBezTo>
                    <a:pt x="41" y="100"/>
                    <a:pt x="41" y="100"/>
                    <a:pt x="41" y="100"/>
                  </a:cubicBezTo>
                  <a:cubicBezTo>
                    <a:pt x="30" y="102"/>
                    <a:pt x="30" y="102"/>
                    <a:pt x="30" y="102"/>
                  </a:cubicBezTo>
                  <a:cubicBezTo>
                    <a:pt x="35" y="126"/>
                    <a:pt x="35" y="126"/>
                    <a:pt x="35" y="126"/>
                  </a:cubicBezTo>
                  <a:cubicBezTo>
                    <a:pt x="35" y="126"/>
                    <a:pt x="103" y="127"/>
                    <a:pt x="126" y="124"/>
                  </a:cubicBezTo>
                  <a:cubicBezTo>
                    <a:pt x="158" y="119"/>
                    <a:pt x="184" y="102"/>
                    <a:pt x="199" y="87"/>
                  </a:cubicBezTo>
                  <a:cubicBezTo>
                    <a:pt x="197" y="225"/>
                    <a:pt x="197" y="225"/>
                    <a:pt x="197" y="225"/>
                  </a:cubicBezTo>
                  <a:cubicBezTo>
                    <a:pt x="178" y="310"/>
                    <a:pt x="178" y="310"/>
                    <a:pt x="178" y="310"/>
                  </a:cubicBezTo>
                  <a:cubicBezTo>
                    <a:pt x="218" y="310"/>
                    <a:pt x="218" y="310"/>
                    <a:pt x="218" y="310"/>
                  </a:cubicBezTo>
                  <a:cubicBezTo>
                    <a:pt x="237" y="469"/>
                    <a:pt x="237" y="469"/>
                    <a:pt x="237" y="469"/>
                  </a:cubicBezTo>
                  <a:cubicBezTo>
                    <a:pt x="253" y="469"/>
                    <a:pt x="253" y="469"/>
                    <a:pt x="253" y="469"/>
                  </a:cubicBezTo>
                  <a:cubicBezTo>
                    <a:pt x="269" y="469"/>
                    <a:pt x="269" y="469"/>
                    <a:pt x="269" y="469"/>
                  </a:cubicBezTo>
                  <a:cubicBezTo>
                    <a:pt x="288" y="310"/>
                    <a:pt x="288" y="310"/>
                    <a:pt x="288" y="310"/>
                  </a:cubicBezTo>
                  <a:cubicBezTo>
                    <a:pt x="328" y="310"/>
                    <a:pt x="328" y="310"/>
                    <a:pt x="328" y="310"/>
                  </a:cubicBezTo>
                  <a:lnTo>
                    <a:pt x="309" y="225"/>
                  </a:lnTo>
                  <a:close/>
                  <a:moveTo>
                    <a:pt x="11" y="39"/>
                  </a:moveTo>
                  <a:cubicBezTo>
                    <a:pt x="16" y="37"/>
                    <a:pt x="39" y="29"/>
                    <a:pt x="45" y="27"/>
                  </a:cubicBezTo>
                  <a:cubicBezTo>
                    <a:pt x="47" y="32"/>
                    <a:pt x="52" y="46"/>
                    <a:pt x="53" y="51"/>
                  </a:cubicBezTo>
                  <a:cubicBezTo>
                    <a:pt x="48" y="53"/>
                    <a:pt x="25" y="61"/>
                    <a:pt x="19" y="63"/>
                  </a:cubicBezTo>
                  <a:cubicBezTo>
                    <a:pt x="17" y="58"/>
                    <a:pt x="12" y="44"/>
                    <a:pt x="11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2E2E2E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376532" y="2859839"/>
            <a:ext cx="5493812" cy="743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 smtClean="0">
                <a:solidFill>
                  <a:srgbClr val="2E2E2E"/>
                </a:solidFill>
              </a:rPr>
              <a:t>阿文，我想系统的学习</a:t>
            </a:r>
            <a:r>
              <a:rPr lang="en-US" altLang="zh-CN" sz="3200" b="1" dirty="0" smtClean="0">
                <a:solidFill>
                  <a:srgbClr val="2E2E2E"/>
                </a:solidFill>
              </a:rPr>
              <a:t>PPT</a:t>
            </a:r>
            <a:r>
              <a:rPr lang="zh-CN" altLang="en-US" sz="3200" b="1" dirty="0" smtClean="0">
                <a:solidFill>
                  <a:srgbClr val="2E2E2E"/>
                </a:solidFill>
              </a:rPr>
              <a:t>。</a:t>
            </a:r>
            <a:endParaRPr lang="zh-CN" altLang="en-US" sz="3200" b="1" dirty="0">
              <a:solidFill>
                <a:srgbClr val="2E2E2E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0" y="0"/>
            <a:ext cx="9144000" cy="204664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11682" y="3441103"/>
            <a:ext cx="488268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60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曹</a:t>
            </a:r>
            <a:r>
              <a:rPr lang="zh-CN" altLang="en-US" sz="6000" b="1" dirty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将</a:t>
            </a:r>
            <a:r>
              <a:rPr lang="en-US" altLang="zh-CN" sz="6000" b="1" dirty="0" err="1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PPTao</a:t>
            </a:r>
            <a:endParaRPr lang="en-US" altLang="zh-CN" sz="6000" b="1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流程图: 过程 2"/>
          <p:cNvSpPr/>
          <p:nvPr/>
        </p:nvSpPr>
        <p:spPr>
          <a:xfrm>
            <a:off x="1169044" y="1805650"/>
            <a:ext cx="7203938" cy="1412111"/>
          </a:xfrm>
          <a:prstGeom prst="flowChartProces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/>
                </a:solidFill>
              </a:rPr>
              <a:t>去他博客，应有尽有，你也会因为他而认识整个</a:t>
            </a:r>
            <a:r>
              <a:rPr lang="en-US" altLang="zh-CN" sz="2000" dirty="0" smtClean="0">
                <a:solidFill>
                  <a:schemeClr val="accent2"/>
                </a:solidFill>
              </a:rPr>
              <a:t>PPT</a:t>
            </a:r>
            <a:r>
              <a:rPr lang="zh-CN" altLang="en-US" sz="2000" dirty="0" smtClean="0">
                <a:solidFill>
                  <a:schemeClr val="accent2"/>
                </a:solidFill>
              </a:rPr>
              <a:t>界。</a:t>
            </a:r>
            <a:endParaRPr lang="zh-CN" altLang="en-US" sz="20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76553" y="3441103"/>
            <a:ext cx="2515432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60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秋叶</a:t>
            </a:r>
            <a:endParaRPr lang="en-US" altLang="zh-CN" sz="6000" b="1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流程图: 过程 2"/>
          <p:cNvSpPr/>
          <p:nvPr/>
        </p:nvSpPr>
        <p:spPr>
          <a:xfrm>
            <a:off x="1169044" y="1805650"/>
            <a:ext cx="7203938" cy="1412111"/>
          </a:xfrm>
          <a:prstGeom prst="flowChartProcess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2000" dirty="0" smtClean="0">
                <a:solidFill>
                  <a:schemeClr val="accent2"/>
                </a:solidFill>
              </a:rPr>
              <a:t>订阅他的微信，我已经讲了</a:t>
            </a:r>
            <a:r>
              <a:rPr lang="en-US" altLang="zh-CN" sz="2000" dirty="0" smtClean="0">
                <a:solidFill>
                  <a:schemeClr val="accent2"/>
                </a:solidFill>
              </a:rPr>
              <a:t>1</a:t>
            </a:r>
            <a:r>
              <a:rPr lang="zh-CN" altLang="en-US" sz="2000" dirty="0" smtClean="0">
                <a:solidFill>
                  <a:schemeClr val="accent2"/>
                </a:solidFill>
              </a:rPr>
              <a:t>万次了，但不差这一次</a:t>
            </a:r>
            <a:endParaRPr lang="zh-CN" altLang="en-US" sz="20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83929" y="2128077"/>
            <a:ext cx="59041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chemeClr val="bg1"/>
                </a:solidFill>
              </a:rPr>
              <a:t>其实学习</a:t>
            </a:r>
            <a:r>
              <a:rPr lang="en-US" altLang="zh-CN" sz="3200" b="1" dirty="0" smtClean="0">
                <a:solidFill>
                  <a:schemeClr val="bg1"/>
                </a:solidFill>
              </a:rPr>
              <a:t>PPT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真的不难，只是你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94161" y="2712852"/>
            <a:ext cx="6083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500" b="1" dirty="0" smtClean="0">
                <a:solidFill>
                  <a:schemeClr val="accent1"/>
                </a:solidFill>
              </a:rPr>
              <a:t>懒得提高</a:t>
            </a:r>
            <a:endParaRPr lang="zh-CN" altLang="en-US" sz="11500" b="1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2E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46525" y="4347645"/>
            <a:ext cx="245451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b="1" dirty="0" smtClean="0">
                <a:solidFill>
                  <a:srgbClr val="FFD03B"/>
                </a:solidFill>
              </a:rPr>
              <a:t>3</a:t>
            </a:r>
            <a:endParaRPr lang="zh-CN" altLang="en-US" sz="28700" b="1" dirty="0">
              <a:solidFill>
                <a:srgbClr val="FFD03B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787171" y="3294916"/>
            <a:ext cx="156966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 smtClean="0">
                <a:solidFill>
                  <a:prstClr val="white"/>
                </a:solidFill>
              </a:rPr>
              <a:t>道别</a:t>
            </a:r>
            <a:endParaRPr lang="zh-CN" altLang="en-US" sz="5400" b="1" dirty="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69298" y="2710141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 smtClean="0">
                <a:solidFill>
                  <a:prstClr val="white"/>
                </a:solidFill>
              </a:rPr>
              <a:t>关于</a:t>
            </a:r>
            <a:endParaRPr lang="zh-CN" altLang="en-US" sz="32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57690" y="1107101"/>
            <a:ext cx="5109091" cy="45243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9600" b="1" dirty="0"/>
              <a:t>希望</a:t>
            </a:r>
            <a:endParaRPr lang="en-US" altLang="zh-CN" sz="9600" b="1" dirty="0" smtClean="0"/>
          </a:p>
          <a:p>
            <a:pPr algn="ctr"/>
            <a:r>
              <a:rPr lang="zh-CN" altLang="en-US" sz="9600" b="1" dirty="0" smtClean="0"/>
              <a:t>在繁忙的</a:t>
            </a:r>
            <a:endParaRPr lang="en-US" altLang="zh-CN" sz="9600" b="1" dirty="0" smtClean="0"/>
          </a:p>
          <a:p>
            <a:pPr algn="ctr"/>
            <a:r>
              <a:rPr lang="zh-CN" altLang="en-US" sz="9600" b="1" dirty="0" smtClean="0"/>
              <a:t>工作中</a:t>
            </a:r>
            <a:endParaRPr lang="zh-CN" altLang="en-US" sz="9600" b="1" dirty="0"/>
          </a:p>
        </p:txBody>
      </p:sp>
      <p:cxnSp>
        <p:nvCxnSpPr>
          <p:cNvPr id="3" name="直接连接符 2"/>
          <p:cNvCxnSpPr/>
          <p:nvPr/>
        </p:nvCxnSpPr>
        <p:spPr>
          <a:xfrm>
            <a:off x="528320" y="0"/>
            <a:ext cx="83312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43380" y="2115820"/>
            <a:ext cx="2499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就</a:t>
            </a:r>
            <a:r>
              <a:rPr lang="zh-CN" altLang="en-US" sz="3600" dirty="0" smtClean="0"/>
              <a:t>让这个</a:t>
            </a:r>
            <a:r>
              <a:rPr lang="en-US" altLang="zh-CN" sz="3600" dirty="0" smtClean="0"/>
              <a:t>P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1643380" y="2762151"/>
            <a:ext cx="531427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2E2E2E"/>
                </a:solidFill>
              </a:rPr>
              <a:t>逗</a:t>
            </a:r>
            <a:r>
              <a:rPr lang="zh-CN" altLang="en-US" sz="8000" b="1" dirty="0" smtClean="0">
                <a:solidFill>
                  <a:srgbClr val="2E2E2E"/>
                </a:solidFill>
              </a:rPr>
              <a:t>你笑一笑</a:t>
            </a:r>
            <a:endParaRPr lang="zh-CN" altLang="en-US" sz="8000" b="1" dirty="0">
              <a:solidFill>
                <a:srgbClr val="2E2E2E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28320" y="0"/>
            <a:ext cx="83312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43380" y="2115820"/>
            <a:ext cx="2499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就</a:t>
            </a:r>
            <a:r>
              <a:rPr lang="zh-CN" altLang="en-US" sz="3600" dirty="0" smtClean="0"/>
              <a:t>让这个</a:t>
            </a:r>
            <a:r>
              <a:rPr lang="en-US" altLang="zh-CN" sz="3600" dirty="0" smtClean="0"/>
              <a:t>P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1643380" y="2762151"/>
            <a:ext cx="6340197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2E2E2E"/>
                </a:solidFill>
              </a:rPr>
              <a:t>助</a:t>
            </a:r>
            <a:r>
              <a:rPr lang="zh-CN" altLang="en-US" sz="8000" b="1" dirty="0" smtClean="0">
                <a:solidFill>
                  <a:srgbClr val="2E2E2E"/>
                </a:solidFill>
              </a:rPr>
              <a:t>你一臂之力</a:t>
            </a:r>
            <a:endParaRPr lang="zh-CN" altLang="en-US" sz="8000" b="1" dirty="0">
              <a:solidFill>
                <a:srgbClr val="2E2E2E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28320" y="0"/>
            <a:ext cx="83312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643380" y="2115820"/>
            <a:ext cx="2499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/>
              <a:t>就</a:t>
            </a:r>
            <a:r>
              <a:rPr lang="zh-CN" altLang="en-US" sz="3600" dirty="0" smtClean="0"/>
              <a:t>让这个</a:t>
            </a:r>
            <a:r>
              <a:rPr lang="en-US" altLang="zh-CN" sz="3600" dirty="0" smtClean="0"/>
              <a:t>P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1643380" y="2762151"/>
            <a:ext cx="6279283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000" b="1" dirty="0">
                <a:solidFill>
                  <a:srgbClr val="2E2E2E"/>
                </a:solidFill>
              </a:rPr>
              <a:t>令</a:t>
            </a:r>
            <a:r>
              <a:rPr lang="zh-CN" altLang="en-US" sz="8000" b="1" dirty="0" smtClean="0">
                <a:solidFill>
                  <a:srgbClr val="2E2E2E"/>
                </a:solidFill>
              </a:rPr>
              <a:t>你爱上</a:t>
            </a:r>
            <a:r>
              <a:rPr lang="en-US" altLang="zh-CN" sz="8000" b="1" dirty="0" smtClean="0">
                <a:solidFill>
                  <a:srgbClr val="2E2E2E"/>
                </a:solidFill>
              </a:rPr>
              <a:t>PPT</a:t>
            </a:r>
            <a:endParaRPr lang="zh-CN" altLang="en-US" sz="8000" b="1" dirty="0">
              <a:solidFill>
                <a:srgbClr val="2E2E2E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28320" y="0"/>
            <a:ext cx="83312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66966" y="2233252"/>
            <a:ext cx="4698722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8800" b="1" dirty="0" smtClean="0">
                <a:solidFill>
                  <a:schemeClr val="accent1"/>
                </a:solidFill>
              </a:rPr>
              <a:t>谢谢大家</a:t>
            </a:r>
            <a:endParaRPr lang="zh-CN" altLang="en-US" sz="8800" b="1" dirty="0">
              <a:solidFill>
                <a:schemeClr val="accent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69558" y="3679802"/>
            <a:ext cx="449353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b="1" dirty="0" smtClean="0">
                <a:solidFill>
                  <a:schemeClr val="bg1"/>
                </a:solidFill>
              </a:rPr>
              <a:t>一直对我的支持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2944256" y="887316"/>
            <a:ext cx="3476864" cy="4210080"/>
            <a:chOff x="2802016" y="887316"/>
            <a:chExt cx="3885408" cy="4704780"/>
          </a:xfrm>
        </p:grpSpPr>
        <p:sp>
          <p:nvSpPr>
            <p:cNvPr id="2" name="Rectangle 8"/>
            <p:cNvSpPr>
              <a:spLocks noChangeArrowheads="1"/>
            </p:cNvSpPr>
            <p:nvPr/>
          </p:nvSpPr>
          <p:spPr bwMode="auto">
            <a:xfrm>
              <a:off x="4604860" y="2214880"/>
              <a:ext cx="130004" cy="329625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rot="2740800" flipV="1">
              <a:off x="3628747" y="1828136"/>
              <a:ext cx="2089622" cy="2085654"/>
            </a:xfrm>
            <a:custGeom>
              <a:avLst/>
              <a:gdLst>
                <a:gd name="connsiteX0" fmla="*/ 0 w 2089622"/>
                <a:gd name="connsiteY0" fmla="*/ 543317 h 2085654"/>
                <a:gd name="connsiteX1" fmla="*/ 1166234 w 2089622"/>
                <a:gd name="connsiteY1" fmla="*/ 571004 h 2085654"/>
                <a:gd name="connsiteX2" fmla="*/ 1506155 w 2089622"/>
                <a:gd name="connsiteY2" fmla="*/ 919091 h 2085654"/>
                <a:gd name="connsiteX3" fmla="*/ 1506155 w 2089622"/>
                <a:gd name="connsiteY3" fmla="*/ 2085654 h 2085654"/>
                <a:gd name="connsiteX4" fmla="*/ 1686303 w 2089622"/>
                <a:gd name="connsiteY4" fmla="*/ 2085654 h 2085654"/>
                <a:gd name="connsiteX5" fmla="*/ 1686303 w 2089622"/>
                <a:gd name="connsiteY5" fmla="*/ 794787 h 2085654"/>
                <a:gd name="connsiteX6" fmla="*/ 2089622 w 2089622"/>
                <a:gd name="connsiteY6" fmla="*/ 400929 h 2085654"/>
                <a:gd name="connsiteX7" fmla="*/ 1698099 w 2089622"/>
                <a:gd name="connsiteY7" fmla="*/ 0 h 2085654"/>
                <a:gd name="connsiteX8" fmla="*/ 1294780 w 2089622"/>
                <a:gd name="connsiteY8" fmla="*/ 393857 h 2085654"/>
                <a:gd name="connsiteX9" fmla="*/ 4275 w 2089622"/>
                <a:gd name="connsiteY9" fmla="*/ 363219 h 2085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089622" h="2085654">
                  <a:moveTo>
                    <a:pt x="0" y="543317"/>
                  </a:moveTo>
                  <a:lnTo>
                    <a:pt x="1166234" y="571004"/>
                  </a:lnTo>
                  <a:lnTo>
                    <a:pt x="1506155" y="919091"/>
                  </a:lnTo>
                  <a:lnTo>
                    <a:pt x="1506155" y="2085654"/>
                  </a:lnTo>
                  <a:lnTo>
                    <a:pt x="1686303" y="2085654"/>
                  </a:lnTo>
                  <a:lnTo>
                    <a:pt x="1686303" y="794787"/>
                  </a:lnTo>
                  <a:lnTo>
                    <a:pt x="2089622" y="400929"/>
                  </a:lnTo>
                  <a:lnTo>
                    <a:pt x="1698099" y="0"/>
                  </a:lnTo>
                  <a:lnTo>
                    <a:pt x="1294780" y="393857"/>
                  </a:lnTo>
                  <a:lnTo>
                    <a:pt x="4275" y="363219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" name="Rectangle 9"/>
            <p:cNvSpPr>
              <a:spLocks noChangeArrowheads="1"/>
            </p:cNvSpPr>
            <p:nvPr/>
          </p:nvSpPr>
          <p:spPr bwMode="auto">
            <a:xfrm>
              <a:off x="4152422" y="5511133"/>
              <a:ext cx="1027113" cy="8096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" name="Rectangle 15"/>
            <p:cNvSpPr>
              <a:spLocks noChangeArrowheads="1"/>
            </p:cNvSpPr>
            <p:nvPr/>
          </p:nvSpPr>
          <p:spPr bwMode="auto">
            <a:xfrm>
              <a:off x="2802016" y="2554066"/>
              <a:ext cx="3885408" cy="1134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3590277" y="1271752"/>
              <a:ext cx="2029165" cy="2130467"/>
              <a:chOff x="3590277" y="1271752"/>
              <a:chExt cx="2029165" cy="2130467"/>
            </a:xfrm>
          </p:grpSpPr>
          <p:sp>
            <p:nvSpPr>
              <p:cNvPr id="6" name="椭圆 5"/>
              <p:cNvSpPr/>
              <p:nvPr/>
            </p:nvSpPr>
            <p:spPr>
              <a:xfrm>
                <a:off x="3855785" y="1815913"/>
                <a:ext cx="1586305" cy="1586306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rgbClr val="2E2E2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Freeform 5"/>
              <p:cNvSpPr/>
              <p:nvPr/>
            </p:nvSpPr>
            <p:spPr bwMode="auto">
              <a:xfrm>
                <a:off x="3590277" y="1551529"/>
                <a:ext cx="2029165" cy="1164131"/>
              </a:xfrm>
              <a:custGeom>
                <a:avLst/>
                <a:gdLst>
                  <a:gd name="T0" fmla="*/ 94 w 239"/>
                  <a:gd name="T1" fmla="*/ 104 h 153"/>
                  <a:gd name="T2" fmla="*/ 104 w 239"/>
                  <a:gd name="T3" fmla="*/ 139 h 153"/>
                  <a:gd name="T4" fmla="*/ 137 w 239"/>
                  <a:gd name="T5" fmla="*/ 104 h 153"/>
                  <a:gd name="T6" fmla="*/ 148 w 239"/>
                  <a:gd name="T7" fmla="*/ 138 h 153"/>
                  <a:gd name="T8" fmla="*/ 178 w 239"/>
                  <a:gd name="T9" fmla="*/ 101 h 153"/>
                  <a:gd name="T10" fmla="*/ 212 w 239"/>
                  <a:gd name="T11" fmla="*/ 147 h 153"/>
                  <a:gd name="T12" fmla="*/ 213 w 239"/>
                  <a:gd name="T13" fmla="*/ 150 h 153"/>
                  <a:gd name="T14" fmla="*/ 213 w 239"/>
                  <a:gd name="T15" fmla="*/ 153 h 153"/>
                  <a:gd name="T16" fmla="*/ 229 w 239"/>
                  <a:gd name="T17" fmla="*/ 117 h 153"/>
                  <a:gd name="T18" fmla="*/ 222 w 239"/>
                  <a:gd name="T19" fmla="*/ 38 h 153"/>
                  <a:gd name="T20" fmla="*/ 161 w 239"/>
                  <a:gd name="T21" fmla="*/ 19 h 153"/>
                  <a:gd name="T22" fmla="*/ 112 w 239"/>
                  <a:gd name="T23" fmla="*/ 0 h 153"/>
                  <a:gd name="T24" fmla="*/ 41 w 239"/>
                  <a:gd name="T25" fmla="*/ 34 h 153"/>
                  <a:gd name="T26" fmla="*/ 47 w 239"/>
                  <a:gd name="T27" fmla="*/ 149 h 153"/>
                  <a:gd name="T28" fmla="*/ 94 w 239"/>
                  <a:gd name="T29" fmla="*/ 104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9" h="153">
                    <a:moveTo>
                      <a:pt x="94" y="104"/>
                    </a:moveTo>
                    <a:cubicBezTo>
                      <a:pt x="102" y="119"/>
                      <a:pt x="104" y="139"/>
                      <a:pt x="104" y="139"/>
                    </a:cubicBezTo>
                    <a:cubicBezTo>
                      <a:pt x="104" y="139"/>
                      <a:pt x="126" y="127"/>
                      <a:pt x="137" y="104"/>
                    </a:cubicBezTo>
                    <a:cubicBezTo>
                      <a:pt x="146" y="118"/>
                      <a:pt x="148" y="138"/>
                      <a:pt x="148" y="138"/>
                    </a:cubicBezTo>
                    <a:cubicBezTo>
                      <a:pt x="148" y="138"/>
                      <a:pt x="172" y="121"/>
                      <a:pt x="178" y="101"/>
                    </a:cubicBezTo>
                    <a:cubicBezTo>
                      <a:pt x="199" y="114"/>
                      <a:pt x="207" y="129"/>
                      <a:pt x="212" y="147"/>
                    </a:cubicBezTo>
                    <a:cubicBezTo>
                      <a:pt x="212" y="148"/>
                      <a:pt x="213" y="149"/>
                      <a:pt x="213" y="150"/>
                    </a:cubicBezTo>
                    <a:cubicBezTo>
                      <a:pt x="213" y="152"/>
                      <a:pt x="213" y="153"/>
                      <a:pt x="213" y="153"/>
                    </a:cubicBezTo>
                    <a:cubicBezTo>
                      <a:pt x="213" y="153"/>
                      <a:pt x="222" y="138"/>
                      <a:pt x="229" y="117"/>
                    </a:cubicBezTo>
                    <a:cubicBezTo>
                      <a:pt x="236" y="93"/>
                      <a:pt x="239" y="62"/>
                      <a:pt x="222" y="38"/>
                    </a:cubicBezTo>
                    <a:cubicBezTo>
                      <a:pt x="205" y="14"/>
                      <a:pt x="177" y="14"/>
                      <a:pt x="161" y="19"/>
                    </a:cubicBezTo>
                    <a:cubicBezTo>
                      <a:pt x="146" y="6"/>
                      <a:pt x="129" y="0"/>
                      <a:pt x="112" y="0"/>
                    </a:cubicBezTo>
                    <a:cubicBezTo>
                      <a:pt x="73" y="1"/>
                      <a:pt x="42" y="33"/>
                      <a:pt x="41" y="34"/>
                    </a:cubicBezTo>
                    <a:cubicBezTo>
                      <a:pt x="0" y="74"/>
                      <a:pt x="43" y="143"/>
                      <a:pt x="47" y="149"/>
                    </a:cubicBezTo>
                    <a:cubicBezTo>
                      <a:pt x="48" y="149"/>
                      <a:pt x="77" y="133"/>
                      <a:pt x="94" y="104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4062391" y="2701270"/>
                <a:ext cx="542468" cy="58872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747343" y="2701270"/>
                <a:ext cx="542468" cy="58872"/>
              </a:xfrm>
              <a:prstGeom prst="rect">
                <a:avLst/>
              </a:prstGeom>
              <a:solidFill>
                <a:srgbClr val="2E2E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Freeform 5"/>
              <p:cNvSpPr/>
              <p:nvPr/>
            </p:nvSpPr>
            <p:spPr bwMode="auto">
              <a:xfrm>
                <a:off x="3715387" y="1271752"/>
                <a:ext cx="1744464" cy="1369507"/>
              </a:xfrm>
              <a:custGeom>
                <a:avLst/>
                <a:gdLst>
                  <a:gd name="T0" fmla="*/ 94 w 239"/>
                  <a:gd name="T1" fmla="*/ 104 h 153"/>
                  <a:gd name="T2" fmla="*/ 104 w 239"/>
                  <a:gd name="T3" fmla="*/ 139 h 153"/>
                  <a:gd name="T4" fmla="*/ 137 w 239"/>
                  <a:gd name="T5" fmla="*/ 104 h 153"/>
                  <a:gd name="T6" fmla="*/ 148 w 239"/>
                  <a:gd name="T7" fmla="*/ 138 h 153"/>
                  <a:gd name="T8" fmla="*/ 178 w 239"/>
                  <a:gd name="T9" fmla="*/ 101 h 153"/>
                  <a:gd name="T10" fmla="*/ 212 w 239"/>
                  <a:gd name="T11" fmla="*/ 147 h 153"/>
                  <a:gd name="T12" fmla="*/ 213 w 239"/>
                  <a:gd name="T13" fmla="*/ 150 h 153"/>
                  <a:gd name="T14" fmla="*/ 213 w 239"/>
                  <a:gd name="T15" fmla="*/ 153 h 153"/>
                  <a:gd name="T16" fmla="*/ 229 w 239"/>
                  <a:gd name="T17" fmla="*/ 117 h 153"/>
                  <a:gd name="T18" fmla="*/ 222 w 239"/>
                  <a:gd name="T19" fmla="*/ 38 h 153"/>
                  <a:gd name="T20" fmla="*/ 161 w 239"/>
                  <a:gd name="T21" fmla="*/ 19 h 153"/>
                  <a:gd name="T22" fmla="*/ 112 w 239"/>
                  <a:gd name="T23" fmla="*/ 0 h 153"/>
                  <a:gd name="T24" fmla="*/ 41 w 239"/>
                  <a:gd name="T25" fmla="*/ 34 h 153"/>
                  <a:gd name="T26" fmla="*/ 47 w 239"/>
                  <a:gd name="T27" fmla="*/ 149 h 153"/>
                  <a:gd name="T28" fmla="*/ 94 w 239"/>
                  <a:gd name="T29" fmla="*/ 104 h 153"/>
                  <a:gd name="connsiteX0" fmla="*/ 2954 w 8835"/>
                  <a:gd name="connsiteY0" fmla="*/ 7177 h 10380"/>
                  <a:gd name="connsiteX1" fmla="*/ 3372 w 8835"/>
                  <a:gd name="connsiteY1" fmla="*/ 9465 h 10380"/>
                  <a:gd name="connsiteX2" fmla="*/ 4753 w 8835"/>
                  <a:gd name="connsiteY2" fmla="*/ 7177 h 10380"/>
                  <a:gd name="connsiteX3" fmla="*/ 5213 w 8835"/>
                  <a:gd name="connsiteY3" fmla="*/ 9400 h 10380"/>
                  <a:gd name="connsiteX4" fmla="*/ 6469 w 8835"/>
                  <a:gd name="connsiteY4" fmla="*/ 6981 h 10380"/>
                  <a:gd name="connsiteX5" fmla="*/ 7891 w 8835"/>
                  <a:gd name="connsiteY5" fmla="*/ 9988 h 10380"/>
                  <a:gd name="connsiteX6" fmla="*/ 7933 w 8835"/>
                  <a:gd name="connsiteY6" fmla="*/ 10184 h 10380"/>
                  <a:gd name="connsiteX7" fmla="*/ 7933 w 8835"/>
                  <a:gd name="connsiteY7" fmla="*/ 10380 h 10380"/>
                  <a:gd name="connsiteX8" fmla="*/ 8603 w 8835"/>
                  <a:gd name="connsiteY8" fmla="*/ 8027 h 10380"/>
                  <a:gd name="connsiteX9" fmla="*/ 8310 w 8835"/>
                  <a:gd name="connsiteY9" fmla="*/ 2864 h 10380"/>
                  <a:gd name="connsiteX10" fmla="*/ 5757 w 8835"/>
                  <a:gd name="connsiteY10" fmla="*/ 1622 h 10380"/>
                  <a:gd name="connsiteX11" fmla="*/ 3992 w 8835"/>
                  <a:gd name="connsiteY11" fmla="*/ 0 h 10380"/>
                  <a:gd name="connsiteX12" fmla="*/ 736 w 8835"/>
                  <a:gd name="connsiteY12" fmla="*/ 2602 h 10380"/>
                  <a:gd name="connsiteX13" fmla="*/ 988 w 8835"/>
                  <a:gd name="connsiteY13" fmla="*/ 10119 h 10380"/>
                  <a:gd name="connsiteX14" fmla="*/ 2954 w 8835"/>
                  <a:gd name="connsiteY14" fmla="*/ 7177 h 10380"/>
                  <a:gd name="connsiteX0-1" fmla="*/ 3344 w 9895"/>
                  <a:gd name="connsiteY0-2" fmla="*/ 6940 h 10026"/>
                  <a:gd name="connsiteX1-3" fmla="*/ 3817 w 9895"/>
                  <a:gd name="connsiteY1-4" fmla="*/ 9144 h 10026"/>
                  <a:gd name="connsiteX2-5" fmla="*/ 5380 w 9895"/>
                  <a:gd name="connsiteY2-6" fmla="*/ 6940 h 10026"/>
                  <a:gd name="connsiteX3-7" fmla="*/ 5900 w 9895"/>
                  <a:gd name="connsiteY3-8" fmla="*/ 9082 h 10026"/>
                  <a:gd name="connsiteX4-9" fmla="*/ 7322 w 9895"/>
                  <a:gd name="connsiteY4-10" fmla="*/ 6751 h 10026"/>
                  <a:gd name="connsiteX5-11" fmla="*/ 8932 w 9895"/>
                  <a:gd name="connsiteY5-12" fmla="*/ 9648 h 10026"/>
                  <a:gd name="connsiteX6-13" fmla="*/ 8979 w 9895"/>
                  <a:gd name="connsiteY6-14" fmla="*/ 9837 h 10026"/>
                  <a:gd name="connsiteX7-15" fmla="*/ 8979 w 9895"/>
                  <a:gd name="connsiteY7-16" fmla="*/ 10026 h 10026"/>
                  <a:gd name="connsiteX8-17" fmla="*/ 9737 w 9895"/>
                  <a:gd name="connsiteY8-18" fmla="*/ 7759 h 10026"/>
                  <a:gd name="connsiteX9-19" fmla="*/ 9406 w 9895"/>
                  <a:gd name="connsiteY9-20" fmla="*/ 2785 h 10026"/>
                  <a:gd name="connsiteX10-21" fmla="*/ 7107 w 9895"/>
                  <a:gd name="connsiteY10-22" fmla="*/ 1443 h 10026"/>
                  <a:gd name="connsiteX11-23" fmla="*/ 4518 w 9895"/>
                  <a:gd name="connsiteY11-24" fmla="*/ 26 h 10026"/>
                  <a:gd name="connsiteX12-25" fmla="*/ 833 w 9895"/>
                  <a:gd name="connsiteY12-26" fmla="*/ 2533 h 10026"/>
                  <a:gd name="connsiteX13-27" fmla="*/ 1118 w 9895"/>
                  <a:gd name="connsiteY13-28" fmla="*/ 9775 h 10026"/>
                  <a:gd name="connsiteX14-29" fmla="*/ 3344 w 9895"/>
                  <a:gd name="connsiteY14-30" fmla="*/ 6940 h 10026"/>
                  <a:gd name="connsiteX0-31" fmla="*/ 3379 w 10100"/>
                  <a:gd name="connsiteY0-32" fmla="*/ 6922 h 10000"/>
                  <a:gd name="connsiteX1-33" fmla="*/ 3858 w 10100"/>
                  <a:gd name="connsiteY1-34" fmla="*/ 9120 h 10000"/>
                  <a:gd name="connsiteX2-35" fmla="*/ 5437 w 10100"/>
                  <a:gd name="connsiteY2-36" fmla="*/ 6922 h 10000"/>
                  <a:gd name="connsiteX3-37" fmla="*/ 5963 w 10100"/>
                  <a:gd name="connsiteY3-38" fmla="*/ 9058 h 10000"/>
                  <a:gd name="connsiteX4-39" fmla="*/ 7400 w 10100"/>
                  <a:gd name="connsiteY4-40" fmla="*/ 6733 h 10000"/>
                  <a:gd name="connsiteX5-41" fmla="*/ 9027 w 10100"/>
                  <a:gd name="connsiteY5-42" fmla="*/ 9623 h 10000"/>
                  <a:gd name="connsiteX6-43" fmla="*/ 9074 w 10100"/>
                  <a:gd name="connsiteY6-44" fmla="*/ 9811 h 10000"/>
                  <a:gd name="connsiteX7-45" fmla="*/ 9074 w 10100"/>
                  <a:gd name="connsiteY7-46" fmla="*/ 10000 h 10000"/>
                  <a:gd name="connsiteX8-47" fmla="*/ 9840 w 10100"/>
                  <a:gd name="connsiteY8-48" fmla="*/ 7739 h 10000"/>
                  <a:gd name="connsiteX9-49" fmla="*/ 9778 w 10100"/>
                  <a:gd name="connsiteY9-50" fmla="*/ 2997 h 10000"/>
                  <a:gd name="connsiteX10-51" fmla="*/ 7182 w 10100"/>
                  <a:gd name="connsiteY10-52" fmla="*/ 1439 h 10000"/>
                  <a:gd name="connsiteX11-53" fmla="*/ 4566 w 10100"/>
                  <a:gd name="connsiteY11-54" fmla="*/ 26 h 10000"/>
                  <a:gd name="connsiteX12-55" fmla="*/ 842 w 10100"/>
                  <a:gd name="connsiteY12-56" fmla="*/ 2526 h 10000"/>
                  <a:gd name="connsiteX13-57" fmla="*/ 1130 w 10100"/>
                  <a:gd name="connsiteY13-58" fmla="*/ 9750 h 10000"/>
                  <a:gd name="connsiteX14-59" fmla="*/ 3379 w 10100"/>
                  <a:gd name="connsiteY14-60" fmla="*/ 6922 h 10000"/>
                  <a:gd name="connsiteX0-61" fmla="*/ 3379 w 10100"/>
                  <a:gd name="connsiteY0-62" fmla="*/ 6922 h 10000"/>
                  <a:gd name="connsiteX1-63" fmla="*/ 3858 w 10100"/>
                  <a:gd name="connsiteY1-64" fmla="*/ 9120 h 10000"/>
                  <a:gd name="connsiteX2-65" fmla="*/ 5437 w 10100"/>
                  <a:gd name="connsiteY2-66" fmla="*/ 6922 h 10000"/>
                  <a:gd name="connsiteX3-67" fmla="*/ 5963 w 10100"/>
                  <a:gd name="connsiteY3-68" fmla="*/ 9058 h 10000"/>
                  <a:gd name="connsiteX4-69" fmla="*/ 7400 w 10100"/>
                  <a:gd name="connsiteY4-70" fmla="*/ 6733 h 10000"/>
                  <a:gd name="connsiteX5-71" fmla="*/ 9027 w 10100"/>
                  <a:gd name="connsiteY5-72" fmla="*/ 9623 h 10000"/>
                  <a:gd name="connsiteX6-73" fmla="*/ 9074 w 10100"/>
                  <a:gd name="connsiteY6-74" fmla="*/ 9811 h 10000"/>
                  <a:gd name="connsiteX7-75" fmla="*/ 9074 w 10100"/>
                  <a:gd name="connsiteY7-76" fmla="*/ 10000 h 10000"/>
                  <a:gd name="connsiteX8-77" fmla="*/ 9840 w 10100"/>
                  <a:gd name="connsiteY8-78" fmla="*/ 7739 h 10000"/>
                  <a:gd name="connsiteX9-79" fmla="*/ 9778 w 10100"/>
                  <a:gd name="connsiteY9-80" fmla="*/ 2997 h 10000"/>
                  <a:gd name="connsiteX10-81" fmla="*/ 7182 w 10100"/>
                  <a:gd name="connsiteY10-82" fmla="*/ 1439 h 10000"/>
                  <a:gd name="connsiteX11-83" fmla="*/ 4132 w 10100"/>
                  <a:gd name="connsiteY11-84" fmla="*/ 26 h 10000"/>
                  <a:gd name="connsiteX12-85" fmla="*/ 842 w 10100"/>
                  <a:gd name="connsiteY12-86" fmla="*/ 2526 h 10000"/>
                  <a:gd name="connsiteX13-87" fmla="*/ 1130 w 10100"/>
                  <a:gd name="connsiteY13-88" fmla="*/ 9750 h 10000"/>
                  <a:gd name="connsiteX14-89" fmla="*/ 3379 w 10100"/>
                  <a:gd name="connsiteY14-90" fmla="*/ 6922 h 10000"/>
                  <a:gd name="connsiteX0-91" fmla="*/ 3419 w 10140"/>
                  <a:gd name="connsiteY0-92" fmla="*/ 6910 h 9988"/>
                  <a:gd name="connsiteX1-93" fmla="*/ 3898 w 10140"/>
                  <a:gd name="connsiteY1-94" fmla="*/ 9108 h 9988"/>
                  <a:gd name="connsiteX2-95" fmla="*/ 5477 w 10140"/>
                  <a:gd name="connsiteY2-96" fmla="*/ 6910 h 9988"/>
                  <a:gd name="connsiteX3-97" fmla="*/ 6003 w 10140"/>
                  <a:gd name="connsiteY3-98" fmla="*/ 9046 h 9988"/>
                  <a:gd name="connsiteX4-99" fmla="*/ 7440 w 10140"/>
                  <a:gd name="connsiteY4-100" fmla="*/ 6721 h 9988"/>
                  <a:gd name="connsiteX5-101" fmla="*/ 9067 w 10140"/>
                  <a:gd name="connsiteY5-102" fmla="*/ 9611 h 9988"/>
                  <a:gd name="connsiteX6-103" fmla="*/ 9114 w 10140"/>
                  <a:gd name="connsiteY6-104" fmla="*/ 9799 h 9988"/>
                  <a:gd name="connsiteX7-105" fmla="*/ 9114 w 10140"/>
                  <a:gd name="connsiteY7-106" fmla="*/ 9988 h 9988"/>
                  <a:gd name="connsiteX8-107" fmla="*/ 9880 w 10140"/>
                  <a:gd name="connsiteY8-108" fmla="*/ 7727 h 9988"/>
                  <a:gd name="connsiteX9-109" fmla="*/ 9818 w 10140"/>
                  <a:gd name="connsiteY9-110" fmla="*/ 2985 h 9988"/>
                  <a:gd name="connsiteX10-111" fmla="*/ 7222 w 10140"/>
                  <a:gd name="connsiteY10-112" fmla="*/ 1427 h 9988"/>
                  <a:gd name="connsiteX11-113" fmla="*/ 4172 w 10140"/>
                  <a:gd name="connsiteY11-114" fmla="*/ 14 h 9988"/>
                  <a:gd name="connsiteX12-115" fmla="*/ 828 w 10140"/>
                  <a:gd name="connsiteY12-116" fmla="*/ 2149 h 9988"/>
                  <a:gd name="connsiteX13-117" fmla="*/ 1170 w 10140"/>
                  <a:gd name="connsiteY13-118" fmla="*/ 9738 h 9988"/>
                  <a:gd name="connsiteX14-119" fmla="*/ 3419 w 10140"/>
                  <a:gd name="connsiteY14-120" fmla="*/ 6910 h 9988"/>
                  <a:gd name="connsiteX0-121" fmla="*/ 2911 w 9539"/>
                  <a:gd name="connsiteY0-122" fmla="*/ 6927 h 10009"/>
                  <a:gd name="connsiteX1-123" fmla="*/ 3383 w 9539"/>
                  <a:gd name="connsiteY1-124" fmla="*/ 9128 h 10009"/>
                  <a:gd name="connsiteX2-125" fmla="*/ 4940 w 9539"/>
                  <a:gd name="connsiteY2-126" fmla="*/ 6927 h 10009"/>
                  <a:gd name="connsiteX3-127" fmla="*/ 5459 w 9539"/>
                  <a:gd name="connsiteY3-128" fmla="*/ 9066 h 10009"/>
                  <a:gd name="connsiteX4-129" fmla="*/ 6876 w 9539"/>
                  <a:gd name="connsiteY4-130" fmla="*/ 6738 h 10009"/>
                  <a:gd name="connsiteX5-131" fmla="*/ 8481 w 9539"/>
                  <a:gd name="connsiteY5-132" fmla="*/ 9632 h 10009"/>
                  <a:gd name="connsiteX6-133" fmla="*/ 8527 w 9539"/>
                  <a:gd name="connsiteY6-134" fmla="*/ 9820 h 10009"/>
                  <a:gd name="connsiteX7-135" fmla="*/ 8527 w 9539"/>
                  <a:gd name="connsiteY7-136" fmla="*/ 10009 h 10009"/>
                  <a:gd name="connsiteX8-137" fmla="*/ 9283 w 9539"/>
                  <a:gd name="connsiteY8-138" fmla="*/ 7745 h 10009"/>
                  <a:gd name="connsiteX9-139" fmla="*/ 9221 w 9539"/>
                  <a:gd name="connsiteY9-140" fmla="*/ 2998 h 10009"/>
                  <a:gd name="connsiteX10-141" fmla="*/ 6661 w 9539"/>
                  <a:gd name="connsiteY10-142" fmla="*/ 1438 h 10009"/>
                  <a:gd name="connsiteX11-143" fmla="*/ 3653 w 9539"/>
                  <a:gd name="connsiteY11-144" fmla="*/ 23 h 10009"/>
                  <a:gd name="connsiteX12-145" fmla="*/ 999 w 9539"/>
                  <a:gd name="connsiteY12-146" fmla="*/ 2453 h 10009"/>
                  <a:gd name="connsiteX13-147" fmla="*/ 693 w 9539"/>
                  <a:gd name="connsiteY13-148" fmla="*/ 9759 h 10009"/>
                  <a:gd name="connsiteX14-149" fmla="*/ 2911 w 9539"/>
                  <a:gd name="connsiteY14-150" fmla="*/ 6927 h 10009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19" y="connsiteY9-20"/>
                  </a:cxn>
                  <a:cxn ang="0">
                    <a:pos x="connsiteX10-21" y="connsiteY10-22"/>
                  </a:cxn>
                  <a:cxn ang="0">
                    <a:pos x="connsiteX11-23" y="connsiteY11-24"/>
                  </a:cxn>
                  <a:cxn ang="0">
                    <a:pos x="connsiteX12-25" y="connsiteY12-26"/>
                  </a:cxn>
                  <a:cxn ang="0">
                    <a:pos x="connsiteX13-27" y="connsiteY13-28"/>
                  </a:cxn>
                  <a:cxn ang="0">
                    <a:pos x="connsiteX14-29" y="connsiteY14-30"/>
                  </a:cxn>
                </a:cxnLst>
                <a:rect l="l" t="t" r="r" b="b"/>
                <a:pathLst>
                  <a:path w="9539" h="10009">
                    <a:moveTo>
                      <a:pt x="2911" y="6927"/>
                    </a:moveTo>
                    <a:cubicBezTo>
                      <a:pt x="3289" y="7871"/>
                      <a:pt x="3383" y="9128"/>
                      <a:pt x="3383" y="9128"/>
                    </a:cubicBezTo>
                    <a:cubicBezTo>
                      <a:pt x="3383" y="9128"/>
                      <a:pt x="4422" y="8374"/>
                      <a:pt x="4940" y="6927"/>
                    </a:cubicBezTo>
                    <a:cubicBezTo>
                      <a:pt x="5365" y="7808"/>
                      <a:pt x="5459" y="9066"/>
                      <a:pt x="5459" y="9066"/>
                    </a:cubicBezTo>
                    <a:cubicBezTo>
                      <a:pt x="5459" y="9066"/>
                      <a:pt x="6593" y="7997"/>
                      <a:pt x="6876" y="6738"/>
                    </a:cubicBezTo>
                    <a:cubicBezTo>
                      <a:pt x="7866" y="7556"/>
                      <a:pt x="8244" y="8499"/>
                      <a:pt x="8481" y="9632"/>
                    </a:cubicBezTo>
                    <a:cubicBezTo>
                      <a:pt x="8481" y="9695"/>
                      <a:pt x="8527" y="9759"/>
                      <a:pt x="8527" y="9820"/>
                    </a:cubicBezTo>
                    <a:lnTo>
                      <a:pt x="8527" y="10009"/>
                    </a:lnTo>
                    <a:cubicBezTo>
                      <a:pt x="8527" y="10009"/>
                      <a:pt x="8953" y="9066"/>
                      <a:pt x="9283" y="7745"/>
                    </a:cubicBezTo>
                    <a:cubicBezTo>
                      <a:pt x="9613" y="6236"/>
                      <a:pt x="9657" y="4049"/>
                      <a:pt x="9221" y="2998"/>
                    </a:cubicBezTo>
                    <a:cubicBezTo>
                      <a:pt x="8785" y="1946"/>
                      <a:pt x="7417" y="1123"/>
                      <a:pt x="6661" y="1438"/>
                    </a:cubicBezTo>
                    <a:cubicBezTo>
                      <a:pt x="5954" y="620"/>
                      <a:pt x="4597" y="-146"/>
                      <a:pt x="3653" y="23"/>
                    </a:cubicBezTo>
                    <a:cubicBezTo>
                      <a:pt x="2709" y="192"/>
                      <a:pt x="1046" y="2391"/>
                      <a:pt x="999" y="2453"/>
                    </a:cubicBezTo>
                    <a:cubicBezTo>
                      <a:pt x="-936" y="4969"/>
                      <a:pt x="503" y="9380"/>
                      <a:pt x="693" y="9759"/>
                    </a:cubicBezTo>
                    <a:cubicBezTo>
                      <a:pt x="739" y="9759"/>
                      <a:pt x="2109" y="8751"/>
                      <a:pt x="2911" y="6927"/>
                    </a:cubicBezTo>
                    <a:close/>
                  </a:path>
                </a:pathLst>
              </a:custGeom>
              <a:solidFill>
                <a:srgbClr val="2E2E2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4230857" y="2701271"/>
                <a:ext cx="151077" cy="103355"/>
              </a:xfrm>
              <a:prstGeom prst="ellipse">
                <a:avLst/>
              </a:prstGeom>
              <a:solidFill>
                <a:srgbClr val="2E2E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4905517" y="2701271"/>
                <a:ext cx="151077" cy="103355"/>
              </a:xfrm>
              <a:prstGeom prst="ellipse">
                <a:avLst/>
              </a:prstGeom>
              <a:solidFill>
                <a:srgbClr val="2E2E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矩形 15"/>
            <p:cNvSpPr/>
            <p:nvPr/>
          </p:nvSpPr>
          <p:spPr>
            <a:xfrm rot="20409614">
              <a:off x="4500539" y="4009408"/>
              <a:ext cx="185345" cy="73134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 rot="1800000">
              <a:off x="4588520" y="3971385"/>
              <a:ext cx="185345" cy="73134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3849059" y="3878484"/>
              <a:ext cx="1712976" cy="342974"/>
            </a:xfrm>
            <a:prstGeom prst="rect">
              <a:avLst/>
            </a:prstGeom>
            <a:ln>
              <a:noFill/>
            </a:ln>
            <a:effectLst>
              <a:outerShdw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r>
                <a:rPr lang="en-US" altLang="zh-CN" sz="1600" b="1" dirty="0" smtClean="0">
                  <a:solidFill>
                    <a:schemeClr val="accent2"/>
                  </a:solidFill>
                </a:rPr>
                <a:t>PG</a:t>
              </a:r>
              <a:r>
                <a:rPr lang="zh-CN" altLang="en-US" sz="1600" b="1" dirty="0" smtClean="0">
                  <a:solidFill>
                    <a:schemeClr val="accent2"/>
                  </a:solidFill>
                </a:rPr>
                <a:t>家长指引</a:t>
              </a:r>
              <a:endParaRPr lang="zh-CN" altLang="en-US" sz="1600" b="1" dirty="0">
                <a:solidFill>
                  <a:schemeClr val="accent2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4500150" y="3547110"/>
              <a:ext cx="45719" cy="4571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椭圆 22"/>
            <p:cNvSpPr/>
            <p:nvPr/>
          </p:nvSpPr>
          <p:spPr>
            <a:xfrm>
              <a:off x="4793855" y="3547110"/>
              <a:ext cx="45719" cy="4571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4" name="同心圆 23"/>
            <p:cNvSpPr/>
            <p:nvPr/>
          </p:nvSpPr>
          <p:spPr>
            <a:xfrm>
              <a:off x="3921589" y="887316"/>
              <a:ext cx="1545336" cy="292608"/>
            </a:xfrm>
            <a:prstGeom prst="donu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26" name="矩形 25"/>
          <p:cNvSpPr/>
          <p:nvPr/>
        </p:nvSpPr>
        <p:spPr>
          <a:xfrm>
            <a:off x="0" y="5877272"/>
            <a:ext cx="9144000" cy="9807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>
            <a:off x="251520" y="5481228"/>
            <a:ext cx="864096" cy="79208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686608" y="6165417"/>
            <a:ext cx="77155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自从第一季不小心被大家转发之后，我就多了很多称呼：大神，大大</a:t>
            </a:r>
            <a:r>
              <a:rPr lang="en-US" altLang="zh-CN" dirty="0" smtClean="0">
                <a:solidFill>
                  <a:schemeClr val="bg1"/>
                </a:solidFill>
              </a:rPr>
              <a:t>……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9" name="组合 28"/>
          <p:cNvGrpSpPr/>
          <p:nvPr/>
        </p:nvGrpSpPr>
        <p:grpSpPr>
          <a:xfrm rot="717565">
            <a:off x="6152417" y="2190470"/>
            <a:ext cx="2006968" cy="1844773"/>
            <a:chOff x="5764347" y="1556202"/>
            <a:chExt cx="2732659" cy="2511817"/>
          </a:xfrm>
        </p:grpSpPr>
        <p:sp>
          <p:nvSpPr>
            <p:cNvPr id="30" name="椭圆 29"/>
            <p:cNvSpPr/>
            <p:nvPr/>
          </p:nvSpPr>
          <p:spPr>
            <a:xfrm>
              <a:off x="5985189" y="1556202"/>
              <a:ext cx="2511817" cy="251181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rgbClr val="2E2E2E"/>
                </a:solidFill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16200000">
              <a:off x="5817120" y="2633958"/>
              <a:ext cx="303195" cy="408741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2E2E2E"/>
                </a:solidFill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6417560" y="2944995"/>
            <a:ext cx="18880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2E2E2E"/>
                </a:solidFill>
              </a:rPr>
              <a:t>看</a:t>
            </a:r>
            <a:r>
              <a:rPr lang="zh-CN" altLang="en-US" dirty="0" smtClean="0">
                <a:solidFill>
                  <a:srgbClr val="2E2E2E"/>
                </a:solidFill>
              </a:rPr>
              <a:t>什么呢？！</a:t>
            </a:r>
            <a:endParaRPr lang="zh-CN" altLang="en-US" dirty="0">
              <a:solidFill>
                <a:srgbClr val="2E2E2E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E2E2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07714" y="2497785"/>
            <a:ext cx="3021218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chemeClr val="accent2"/>
                </a:solidFill>
              </a:rPr>
              <a:t>希望在我回归的时候</a:t>
            </a:r>
            <a:endParaRPr lang="zh-CN" altLang="en-US" sz="2400" dirty="0">
              <a:solidFill>
                <a:schemeClr val="accent2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91966" y="3134393"/>
            <a:ext cx="721125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chemeClr val="bg1"/>
                </a:solidFill>
              </a:rPr>
              <a:t>你已成为真正的大神！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28320" y="0"/>
            <a:ext cx="8331200" cy="0"/>
          </a:xfrm>
          <a:prstGeom prst="line">
            <a:avLst/>
          </a:prstGeom>
          <a:ln>
            <a:solidFill>
              <a:schemeClr val="accent1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203848" y="1700808"/>
            <a:ext cx="2970330" cy="2971029"/>
            <a:chOff x="3329862" y="1970838"/>
            <a:chExt cx="2484276" cy="2484861"/>
          </a:xfrm>
        </p:grpSpPr>
        <p:sp>
          <p:nvSpPr>
            <p:cNvPr id="2" name="椭圆 1"/>
            <p:cNvSpPr/>
            <p:nvPr/>
          </p:nvSpPr>
          <p:spPr>
            <a:xfrm>
              <a:off x="3329862" y="1970838"/>
              <a:ext cx="2484276" cy="2484276"/>
            </a:xfrm>
            <a:prstGeom prst="ellipse">
              <a:avLst/>
            </a:prstGeom>
            <a:solidFill>
              <a:srgbClr val="FFD03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grpSp>
          <p:nvGrpSpPr>
            <p:cNvPr id="3" name="Group 4"/>
            <p:cNvGrpSpPr>
              <a:grpSpLocks noChangeAspect="1"/>
            </p:cNvGrpSpPr>
            <p:nvPr/>
          </p:nvGrpSpPr>
          <p:grpSpPr bwMode="auto">
            <a:xfrm>
              <a:off x="3980056" y="2728084"/>
              <a:ext cx="1181837" cy="1727615"/>
              <a:chOff x="3491" y="2229"/>
              <a:chExt cx="576" cy="842"/>
            </a:xfrm>
            <a:solidFill>
              <a:schemeClr val="bg1"/>
            </a:solidFill>
          </p:grpSpPr>
          <p:sp>
            <p:nvSpPr>
              <p:cNvPr id="4" name="Oval 5"/>
              <p:cNvSpPr>
                <a:spLocks noChangeArrowheads="1"/>
              </p:cNvSpPr>
              <p:nvPr/>
            </p:nvSpPr>
            <p:spPr bwMode="auto">
              <a:xfrm>
                <a:off x="3491" y="2229"/>
                <a:ext cx="576" cy="576"/>
              </a:xfrm>
              <a:prstGeom prst="ellipse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5" name="Freeform 6"/>
              <p:cNvSpPr/>
              <p:nvPr/>
            </p:nvSpPr>
            <p:spPr bwMode="auto">
              <a:xfrm>
                <a:off x="3582" y="2835"/>
                <a:ext cx="394" cy="236"/>
              </a:xfrm>
              <a:custGeom>
                <a:avLst/>
                <a:gdLst>
                  <a:gd name="T0" fmla="*/ 108 w 139"/>
                  <a:gd name="T1" fmla="*/ 3 h 91"/>
                  <a:gd name="T2" fmla="*/ 89 w 139"/>
                  <a:gd name="T3" fmla="*/ 0 h 91"/>
                  <a:gd name="T4" fmla="*/ 69 w 139"/>
                  <a:gd name="T5" fmla="*/ 0 h 91"/>
                  <a:gd name="T6" fmla="*/ 50 w 139"/>
                  <a:gd name="T7" fmla="*/ 0 h 91"/>
                  <a:gd name="T8" fmla="*/ 31 w 139"/>
                  <a:gd name="T9" fmla="*/ 3 h 91"/>
                  <a:gd name="T10" fmla="*/ 5 w 139"/>
                  <a:gd name="T11" fmla="*/ 57 h 91"/>
                  <a:gd name="T12" fmla="*/ 7 w 139"/>
                  <a:gd name="T13" fmla="*/ 91 h 91"/>
                  <a:gd name="T14" fmla="*/ 132 w 139"/>
                  <a:gd name="T15" fmla="*/ 91 h 91"/>
                  <a:gd name="T16" fmla="*/ 134 w 139"/>
                  <a:gd name="T17" fmla="*/ 57 h 91"/>
                  <a:gd name="T18" fmla="*/ 108 w 139"/>
                  <a:gd name="T19" fmla="*/ 3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9" h="91">
                    <a:moveTo>
                      <a:pt x="108" y="3"/>
                    </a:moveTo>
                    <a:cubicBezTo>
                      <a:pt x="103" y="1"/>
                      <a:pt x="96" y="0"/>
                      <a:pt x="8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2" y="0"/>
                      <a:pt x="36" y="1"/>
                      <a:pt x="31" y="3"/>
                    </a:cubicBezTo>
                    <a:cubicBezTo>
                      <a:pt x="0" y="15"/>
                      <a:pt x="5" y="57"/>
                      <a:pt x="5" y="57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132" y="91"/>
                      <a:pt x="132" y="91"/>
                      <a:pt x="132" y="91"/>
                    </a:cubicBezTo>
                    <a:cubicBezTo>
                      <a:pt x="134" y="57"/>
                      <a:pt x="134" y="57"/>
                      <a:pt x="134" y="57"/>
                    </a:cubicBezTo>
                    <a:cubicBezTo>
                      <a:pt x="134" y="57"/>
                      <a:pt x="139" y="15"/>
                      <a:pt x="10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/>
              <a:lstStyle/>
              <a:p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3856570" y="2268929"/>
              <a:ext cx="1437482" cy="1640992"/>
              <a:chOff x="5142093" y="1600566"/>
              <a:chExt cx="1916642" cy="2187989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5286212" y="2159483"/>
                <a:ext cx="1629071" cy="1629072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5498389" y="3106834"/>
                <a:ext cx="557093" cy="6046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矩形 10"/>
              <p:cNvSpPr/>
              <p:nvPr/>
            </p:nvSpPr>
            <p:spPr>
              <a:xfrm>
                <a:off x="6201806" y="3106834"/>
                <a:ext cx="557093" cy="60460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任意多边形 15"/>
              <p:cNvSpPr/>
              <p:nvPr/>
            </p:nvSpPr>
            <p:spPr bwMode="auto">
              <a:xfrm>
                <a:off x="5142093" y="1600566"/>
                <a:ext cx="1916642" cy="1482921"/>
              </a:xfrm>
              <a:custGeom>
                <a:avLst/>
                <a:gdLst>
                  <a:gd name="connsiteX0" fmla="*/ 755725 w 1916642"/>
                  <a:gd name="connsiteY0" fmla="*/ 328 h 1482921"/>
                  <a:gd name="connsiteX1" fmla="*/ 1250919 w 1916642"/>
                  <a:gd name="connsiteY1" fmla="*/ 202148 h 1482921"/>
                  <a:gd name="connsiteX2" fmla="*/ 1731706 w 1916642"/>
                  <a:gd name="connsiteY2" fmla="*/ 421353 h 1482921"/>
                  <a:gd name="connsiteX3" fmla="*/ 1758258 w 1916642"/>
                  <a:gd name="connsiteY3" fmla="*/ 483719 h 1482921"/>
                  <a:gd name="connsiteX4" fmla="*/ 1775063 w 1916642"/>
                  <a:gd name="connsiteY4" fmla="*/ 551149 h 1482921"/>
                  <a:gd name="connsiteX5" fmla="*/ 1807098 w 1916642"/>
                  <a:gd name="connsiteY5" fmla="*/ 584331 h 1482921"/>
                  <a:gd name="connsiteX6" fmla="*/ 1868132 w 1916642"/>
                  <a:gd name="connsiteY6" fmla="*/ 1201623 h 1482921"/>
                  <a:gd name="connsiteX7" fmla="*/ 1728626 w 1916642"/>
                  <a:gd name="connsiteY7" fmla="*/ 1482921 h 1482921"/>
                  <a:gd name="connsiteX8" fmla="*/ 1728626 w 1916642"/>
                  <a:gd name="connsiteY8" fmla="*/ 1459480 h 1482921"/>
                  <a:gd name="connsiteX9" fmla="*/ 1719907 w 1916642"/>
                  <a:gd name="connsiteY9" fmla="*/ 1436038 h 1482921"/>
                  <a:gd name="connsiteX10" fmla="*/ 1680943 w 1916642"/>
                  <a:gd name="connsiteY10" fmla="*/ 1334825 h 1482921"/>
                  <a:gd name="connsiteX11" fmla="*/ 1658288 w 1916642"/>
                  <a:gd name="connsiteY11" fmla="*/ 1297764 h 1482921"/>
                  <a:gd name="connsiteX12" fmla="*/ 1649118 w 1916642"/>
                  <a:gd name="connsiteY12" fmla="*/ 1317058 h 1482921"/>
                  <a:gd name="connsiteX13" fmla="*/ 1601368 w 1916642"/>
                  <a:gd name="connsiteY13" fmla="*/ 1406514 h 1482921"/>
                  <a:gd name="connsiteX14" fmla="*/ 1601368 w 1916642"/>
                  <a:gd name="connsiteY14" fmla="*/ 1379957 h 1482921"/>
                  <a:gd name="connsiteX15" fmla="*/ 1592729 w 1916642"/>
                  <a:gd name="connsiteY15" fmla="*/ 1353539 h 1482921"/>
                  <a:gd name="connsiteX16" fmla="*/ 1495046 w 1916642"/>
                  <a:gd name="connsiteY16" fmla="*/ 1133614 h 1482921"/>
                  <a:gd name="connsiteX17" fmla="*/ 1470436 w 1916642"/>
                  <a:gd name="connsiteY17" fmla="*/ 1105328 h 1482921"/>
                  <a:gd name="connsiteX18" fmla="*/ 1423457 w 1916642"/>
                  <a:gd name="connsiteY18" fmla="*/ 1076602 h 1482921"/>
                  <a:gd name="connsiteX19" fmla="*/ 1161883 w 1916642"/>
                  <a:gd name="connsiteY19" fmla="*/ 1365714 h 1482921"/>
                  <a:gd name="connsiteX20" fmla="*/ 1143355 w 1916642"/>
                  <a:gd name="connsiteY20" fmla="*/ 1273901 h 1482921"/>
                  <a:gd name="connsiteX21" fmla="*/ 1117121 w 1916642"/>
                  <a:gd name="connsiteY21" fmla="*/ 1196700 h 1482921"/>
                  <a:gd name="connsiteX22" fmla="*/ 1095364 w 1916642"/>
                  <a:gd name="connsiteY22" fmla="*/ 1217150 h 1482921"/>
                  <a:gd name="connsiteX23" fmla="*/ 1025175 w 1916642"/>
                  <a:gd name="connsiteY23" fmla="*/ 1274007 h 1482921"/>
                  <a:gd name="connsiteX24" fmla="*/ 1015380 w 1916642"/>
                  <a:gd name="connsiteY24" fmla="*/ 1211548 h 1482921"/>
                  <a:gd name="connsiteX25" fmla="*/ 1009321 w 1916642"/>
                  <a:gd name="connsiteY25" fmla="*/ 1183707 h 1482921"/>
                  <a:gd name="connsiteX26" fmla="*/ 980552 w 1916642"/>
                  <a:gd name="connsiteY26" fmla="*/ 1218594 h 1482921"/>
                  <a:gd name="connsiteX27" fmla="*/ 778241 w 1916642"/>
                  <a:gd name="connsiteY27" fmla="*/ 1373528 h 1482921"/>
                  <a:gd name="connsiteX28" fmla="*/ 760803 w 1916642"/>
                  <a:gd name="connsiteY28" fmla="*/ 1280738 h 1482921"/>
                  <a:gd name="connsiteX29" fmla="*/ 739160 w 1916642"/>
                  <a:gd name="connsiteY29" fmla="*/ 1208992 h 1482921"/>
                  <a:gd name="connsiteX30" fmla="*/ 702158 w 1916642"/>
                  <a:gd name="connsiteY30" fmla="*/ 1238474 h 1482921"/>
                  <a:gd name="connsiteX31" fmla="*/ 635287 w 1916642"/>
                  <a:gd name="connsiteY31" fmla="*/ 1282719 h 1482921"/>
                  <a:gd name="connsiteX32" fmla="*/ 625957 w 1916642"/>
                  <a:gd name="connsiteY32" fmla="*/ 1219838 h 1482921"/>
                  <a:gd name="connsiteX33" fmla="*/ 620385 w 1916642"/>
                  <a:gd name="connsiteY33" fmla="*/ 1191871 h 1482921"/>
                  <a:gd name="connsiteX34" fmla="*/ 565713 w 1916642"/>
                  <a:gd name="connsiteY34" fmla="*/ 1250582 h 1482921"/>
                  <a:gd name="connsiteX35" fmla="*/ 281251 w 1916642"/>
                  <a:gd name="connsiteY35" fmla="*/ 1451666 h 1482921"/>
                  <a:gd name="connsiteX36" fmla="*/ 208092 w 1916642"/>
                  <a:gd name="connsiteY36" fmla="*/ 1335435 h 1482921"/>
                  <a:gd name="connsiteX37" fmla="*/ 204173 w 1916642"/>
                  <a:gd name="connsiteY37" fmla="*/ 1327572 h 1482921"/>
                  <a:gd name="connsiteX38" fmla="*/ 177635 w 1916642"/>
                  <a:gd name="connsiteY38" fmla="*/ 1345249 h 1482921"/>
                  <a:gd name="connsiteX39" fmla="*/ 130085 w 1916642"/>
                  <a:gd name="connsiteY39" fmla="*/ 1371385 h 1482921"/>
                  <a:gd name="connsiteX40" fmla="*/ 187554 w 1916642"/>
                  <a:gd name="connsiteY40" fmla="*/ 344772 h 1482921"/>
                  <a:gd name="connsiteX41" fmla="*/ 685995 w 1916642"/>
                  <a:gd name="connsiteY41" fmla="*/ 3317 h 1482921"/>
                  <a:gd name="connsiteX42" fmla="*/ 755725 w 1916642"/>
                  <a:gd name="connsiteY42" fmla="*/ 328 h 14829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916642" h="1482921">
                    <a:moveTo>
                      <a:pt x="755725" y="328"/>
                    </a:moveTo>
                    <a:cubicBezTo>
                      <a:pt x="925091" y="6593"/>
                      <a:pt x="1134737" y="101573"/>
                      <a:pt x="1250919" y="202148"/>
                    </a:cubicBezTo>
                    <a:cubicBezTo>
                      <a:pt x="1392902" y="157885"/>
                      <a:pt x="1649822" y="273530"/>
                      <a:pt x="1731706" y="421353"/>
                    </a:cubicBezTo>
                    <a:cubicBezTo>
                      <a:pt x="1741942" y="439814"/>
                      <a:pt x="1750769" y="460768"/>
                      <a:pt x="1758258" y="483719"/>
                    </a:cubicBezTo>
                    <a:lnTo>
                      <a:pt x="1775063" y="551149"/>
                    </a:lnTo>
                    <a:lnTo>
                      <a:pt x="1807098" y="584331"/>
                    </a:lnTo>
                    <a:cubicBezTo>
                      <a:pt x="1955323" y="771863"/>
                      <a:pt x="1929166" y="1014091"/>
                      <a:pt x="1868132" y="1201623"/>
                    </a:cubicBezTo>
                    <a:cubicBezTo>
                      <a:pt x="1807098" y="1365714"/>
                      <a:pt x="1728626" y="1482921"/>
                      <a:pt x="1728626" y="1482921"/>
                    </a:cubicBezTo>
                    <a:cubicBezTo>
                      <a:pt x="1728626" y="1482921"/>
                      <a:pt x="1728626" y="1475107"/>
                      <a:pt x="1728626" y="1459480"/>
                    </a:cubicBezTo>
                    <a:cubicBezTo>
                      <a:pt x="1728626" y="1451666"/>
                      <a:pt x="1719907" y="1443852"/>
                      <a:pt x="1719907" y="1436038"/>
                    </a:cubicBezTo>
                    <a:cubicBezTo>
                      <a:pt x="1709008" y="1400876"/>
                      <a:pt x="1696474" y="1367179"/>
                      <a:pt x="1680943" y="1334825"/>
                    </a:cubicBezTo>
                    <a:lnTo>
                      <a:pt x="1658288" y="1297764"/>
                    </a:lnTo>
                    <a:lnTo>
                      <a:pt x="1649118" y="1317058"/>
                    </a:lnTo>
                    <a:cubicBezTo>
                      <a:pt x="1621370" y="1373387"/>
                      <a:pt x="1601368" y="1406514"/>
                      <a:pt x="1601368" y="1406514"/>
                    </a:cubicBezTo>
                    <a:lnTo>
                      <a:pt x="1601368" y="1379957"/>
                    </a:lnTo>
                    <a:cubicBezTo>
                      <a:pt x="1601368" y="1371385"/>
                      <a:pt x="1592729" y="1362392"/>
                      <a:pt x="1592729" y="1353539"/>
                    </a:cubicBezTo>
                    <a:cubicBezTo>
                      <a:pt x="1570474" y="1273937"/>
                      <a:pt x="1541598" y="1201009"/>
                      <a:pt x="1495046" y="1133614"/>
                    </a:cubicBezTo>
                    <a:lnTo>
                      <a:pt x="1470436" y="1105328"/>
                    </a:lnTo>
                    <a:lnTo>
                      <a:pt x="1423457" y="1076602"/>
                    </a:lnTo>
                    <a:cubicBezTo>
                      <a:pt x="1371142" y="1232879"/>
                      <a:pt x="1161883" y="1365714"/>
                      <a:pt x="1161883" y="1365714"/>
                    </a:cubicBezTo>
                    <a:cubicBezTo>
                      <a:pt x="1161883" y="1365714"/>
                      <a:pt x="1157523" y="1326644"/>
                      <a:pt x="1143355" y="1273901"/>
                    </a:cubicBezTo>
                    <a:lnTo>
                      <a:pt x="1117121" y="1196700"/>
                    </a:lnTo>
                    <a:lnTo>
                      <a:pt x="1095364" y="1217150"/>
                    </a:lnTo>
                    <a:cubicBezTo>
                      <a:pt x="1055124" y="1252884"/>
                      <a:pt x="1025175" y="1274007"/>
                      <a:pt x="1025175" y="1274007"/>
                    </a:cubicBezTo>
                    <a:cubicBezTo>
                      <a:pt x="1025175" y="1274007"/>
                      <a:pt x="1022692" y="1249149"/>
                      <a:pt x="1015380" y="1211548"/>
                    </a:cubicBezTo>
                    <a:lnTo>
                      <a:pt x="1009321" y="1183707"/>
                    </a:lnTo>
                    <a:lnTo>
                      <a:pt x="980552" y="1218594"/>
                    </a:lnTo>
                    <a:cubicBezTo>
                      <a:pt x="886141" y="1320784"/>
                      <a:pt x="778241" y="1373528"/>
                      <a:pt x="778241" y="1373528"/>
                    </a:cubicBezTo>
                    <a:cubicBezTo>
                      <a:pt x="778241" y="1373528"/>
                      <a:pt x="773882" y="1334458"/>
                      <a:pt x="760803" y="1280738"/>
                    </a:cubicBezTo>
                    <a:lnTo>
                      <a:pt x="739160" y="1208992"/>
                    </a:lnTo>
                    <a:lnTo>
                      <a:pt x="702158" y="1238474"/>
                    </a:lnTo>
                    <a:cubicBezTo>
                      <a:pt x="662727" y="1267820"/>
                      <a:pt x="635287" y="1282719"/>
                      <a:pt x="635287" y="1282719"/>
                    </a:cubicBezTo>
                    <a:cubicBezTo>
                      <a:pt x="635287" y="1282719"/>
                      <a:pt x="632804" y="1257881"/>
                      <a:pt x="625957" y="1219838"/>
                    </a:cubicBezTo>
                    <a:lnTo>
                      <a:pt x="620385" y="1191871"/>
                    </a:lnTo>
                    <a:lnTo>
                      <a:pt x="565713" y="1250582"/>
                    </a:lnTo>
                    <a:cubicBezTo>
                      <a:pt x="431656" y="1381341"/>
                      <a:pt x="287791" y="1451666"/>
                      <a:pt x="281251" y="1451666"/>
                    </a:cubicBezTo>
                    <a:cubicBezTo>
                      <a:pt x="272532" y="1439945"/>
                      <a:pt x="242560" y="1397457"/>
                      <a:pt x="208092" y="1335435"/>
                    </a:cubicBezTo>
                    <a:lnTo>
                      <a:pt x="204173" y="1327572"/>
                    </a:lnTo>
                    <a:lnTo>
                      <a:pt x="177635" y="1345249"/>
                    </a:lnTo>
                    <a:cubicBezTo>
                      <a:pt x="149945" y="1362533"/>
                      <a:pt x="132245" y="1371385"/>
                      <a:pt x="130085" y="1371385"/>
                    </a:cubicBezTo>
                    <a:cubicBezTo>
                      <a:pt x="94401" y="1318129"/>
                      <a:pt x="-175854" y="698311"/>
                      <a:pt x="187554" y="344772"/>
                    </a:cubicBezTo>
                    <a:cubicBezTo>
                      <a:pt x="196381" y="336060"/>
                      <a:pt x="508705" y="27064"/>
                      <a:pt x="685995" y="3317"/>
                    </a:cubicBezTo>
                    <a:cubicBezTo>
                      <a:pt x="708156" y="349"/>
                      <a:pt x="731529" y="-567"/>
                      <a:pt x="755725" y="328"/>
                    </a:cubicBezTo>
                    <a:close/>
                  </a:path>
                </a:pathLst>
              </a:custGeom>
              <a:solidFill>
                <a:srgbClr val="2E2E2E"/>
              </a:solidFill>
              <a:ln w="38100">
                <a:noFill/>
                <a:round/>
              </a:ln>
            </p:spPr>
            <p:txBody>
              <a:bodyPr vert="horz" wrap="square" lIns="68580" tIns="34290" rIns="68580" bIns="34290" numCol="1" anchor="t" anchorCtr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 sz="1350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682569" y="3106834"/>
                <a:ext cx="155150" cy="10614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6355956" y="3106834"/>
                <a:ext cx="155150" cy="106142"/>
              </a:xfrm>
              <a:prstGeom prst="ellipse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" name="文本框 5"/>
          <p:cNvSpPr txBox="1"/>
          <p:nvPr/>
        </p:nvSpPr>
        <p:spPr>
          <a:xfrm>
            <a:off x="3148816" y="4373935"/>
            <a:ext cx="3099475" cy="415498"/>
          </a:xfrm>
          <a:prstGeom prst="rect">
            <a:avLst/>
          </a:prstGeom>
          <a:solidFill>
            <a:srgbClr val="2E2E2E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100" b="1" dirty="0">
                <a:solidFill>
                  <a:prstClr val="white"/>
                </a:solidFill>
              </a:rPr>
              <a:t>I  REALLY KNOW PPT!</a:t>
            </a:r>
            <a:endParaRPr lang="en-US" altLang="zh-CN" sz="2100" b="1" dirty="0">
              <a:solidFill>
                <a:prstClr val="white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410587" y="5006197"/>
            <a:ext cx="27466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《</a:t>
            </a:r>
            <a:r>
              <a:rPr lang="zh-CN" altLang="en-US" sz="2000" dirty="0" smtClean="0"/>
              <a:t>我</a:t>
            </a:r>
            <a:r>
              <a:rPr lang="zh-CN" altLang="en-US" sz="2000" dirty="0"/>
              <a:t>懂</a:t>
            </a:r>
            <a:r>
              <a:rPr lang="zh-CN" altLang="en-US" sz="2000" dirty="0" smtClean="0"/>
              <a:t>个</a:t>
            </a:r>
            <a:r>
              <a:rPr lang="en-US" altLang="zh-CN" sz="2000" dirty="0" smtClean="0"/>
              <a:t>P》</a:t>
            </a:r>
            <a:r>
              <a:rPr lang="zh-CN" altLang="en-US" sz="2000" dirty="0" smtClean="0"/>
              <a:t>第一部完 </a:t>
            </a:r>
            <a:r>
              <a:rPr lang="en-US" altLang="zh-CN" sz="2000" dirty="0" smtClean="0"/>
              <a:t>.</a:t>
            </a:r>
            <a:endParaRPr lang="zh-CN" alt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2775" y="1557393"/>
            <a:ext cx="29546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请别叫我</a:t>
            </a:r>
            <a:r>
              <a:rPr lang="zh-CN" altLang="en-US" sz="6000" b="1" dirty="0">
                <a:latin typeface="+mn-ea"/>
              </a:rPr>
              <a:t>大神</a:t>
            </a:r>
            <a:endParaRPr lang="zh-CN" altLang="en-US" sz="6000" b="1" dirty="0">
              <a:latin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72775" y="4629316"/>
            <a:ext cx="295465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请别叫我</a:t>
            </a:r>
            <a:r>
              <a:rPr lang="zh-CN" altLang="en-US" sz="6000" b="1" dirty="0" smtClean="0">
                <a:latin typeface="+mn-ea"/>
              </a:rPr>
              <a:t>大大</a:t>
            </a:r>
            <a:endParaRPr lang="zh-CN" altLang="en-US" sz="6000" b="1" dirty="0">
              <a:latin typeface="+mn-ea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335280" y="3434080"/>
            <a:ext cx="839216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727430" y="2008807"/>
            <a:ext cx="21884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, </a:t>
            </a:r>
            <a:r>
              <a:rPr lang="zh-CN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我不是</a:t>
            </a:r>
            <a:r>
              <a:rPr lang="en-US" altLang="zh-CN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@</a:t>
            </a:r>
            <a:r>
              <a:rPr lang="zh-CN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秋叶</a:t>
            </a:r>
            <a:endParaRPr lang="zh-CN" altLang="en-US" sz="60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37048" y="5041374"/>
            <a:ext cx="21788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, </a:t>
            </a:r>
            <a:r>
              <a:rPr lang="zh-CN" altLang="en-US" sz="24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我不是口香糖</a:t>
            </a:r>
            <a:endParaRPr lang="zh-CN" altLang="en-US" sz="6000" b="1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944" y="870257"/>
            <a:ext cx="1339433" cy="193620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dir="18900000" sy="23000" kx="-1200000" algn="bl" rotWithShape="0">
              <a:prstClr val="black">
                <a:alpha val="5000"/>
              </a:prstClr>
            </a:out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593"/>
          <a:stretch>
            <a:fillRect/>
          </a:stretch>
        </p:blipFill>
        <p:spPr>
          <a:xfrm>
            <a:off x="6366076" y="3918297"/>
            <a:ext cx="1841761" cy="18119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5877272"/>
            <a:ext cx="9144000" cy="9807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等腰三角形 3"/>
          <p:cNvSpPr/>
          <p:nvPr/>
        </p:nvSpPr>
        <p:spPr>
          <a:xfrm>
            <a:off x="251520" y="5481228"/>
            <a:ext cx="864096" cy="79208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590277" y="1197400"/>
            <a:ext cx="2029165" cy="2130467"/>
            <a:chOff x="1511660" y="1527445"/>
            <a:chExt cx="3868662" cy="4061795"/>
          </a:xfrm>
          <a:solidFill>
            <a:srgbClr val="2E2E2E"/>
          </a:solidFill>
        </p:grpSpPr>
        <p:sp>
          <p:nvSpPr>
            <p:cNvPr id="11" name="椭圆 10"/>
            <p:cNvSpPr/>
            <p:nvPr/>
          </p:nvSpPr>
          <p:spPr>
            <a:xfrm>
              <a:off x="2017859" y="2564904"/>
              <a:ext cx="3024336" cy="3024336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2E2E2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Freeform 5"/>
            <p:cNvSpPr/>
            <p:nvPr/>
          </p:nvSpPr>
          <p:spPr bwMode="auto">
            <a:xfrm>
              <a:off x="1511660" y="2060848"/>
              <a:ext cx="3868662" cy="2219448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9" h="153">
                  <a:moveTo>
                    <a:pt x="94" y="104"/>
                  </a:moveTo>
                  <a:cubicBezTo>
                    <a:pt x="102" y="119"/>
                    <a:pt x="104" y="139"/>
                    <a:pt x="104" y="139"/>
                  </a:cubicBezTo>
                  <a:cubicBezTo>
                    <a:pt x="104" y="139"/>
                    <a:pt x="126" y="127"/>
                    <a:pt x="137" y="104"/>
                  </a:cubicBezTo>
                  <a:cubicBezTo>
                    <a:pt x="146" y="118"/>
                    <a:pt x="148" y="138"/>
                    <a:pt x="148" y="138"/>
                  </a:cubicBezTo>
                  <a:cubicBezTo>
                    <a:pt x="148" y="138"/>
                    <a:pt x="172" y="121"/>
                    <a:pt x="178" y="101"/>
                  </a:cubicBezTo>
                  <a:cubicBezTo>
                    <a:pt x="199" y="114"/>
                    <a:pt x="207" y="129"/>
                    <a:pt x="212" y="147"/>
                  </a:cubicBezTo>
                  <a:cubicBezTo>
                    <a:pt x="212" y="148"/>
                    <a:pt x="213" y="149"/>
                    <a:pt x="213" y="150"/>
                  </a:cubicBezTo>
                  <a:cubicBezTo>
                    <a:pt x="213" y="152"/>
                    <a:pt x="213" y="153"/>
                    <a:pt x="213" y="153"/>
                  </a:cubicBezTo>
                  <a:cubicBezTo>
                    <a:pt x="213" y="153"/>
                    <a:pt x="222" y="138"/>
                    <a:pt x="229" y="117"/>
                  </a:cubicBezTo>
                  <a:cubicBezTo>
                    <a:pt x="236" y="93"/>
                    <a:pt x="239" y="62"/>
                    <a:pt x="222" y="38"/>
                  </a:cubicBezTo>
                  <a:cubicBezTo>
                    <a:pt x="205" y="14"/>
                    <a:pt x="177" y="14"/>
                    <a:pt x="161" y="19"/>
                  </a:cubicBezTo>
                  <a:cubicBezTo>
                    <a:pt x="146" y="6"/>
                    <a:pt x="129" y="0"/>
                    <a:pt x="112" y="0"/>
                  </a:cubicBezTo>
                  <a:cubicBezTo>
                    <a:pt x="73" y="1"/>
                    <a:pt x="42" y="33"/>
                    <a:pt x="41" y="34"/>
                  </a:cubicBezTo>
                  <a:cubicBezTo>
                    <a:pt x="0" y="74"/>
                    <a:pt x="43" y="143"/>
                    <a:pt x="47" y="149"/>
                  </a:cubicBezTo>
                  <a:cubicBezTo>
                    <a:pt x="48" y="149"/>
                    <a:pt x="77" y="133"/>
                    <a:pt x="94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241176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717640" y="4252862"/>
              <a:ext cx="1034231" cy="112242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Freeform 5"/>
            <p:cNvSpPr/>
            <p:nvPr/>
          </p:nvSpPr>
          <p:spPr bwMode="auto">
            <a:xfrm>
              <a:off x="1750185" y="1527445"/>
              <a:ext cx="3325872" cy="2611004"/>
            </a:xfrm>
            <a:custGeom>
              <a:avLst/>
              <a:gdLst>
                <a:gd name="T0" fmla="*/ 94 w 239"/>
                <a:gd name="T1" fmla="*/ 104 h 153"/>
                <a:gd name="T2" fmla="*/ 104 w 239"/>
                <a:gd name="T3" fmla="*/ 139 h 153"/>
                <a:gd name="T4" fmla="*/ 137 w 239"/>
                <a:gd name="T5" fmla="*/ 104 h 153"/>
                <a:gd name="T6" fmla="*/ 148 w 239"/>
                <a:gd name="T7" fmla="*/ 138 h 153"/>
                <a:gd name="T8" fmla="*/ 178 w 239"/>
                <a:gd name="T9" fmla="*/ 101 h 153"/>
                <a:gd name="T10" fmla="*/ 212 w 239"/>
                <a:gd name="T11" fmla="*/ 147 h 153"/>
                <a:gd name="T12" fmla="*/ 213 w 239"/>
                <a:gd name="T13" fmla="*/ 150 h 153"/>
                <a:gd name="T14" fmla="*/ 213 w 239"/>
                <a:gd name="T15" fmla="*/ 153 h 153"/>
                <a:gd name="T16" fmla="*/ 229 w 239"/>
                <a:gd name="T17" fmla="*/ 117 h 153"/>
                <a:gd name="T18" fmla="*/ 222 w 239"/>
                <a:gd name="T19" fmla="*/ 38 h 153"/>
                <a:gd name="T20" fmla="*/ 161 w 239"/>
                <a:gd name="T21" fmla="*/ 19 h 153"/>
                <a:gd name="T22" fmla="*/ 112 w 239"/>
                <a:gd name="T23" fmla="*/ 0 h 153"/>
                <a:gd name="T24" fmla="*/ 41 w 239"/>
                <a:gd name="T25" fmla="*/ 34 h 153"/>
                <a:gd name="T26" fmla="*/ 47 w 239"/>
                <a:gd name="T27" fmla="*/ 149 h 153"/>
                <a:gd name="T28" fmla="*/ 94 w 239"/>
                <a:gd name="T29" fmla="*/ 104 h 153"/>
                <a:gd name="connsiteX0" fmla="*/ 2954 w 8835"/>
                <a:gd name="connsiteY0" fmla="*/ 7177 h 10380"/>
                <a:gd name="connsiteX1" fmla="*/ 3372 w 8835"/>
                <a:gd name="connsiteY1" fmla="*/ 9465 h 10380"/>
                <a:gd name="connsiteX2" fmla="*/ 4753 w 8835"/>
                <a:gd name="connsiteY2" fmla="*/ 7177 h 10380"/>
                <a:gd name="connsiteX3" fmla="*/ 5213 w 8835"/>
                <a:gd name="connsiteY3" fmla="*/ 9400 h 10380"/>
                <a:gd name="connsiteX4" fmla="*/ 6469 w 8835"/>
                <a:gd name="connsiteY4" fmla="*/ 6981 h 10380"/>
                <a:gd name="connsiteX5" fmla="*/ 7891 w 8835"/>
                <a:gd name="connsiteY5" fmla="*/ 9988 h 10380"/>
                <a:gd name="connsiteX6" fmla="*/ 7933 w 8835"/>
                <a:gd name="connsiteY6" fmla="*/ 10184 h 10380"/>
                <a:gd name="connsiteX7" fmla="*/ 7933 w 8835"/>
                <a:gd name="connsiteY7" fmla="*/ 10380 h 10380"/>
                <a:gd name="connsiteX8" fmla="*/ 8603 w 8835"/>
                <a:gd name="connsiteY8" fmla="*/ 8027 h 10380"/>
                <a:gd name="connsiteX9" fmla="*/ 8310 w 8835"/>
                <a:gd name="connsiteY9" fmla="*/ 2864 h 10380"/>
                <a:gd name="connsiteX10" fmla="*/ 5757 w 8835"/>
                <a:gd name="connsiteY10" fmla="*/ 1622 h 10380"/>
                <a:gd name="connsiteX11" fmla="*/ 3992 w 8835"/>
                <a:gd name="connsiteY11" fmla="*/ 0 h 10380"/>
                <a:gd name="connsiteX12" fmla="*/ 736 w 8835"/>
                <a:gd name="connsiteY12" fmla="*/ 2602 h 10380"/>
                <a:gd name="connsiteX13" fmla="*/ 988 w 8835"/>
                <a:gd name="connsiteY13" fmla="*/ 10119 h 10380"/>
                <a:gd name="connsiteX14" fmla="*/ 2954 w 8835"/>
                <a:gd name="connsiteY14" fmla="*/ 7177 h 10380"/>
                <a:gd name="connsiteX0-1" fmla="*/ 3344 w 9895"/>
                <a:gd name="connsiteY0-2" fmla="*/ 6940 h 10026"/>
                <a:gd name="connsiteX1-3" fmla="*/ 3817 w 9895"/>
                <a:gd name="connsiteY1-4" fmla="*/ 9144 h 10026"/>
                <a:gd name="connsiteX2-5" fmla="*/ 5380 w 9895"/>
                <a:gd name="connsiteY2-6" fmla="*/ 6940 h 10026"/>
                <a:gd name="connsiteX3-7" fmla="*/ 5900 w 9895"/>
                <a:gd name="connsiteY3-8" fmla="*/ 9082 h 10026"/>
                <a:gd name="connsiteX4-9" fmla="*/ 7322 w 9895"/>
                <a:gd name="connsiteY4-10" fmla="*/ 6751 h 10026"/>
                <a:gd name="connsiteX5-11" fmla="*/ 8932 w 9895"/>
                <a:gd name="connsiteY5-12" fmla="*/ 9648 h 10026"/>
                <a:gd name="connsiteX6-13" fmla="*/ 8979 w 9895"/>
                <a:gd name="connsiteY6-14" fmla="*/ 9837 h 10026"/>
                <a:gd name="connsiteX7-15" fmla="*/ 8979 w 9895"/>
                <a:gd name="connsiteY7-16" fmla="*/ 10026 h 10026"/>
                <a:gd name="connsiteX8-17" fmla="*/ 9737 w 9895"/>
                <a:gd name="connsiteY8-18" fmla="*/ 7759 h 10026"/>
                <a:gd name="connsiteX9-19" fmla="*/ 9406 w 9895"/>
                <a:gd name="connsiteY9-20" fmla="*/ 2785 h 10026"/>
                <a:gd name="connsiteX10-21" fmla="*/ 7107 w 9895"/>
                <a:gd name="connsiteY10-22" fmla="*/ 1443 h 10026"/>
                <a:gd name="connsiteX11-23" fmla="*/ 4518 w 9895"/>
                <a:gd name="connsiteY11-24" fmla="*/ 26 h 10026"/>
                <a:gd name="connsiteX12-25" fmla="*/ 833 w 9895"/>
                <a:gd name="connsiteY12-26" fmla="*/ 2533 h 10026"/>
                <a:gd name="connsiteX13-27" fmla="*/ 1118 w 9895"/>
                <a:gd name="connsiteY13-28" fmla="*/ 9775 h 10026"/>
                <a:gd name="connsiteX14-29" fmla="*/ 3344 w 9895"/>
                <a:gd name="connsiteY14-30" fmla="*/ 6940 h 10026"/>
                <a:gd name="connsiteX0-31" fmla="*/ 3379 w 10100"/>
                <a:gd name="connsiteY0-32" fmla="*/ 6922 h 10000"/>
                <a:gd name="connsiteX1-33" fmla="*/ 3858 w 10100"/>
                <a:gd name="connsiteY1-34" fmla="*/ 9120 h 10000"/>
                <a:gd name="connsiteX2-35" fmla="*/ 5437 w 10100"/>
                <a:gd name="connsiteY2-36" fmla="*/ 6922 h 10000"/>
                <a:gd name="connsiteX3-37" fmla="*/ 5963 w 10100"/>
                <a:gd name="connsiteY3-38" fmla="*/ 9058 h 10000"/>
                <a:gd name="connsiteX4-39" fmla="*/ 7400 w 10100"/>
                <a:gd name="connsiteY4-40" fmla="*/ 6733 h 10000"/>
                <a:gd name="connsiteX5-41" fmla="*/ 9027 w 10100"/>
                <a:gd name="connsiteY5-42" fmla="*/ 9623 h 10000"/>
                <a:gd name="connsiteX6-43" fmla="*/ 9074 w 10100"/>
                <a:gd name="connsiteY6-44" fmla="*/ 9811 h 10000"/>
                <a:gd name="connsiteX7-45" fmla="*/ 9074 w 10100"/>
                <a:gd name="connsiteY7-46" fmla="*/ 10000 h 10000"/>
                <a:gd name="connsiteX8-47" fmla="*/ 9840 w 10100"/>
                <a:gd name="connsiteY8-48" fmla="*/ 7739 h 10000"/>
                <a:gd name="connsiteX9-49" fmla="*/ 9778 w 10100"/>
                <a:gd name="connsiteY9-50" fmla="*/ 2997 h 10000"/>
                <a:gd name="connsiteX10-51" fmla="*/ 7182 w 10100"/>
                <a:gd name="connsiteY10-52" fmla="*/ 1439 h 10000"/>
                <a:gd name="connsiteX11-53" fmla="*/ 4566 w 10100"/>
                <a:gd name="connsiteY11-54" fmla="*/ 26 h 10000"/>
                <a:gd name="connsiteX12-55" fmla="*/ 842 w 10100"/>
                <a:gd name="connsiteY12-56" fmla="*/ 2526 h 10000"/>
                <a:gd name="connsiteX13-57" fmla="*/ 1130 w 10100"/>
                <a:gd name="connsiteY13-58" fmla="*/ 9750 h 10000"/>
                <a:gd name="connsiteX14-59" fmla="*/ 3379 w 10100"/>
                <a:gd name="connsiteY14-60" fmla="*/ 6922 h 10000"/>
                <a:gd name="connsiteX0-61" fmla="*/ 3379 w 10100"/>
                <a:gd name="connsiteY0-62" fmla="*/ 6922 h 10000"/>
                <a:gd name="connsiteX1-63" fmla="*/ 3858 w 10100"/>
                <a:gd name="connsiteY1-64" fmla="*/ 9120 h 10000"/>
                <a:gd name="connsiteX2-65" fmla="*/ 5437 w 10100"/>
                <a:gd name="connsiteY2-66" fmla="*/ 6922 h 10000"/>
                <a:gd name="connsiteX3-67" fmla="*/ 5963 w 10100"/>
                <a:gd name="connsiteY3-68" fmla="*/ 9058 h 10000"/>
                <a:gd name="connsiteX4-69" fmla="*/ 7400 w 10100"/>
                <a:gd name="connsiteY4-70" fmla="*/ 6733 h 10000"/>
                <a:gd name="connsiteX5-71" fmla="*/ 9027 w 10100"/>
                <a:gd name="connsiteY5-72" fmla="*/ 9623 h 10000"/>
                <a:gd name="connsiteX6-73" fmla="*/ 9074 w 10100"/>
                <a:gd name="connsiteY6-74" fmla="*/ 9811 h 10000"/>
                <a:gd name="connsiteX7-75" fmla="*/ 9074 w 10100"/>
                <a:gd name="connsiteY7-76" fmla="*/ 10000 h 10000"/>
                <a:gd name="connsiteX8-77" fmla="*/ 9840 w 10100"/>
                <a:gd name="connsiteY8-78" fmla="*/ 7739 h 10000"/>
                <a:gd name="connsiteX9-79" fmla="*/ 9778 w 10100"/>
                <a:gd name="connsiteY9-80" fmla="*/ 2997 h 10000"/>
                <a:gd name="connsiteX10-81" fmla="*/ 7182 w 10100"/>
                <a:gd name="connsiteY10-82" fmla="*/ 1439 h 10000"/>
                <a:gd name="connsiteX11-83" fmla="*/ 4132 w 10100"/>
                <a:gd name="connsiteY11-84" fmla="*/ 26 h 10000"/>
                <a:gd name="connsiteX12-85" fmla="*/ 842 w 10100"/>
                <a:gd name="connsiteY12-86" fmla="*/ 2526 h 10000"/>
                <a:gd name="connsiteX13-87" fmla="*/ 1130 w 10100"/>
                <a:gd name="connsiteY13-88" fmla="*/ 9750 h 10000"/>
                <a:gd name="connsiteX14-89" fmla="*/ 3379 w 10100"/>
                <a:gd name="connsiteY14-90" fmla="*/ 6922 h 10000"/>
                <a:gd name="connsiteX0-91" fmla="*/ 3419 w 10140"/>
                <a:gd name="connsiteY0-92" fmla="*/ 6910 h 9988"/>
                <a:gd name="connsiteX1-93" fmla="*/ 3898 w 10140"/>
                <a:gd name="connsiteY1-94" fmla="*/ 9108 h 9988"/>
                <a:gd name="connsiteX2-95" fmla="*/ 5477 w 10140"/>
                <a:gd name="connsiteY2-96" fmla="*/ 6910 h 9988"/>
                <a:gd name="connsiteX3-97" fmla="*/ 6003 w 10140"/>
                <a:gd name="connsiteY3-98" fmla="*/ 9046 h 9988"/>
                <a:gd name="connsiteX4-99" fmla="*/ 7440 w 10140"/>
                <a:gd name="connsiteY4-100" fmla="*/ 6721 h 9988"/>
                <a:gd name="connsiteX5-101" fmla="*/ 9067 w 10140"/>
                <a:gd name="connsiteY5-102" fmla="*/ 9611 h 9988"/>
                <a:gd name="connsiteX6-103" fmla="*/ 9114 w 10140"/>
                <a:gd name="connsiteY6-104" fmla="*/ 9799 h 9988"/>
                <a:gd name="connsiteX7-105" fmla="*/ 9114 w 10140"/>
                <a:gd name="connsiteY7-106" fmla="*/ 9988 h 9988"/>
                <a:gd name="connsiteX8-107" fmla="*/ 9880 w 10140"/>
                <a:gd name="connsiteY8-108" fmla="*/ 7727 h 9988"/>
                <a:gd name="connsiteX9-109" fmla="*/ 9818 w 10140"/>
                <a:gd name="connsiteY9-110" fmla="*/ 2985 h 9988"/>
                <a:gd name="connsiteX10-111" fmla="*/ 7222 w 10140"/>
                <a:gd name="connsiteY10-112" fmla="*/ 1427 h 9988"/>
                <a:gd name="connsiteX11-113" fmla="*/ 4172 w 10140"/>
                <a:gd name="connsiteY11-114" fmla="*/ 14 h 9988"/>
                <a:gd name="connsiteX12-115" fmla="*/ 828 w 10140"/>
                <a:gd name="connsiteY12-116" fmla="*/ 2149 h 9988"/>
                <a:gd name="connsiteX13-117" fmla="*/ 1170 w 10140"/>
                <a:gd name="connsiteY13-118" fmla="*/ 9738 h 9988"/>
                <a:gd name="connsiteX14-119" fmla="*/ 3419 w 10140"/>
                <a:gd name="connsiteY14-120" fmla="*/ 6910 h 9988"/>
                <a:gd name="connsiteX0-121" fmla="*/ 2911 w 9539"/>
                <a:gd name="connsiteY0-122" fmla="*/ 6927 h 10009"/>
                <a:gd name="connsiteX1-123" fmla="*/ 3383 w 9539"/>
                <a:gd name="connsiteY1-124" fmla="*/ 9128 h 10009"/>
                <a:gd name="connsiteX2-125" fmla="*/ 4940 w 9539"/>
                <a:gd name="connsiteY2-126" fmla="*/ 6927 h 10009"/>
                <a:gd name="connsiteX3-127" fmla="*/ 5459 w 9539"/>
                <a:gd name="connsiteY3-128" fmla="*/ 9066 h 10009"/>
                <a:gd name="connsiteX4-129" fmla="*/ 6876 w 9539"/>
                <a:gd name="connsiteY4-130" fmla="*/ 6738 h 10009"/>
                <a:gd name="connsiteX5-131" fmla="*/ 8481 w 9539"/>
                <a:gd name="connsiteY5-132" fmla="*/ 9632 h 10009"/>
                <a:gd name="connsiteX6-133" fmla="*/ 8527 w 9539"/>
                <a:gd name="connsiteY6-134" fmla="*/ 9820 h 10009"/>
                <a:gd name="connsiteX7-135" fmla="*/ 8527 w 9539"/>
                <a:gd name="connsiteY7-136" fmla="*/ 10009 h 10009"/>
                <a:gd name="connsiteX8-137" fmla="*/ 9283 w 9539"/>
                <a:gd name="connsiteY8-138" fmla="*/ 7745 h 10009"/>
                <a:gd name="connsiteX9-139" fmla="*/ 9221 w 9539"/>
                <a:gd name="connsiteY9-140" fmla="*/ 2998 h 10009"/>
                <a:gd name="connsiteX10-141" fmla="*/ 6661 w 9539"/>
                <a:gd name="connsiteY10-142" fmla="*/ 1438 h 10009"/>
                <a:gd name="connsiteX11-143" fmla="*/ 3653 w 9539"/>
                <a:gd name="connsiteY11-144" fmla="*/ 23 h 10009"/>
                <a:gd name="connsiteX12-145" fmla="*/ 999 w 9539"/>
                <a:gd name="connsiteY12-146" fmla="*/ 2453 h 10009"/>
                <a:gd name="connsiteX13-147" fmla="*/ 693 w 9539"/>
                <a:gd name="connsiteY13-148" fmla="*/ 9759 h 10009"/>
                <a:gd name="connsiteX14-149" fmla="*/ 2911 w 9539"/>
                <a:gd name="connsiteY14-150" fmla="*/ 6927 h 1000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</a:cxnLst>
              <a:rect l="l" t="t" r="r" b="b"/>
              <a:pathLst>
                <a:path w="9539" h="10009">
                  <a:moveTo>
                    <a:pt x="2911" y="6927"/>
                  </a:moveTo>
                  <a:cubicBezTo>
                    <a:pt x="3289" y="7871"/>
                    <a:pt x="3383" y="9128"/>
                    <a:pt x="3383" y="9128"/>
                  </a:cubicBezTo>
                  <a:cubicBezTo>
                    <a:pt x="3383" y="9128"/>
                    <a:pt x="4422" y="8374"/>
                    <a:pt x="4940" y="6927"/>
                  </a:cubicBezTo>
                  <a:cubicBezTo>
                    <a:pt x="5365" y="7808"/>
                    <a:pt x="5459" y="9066"/>
                    <a:pt x="5459" y="9066"/>
                  </a:cubicBezTo>
                  <a:cubicBezTo>
                    <a:pt x="5459" y="9066"/>
                    <a:pt x="6593" y="7997"/>
                    <a:pt x="6876" y="6738"/>
                  </a:cubicBezTo>
                  <a:cubicBezTo>
                    <a:pt x="7866" y="7556"/>
                    <a:pt x="8244" y="8499"/>
                    <a:pt x="8481" y="9632"/>
                  </a:cubicBezTo>
                  <a:cubicBezTo>
                    <a:pt x="8481" y="9695"/>
                    <a:pt x="8527" y="9759"/>
                    <a:pt x="8527" y="9820"/>
                  </a:cubicBezTo>
                  <a:lnTo>
                    <a:pt x="8527" y="10009"/>
                  </a:lnTo>
                  <a:cubicBezTo>
                    <a:pt x="8527" y="10009"/>
                    <a:pt x="8953" y="9066"/>
                    <a:pt x="9283" y="7745"/>
                  </a:cubicBezTo>
                  <a:cubicBezTo>
                    <a:pt x="9613" y="6236"/>
                    <a:pt x="9657" y="4049"/>
                    <a:pt x="9221" y="2998"/>
                  </a:cubicBezTo>
                  <a:cubicBezTo>
                    <a:pt x="8785" y="1946"/>
                    <a:pt x="7417" y="1123"/>
                    <a:pt x="6661" y="1438"/>
                  </a:cubicBezTo>
                  <a:cubicBezTo>
                    <a:pt x="5954" y="620"/>
                    <a:pt x="4597" y="-146"/>
                    <a:pt x="3653" y="23"/>
                  </a:cubicBezTo>
                  <a:cubicBezTo>
                    <a:pt x="2709" y="192"/>
                    <a:pt x="1046" y="2391"/>
                    <a:pt x="999" y="2453"/>
                  </a:cubicBezTo>
                  <a:cubicBezTo>
                    <a:pt x="-936" y="4969"/>
                    <a:pt x="503" y="9380"/>
                    <a:pt x="693" y="9759"/>
                  </a:cubicBezTo>
                  <a:cubicBezTo>
                    <a:pt x="739" y="9759"/>
                    <a:pt x="2109" y="8751"/>
                    <a:pt x="2911" y="69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2732944" y="4252863"/>
              <a:ext cx="288032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4019203" y="4252863"/>
              <a:ext cx="288032" cy="19704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Group 4"/>
          <p:cNvGrpSpPr>
            <a:grpSpLocks noChangeAspect="1"/>
          </p:cNvGrpSpPr>
          <p:nvPr/>
        </p:nvGrpSpPr>
        <p:grpSpPr bwMode="auto">
          <a:xfrm>
            <a:off x="3714272" y="3375178"/>
            <a:ext cx="1903413" cy="1408113"/>
            <a:chOff x="2456" y="2317"/>
            <a:chExt cx="1199" cy="887"/>
          </a:xfrm>
          <a:solidFill>
            <a:schemeClr val="accent2"/>
          </a:solidFill>
        </p:grpSpPr>
        <p:sp>
          <p:nvSpPr>
            <p:cNvPr id="8" name="Rectangle 5"/>
            <p:cNvSpPr>
              <a:spLocks noChangeArrowheads="1"/>
            </p:cNvSpPr>
            <p:nvPr/>
          </p:nvSpPr>
          <p:spPr bwMode="auto">
            <a:xfrm>
              <a:off x="2611" y="2317"/>
              <a:ext cx="889" cy="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2879" y="2386"/>
              <a:ext cx="353" cy="49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>
              <a:off x="3017" y="2610"/>
              <a:ext cx="77" cy="59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>
              <a:off x="2732" y="3153"/>
              <a:ext cx="647" cy="5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3103" y="3075"/>
              <a:ext cx="147" cy="103"/>
            </a:xfrm>
            <a:custGeom>
              <a:avLst/>
              <a:gdLst>
                <a:gd name="T0" fmla="*/ 7 w 17"/>
                <a:gd name="T1" fmla="*/ 12 h 12"/>
                <a:gd name="T2" fmla="*/ 5 w 17"/>
                <a:gd name="T3" fmla="*/ 8 h 12"/>
                <a:gd name="T4" fmla="*/ 10 w 17"/>
                <a:gd name="T5" fmla="*/ 2 h 12"/>
                <a:gd name="T6" fmla="*/ 1 w 17"/>
                <a:gd name="T7" fmla="*/ 10 h 12"/>
                <a:gd name="T8" fmla="*/ 0 w 17"/>
                <a:gd name="T9" fmla="*/ 10 h 12"/>
                <a:gd name="T10" fmla="*/ 13 w 17"/>
                <a:gd name="T11" fmla="*/ 1 h 12"/>
                <a:gd name="T12" fmla="*/ 17 w 17"/>
                <a:gd name="T13" fmla="*/ 0 h 12"/>
                <a:gd name="T14" fmla="*/ 14 w 17"/>
                <a:gd name="T15" fmla="*/ 1 h 12"/>
                <a:gd name="T16" fmla="*/ 6 w 17"/>
                <a:gd name="T17" fmla="*/ 8 h 12"/>
                <a:gd name="T18" fmla="*/ 7 w 17"/>
                <a:gd name="T1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12">
                  <a:moveTo>
                    <a:pt x="7" y="12"/>
                  </a:moveTo>
                  <a:cubicBezTo>
                    <a:pt x="5" y="11"/>
                    <a:pt x="5" y="10"/>
                    <a:pt x="5" y="8"/>
                  </a:cubicBezTo>
                  <a:cubicBezTo>
                    <a:pt x="6" y="6"/>
                    <a:pt x="8" y="4"/>
                    <a:pt x="10" y="2"/>
                  </a:cubicBezTo>
                  <a:cubicBezTo>
                    <a:pt x="3" y="4"/>
                    <a:pt x="1" y="10"/>
                    <a:pt x="1" y="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0"/>
                    <a:pt x="2" y="2"/>
                    <a:pt x="13" y="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3" y="1"/>
                    <a:pt x="7" y="5"/>
                    <a:pt x="6" y="8"/>
                  </a:cubicBezTo>
                  <a:cubicBezTo>
                    <a:pt x="6" y="9"/>
                    <a:pt x="6" y="10"/>
                    <a:pt x="7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11"/>
            <p:cNvSpPr/>
            <p:nvPr/>
          </p:nvSpPr>
          <p:spPr bwMode="auto">
            <a:xfrm>
              <a:off x="3189" y="3101"/>
              <a:ext cx="112" cy="77"/>
            </a:xfrm>
            <a:custGeom>
              <a:avLst/>
              <a:gdLst>
                <a:gd name="T0" fmla="*/ 5 w 13"/>
                <a:gd name="T1" fmla="*/ 9 h 9"/>
                <a:gd name="T2" fmla="*/ 4 w 13"/>
                <a:gd name="T3" fmla="*/ 6 h 9"/>
                <a:gd name="T4" fmla="*/ 7 w 13"/>
                <a:gd name="T5" fmla="*/ 2 h 9"/>
                <a:gd name="T6" fmla="*/ 1 w 13"/>
                <a:gd name="T7" fmla="*/ 8 h 9"/>
                <a:gd name="T8" fmla="*/ 0 w 13"/>
                <a:gd name="T9" fmla="*/ 8 h 9"/>
                <a:gd name="T10" fmla="*/ 10 w 13"/>
                <a:gd name="T11" fmla="*/ 0 h 9"/>
                <a:gd name="T12" fmla="*/ 13 w 13"/>
                <a:gd name="T13" fmla="*/ 0 h 9"/>
                <a:gd name="T14" fmla="*/ 10 w 13"/>
                <a:gd name="T15" fmla="*/ 1 h 9"/>
                <a:gd name="T16" fmla="*/ 5 w 13"/>
                <a:gd name="T17" fmla="*/ 6 h 9"/>
                <a:gd name="T18" fmla="*/ 6 w 13"/>
                <a:gd name="T19" fmla="*/ 9 h 9"/>
                <a:gd name="T20" fmla="*/ 5 w 13"/>
                <a:gd name="T2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9">
                  <a:moveTo>
                    <a:pt x="5" y="9"/>
                  </a:moveTo>
                  <a:cubicBezTo>
                    <a:pt x="4" y="8"/>
                    <a:pt x="4" y="7"/>
                    <a:pt x="4" y="6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2" y="4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2" y="2"/>
                    <a:pt x="10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5" y="4"/>
                    <a:pt x="5" y="6"/>
                  </a:cubicBezTo>
                  <a:cubicBezTo>
                    <a:pt x="5" y="7"/>
                    <a:pt x="5" y="8"/>
                    <a:pt x="6" y="9"/>
                  </a:cubicBezTo>
                  <a:lnTo>
                    <a:pt x="5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12"/>
            <p:cNvSpPr/>
            <p:nvPr/>
          </p:nvSpPr>
          <p:spPr bwMode="auto">
            <a:xfrm>
              <a:off x="2879" y="3075"/>
              <a:ext cx="138" cy="103"/>
            </a:xfrm>
            <a:custGeom>
              <a:avLst/>
              <a:gdLst>
                <a:gd name="T0" fmla="*/ 10 w 16"/>
                <a:gd name="T1" fmla="*/ 12 h 12"/>
                <a:gd name="T2" fmla="*/ 9 w 16"/>
                <a:gd name="T3" fmla="*/ 12 h 12"/>
                <a:gd name="T4" fmla="*/ 10 w 16"/>
                <a:gd name="T5" fmla="*/ 8 h 12"/>
                <a:gd name="T6" fmla="*/ 3 w 16"/>
                <a:gd name="T7" fmla="*/ 1 h 12"/>
                <a:gd name="T8" fmla="*/ 0 w 16"/>
                <a:gd name="T9" fmla="*/ 0 h 12"/>
                <a:gd name="T10" fmla="*/ 3 w 16"/>
                <a:gd name="T11" fmla="*/ 1 h 12"/>
                <a:gd name="T12" fmla="*/ 16 w 16"/>
                <a:gd name="T13" fmla="*/ 10 h 12"/>
                <a:gd name="T14" fmla="*/ 15 w 16"/>
                <a:gd name="T15" fmla="*/ 10 h 12"/>
                <a:gd name="T16" fmla="*/ 6 w 16"/>
                <a:gd name="T17" fmla="*/ 2 h 12"/>
                <a:gd name="T18" fmla="*/ 11 w 16"/>
                <a:gd name="T19" fmla="*/ 8 h 12"/>
                <a:gd name="T20" fmla="*/ 10 w 16"/>
                <a:gd name="T21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2">
                  <a:moveTo>
                    <a:pt x="10" y="12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10" y="10"/>
                    <a:pt x="11" y="9"/>
                    <a:pt x="10" y="8"/>
                  </a:cubicBezTo>
                  <a:cubicBezTo>
                    <a:pt x="10" y="5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5" y="2"/>
                    <a:pt x="16" y="10"/>
                    <a:pt x="16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0"/>
                    <a:pt x="14" y="4"/>
                    <a:pt x="6" y="2"/>
                  </a:cubicBezTo>
                  <a:cubicBezTo>
                    <a:pt x="8" y="4"/>
                    <a:pt x="11" y="6"/>
                    <a:pt x="11" y="8"/>
                  </a:cubicBezTo>
                  <a:cubicBezTo>
                    <a:pt x="12" y="10"/>
                    <a:pt x="11" y="11"/>
                    <a:pt x="10" y="1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3"/>
            <p:cNvSpPr/>
            <p:nvPr/>
          </p:nvSpPr>
          <p:spPr bwMode="auto">
            <a:xfrm>
              <a:off x="2818" y="3101"/>
              <a:ext cx="112" cy="77"/>
            </a:xfrm>
            <a:custGeom>
              <a:avLst/>
              <a:gdLst>
                <a:gd name="T0" fmla="*/ 9 w 13"/>
                <a:gd name="T1" fmla="*/ 9 h 9"/>
                <a:gd name="T2" fmla="*/ 8 w 13"/>
                <a:gd name="T3" fmla="*/ 9 h 9"/>
                <a:gd name="T4" fmla="*/ 9 w 13"/>
                <a:gd name="T5" fmla="*/ 6 h 9"/>
                <a:gd name="T6" fmla="*/ 4 w 13"/>
                <a:gd name="T7" fmla="*/ 1 h 9"/>
                <a:gd name="T8" fmla="*/ 0 w 13"/>
                <a:gd name="T9" fmla="*/ 0 h 9"/>
                <a:gd name="T10" fmla="*/ 4 w 13"/>
                <a:gd name="T11" fmla="*/ 0 h 9"/>
                <a:gd name="T12" fmla="*/ 13 w 13"/>
                <a:gd name="T13" fmla="*/ 8 h 9"/>
                <a:gd name="T14" fmla="*/ 12 w 13"/>
                <a:gd name="T15" fmla="*/ 8 h 9"/>
                <a:gd name="T16" fmla="*/ 7 w 13"/>
                <a:gd name="T17" fmla="*/ 2 h 9"/>
                <a:gd name="T18" fmla="*/ 10 w 13"/>
                <a:gd name="T19" fmla="*/ 6 h 9"/>
                <a:gd name="T20" fmla="*/ 9 w 13"/>
                <a:gd name="T2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8" y="4"/>
                    <a:pt x="4" y="1"/>
                    <a:pt x="4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12" y="2"/>
                    <a:pt x="13" y="7"/>
                    <a:pt x="1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2" y="4"/>
                    <a:pt x="7" y="2"/>
                  </a:cubicBezTo>
                  <a:cubicBezTo>
                    <a:pt x="8" y="3"/>
                    <a:pt x="10" y="5"/>
                    <a:pt x="10" y="6"/>
                  </a:cubicBezTo>
                  <a:cubicBezTo>
                    <a:pt x="10" y="7"/>
                    <a:pt x="10" y="8"/>
                    <a:pt x="9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4"/>
            <p:cNvSpPr/>
            <p:nvPr/>
          </p:nvSpPr>
          <p:spPr bwMode="auto">
            <a:xfrm>
              <a:off x="2861" y="3101"/>
              <a:ext cx="113" cy="77"/>
            </a:xfrm>
            <a:custGeom>
              <a:avLst/>
              <a:gdLst>
                <a:gd name="T0" fmla="*/ 8 w 13"/>
                <a:gd name="T1" fmla="*/ 9 h 9"/>
                <a:gd name="T2" fmla="*/ 8 w 13"/>
                <a:gd name="T3" fmla="*/ 9 h 9"/>
                <a:gd name="T4" fmla="*/ 8 w 13"/>
                <a:gd name="T5" fmla="*/ 6 h 9"/>
                <a:gd name="T6" fmla="*/ 3 w 13"/>
                <a:gd name="T7" fmla="*/ 1 h 9"/>
                <a:gd name="T8" fmla="*/ 0 w 13"/>
                <a:gd name="T9" fmla="*/ 0 h 9"/>
                <a:gd name="T10" fmla="*/ 3 w 13"/>
                <a:gd name="T11" fmla="*/ 0 h 9"/>
                <a:gd name="T12" fmla="*/ 13 w 13"/>
                <a:gd name="T13" fmla="*/ 8 h 9"/>
                <a:gd name="T14" fmla="*/ 12 w 13"/>
                <a:gd name="T15" fmla="*/ 8 h 9"/>
                <a:gd name="T16" fmla="*/ 6 w 13"/>
                <a:gd name="T17" fmla="*/ 2 h 9"/>
                <a:gd name="T18" fmla="*/ 9 w 13"/>
                <a:gd name="T19" fmla="*/ 6 h 9"/>
                <a:gd name="T20" fmla="*/ 8 w 13"/>
                <a:gd name="T21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" h="9">
                  <a:moveTo>
                    <a:pt x="8" y="9"/>
                  </a:move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9" y="7"/>
                    <a:pt x="8" y="6"/>
                  </a:cubicBezTo>
                  <a:cubicBezTo>
                    <a:pt x="8" y="4"/>
                    <a:pt x="3" y="1"/>
                    <a:pt x="3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2" y="2"/>
                    <a:pt x="13" y="7"/>
                    <a:pt x="13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1" y="4"/>
                    <a:pt x="6" y="2"/>
                  </a:cubicBezTo>
                  <a:cubicBezTo>
                    <a:pt x="8" y="3"/>
                    <a:pt x="9" y="5"/>
                    <a:pt x="9" y="6"/>
                  </a:cubicBezTo>
                  <a:cubicBezTo>
                    <a:pt x="10" y="7"/>
                    <a:pt x="9" y="8"/>
                    <a:pt x="8" y="9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Rectangle 15"/>
            <p:cNvSpPr>
              <a:spLocks noChangeArrowheads="1"/>
            </p:cNvSpPr>
            <p:nvPr/>
          </p:nvSpPr>
          <p:spPr bwMode="auto">
            <a:xfrm>
              <a:off x="2456" y="2325"/>
              <a:ext cx="1199" cy="3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8" name="Freeform 16"/>
          <p:cNvSpPr/>
          <p:nvPr/>
        </p:nvSpPr>
        <p:spPr bwMode="auto">
          <a:xfrm>
            <a:off x="3075861" y="957124"/>
            <a:ext cx="3023515" cy="1097426"/>
          </a:xfrm>
          <a:custGeom>
            <a:avLst/>
            <a:gdLst>
              <a:gd name="T0" fmla="*/ 32 w 47"/>
              <a:gd name="T1" fmla="*/ 5 h 17"/>
              <a:gd name="T2" fmla="*/ 32 w 47"/>
              <a:gd name="T3" fmla="*/ 5 h 17"/>
              <a:gd name="T4" fmla="*/ 25 w 47"/>
              <a:gd name="T5" fmla="*/ 0 h 17"/>
              <a:gd name="T6" fmla="*/ 17 w 47"/>
              <a:gd name="T7" fmla="*/ 2 h 17"/>
              <a:gd name="T8" fmla="*/ 13 w 47"/>
              <a:gd name="T9" fmla="*/ 9 h 17"/>
              <a:gd name="T10" fmla="*/ 13 w 47"/>
              <a:gd name="T11" fmla="*/ 9 h 17"/>
              <a:gd name="T12" fmla="*/ 0 w 47"/>
              <a:gd name="T13" fmla="*/ 15 h 17"/>
              <a:gd name="T14" fmla="*/ 24 w 47"/>
              <a:gd name="T15" fmla="*/ 14 h 17"/>
              <a:gd name="T16" fmla="*/ 46 w 47"/>
              <a:gd name="T17" fmla="*/ 5 h 17"/>
              <a:gd name="T18" fmla="*/ 32 w 47"/>
              <a:gd name="T19" fmla="*/ 5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7" h="17">
                <a:moveTo>
                  <a:pt x="32" y="5"/>
                </a:moveTo>
                <a:cubicBezTo>
                  <a:pt x="32" y="5"/>
                  <a:pt x="32" y="5"/>
                  <a:pt x="32" y="5"/>
                </a:cubicBezTo>
                <a:cubicBezTo>
                  <a:pt x="31" y="2"/>
                  <a:pt x="28" y="0"/>
                  <a:pt x="25" y="0"/>
                </a:cubicBezTo>
                <a:cubicBezTo>
                  <a:pt x="17" y="2"/>
                  <a:pt x="17" y="2"/>
                  <a:pt x="17" y="2"/>
                </a:cubicBezTo>
                <a:cubicBezTo>
                  <a:pt x="14" y="3"/>
                  <a:pt x="12" y="5"/>
                  <a:pt x="13" y="9"/>
                </a:cubicBezTo>
                <a:cubicBezTo>
                  <a:pt x="13" y="9"/>
                  <a:pt x="13" y="9"/>
                  <a:pt x="13" y="9"/>
                </a:cubicBezTo>
                <a:cubicBezTo>
                  <a:pt x="5" y="11"/>
                  <a:pt x="0" y="13"/>
                  <a:pt x="0" y="15"/>
                </a:cubicBezTo>
                <a:cubicBezTo>
                  <a:pt x="0" y="17"/>
                  <a:pt x="11" y="16"/>
                  <a:pt x="24" y="14"/>
                </a:cubicBezTo>
                <a:cubicBezTo>
                  <a:pt x="37" y="11"/>
                  <a:pt x="47" y="7"/>
                  <a:pt x="46" y="5"/>
                </a:cubicBezTo>
                <a:cubicBezTo>
                  <a:pt x="46" y="4"/>
                  <a:pt x="40" y="4"/>
                  <a:pt x="32" y="5"/>
                </a:cubicBezTo>
              </a:path>
            </a:pathLst>
          </a:custGeom>
          <a:solidFill>
            <a:schemeClr val="accent1"/>
          </a:solidFill>
          <a:ln w="28575">
            <a:solidFill>
              <a:schemeClr val="accent2"/>
            </a:solidFill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686608" y="6165417"/>
            <a:ext cx="66479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其实，我只是一个刚毕业的屌丝，每天和右手过着平凡的生活。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0" y="0"/>
            <a:ext cx="9144000" cy="204664"/>
          </a:xfrm>
          <a:prstGeom prst="rect">
            <a:avLst/>
          </a:prstGeom>
          <a:solidFill>
            <a:srgbClr val="2E2E2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sz="1350"/>
          </a:p>
        </p:txBody>
      </p:sp>
      <p:sp>
        <p:nvSpPr>
          <p:cNvPr id="5" name="空心弧 4"/>
          <p:cNvSpPr/>
          <p:nvPr/>
        </p:nvSpPr>
        <p:spPr>
          <a:xfrm rot="9841201">
            <a:off x="3777085" y="1082907"/>
            <a:ext cx="1589828" cy="526846"/>
          </a:xfrm>
          <a:prstGeom prst="blockArc">
            <a:avLst>
              <a:gd name="adj1" fmla="val 11302148"/>
              <a:gd name="adj2" fmla="val 0"/>
              <a:gd name="adj3" fmla="val 25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30" name="组合 29"/>
          <p:cNvGrpSpPr/>
          <p:nvPr/>
        </p:nvGrpSpPr>
        <p:grpSpPr>
          <a:xfrm rot="717565">
            <a:off x="6152417" y="2190470"/>
            <a:ext cx="2006968" cy="1844773"/>
            <a:chOff x="5764347" y="1556202"/>
            <a:chExt cx="2732659" cy="2511817"/>
          </a:xfrm>
        </p:grpSpPr>
        <p:sp>
          <p:nvSpPr>
            <p:cNvPr id="31" name="椭圆 30"/>
            <p:cNvSpPr/>
            <p:nvPr/>
          </p:nvSpPr>
          <p:spPr>
            <a:xfrm>
              <a:off x="5985189" y="1556202"/>
              <a:ext cx="2511817" cy="251181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solidFill>
                  <a:srgbClr val="2E2E2E"/>
                </a:solidFill>
              </a:endParaRPr>
            </a:p>
          </p:txBody>
        </p:sp>
        <p:sp>
          <p:nvSpPr>
            <p:cNvPr id="32" name="等腰三角形 31"/>
            <p:cNvSpPr/>
            <p:nvPr/>
          </p:nvSpPr>
          <p:spPr>
            <a:xfrm rot="16200000">
              <a:off x="5817120" y="2633958"/>
              <a:ext cx="303195" cy="408741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2E2E2E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6417560" y="2944995"/>
            <a:ext cx="18880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 smtClean="0">
                <a:solidFill>
                  <a:srgbClr val="2E2E2E"/>
                </a:solidFill>
              </a:rPr>
              <a:t>Hi~~~~</a:t>
            </a:r>
            <a:endParaRPr lang="zh-CN" altLang="en-US" dirty="0">
              <a:solidFill>
                <a:srgbClr val="2E2E2E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30142" y="1974485"/>
            <a:ext cx="608371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如果你看过我</a:t>
            </a:r>
            <a:r>
              <a:rPr lang="zh-CN" altLang="en-US" sz="20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全部</a:t>
            </a:r>
            <a:r>
              <a:rPr lang="zh-CN" altLang="en-US" sz="20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的教程，你会发现其实我讲的内容</a:t>
            </a:r>
            <a:endParaRPr lang="zh-CN" altLang="en-US" sz="2000" dirty="0">
              <a:latin typeface="Microsoft JhengHei" panose="020B0604030504040204" pitchFamily="34" charset="-120"/>
              <a:ea typeface="Microsoft JhengHei" panose="020B0604030504040204" pitchFamily="34" charset="-12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286485" y="2374595"/>
            <a:ext cx="657103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600" b="1" dirty="0" smtClean="0">
                <a:latin typeface="+mn-ea"/>
              </a:rPr>
              <a:t>很简单</a:t>
            </a:r>
            <a:endParaRPr lang="zh-CN" altLang="en-US" sz="16600" b="1" dirty="0">
              <a:latin typeface="+mn-ea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0425" y="2481012"/>
            <a:ext cx="1569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 smtClean="0"/>
              <a:t>第一季</a:t>
            </a:r>
            <a:endParaRPr lang="zh-CN" altLang="en-US" sz="3600" b="1" dirty="0"/>
          </a:p>
        </p:txBody>
      </p:sp>
      <p:sp>
        <p:nvSpPr>
          <p:cNvPr id="3" name="文本框 2"/>
          <p:cNvSpPr txBox="1"/>
          <p:nvPr/>
        </p:nvSpPr>
        <p:spPr>
          <a:xfrm>
            <a:off x="702112" y="3127343"/>
            <a:ext cx="351891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/>
              <a:t>《</a:t>
            </a:r>
            <a:r>
              <a:rPr lang="zh-CN" altLang="en-US" sz="2000" dirty="0" smtClean="0"/>
              <a:t>我想和这个世界谈谈图片</a:t>
            </a:r>
            <a:r>
              <a:rPr lang="en-US" altLang="zh-CN" sz="2000" dirty="0" smtClean="0"/>
              <a:t>》</a:t>
            </a:r>
            <a:endParaRPr lang="zh-CN" altLang="en-US" sz="2000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5621" y="2147639"/>
            <a:ext cx="3310359" cy="248276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outerShdw dir="18900000" sy="23000" kx="-1200000" algn="bl" rotWithShape="0">
              <a:prstClr val="black">
                <a:alpha val="5000"/>
              </a:prstClr>
            </a:outerShdw>
          </a:effectLst>
        </p:spPr>
      </p:pic>
      <p:sp>
        <p:nvSpPr>
          <p:cNvPr id="11" name="等腰三角形 10"/>
          <p:cNvSpPr/>
          <p:nvPr/>
        </p:nvSpPr>
        <p:spPr>
          <a:xfrm>
            <a:off x="251520" y="5481228"/>
            <a:ext cx="864096" cy="792088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0" y="5877272"/>
            <a:ext cx="9144000" cy="98072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16620" y="5888231"/>
            <a:ext cx="77782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在</a:t>
            </a:r>
            <a:r>
              <a:rPr lang="zh-CN" altLang="en-US" dirty="0">
                <a:solidFill>
                  <a:schemeClr val="bg1"/>
                </a:solidFill>
              </a:rPr>
              <a:t>第</a:t>
            </a:r>
            <a:r>
              <a:rPr lang="zh-CN" altLang="en-US" dirty="0" smtClean="0">
                <a:solidFill>
                  <a:schemeClr val="bg1"/>
                </a:solidFill>
              </a:rPr>
              <a:t>一季中，其实我就是讲了怎样选图和放图，并深入探讨了乔布斯的死因。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不</a:t>
            </a:r>
            <a:r>
              <a:rPr lang="zh-CN" altLang="en-US" dirty="0" smtClean="0">
                <a:solidFill>
                  <a:schemeClr val="bg1"/>
                </a:solidFill>
              </a:rPr>
              <a:t>涉及任何操作，还有美女看！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我懂个P">
      <a:dk1>
        <a:srgbClr val="2E2E2E"/>
      </a:dk1>
      <a:lt1>
        <a:sysClr val="window" lastClr="FFFFFF"/>
      </a:lt1>
      <a:dk2>
        <a:srgbClr val="44546A"/>
      </a:dk2>
      <a:lt2>
        <a:srgbClr val="E7E6E6"/>
      </a:lt2>
      <a:accent1>
        <a:srgbClr val="FFD03B"/>
      </a:accent1>
      <a:accent2>
        <a:srgbClr val="2E2E2E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D03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1107</Words>
  <Application>WPS 演示</Application>
  <PresentationFormat>全屏显示(4:3)</PresentationFormat>
  <Paragraphs>243</Paragraphs>
  <Slides>51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51</vt:i4>
      </vt:variant>
    </vt:vector>
  </HeadingPairs>
  <TitlesOfParts>
    <vt:vector size="63" baseType="lpstr">
      <vt:lpstr>Arial</vt:lpstr>
      <vt:lpstr>宋体</vt:lpstr>
      <vt:lpstr>Wingdings</vt:lpstr>
      <vt:lpstr>Arial Unicode MS</vt:lpstr>
      <vt:lpstr>Calibri Light</vt:lpstr>
      <vt:lpstr>Calibri</vt:lpstr>
      <vt:lpstr>Didot</vt:lpstr>
      <vt:lpstr>Microsoft JhengHei</vt:lpstr>
      <vt:lpstr>微软雅黑</vt:lpstr>
      <vt:lpstr>Dirty Grunge</vt:lpstr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LEE SIMON</dc:creator>
  <cp:lastModifiedBy>Administrator</cp:lastModifiedBy>
  <cp:revision>97</cp:revision>
  <dcterms:created xsi:type="dcterms:W3CDTF">2013-10-29T04:23:00Z</dcterms:created>
  <dcterms:modified xsi:type="dcterms:W3CDTF">2016-08-02T06:28:20Z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