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heme/themeOverride1.xml" ContentType="application/vnd.openxmlformats-officedocument.themeOverride+xml"/>
  <Override PartName="/ppt/tags/tag7.xml" ContentType="application/vnd.openxmlformats-officedocument.presentationml.tags+xml"/>
  <Override PartName="/ppt/charts/chart1.xml" ContentType="application/vnd.openxmlformats-officedocument.drawingml.chart+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8" r:id="rId3"/>
    <p:sldId id="259" r:id="rId4"/>
    <p:sldId id="260" r:id="rId5"/>
    <p:sldId id="272" r:id="rId6"/>
    <p:sldId id="274" r:id="rId7"/>
    <p:sldId id="273" r:id="rId8"/>
    <p:sldId id="276" r:id="rId9"/>
    <p:sldId id="277" r:id="rId10"/>
    <p:sldId id="278" r:id="rId11"/>
    <p:sldId id="279" r:id="rId12"/>
    <p:sldId id="280" r:id="rId13"/>
    <p:sldId id="261" r:id="rId14"/>
    <p:sldId id="262" r:id="rId15"/>
    <p:sldId id="263" r:id="rId16"/>
    <p:sldId id="264" r:id="rId17"/>
    <p:sldId id="265" r:id="rId18"/>
    <p:sldId id="281" r:id="rId1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485F"/>
    <a:srgbClr val="D181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75" d="100"/>
          <a:sy n="75" d="100"/>
        </p:scale>
        <p:origin x="-2628" y="-87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E84A1F"/>
            </a:solidFill>
            <a:ln>
              <a:noFill/>
            </a:ln>
            <a:effectLst/>
          </c:spPr>
          <c:invertIfNegative val="0"/>
          <c:dPt>
            <c:idx val="1"/>
            <c:invertIfNegative val="0"/>
            <c:bubble3D val="0"/>
            <c:spPr>
              <a:solidFill>
                <a:srgbClr val="4B5754"/>
              </a:solidFill>
              <a:ln>
                <a:noFill/>
              </a:ln>
              <a:effectLst/>
            </c:spPr>
          </c:dPt>
          <c:dPt>
            <c:idx val="2"/>
            <c:invertIfNegative val="0"/>
            <c:bubble3D val="0"/>
            <c:spPr>
              <a:solidFill>
                <a:srgbClr val="F4B400"/>
              </a:solidFill>
              <a:ln>
                <a:noFill/>
              </a:ln>
              <a:effectLst/>
            </c:spPr>
          </c:dPt>
          <c:dPt>
            <c:idx val="3"/>
            <c:invertIfNegative val="0"/>
            <c:bubble3D val="0"/>
            <c:spPr>
              <a:solidFill>
                <a:srgbClr val="369CAB"/>
              </a:solidFill>
              <a:ln>
                <a:noFill/>
              </a:ln>
              <a:effectLst/>
            </c:spPr>
          </c:dPt>
          <c:dLbls>
            <c:spPr>
              <a:solidFill>
                <a:srgbClr val="5B9BD5">
                  <a:lumMod val="40000"/>
                  <a:lumOff val="60000"/>
                </a:srgbClr>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800"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0.00%</c:formatCode>
                <c:ptCount val="4"/>
                <c:pt idx="0">
                  <c:v>0.58399999999999996</c:v>
                </c:pt>
                <c:pt idx="1">
                  <c:v>0.65</c:v>
                </c:pt>
                <c:pt idx="2">
                  <c:v>0.93899999999999995</c:v>
                </c:pt>
                <c:pt idx="3">
                  <c:v>0.77700000000000002</c:v>
                </c:pt>
              </c:numCache>
            </c:numRef>
          </c:val>
        </c:ser>
        <c:dLbls>
          <c:showLegendKey val="0"/>
          <c:showVal val="0"/>
          <c:showCatName val="0"/>
          <c:showSerName val="0"/>
          <c:showPercent val="0"/>
          <c:showBubbleSize val="0"/>
        </c:dLbls>
        <c:gapWidth val="72"/>
        <c:overlap val="-27"/>
        <c:axId val="1336067584"/>
        <c:axId val="1336069120"/>
      </c:barChart>
      <c:catAx>
        <c:axId val="1336067584"/>
        <c:scaling>
          <c:orientation val="minMax"/>
        </c:scaling>
        <c:delete val="1"/>
        <c:axPos val="b"/>
        <c:numFmt formatCode="General" sourceLinked="1"/>
        <c:majorTickMark val="none"/>
        <c:minorTickMark val="none"/>
        <c:tickLblPos val="nextTo"/>
        <c:crossAx val="1336069120"/>
        <c:crosses val="autoZero"/>
        <c:auto val="1"/>
        <c:lblAlgn val="ctr"/>
        <c:lblOffset val="100"/>
        <c:noMultiLvlLbl val="0"/>
      </c:catAx>
      <c:valAx>
        <c:axId val="1336069120"/>
        <c:scaling>
          <c:orientation val="minMax"/>
        </c:scaling>
        <c:delete val="1"/>
        <c:axPos val="l"/>
        <c:numFmt formatCode="0.00%" sourceLinked="1"/>
        <c:majorTickMark val="none"/>
        <c:minorTickMark val="none"/>
        <c:tickLblPos val="nextTo"/>
        <c:crossAx val="133606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CCA7BB-CEAE-4D3E-90B5-2FE6C37C18B1}"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1A016E-3096-4281-98CC-11F34548DB35}" type="slidenum">
              <a:rPr lang="zh-CN" altLang="en-US" smtClean="0"/>
              <a:t>‹#›</a:t>
            </a:fld>
            <a:endParaRPr lang="zh-CN" altLang="en-US"/>
          </a:p>
        </p:txBody>
      </p:sp>
    </p:spTree>
    <p:extLst>
      <p:ext uri="{BB962C8B-B14F-4D97-AF65-F5344CB8AC3E}">
        <p14:creationId xmlns:p14="http://schemas.microsoft.com/office/powerpoint/2010/main" val="3043717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fld id="{C8A68F62-8BAD-4569-B3A9-D5063562E13B}" type="slidenum">
              <a:rPr lang="zh-CN" altLang="en-US">
                <a:latin typeface="Calibri" pitchFamily="34" charset="0"/>
                <a:ea typeface="宋体" pitchFamily="2" charset="-122"/>
              </a:rPr>
              <a:pPr/>
              <a:t>10</a:t>
            </a:fld>
            <a:endParaRPr lang="en-US" altLang="zh-CN">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0244504-577D-484A-BE66-59AC3FE1EC73}" type="slidenum">
              <a:rPr lang="zh-CN" altLang="en-US" sz="1200">
                <a:latin typeface="Calibri" pitchFamily="34" charset="0"/>
                <a:ea typeface="宋体" pitchFamily="2" charset="-122"/>
              </a:rPr>
              <a:pPr algn="r" eaLnBrk="1" hangingPunct="1">
                <a:buFont typeface="Arial" pitchFamily="34" charset="0"/>
                <a:buNone/>
              </a:pPr>
              <a:t>11</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823820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3407711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979"/>
            <a:ext cx="2057400" cy="36565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979"/>
            <a:ext cx="6019800" cy="365654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020361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327158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257099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592092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96809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09803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526711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1"/>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765428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5805A7-BE56-4298-80A4-7225A1A9A614}"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419253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BD485F"/>
            </a:gs>
            <a:gs pos="45000">
              <a:srgbClr val="BD485F"/>
            </a:gs>
            <a:gs pos="100000">
              <a:srgbClr val="D18190"/>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F85805A7-BE56-4298-80A4-7225A1A9A614}" type="datetimeFigureOut">
              <a:rPr lang="zh-CN" altLang="en-US" smtClean="0"/>
              <a:t>2016/9/26 Monday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720786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tags" Target="../tags/tag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3502848_093346433767_2_副本.jpg"/>
          <p:cNvPicPr>
            <a:picLocks noChangeAspect="1" noChangeArrowheads="1"/>
          </p:cNvPicPr>
          <p:nvPr/>
        </p:nvPicPr>
        <p:blipFill rotWithShape="1">
          <a:blip r:embed="rId2">
            <a:extLst>
              <a:ext uri="{28A0092B-C50C-407E-A947-70E740481C1C}">
                <a14:useLocalDpi xmlns:a14="http://schemas.microsoft.com/office/drawing/2010/main" val="0"/>
              </a:ext>
            </a:extLst>
          </a:blip>
          <a:srcRect l="15571" t="26" b="4912"/>
          <a:stretch/>
        </p:blipFill>
        <p:spPr bwMode="auto">
          <a:xfrm>
            <a:off x="-4998" y="-94828"/>
            <a:ext cx="9153996" cy="5820852"/>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txBox="1">
            <a:spLocks/>
          </p:cNvSpPr>
          <p:nvPr/>
        </p:nvSpPr>
        <p:spPr>
          <a:xfrm>
            <a:off x="-36512" y="2078783"/>
            <a:ext cx="5756176" cy="850725"/>
          </a:xfrm>
          <a:prstGeom prst="rect">
            <a:avLst/>
          </a:prstGeom>
          <a:noFill/>
          <a:effectLst>
            <a:glow rad="63500">
              <a:schemeClr val="accent1">
                <a:satMod val="175000"/>
                <a:alpha val="40000"/>
              </a:schemeClr>
            </a:glow>
            <a:outerShdw blurRad="76200" dist="12700" dir="8100000" sy="-23000" kx="800400" algn="br" rotWithShape="0">
              <a:prstClr val="black">
                <a:alpha val="20000"/>
              </a:prstClr>
            </a:outerShdw>
            <a:reflection blurRad="6350" stA="50000" endA="300" endPos="55000" dir="5400000" sy="-100000" algn="bl" rotWithShape="0"/>
          </a:effectLst>
          <a:scene3d>
            <a:camera prst="perspectiveAbove"/>
            <a:lightRig rig="threePt" dir="t"/>
          </a:scene3d>
        </p:spPr>
        <p:txBody>
          <a:bodyPr>
            <a:noAutofit/>
          </a:bodyPr>
          <a:lst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a:lstStyle>
          <a:p>
            <a:r>
              <a:rPr lang="en-US" altLang="zh-CN"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2016</a:t>
            </a:r>
            <a:r>
              <a:rPr lang="zh-CN" altLang="en-US"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年时尚产品发布会</a:t>
            </a:r>
            <a:endParaRPr lang="zh-CN" altLang="en-US" sz="4000" dirty="0">
              <a:solidFill>
                <a:srgbClr val="BD485F"/>
              </a:solidFill>
              <a:effectLst>
                <a:outerShdw blurRad="38100" dist="38100" dir="2700000" algn="tl">
                  <a:srgbClr val="000000">
                    <a:alpha val="43137"/>
                  </a:srgbClr>
                </a:outerShdw>
              </a:effectLst>
              <a:latin typeface="华文细黑" pitchFamily="2" charset="-122"/>
              <a:ea typeface="华文细黑" pitchFamily="2" charset="-122"/>
            </a:endParaRPr>
          </a:p>
        </p:txBody>
      </p:sp>
      <p:sp>
        <p:nvSpPr>
          <p:cNvPr id="7" name="矩形 6"/>
          <p:cNvSpPr/>
          <p:nvPr/>
        </p:nvSpPr>
        <p:spPr bwMode="auto">
          <a:xfrm>
            <a:off x="35496" y="5399266"/>
            <a:ext cx="5904656" cy="338554"/>
          </a:xfrm>
          <a:prstGeom prst="rect">
            <a:avLst/>
          </a:prstGeom>
        </p:spPr>
        <p:txBody>
          <a:bodyPr wrap="square">
            <a:spAutoFit/>
          </a:bodyPr>
          <a:lstStyle/>
          <a:p>
            <a:pPr algn="just" eaLnBrk="1" fontAlgn="auto" hangingPunct="1">
              <a:spcBef>
                <a:spcPts val="0"/>
              </a:spcBef>
              <a:spcAft>
                <a:spcPts val="0"/>
              </a:spcAft>
              <a:defRPr/>
            </a:pPr>
            <a:r>
              <a:rPr lang="zh-CN" altLang="en-US" sz="1600" kern="0" dirty="0" smtClean="0">
                <a:latin typeface="微软雅黑" pitchFamily="34" charset="-122"/>
                <a:ea typeface="微软雅黑" pitchFamily="34" charset="-122"/>
              </a:rPr>
              <a:t>作品：适用于公司宣传、产品宣传、时尚行业宣传等</a:t>
            </a:r>
            <a:endParaRPr lang="en-US" altLang="zh-CN" sz="1600" kern="0" dirty="0">
              <a:latin typeface="微软雅黑" pitchFamily="34" charset="-122"/>
              <a:ea typeface="微软雅黑" pitchFamily="34" charset="-122"/>
            </a:endParaRPr>
          </a:p>
        </p:txBody>
      </p:sp>
      <p:sp>
        <p:nvSpPr>
          <p:cNvPr id="2" name="矩形 1"/>
          <p:cNvSpPr/>
          <p:nvPr/>
        </p:nvSpPr>
        <p:spPr>
          <a:xfrm>
            <a:off x="251520" y="2694320"/>
            <a:ext cx="4827219" cy="523220"/>
          </a:xfrm>
          <a:prstGeom prst="rect">
            <a:avLst/>
          </a:prstGeom>
        </p:spPr>
        <p:txBody>
          <a:bodyPr wrap="none">
            <a:spAutoFit/>
          </a:bodyPr>
          <a:lstStyle/>
          <a:p>
            <a:r>
              <a:rPr lang="en-US" altLang="zh-CN" sz="2800" b="1" dirty="0">
                <a:solidFill>
                  <a:srgbClr val="BD485F"/>
                </a:solidFill>
              </a:rPr>
              <a:t>Fashion product launch in </a:t>
            </a:r>
            <a:r>
              <a:rPr lang="en-US" altLang="zh-CN" sz="2800" b="1" dirty="0" smtClean="0">
                <a:solidFill>
                  <a:srgbClr val="BD485F"/>
                </a:solidFill>
              </a:rPr>
              <a:t>2015</a:t>
            </a:r>
            <a:endParaRPr lang="zh-CN" altLang="en-US" sz="2800" dirty="0">
              <a:solidFill>
                <a:srgbClr val="BD485F"/>
              </a:solidFill>
            </a:endParaRPr>
          </a:p>
        </p:txBody>
      </p:sp>
    </p:spTree>
    <p:extLst>
      <p:ext uri="{BB962C8B-B14F-4D97-AF65-F5344CB8AC3E}">
        <p14:creationId xmlns:p14="http://schemas.microsoft.com/office/powerpoint/2010/main" val="1397182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Administrator\Desktop\设计PPT图片\11284670_131711214001_2.jpg"/>
          <p:cNvPicPr>
            <a:picLocks noChangeAspect="1" noChangeArrowheads="1"/>
          </p:cNvPicPr>
          <p:nvPr/>
        </p:nvPicPr>
        <p:blipFill rotWithShape="1">
          <a:blip r:embed="rId4">
            <a:extLst>
              <a:ext uri="{28A0092B-C50C-407E-A947-70E740481C1C}">
                <a14:useLocalDpi xmlns:a14="http://schemas.microsoft.com/office/drawing/2010/main" val="0"/>
              </a:ext>
            </a:extLst>
          </a:blip>
          <a:srcRect l="1687" b="4751"/>
          <a:stretch/>
        </p:blipFill>
        <p:spPr bwMode="auto">
          <a:xfrm>
            <a:off x="0" y="-29592"/>
            <a:ext cx="9157940" cy="5744592"/>
          </a:xfrm>
          <a:prstGeom prst="rect">
            <a:avLst/>
          </a:prstGeom>
          <a:noFill/>
          <a:extLst>
            <a:ext uri="{909E8E84-426E-40DD-AFC4-6F175D3DCCD1}">
              <a14:hiddenFill xmlns:a14="http://schemas.microsoft.com/office/drawing/2010/main">
                <a:solidFill>
                  <a:srgbClr val="FFFFFF"/>
                </a:solidFill>
              </a14:hiddenFill>
            </a:ext>
          </a:extLst>
        </p:spPr>
      </p:pic>
      <p:sp>
        <p:nvSpPr>
          <p:cNvPr id="4" name="等腰三角形 3"/>
          <p:cNvSpPr/>
          <p:nvPr/>
        </p:nvSpPr>
        <p:spPr>
          <a:xfrm>
            <a:off x="107504" y="12119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107504" y="156135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107504" y="300151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SubTitle_1"/>
          <p:cNvSpPr>
            <a:spLocks noChangeArrowheads="1"/>
          </p:cNvSpPr>
          <p:nvPr/>
        </p:nvSpPr>
        <p:spPr bwMode="auto">
          <a:xfrm>
            <a:off x="755576" y="1849388"/>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4" name="MH_SubTitle_1"/>
          <p:cNvSpPr>
            <a:spLocks noChangeArrowheads="1"/>
          </p:cNvSpPr>
          <p:nvPr/>
        </p:nvSpPr>
        <p:spPr bwMode="auto">
          <a:xfrm>
            <a:off x="755576" y="357758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5" name="MH_SubTitle_1"/>
          <p:cNvSpPr>
            <a:spLocks noChangeArrowheads="1"/>
          </p:cNvSpPr>
          <p:nvPr/>
        </p:nvSpPr>
        <p:spPr bwMode="auto">
          <a:xfrm>
            <a:off x="755576" y="501774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Tree>
    <p:custDataLst>
      <p:tags r:id="rId1"/>
    </p:custDataLst>
    <p:extLst>
      <p:ext uri="{BB962C8B-B14F-4D97-AF65-F5344CB8AC3E}">
        <p14:creationId xmlns:p14="http://schemas.microsoft.com/office/powerpoint/2010/main" val="4282905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a:spLocks/>
          </p:cNvSpPr>
          <p:nvPr/>
        </p:nvSpPr>
        <p:spPr bwMode="auto">
          <a:xfrm>
            <a:off x="3203576" y="1777007"/>
            <a:ext cx="5940425" cy="3960813"/>
          </a:xfrm>
          <a:custGeom>
            <a:avLst/>
            <a:gdLst>
              <a:gd name="T0" fmla="*/ 0 w 5940152"/>
              <a:gd name="T1" fmla="*/ 0 h 4752528"/>
              <a:gd name="T2" fmla="*/ 5943701 w 5940152"/>
              <a:gd name="T3" fmla="*/ 0 h 4752528"/>
              <a:gd name="T4" fmla="*/ 5943701 w 5940152"/>
              <a:gd name="T5" fmla="*/ 4758340 h 4752528"/>
              <a:gd name="T6" fmla="*/ 0 w 5940152"/>
              <a:gd name="T7" fmla="*/ 4758340 h 4752528"/>
              <a:gd name="T8" fmla="*/ 0 w 5940152"/>
              <a:gd name="T9" fmla="*/ 4161082 h 4752528"/>
              <a:gd name="T10" fmla="*/ 1224864 w 5940152"/>
              <a:gd name="T11" fmla="*/ 2379176 h 4752528"/>
              <a:gd name="T12" fmla="*/ 0 w 5940152"/>
              <a:gd name="T13" fmla="*/ 597258 h 4752528"/>
              <a:gd name="T14" fmla="*/ 0 w 5940152"/>
              <a:gd name="T15" fmla="*/ 0 h 4752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40152" h="4752528">
                <a:moveTo>
                  <a:pt x="0" y="0"/>
                </a:moveTo>
                <a:lnTo>
                  <a:pt x="5940152" y="0"/>
                </a:lnTo>
                <a:lnTo>
                  <a:pt x="5940152" y="4752528"/>
                </a:lnTo>
                <a:lnTo>
                  <a:pt x="0" y="4752528"/>
                </a:lnTo>
                <a:lnTo>
                  <a:pt x="0" y="4155999"/>
                </a:lnTo>
                <a:cubicBezTo>
                  <a:pt x="716310" y="3882691"/>
                  <a:pt x="1224136" y="3188782"/>
                  <a:pt x="1224136" y="2376264"/>
                </a:cubicBezTo>
                <a:cubicBezTo>
                  <a:pt x="1224136" y="1563746"/>
                  <a:pt x="716310" y="869837"/>
                  <a:pt x="0" y="596530"/>
                </a:cubicBez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MH_Other_1"/>
          <p:cNvSpPr>
            <a:spLocks noChangeArrowheads="1"/>
          </p:cNvSpPr>
          <p:nvPr/>
        </p:nvSpPr>
        <p:spPr bwMode="auto">
          <a:xfrm>
            <a:off x="381000" y="2177851"/>
            <a:ext cx="3767138" cy="3139281"/>
          </a:xfrm>
          <a:prstGeom prst="ellipse">
            <a:avLst/>
          </a:prstGeom>
          <a:noFill/>
          <a:ln w="31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sp>
        <p:nvSpPr>
          <p:cNvPr id="3076" name="MH_Other_2"/>
          <p:cNvSpPr>
            <a:spLocks noChangeArrowheads="1"/>
          </p:cNvSpPr>
          <p:nvPr/>
        </p:nvSpPr>
        <p:spPr bwMode="auto">
          <a:xfrm>
            <a:off x="107950" y="2077310"/>
            <a:ext cx="3767138" cy="3139281"/>
          </a:xfrm>
          <a:prstGeom prst="ellipse">
            <a:avLst/>
          </a:prstGeom>
          <a:noFill/>
          <a:ln w="31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sp>
        <p:nvSpPr>
          <p:cNvPr id="3077" name="MH_Picture_2"/>
          <p:cNvSpPr>
            <a:spLocks noChangeArrowheads="1"/>
          </p:cNvSpPr>
          <p:nvPr/>
        </p:nvSpPr>
        <p:spPr bwMode="auto">
          <a:xfrm>
            <a:off x="775271" y="2516331"/>
            <a:ext cx="2978595" cy="2482163"/>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grpSp>
        <p:nvGrpSpPr>
          <p:cNvPr id="8" name="组合 7"/>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MH_Desc_1"/>
          <p:cNvSpPr>
            <a:spLocks/>
          </p:cNvSpPr>
          <p:nvPr/>
        </p:nvSpPr>
        <p:spPr bwMode="auto">
          <a:xfrm>
            <a:off x="1259632" y="697260"/>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itchFamily="34" charset="0"/>
                <a:ea typeface="微软雅黑" pitchFamily="34" charset="-122"/>
              </a:rPr>
              <a:t>CONSECTETUR ADIPISICING ELIT, SED DO EIUSMOD TEMPOR INCIDIDUNT UT LABORE ET DOLORE MAGNA ALIQUA. UT ENIM AD MINIM VENIAM, QUIS NOSTRUD EXERCITATION ULLAMCO</a:t>
            </a:r>
          </a:p>
        </p:txBody>
      </p:sp>
    </p:spTree>
    <p:custDataLst>
      <p:tags r:id="rId1"/>
    </p:custDataLst>
    <p:extLst>
      <p:ext uri="{BB962C8B-B14F-4D97-AF65-F5344CB8AC3E}">
        <p14:creationId xmlns:p14="http://schemas.microsoft.com/office/powerpoint/2010/main" val="869774256"/>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553524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7321" y="1268760"/>
            <a:ext cx="6995079" cy="3686457"/>
            <a:chOff x="3296946" y="1890399"/>
            <a:chExt cx="8278802" cy="4362988"/>
          </a:xfrm>
        </p:grpSpPr>
        <p:grpSp>
          <p:nvGrpSpPr>
            <p:cNvPr id="3" name="Group 4"/>
            <p:cNvGrpSpPr>
              <a:grpSpLocks noChangeAspect="1"/>
            </p:cNvGrpSpPr>
            <p:nvPr/>
          </p:nvGrpSpPr>
          <p:grpSpPr bwMode="auto">
            <a:xfrm>
              <a:off x="3296946" y="1910150"/>
              <a:ext cx="8278802" cy="4267214"/>
              <a:chOff x="211" y="703"/>
              <a:chExt cx="5215" cy="2688"/>
            </a:xfrm>
          </p:grpSpPr>
          <p:sp>
            <p:nvSpPr>
              <p:cNvPr id="9" name="AutoShape 3"/>
              <p:cNvSpPr>
                <a:spLocks noChangeAspect="1" noChangeArrowheads="1" noTextEdit="1"/>
              </p:cNvSpPr>
              <p:nvPr/>
            </p:nvSpPr>
            <p:spPr bwMode="auto">
              <a:xfrm>
                <a:off x="211" y="709"/>
                <a:ext cx="5215" cy="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211" y="703"/>
                <a:ext cx="161" cy="75"/>
              </a:xfrm>
              <a:custGeom>
                <a:avLst/>
                <a:gdLst>
                  <a:gd name="T0" fmla="*/ 3 w 28"/>
                  <a:gd name="T1" fmla="*/ 13 h 13"/>
                  <a:gd name="T2" fmla="*/ 6 w 28"/>
                  <a:gd name="T3" fmla="*/ 13 h 13"/>
                  <a:gd name="T4" fmla="*/ 6 w 28"/>
                  <a:gd name="T5" fmla="*/ 0 h 13"/>
                  <a:gd name="T6" fmla="*/ 4 w 28"/>
                  <a:gd name="T7" fmla="*/ 0 h 13"/>
                  <a:gd name="T8" fmla="*/ 0 w 28"/>
                  <a:gd name="T9" fmla="*/ 3 h 13"/>
                  <a:gd name="T10" fmla="*/ 1 w 28"/>
                  <a:gd name="T11" fmla="*/ 5 h 13"/>
                  <a:gd name="T12" fmla="*/ 3 w 28"/>
                  <a:gd name="T13" fmla="*/ 3 h 13"/>
                  <a:gd name="T14" fmla="*/ 3 w 28"/>
                  <a:gd name="T15" fmla="*/ 13 h 13"/>
                  <a:gd name="T16" fmla="*/ 10 w 28"/>
                  <a:gd name="T17" fmla="*/ 11 h 13"/>
                  <a:gd name="T18" fmla="*/ 14 w 28"/>
                  <a:gd name="T19" fmla="*/ 13 h 13"/>
                  <a:gd name="T20" fmla="*/ 17 w 28"/>
                  <a:gd name="T21" fmla="*/ 11 h 13"/>
                  <a:gd name="T22" fmla="*/ 18 w 28"/>
                  <a:gd name="T23" fmla="*/ 7 h 13"/>
                  <a:gd name="T24" fmla="*/ 17 w 28"/>
                  <a:gd name="T25" fmla="*/ 2 h 13"/>
                  <a:gd name="T26" fmla="*/ 14 w 28"/>
                  <a:gd name="T27" fmla="*/ 0 h 13"/>
                  <a:gd name="T28" fmla="*/ 10 w 28"/>
                  <a:gd name="T29" fmla="*/ 2 h 13"/>
                  <a:gd name="T30" fmla="*/ 9 w 28"/>
                  <a:gd name="T31" fmla="*/ 7 h 13"/>
                  <a:gd name="T32" fmla="*/ 10 w 28"/>
                  <a:gd name="T33" fmla="*/ 11 h 13"/>
                  <a:gd name="T34" fmla="*/ 14 w 28"/>
                  <a:gd name="T35" fmla="*/ 11 h 13"/>
                  <a:gd name="T36" fmla="*/ 12 w 28"/>
                  <a:gd name="T37" fmla="*/ 7 h 13"/>
                  <a:gd name="T38" fmla="*/ 14 w 28"/>
                  <a:gd name="T39" fmla="*/ 2 h 13"/>
                  <a:gd name="T40" fmla="*/ 15 w 28"/>
                  <a:gd name="T41" fmla="*/ 7 h 13"/>
                  <a:gd name="T42" fmla="*/ 14 w 28"/>
                  <a:gd name="T43" fmla="*/ 11 h 13"/>
                  <a:gd name="T44" fmla="*/ 21 w 28"/>
                  <a:gd name="T45" fmla="*/ 11 h 13"/>
                  <a:gd name="T46" fmla="*/ 24 w 28"/>
                  <a:gd name="T47" fmla="*/ 13 h 13"/>
                  <a:gd name="T48" fmla="*/ 27 w 28"/>
                  <a:gd name="T49" fmla="*/ 11 h 13"/>
                  <a:gd name="T50" fmla="*/ 28 w 28"/>
                  <a:gd name="T51" fmla="*/ 7 h 13"/>
                  <a:gd name="T52" fmla="*/ 27 w 28"/>
                  <a:gd name="T53" fmla="*/ 2 h 13"/>
                  <a:gd name="T54" fmla="*/ 24 w 28"/>
                  <a:gd name="T55" fmla="*/ 0 h 13"/>
                  <a:gd name="T56" fmla="*/ 20 w 28"/>
                  <a:gd name="T57" fmla="*/ 2 h 13"/>
                  <a:gd name="T58" fmla="*/ 19 w 28"/>
                  <a:gd name="T59" fmla="*/ 7 h 13"/>
                  <a:gd name="T60" fmla="*/ 21 w 28"/>
                  <a:gd name="T61" fmla="*/ 11 h 13"/>
                  <a:gd name="T62" fmla="*/ 24 w 28"/>
                  <a:gd name="T63" fmla="*/ 11 h 13"/>
                  <a:gd name="T64" fmla="*/ 22 w 28"/>
                  <a:gd name="T65" fmla="*/ 7 h 13"/>
                  <a:gd name="T66" fmla="*/ 24 w 28"/>
                  <a:gd name="T67" fmla="*/ 2 h 13"/>
                  <a:gd name="T68" fmla="*/ 26 w 28"/>
                  <a:gd name="T69" fmla="*/ 7 h 13"/>
                  <a:gd name="T70" fmla="*/ 24 w 28"/>
                  <a:gd name="T7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13">
                    <a:moveTo>
                      <a:pt x="3" y="13"/>
                    </a:moveTo>
                    <a:cubicBezTo>
                      <a:pt x="6" y="13"/>
                      <a:pt x="6" y="13"/>
                      <a:pt x="6" y="13"/>
                    </a:cubicBezTo>
                    <a:cubicBezTo>
                      <a:pt x="6" y="0"/>
                      <a:pt x="6" y="0"/>
                      <a:pt x="6" y="0"/>
                    </a:cubicBezTo>
                    <a:cubicBezTo>
                      <a:pt x="4" y="0"/>
                      <a:pt x="4" y="0"/>
                      <a:pt x="4" y="0"/>
                    </a:cubicBezTo>
                    <a:cubicBezTo>
                      <a:pt x="0" y="3"/>
                      <a:pt x="0" y="3"/>
                      <a:pt x="0" y="3"/>
                    </a:cubicBezTo>
                    <a:cubicBezTo>
                      <a:pt x="1" y="5"/>
                      <a:pt x="1" y="5"/>
                      <a:pt x="1" y="5"/>
                    </a:cubicBezTo>
                    <a:cubicBezTo>
                      <a:pt x="3" y="3"/>
                      <a:pt x="3" y="3"/>
                      <a:pt x="3" y="3"/>
                    </a:cubicBezTo>
                    <a:cubicBezTo>
                      <a:pt x="3" y="13"/>
                      <a:pt x="3" y="13"/>
                      <a:pt x="3" y="13"/>
                    </a:cubicBezTo>
                    <a:close/>
                    <a:moveTo>
                      <a:pt x="10" y="11"/>
                    </a:moveTo>
                    <a:cubicBezTo>
                      <a:pt x="11" y="12"/>
                      <a:pt x="12" y="13"/>
                      <a:pt x="14" y="13"/>
                    </a:cubicBezTo>
                    <a:cubicBezTo>
                      <a:pt x="15" y="13"/>
                      <a:pt x="16" y="12"/>
                      <a:pt x="17" y="11"/>
                    </a:cubicBezTo>
                    <a:cubicBezTo>
                      <a:pt x="18" y="10"/>
                      <a:pt x="18" y="9"/>
                      <a:pt x="18" y="7"/>
                    </a:cubicBezTo>
                    <a:cubicBezTo>
                      <a:pt x="18" y="4"/>
                      <a:pt x="18" y="3"/>
                      <a:pt x="17" y="2"/>
                    </a:cubicBezTo>
                    <a:cubicBezTo>
                      <a:pt x="16" y="0"/>
                      <a:pt x="15" y="0"/>
                      <a:pt x="14" y="0"/>
                    </a:cubicBezTo>
                    <a:cubicBezTo>
                      <a:pt x="12" y="0"/>
                      <a:pt x="11" y="1"/>
                      <a:pt x="10" y="2"/>
                    </a:cubicBezTo>
                    <a:cubicBezTo>
                      <a:pt x="9" y="3"/>
                      <a:pt x="9" y="4"/>
                      <a:pt x="9" y="7"/>
                    </a:cubicBezTo>
                    <a:cubicBezTo>
                      <a:pt x="9" y="9"/>
                      <a:pt x="9" y="10"/>
                      <a:pt x="10" y="11"/>
                    </a:cubicBezTo>
                    <a:close/>
                    <a:moveTo>
                      <a:pt x="14" y="11"/>
                    </a:moveTo>
                    <a:cubicBezTo>
                      <a:pt x="12" y="11"/>
                      <a:pt x="12" y="10"/>
                      <a:pt x="12" y="7"/>
                    </a:cubicBezTo>
                    <a:cubicBezTo>
                      <a:pt x="12" y="3"/>
                      <a:pt x="12" y="2"/>
                      <a:pt x="14" y="2"/>
                    </a:cubicBezTo>
                    <a:cubicBezTo>
                      <a:pt x="15" y="2"/>
                      <a:pt x="15" y="3"/>
                      <a:pt x="15" y="7"/>
                    </a:cubicBezTo>
                    <a:cubicBezTo>
                      <a:pt x="15" y="10"/>
                      <a:pt x="15" y="11"/>
                      <a:pt x="14" y="11"/>
                    </a:cubicBezTo>
                    <a:close/>
                    <a:moveTo>
                      <a:pt x="21" y="11"/>
                    </a:moveTo>
                    <a:cubicBezTo>
                      <a:pt x="21" y="12"/>
                      <a:pt x="23" y="13"/>
                      <a:pt x="24" y="13"/>
                    </a:cubicBezTo>
                    <a:cubicBezTo>
                      <a:pt x="25" y="13"/>
                      <a:pt x="27" y="12"/>
                      <a:pt x="27" y="11"/>
                    </a:cubicBezTo>
                    <a:cubicBezTo>
                      <a:pt x="28" y="10"/>
                      <a:pt x="28" y="9"/>
                      <a:pt x="28" y="7"/>
                    </a:cubicBezTo>
                    <a:cubicBezTo>
                      <a:pt x="28" y="4"/>
                      <a:pt x="28" y="3"/>
                      <a:pt x="27" y="2"/>
                    </a:cubicBezTo>
                    <a:cubicBezTo>
                      <a:pt x="27" y="0"/>
                      <a:pt x="25" y="0"/>
                      <a:pt x="24" y="0"/>
                    </a:cubicBezTo>
                    <a:cubicBezTo>
                      <a:pt x="22" y="0"/>
                      <a:pt x="21" y="1"/>
                      <a:pt x="20" y="2"/>
                    </a:cubicBezTo>
                    <a:cubicBezTo>
                      <a:pt x="20" y="3"/>
                      <a:pt x="19" y="4"/>
                      <a:pt x="19" y="7"/>
                    </a:cubicBezTo>
                    <a:cubicBezTo>
                      <a:pt x="19" y="9"/>
                      <a:pt x="20" y="10"/>
                      <a:pt x="21" y="11"/>
                    </a:cubicBezTo>
                    <a:close/>
                    <a:moveTo>
                      <a:pt x="24" y="11"/>
                    </a:moveTo>
                    <a:cubicBezTo>
                      <a:pt x="23" y="11"/>
                      <a:pt x="22" y="10"/>
                      <a:pt x="22" y="7"/>
                    </a:cubicBezTo>
                    <a:cubicBezTo>
                      <a:pt x="22" y="3"/>
                      <a:pt x="23" y="2"/>
                      <a:pt x="24" y="2"/>
                    </a:cubicBezTo>
                    <a:cubicBezTo>
                      <a:pt x="25" y="2"/>
                      <a:pt x="26" y="3"/>
                      <a:pt x="26" y="7"/>
                    </a:cubicBezTo>
                    <a:cubicBezTo>
                      <a:pt x="26" y="10"/>
                      <a:pt x="25" y="11"/>
                      <a:pt x="24"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234" y="1227"/>
                <a:ext cx="109" cy="75"/>
              </a:xfrm>
              <a:custGeom>
                <a:avLst/>
                <a:gdLst>
                  <a:gd name="T0" fmla="*/ 0 w 19"/>
                  <a:gd name="T1" fmla="*/ 9 h 13"/>
                  <a:gd name="T2" fmla="*/ 5 w 19"/>
                  <a:gd name="T3" fmla="*/ 13 h 13"/>
                  <a:gd name="T4" fmla="*/ 8 w 19"/>
                  <a:gd name="T5" fmla="*/ 12 h 13"/>
                  <a:gd name="T6" fmla="*/ 9 w 19"/>
                  <a:gd name="T7" fmla="*/ 9 h 13"/>
                  <a:gd name="T8" fmla="*/ 7 w 19"/>
                  <a:gd name="T9" fmla="*/ 6 h 13"/>
                  <a:gd name="T10" fmla="*/ 9 w 19"/>
                  <a:gd name="T11" fmla="*/ 3 h 13"/>
                  <a:gd name="T12" fmla="*/ 5 w 19"/>
                  <a:gd name="T13" fmla="*/ 0 h 13"/>
                  <a:gd name="T14" fmla="*/ 0 w 19"/>
                  <a:gd name="T15" fmla="*/ 3 h 13"/>
                  <a:gd name="T16" fmla="*/ 3 w 19"/>
                  <a:gd name="T17" fmla="*/ 6 h 13"/>
                  <a:gd name="T18" fmla="*/ 0 w 19"/>
                  <a:gd name="T19" fmla="*/ 9 h 13"/>
                  <a:gd name="T20" fmla="*/ 4 w 19"/>
                  <a:gd name="T21" fmla="*/ 4 h 13"/>
                  <a:gd name="T22" fmla="*/ 3 w 19"/>
                  <a:gd name="T23" fmla="*/ 3 h 13"/>
                  <a:gd name="T24" fmla="*/ 5 w 19"/>
                  <a:gd name="T25" fmla="*/ 1 h 13"/>
                  <a:gd name="T26" fmla="*/ 6 w 19"/>
                  <a:gd name="T27" fmla="*/ 3 h 13"/>
                  <a:gd name="T28" fmla="*/ 5 w 19"/>
                  <a:gd name="T29" fmla="*/ 5 h 13"/>
                  <a:gd name="T30" fmla="*/ 5 w 19"/>
                  <a:gd name="T31" fmla="*/ 5 h 13"/>
                  <a:gd name="T32" fmla="*/ 4 w 19"/>
                  <a:gd name="T33" fmla="*/ 4 h 13"/>
                  <a:gd name="T34" fmla="*/ 3 w 19"/>
                  <a:gd name="T35" fmla="*/ 9 h 13"/>
                  <a:gd name="T36" fmla="*/ 4 w 19"/>
                  <a:gd name="T37" fmla="*/ 7 h 13"/>
                  <a:gd name="T38" fmla="*/ 4 w 19"/>
                  <a:gd name="T39" fmla="*/ 7 h 13"/>
                  <a:gd name="T40" fmla="*/ 7 w 19"/>
                  <a:gd name="T41" fmla="*/ 9 h 13"/>
                  <a:gd name="T42" fmla="*/ 5 w 19"/>
                  <a:gd name="T43" fmla="*/ 11 h 13"/>
                  <a:gd name="T44" fmla="*/ 3 w 19"/>
                  <a:gd name="T45" fmla="*/ 9 h 13"/>
                  <a:gd name="T46" fmla="*/ 12 w 19"/>
                  <a:gd name="T47" fmla="*/ 11 h 13"/>
                  <a:gd name="T48" fmla="*/ 15 w 19"/>
                  <a:gd name="T49" fmla="*/ 13 h 13"/>
                  <a:gd name="T50" fmla="*/ 18 w 19"/>
                  <a:gd name="T51" fmla="*/ 11 h 13"/>
                  <a:gd name="T52" fmla="*/ 19 w 19"/>
                  <a:gd name="T53" fmla="*/ 6 h 13"/>
                  <a:gd name="T54" fmla="*/ 19 w 19"/>
                  <a:gd name="T55" fmla="*/ 2 h 13"/>
                  <a:gd name="T56" fmla="*/ 15 w 19"/>
                  <a:gd name="T57" fmla="*/ 0 h 13"/>
                  <a:gd name="T58" fmla="*/ 11 w 19"/>
                  <a:gd name="T59" fmla="*/ 2 h 13"/>
                  <a:gd name="T60" fmla="*/ 11 w 19"/>
                  <a:gd name="T61" fmla="*/ 6 h 13"/>
                  <a:gd name="T62" fmla="*/ 12 w 19"/>
                  <a:gd name="T63" fmla="*/ 11 h 13"/>
                  <a:gd name="T64" fmla="*/ 15 w 19"/>
                  <a:gd name="T65" fmla="*/ 11 h 13"/>
                  <a:gd name="T66" fmla="*/ 13 w 19"/>
                  <a:gd name="T67" fmla="*/ 6 h 13"/>
                  <a:gd name="T68" fmla="*/ 15 w 19"/>
                  <a:gd name="T69" fmla="*/ 2 h 13"/>
                  <a:gd name="T70" fmla="*/ 17 w 19"/>
                  <a:gd name="T71" fmla="*/ 6 h 13"/>
                  <a:gd name="T72" fmla="*/ 15 w 19"/>
                  <a:gd name="T7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13">
                    <a:moveTo>
                      <a:pt x="0" y="9"/>
                    </a:moveTo>
                    <a:cubicBezTo>
                      <a:pt x="0" y="11"/>
                      <a:pt x="2" y="13"/>
                      <a:pt x="5" y="13"/>
                    </a:cubicBezTo>
                    <a:cubicBezTo>
                      <a:pt x="6" y="13"/>
                      <a:pt x="7" y="13"/>
                      <a:pt x="8" y="12"/>
                    </a:cubicBezTo>
                    <a:cubicBezTo>
                      <a:pt x="9" y="11"/>
                      <a:pt x="9" y="10"/>
                      <a:pt x="9" y="9"/>
                    </a:cubicBezTo>
                    <a:cubicBezTo>
                      <a:pt x="9" y="7"/>
                      <a:pt x="8" y="6"/>
                      <a:pt x="7" y="6"/>
                    </a:cubicBezTo>
                    <a:cubicBezTo>
                      <a:pt x="8" y="5"/>
                      <a:pt x="9" y="4"/>
                      <a:pt x="9" y="3"/>
                    </a:cubicBezTo>
                    <a:cubicBezTo>
                      <a:pt x="9" y="1"/>
                      <a:pt x="7" y="0"/>
                      <a:pt x="5" y="0"/>
                    </a:cubicBezTo>
                    <a:cubicBezTo>
                      <a:pt x="2" y="0"/>
                      <a:pt x="0" y="1"/>
                      <a:pt x="0" y="3"/>
                    </a:cubicBezTo>
                    <a:cubicBezTo>
                      <a:pt x="0" y="4"/>
                      <a:pt x="1" y="6"/>
                      <a:pt x="3" y="6"/>
                    </a:cubicBezTo>
                    <a:cubicBezTo>
                      <a:pt x="1" y="6"/>
                      <a:pt x="0" y="7"/>
                      <a:pt x="0" y="9"/>
                    </a:cubicBezTo>
                    <a:close/>
                    <a:moveTo>
                      <a:pt x="4" y="4"/>
                    </a:moveTo>
                    <a:cubicBezTo>
                      <a:pt x="3" y="4"/>
                      <a:pt x="3" y="3"/>
                      <a:pt x="3" y="3"/>
                    </a:cubicBezTo>
                    <a:cubicBezTo>
                      <a:pt x="3" y="2"/>
                      <a:pt x="4" y="1"/>
                      <a:pt x="5" y="1"/>
                    </a:cubicBezTo>
                    <a:cubicBezTo>
                      <a:pt x="6" y="1"/>
                      <a:pt x="6" y="2"/>
                      <a:pt x="6" y="3"/>
                    </a:cubicBezTo>
                    <a:cubicBezTo>
                      <a:pt x="6" y="4"/>
                      <a:pt x="6" y="4"/>
                      <a:pt x="5" y="5"/>
                    </a:cubicBezTo>
                    <a:cubicBezTo>
                      <a:pt x="5" y="5"/>
                      <a:pt x="5" y="5"/>
                      <a:pt x="5" y="5"/>
                    </a:cubicBezTo>
                    <a:cubicBezTo>
                      <a:pt x="4" y="5"/>
                      <a:pt x="4" y="5"/>
                      <a:pt x="4" y="4"/>
                    </a:cubicBezTo>
                    <a:close/>
                    <a:moveTo>
                      <a:pt x="3" y="9"/>
                    </a:moveTo>
                    <a:cubicBezTo>
                      <a:pt x="3" y="8"/>
                      <a:pt x="3" y="8"/>
                      <a:pt x="4" y="7"/>
                    </a:cubicBezTo>
                    <a:cubicBezTo>
                      <a:pt x="4" y="7"/>
                      <a:pt x="4" y="7"/>
                      <a:pt x="4" y="7"/>
                    </a:cubicBezTo>
                    <a:cubicBezTo>
                      <a:pt x="6" y="8"/>
                      <a:pt x="7" y="8"/>
                      <a:pt x="7" y="9"/>
                    </a:cubicBezTo>
                    <a:cubicBezTo>
                      <a:pt x="7" y="10"/>
                      <a:pt x="6" y="11"/>
                      <a:pt x="5" y="11"/>
                    </a:cubicBezTo>
                    <a:cubicBezTo>
                      <a:pt x="4" y="11"/>
                      <a:pt x="3" y="10"/>
                      <a:pt x="3" y="9"/>
                    </a:cubicBezTo>
                    <a:close/>
                    <a:moveTo>
                      <a:pt x="12" y="11"/>
                    </a:moveTo>
                    <a:cubicBezTo>
                      <a:pt x="12" y="12"/>
                      <a:pt x="14" y="13"/>
                      <a:pt x="15" y="13"/>
                    </a:cubicBezTo>
                    <a:cubicBezTo>
                      <a:pt x="16" y="13"/>
                      <a:pt x="18" y="12"/>
                      <a:pt x="18" y="11"/>
                    </a:cubicBezTo>
                    <a:cubicBezTo>
                      <a:pt x="19" y="10"/>
                      <a:pt x="19" y="9"/>
                      <a:pt x="19" y="6"/>
                    </a:cubicBezTo>
                    <a:cubicBezTo>
                      <a:pt x="19" y="4"/>
                      <a:pt x="19" y="3"/>
                      <a:pt x="19" y="2"/>
                    </a:cubicBezTo>
                    <a:cubicBezTo>
                      <a:pt x="18" y="0"/>
                      <a:pt x="17" y="0"/>
                      <a:pt x="15" y="0"/>
                    </a:cubicBezTo>
                    <a:cubicBezTo>
                      <a:pt x="13" y="0"/>
                      <a:pt x="12" y="0"/>
                      <a:pt x="11" y="2"/>
                    </a:cubicBezTo>
                    <a:cubicBezTo>
                      <a:pt x="11" y="3"/>
                      <a:pt x="11" y="4"/>
                      <a:pt x="11" y="6"/>
                    </a:cubicBezTo>
                    <a:cubicBezTo>
                      <a:pt x="11" y="9"/>
                      <a:pt x="11" y="10"/>
                      <a:pt x="12" y="11"/>
                    </a:cubicBezTo>
                    <a:close/>
                    <a:moveTo>
                      <a:pt x="15" y="11"/>
                    </a:moveTo>
                    <a:cubicBezTo>
                      <a:pt x="14" y="11"/>
                      <a:pt x="13" y="9"/>
                      <a:pt x="13" y="6"/>
                    </a:cubicBezTo>
                    <a:cubicBezTo>
                      <a:pt x="13" y="3"/>
                      <a:pt x="14" y="2"/>
                      <a:pt x="15" y="2"/>
                    </a:cubicBezTo>
                    <a:cubicBezTo>
                      <a:pt x="16" y="2"/>
                      <a:pt x="17" y="3"/>
                      <a:pt x="17" y="6"/>
                    </a:cubicBezTo>
                    <a:cubicBezTo>
                      <a:pt x="17" y="9"/>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234" y="1751"/>
                <a:ext cx="109" cy="74"/>
              </a:xfrm>
              <a:custGeom>
                <a:avLst/>
                <a:gdLst>
                  <a:gd name="T0" fmla="*/ 8 w 19"/>
                  <a:gd name="T1" fmla="*/ 0 h 13"/>
                  <a:gd name="T2" fmla="*/ 6 w 19"/>
                  <a:gd name="T3" fmla="*/ 0 h 13"/>
                  <a:gd name="T4" fmla="*/ 0 w 19"/>
                  <a:gd name="T5" fmla="*/ 7 h 13"/>
                  <a:gd name="T6" fmla="*/ 5 w 19"/>
                  <a:gd name="T7" fmla="*/ 13 h 13"/>
                  <a:gd name="T8" fmla="*/ 9 w 19"/>
                  <a:gd name="T9" fmla="*/ 9 h 13"/>
                  <a:gd name="T10" fmla="*/ 5 w 19"/>
                  <a:gd name="T11" fmla="*/ 5 h 13"/>
                  <a:gd name="T12" fmla="*/ 3 w 19"/>
                  <a:gd name="T13" fmla="*/ 6 h 13"/>
                  <a:gd name="T14" fmla="*/ 6 w 19"/>
                  <a:gd name="T15" fmla="*/ 2 h 13"/>
                  <a:gd name="T16" fmla="*/ 8 w 19"/>
                  <a:gd name="T17" fmla="*/ 2 h 13"/>
                  <a:gd name="T18" fmla="*/ 8 w 19"/>
                  <a:gd name="T19" fmla="*/ 0 h 13"/>
                  <a:gd name="T20" fmla="*/ 3 w 19"/>
                  <a:gd name="T21" fmla="*/ 9 h 13"/>
                  <a:gd name="T22" fmla="*/ 5 w 19"/>
                  <a:gd name="T23" fmla="*/ 7 h 13"/>
                  <a:gd name="T24" fmla="*/ 7 w 19"/>
                  <a:gd name="T25" fmla="*/ 9 h 13"/>
                  <a:gd name="T26" fmla="*/ 5 w 19"/>
                  <a:gd name="T27" fmla="*/ 11 h 13"/>
                  <a:gd name="T28" fmla="*/ 3 w 19"/>
                  <a:gd name="T29" fmla="*/ 9 h 13"/>
                  <a:gd name="T30" fmla="*/ 12 w 19"/>
                  <a:gd name="T31" fmla="*/ 12 h 13"/>
                  <a:gd name="T32" fmla="*/ 15 w 19"/>
                  <a:gd name="T33" fmla="*/ 13 h 13"/>
                  <a:gd name="T34" fmla="*/ 18 w 19"/>
                  <a:gd name="T35" fmla="*/ 12 h 13"/>
                  <a:gd name="T36" fmla="*/ 19 w 19"/>
                  <a:gd name="T37" fmla="*/ 7 h 13"/>
                  <a:gd name="T38" fmla="*/ 19 w 19"/>
                  <a:gd name="T39" fmla="*/ 2 h 13"/>
                  <a:gd name="T40" fmla="*/ 15 w 19"/>
                  <a:gd name="T41" fmla="*/ 0 h 13"/>
                  <a:gd name="T42" fmla="*/ 11 w 19"/>
                  <a:gd name="T43" fmla="*/ 2 h 13"/>
                  <a:gd name="T44" fmla="*/ 11 w 19"/>
                  <a:gd name="T45" fmla="*/ 7 h 13"/>
                  <a:gd name="T46" fmla="*/ 12 w 19"/>
                  <a:gd name="T47" fmla="*/ 12 h 13"/>
                  <a:gd name="T48" fmla="*/ 15 w 19"/>
                  <a:gd name="T49" fmla="*/ 11 h 13"/>
                  <a:gd name="T50" fmla="*/ 13 w 19"/>
                  <a:gd name="T51" fmla="*/ 7 h 13"/>
                  <a:gd name="T52" fmla="*/ 15 w 19"/>
                  <a:gd name="T53" fmla="*/ 2 h 13"/>
                  <a:gd name="T54" fmla="*/ 17 w 19"/>
                  <a:gd name="T55" fmla="*/ 7 h 13"/>
                  <a:gd name="T56" fmla="*/ 15 w 19"/>
                  <a:gd name="T5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3">
                    <a:moveTo>
                      <a:pt x="8" y="0"/>
                    </a:moveTo>
                    <a:cubicBezTo>
                      <a:pt x="7" y="0"/>
                      <a:pt x="7" y="0"/>
                      <a:pt x="6" y="0"/>
                    </a:cubicBezTo>
                    <a:cubicBezTo>
                      <a:pt x="2" y="0"/>
                      <a:pt x="0" y="2"/>
                      <a:pt x="0" y="7"/>
                    </a:cubicBezTo>
                    <a:cubicBezTo>
                      <a:pt x="0" y="11"/>
                      <a:pt x="2" y="13"/>
                      <a:pt x="5" y="13"/>
                    </a:cubicBezTo>
                    <a:cubicBezTo>
                      <a:pt x="7" y="13"/>
                      <a:pt x="9" y="12"/>
                      <a:pt x="9" y="9"/>
                    </a:cubicBezTo>
                    <a:cubicBezTo>
                      <a:pt x="9" y="6"/>
                      <a:pt x="8" y="5"/>
                      <a:pt x="5" y="5"/>
                    </a:cubicBezTo>
                    <a:cubicBezTo>
                      <a:pt x="4" y="5"/>
                      <a:pt x="3" y="5"/>
                      <a:pt x="3" y="6"/>
                    </a:cubicBezTo>
                    <a:cubicBezTo>
                      <a:pt x="3" y="3"/>
                      <a:pt x="4" y="2"/>
                      <a:pt x="6" y="2"/>
                    </a:cubicBezTo>
                    <a:cubicBezTo>
                      <a:pt x="7" y="2"/>
                      <a:pt x="7" y="2"/>
                      <a:pt x="8" y="2"/>
                    </a:cubicBezTo>
                    <a:cubicBezTo>
                      <a:pt x="8" y="0"/>
                      <a:pt x="8" y="0"/>
                      <a:pt x="8" y="0"/>
                    </a:cubicBezTo>
                    <a:close/>
                    <a:moveTo>
                      <a:pt x="3" y="9"/>
                    </a:moveTo>
                    <a:cubicBezTo>
                      <a:pt x="3" y="7"/>
                      <a:pt x="4" y="7"/>
                      <a:pt x="5" y="7"/>
                    </a:cubicBezTo>
                    <a:cubicBezTo>
                      <a:pt x="6" y="7"/>
                      <a:pt x="7" y="8"/>
                      <a:pt x="7" y="9"/>
                    </a:cubicBezTo>
                    <a:cubicBezTo>
                      <a:pt x="7" y="10"/>
                      <a:pt x="6" y="11"/>
                      <a:pt x="5" y="11"/>
                    </a:cubicBezTo>
                    <a:cubicBezTo>
                      <a:pt x="4" y="11"/>
                      <a:pt x="3" y="10"/>
                      <a:pt x="3" y="9"/>
                    </a:cubicBezTo>
                    <a:close/>
                    <a:moveTo>
                      <a:pt x="12" y="12"/>
                    </a:moveTo>
                    <a:cubicBezTo>
                      <a:pt x="12" y="13"/>
                      <a:pt x="14" y="13"/>
                      <a:pt x="15" y="13"/>
                    </a:cubicBezTo>
                    <a:cubicBezTo>
                      <a:pt x="16" y="13"/>
                      <a:pt x="18" y="13"/>
                      <a:pt x="18" y="12"/>
                    </a:cubicBezTo>
                    <a:cubicBezTo>
                      <a:pt x="19" y="10"/>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0"/>
                      <a:pt x="12" y="12"/>
                    </a:cubicBezTo>
                    <a:close/>
                    <a:moveTo>
                      <a:pt x="15" y="11"/>
                    </a:moveTo>
                    <a:cubicBezTo>
                      <a:pt x="14" y="11"/>
                      <a:pt x="13" y="10"/>
                      <a:pt x="13" y="7"/>
                    </a:cubicBezTo>
                    <a:cubicBezTo>
                      <a:pt x="13" y="3"/>
                      <a:pt x="14" y="2"/>
                      <a:pt x="15" y="2"/>
                    </a:cubicBezTo>
                    <a:cubicBezTo>
                      <a:pt x="16" y="2"/>
                      <a:pt x="17" y="3"/>
                      <a:pt x="17" y="7"/>
                    </a:cubicBezTo>
                    <a:cubicBezTo>
                      <a:pt x="17" y="10"/>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noEditPoints="1"/>
              </p:cNvSpPr>
              <p:nvPr/>
            </p:nvSpPr>
            <p:spPr bwMode="auto">
              <a:xfrm>
                <a:off x="234" y="2263"/>
                <a:ext cx="109" cy="75"/>
              </a:xfrm>
              <a:custGeom>
                <a:avLst/>
                <a:gdLst>
                  <a:gd name="T0" fmla="*/ 0 w 19"/>
                  <a:gd name="T1" fmla="*/ 11 h 13"/>
                  <a:gd name="T2" fmla="*/ 5 w 19"/>
                  <a:gd name="T3" fmla="*/ 11 h 13"/>
                  <a:gd name="T4" fmla="*/ 5 w 19"/>
                  <a:gd name="T5" fmla="*/ 13 h 13"/>
                  <a:gd name="T6" fmla="*/ 8 w 19"/>
                  <a:gd name="T7" fmla="*/ 13 h 13"/>
                  <a:gd name="T8" fmla="*/ 8 w 19"/>
                  <a:gd name="T9" fmla="*/ 11 h 13"/>
                  <a:gd name="T10" fmla="*/ 10 w 19"/>
                  <a:gd name="T11" fmla="*/ 11 h 13"/>
                  <a:gd name="T12" fmla="*/ 10 w 19"/>
                  <a:gd name="T13" fmla="*/ 9 h 13"/>
                  <a:gd name="T14" fmla="*/ 8 w 19"/>
                  <a:gd name="T15" fmla="*/ 9 h 13"/>
                  <a:gd name="T16" fmla="*/ 8 w 19"/>
                  <a:gd name="T17" fmla="*/ 0 h 13"/>
                  <a:gd name="T18" fmla="*/ 5 w 19"/>
                  <a:gd name="T19" fmla="*/ 0 h 13"/>
                  <a:gd name="T20" fmla="*/ 0 w 19"/>
                  <a:gd name="T21" fmla="*/ 8 h 13"/>
                  <a:gd name="T22" fmla="*/ 0 w 19"/>
                  <a:gd name="T23" fmla="*/ 11 h 13"/>
                  <a:gd name="T24" fmla="*/ 2 w 19"/>
                  <a:gd name="T25" fmla="*/ 9 h 13"/>
                  <a:gd name="T26" fmla="*/ 5 w 19"/>
                  <a:gd name="T27" fmla="*/ 3 h 13"/>
                  <a:gd name="T28" fmla="*/ 6 w 19"/>
                  <a:gd name="T29" fmla="*/ 2 h 13"/>
                  <a:gd name="T30" fmla="*/ 5 w 19"/>
                  <a:gd name="T31" fmla="*/ 3 h 13"/>
                  <a:gd name="T32" fmla="*/ 5 w 19"/>
                  <a:gd name="T33" fmla="*/ 9 h 13"/>
                  <a:gd name="T34" fmla="*/ 2 w 19"/>
                  <a:gd name="T35" fmla="*/ 9 h 13"/>
                  <a:gd name="T36" fmla="*/ 12 w 19"/>
                  <a:gd name="T37" fmla="*/ 12 h 13"/>
                  <a:gd name="T38" fmla="*/ 15 w 19"/>
                  <a:gd name="T39" fmla="*/ 13 h 13"/>
                  <a:gd name="T40" fmla="*/ 18 w 19"/>
                  <a:gd name="T41" fmla="*/ 12 h 13"/>
                  <a:gd name="T42" fmla="*/ 19 w 19"/>
                  <a:gd name="T43" fmla="*/ 7 h 13"/>
                  <a:gd name="T44" fmla="*/ 19 w 19"/>
                  <a:gd name="T45" fmla="*/ 2 h 13"/>
                  <a:gd name="T46" fmla="*/ 15 w 19"/>
                  <a:gd name="T47" fmla="*/ 0 h 13"/>
                  <a:gd name="T48" fmla="*/ 11 w 19"/>
                  <a:gd name="T49" fmla="*/ 2 h 13"/>
                  <a:gd name="T50" fmla="*/ 11 w 19"/>
                  <a:gd name="T51" fmla="*/ 7 h 13"/>
                  <a:gd name="T52" fmla="*/ 12 w 19"/>
                  <a:gd name="T53" fmla="*/ 12 h 13"/>
                  <a:gd name="T54" fmla="*/ 15 w 19"/>
                  <a:gd name="T55" fmla="*/ 12 h 13"/>
                  <a:gd name="T56" fmla="*/ 13 w 19"/>
                  <a:gd name="T57" fmla="*/ 7 h 13"/>
                  <a:gd name="T58" fmla="*/ 15 w 19"/>
                  <a:gd name="T59" fmla="*/ 2 h 13"/>
                  <a:gd name="T60" fmla="*/ 17 w 19"/>
                  <a:gd name="T61" fmla="*/ 7 h 13"/>
                  <a:gd name="T62" fmla="*/ 15 w 19"/>
                  <a:gd name="T6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13">
                    <a:moveTo>
                      <a:pt x="0" y="11"/>
                    </a:moveTo>
                    <a:cubicBezTo>
                      <a:pt x="5" y="11"/>
                      <a:pt x="5" y="11"/>
                      <a:pt x="5" y="11"/>
                    </a:cubicBezTo>
                    <a:cubicBezTo>
                      <a:pt x="5" y="13"/>
                      <a:pt x="5" y="13"/>
                      <a:pt x="5" y="13"/>
                    </a:cubicBezTo>
                    <a:cubicBezTo>
                      <a:pt x="8" y="13"/>
                      <a:pt x="8" y="13"/>
                      <a:pt x="8" y="13"/>
                    </a:cubicBezTo>
                    <a:cubicBezTo>
                      <a:pt x="8" y="11"/>
                      <a:pt x="8" y="11"/>
                      <a:pt x="8" y="11"/>
                    </a:cubicBezTo>
                    <a:cubicBezTo>
                      <a:pt x="10" y="11"/>
                      <a:pt x="10" y="11"/>
                      <a:pt x="10" y="11"/>
                    </a:cubicBezTo>
                    <a:cubicBezTo>
                      <a:pt x="10" y="9"/>
                      <a:pt x="10" y="9"/>
                      <a:pt x="10" y="9"/>
                    </a:cubicBezTo>
                    <a:cubicBezTo>
                      <a:pt x="8" y="9"/>
                      <a:pt x="8" y="9"/>
                      <a:pt x="8" y="9"/>
                    </a:cubicBezTo>
                    <a:cubicBezTo>
                      <a:pt x="8" y="0"/>
                      <a:pt x="8" y="0"/>
                      <a:pt x="8" y="0"/>
                    </a:cubicBezTo>
                    <a:cubicBezTo>
                      <a:pt x="5" y="0"/>
                      <a:pt x="5" y="0"/>
                      <a:pt x="5" y="0"/>
                    </a:cubicBezTo>
                    <a:cubicBezTo>
                      <a:pt x="0" y="8"/>
                      <a:pt x="0" y="8"/>
                      <a:pt x="0" y="8"/>
                    </a:cubicBezTo>
                    <a:cubicBezTo>
                      <a:pt x="0" y="11"/>
                      <a:pt x="0" y="11"/>
                      <a:pt x="0" y="11"/>
                    </a:cubicBezTo>
                    <a:close/>
                    <a:moveTo>
                      <a:pt x="2" y="9"/>
                    </a:moveTo>
                    <a:cubicBezTo>
                      <a:pt x="5" y="3"/>
                      <a:pt x="5" y="3"/>
                      <a:pt x="5" y="3"/>
                    </a:cubicBezTo>
                    <a:cubicBezTo>
                      <a:pt x="5" y="3"/>
                      <a:pt x="5" y="3"/>
                      <a:pt x="6" y="2"/>
                    </a:cubicBezTo>
                    <a:cubicBezTo>
                      <a:pt x="5" y="3"/>
                      <a:pt x="5" y="3"/>
                      <a:pt x="5" y="3"/>
                    </a:cubicBezTo>
                    <a:cubicBezTo>
                      <a:pt x="5" y="9"/>
                      <a:pt x="5" y="9"/>
                      <a:pt x="5" y="9"/>
                    </a:cubicBezTo>
                    <a:cubicBezTo>
                      <a:pt x="2" y="9"/>
                      <a:pt x="2" y="9"/>
                      <a:pt x="2" y="9"/>
                    </a:cubicBezTo>
                    <a:close/>
                    <a:moveTo>
                      <a:pt x="12" y="12"/>
                    </a:moveTo>
                    <a:cubicBezTo>
                      <a:pt x="12" y="13"/>
                      <a:pt x="14" y="13"/>
                      <a:pt x="15" y="13"/>
                    </a:cubicBezTo>
                    <a:cubicBezTo>
                      <a:pt x="16" y="13"/>
                      <a:pt x="18" y="13"/>
                      <a:pt x="18" y="12"/>
                    </a:cubicBezTo>
                    <a:cubicBezTo>
                      <a:pt x="19" y="11"/>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234" y="2781"/>
                <a:ext cx="109" cy="80"/>
              </a:xfrm>
              <a:custGeom>
                <a:avLst/>
                <a:gdLst>
                  <a:gd name="T0" fmla="*/ 0 w 19"/>
                  <a:gd name="T1" fmla="*/ 13 h 14"/>
                  <a:gd name="T2" fmla="*/ 9 w 19"/>
                  <a:gd name="T3" fmla="*/ 13 h 14"/>
                  <a:gd name="T4" fmla="*/ 9 w 19"/>
                  <a:gd name="T5" fmla="*/ 11 h 14"/>
                  <a:gd name="T6" fmla="*/ 4 w 19"/>
                  <a:gd name="T7" fmla="*/ 11 h 14"/>
                  <a:gd name="T8" fmla="*/ 6 w 19"/>
                  <a:gd name="T9" fmla="*/ 8 h 14"/>
                  <a:gd name="T10" fmla="*/ 9 w 19"/>
                  <a:gd name="T11" fmla="*/ 4 h 14"/>
                  <a:gd name="T12" fmla="*/ 7 w 19"/>
                  <a:gd name="T13" fmla="*/ 1 h 14"/>
                  <a:gd name="T14" fmla="*/ 4 w 19"/>
                  <a:gd name="T15" fmla="*/ 0 h 14"/>
                  <a:gd name="T16" fmla="*/ 1 w 19"/>
                  <a:gd name="T17" fmla="*/ 1 h 14"/>
                  <a:gd name="T18" fmla="*/ 1 w 19"/>
                  <a:gd name="T19" fmla="*/ 4 h 14"/>
                  <a:gd name="T20" fmla="*/ 4 w 19"/>
                  <a:gd name="T21" fmla="*/ 3 h 14"/>
                  <a:gd name="T22" fmla="*/ 6 w 19"/>
                  <a:gd name="T23" fmla="*/ 4 h 14"/>
                  <a:gd name="T24" fmla="*/ 4 w 19"/>
                  <a:gd name="T25" fmla="*/ 8 h 14"/>
                  <a:gd name="T26" fmla="*/ 0 w 19"/>
                  <a:gd name="T27" fmla="*/ 11 h 14"/>
                  <a:gd name="T28" fmla="*/ 0 w 19"/>
                  <a:gd name="T29" fmla="*/ 13 h 14"/>
                  <a:gd name="T30" fmla="*/ 12 w 19"/>
                  <a:gd name="T31" fmla="*/ 12 h 14"/>
                  <a:gd name="T32" fmla="*/ 15 w 19"/>
                  <a:gd name="T33" fmla="*/ 14 h 14"/>
                  <a:gd name="T34" fmla="*/ 18 w 19"/>
                  <a:gd name="T35" fmla="*/ 12 h 14"/>
                  <a:gd name="T36" fmla="*/ 19 w 19"/>
                  <a:gd name="T37" fmla="*/ 7 h 14"/>
                  <a:gd name="T38" fmla="*/ 19 w 19"/>
                  <a:gd name="T39" fmla="*/ 2 h 14"/>
                  <a:gd name="T40" fmla="*/ 15 w 19"/>
                  <a:gd name="T41" fmla="*/ 0 h 14"/>
                  <a:gd name="T42" fmla="*/ 11 w 19"/>
                  <a:gd name="T43" fmla="*/ 2 h 14"/>
                  <a:gd name="T44" fmla="*/ 11 w 19"/>
                  <a:gd name="T45" fmla="*/ 7 h 14"/>
                  <a:gd name="T46" fmla="*/ 12 w 19"/>
                  <a:gd name="T47" fmla="*/ 12 h 14"/>
                  <a:gd name="T48" fmla="*/ 15 w 19"/>
                  <a:gd name="T49" fmla="*/ 12 h 14"/>
                  <a:gd name="T50" fmla="*/ 13 w 19"/>
                  <a:gd name="T51" fmla="*/ 7 h 14"/>
                  <a:gd name="T52" fmla="*/ 15 w 19"/>
                  <a:gd name="T53" fmla="*/ 2 h 14"/>
                  <a:gd name="T54" fmla="*/ 17 w 19"/>
                  <a:gd name="T55" fmla="*/ 7 h 14"/>
                  <a:gd name="T56" fmla="*/ 15 w 19"/>
                  <a:gd name="T5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4">
                    <a:moveTo>
                      <a:pt x="0" y="13"/>
                    </a:moveTo>
                    <a:cubicBezTo>
                      <a:pt x="9" y="13"/>
                      <a:pt x="9" y="13"/>
                      <a:pt x="9" y="13"/>
                    </a:cubicBezTo>
                    <a:cubicBezTo>
                      <a:pt x="9" y="11"/>
                      <a:pt x="9" y="11"/>
                      <a:pt x="9" y="11"/>
                    </a:cubicBezTo>
                    <a:cubicBezTo>
                      <a:pt x="4" y="11"/>
                      <a:pt x="4" y="11"/>
                      <a:pt x="4" y="11"/>
                    </a:cubicBezTo>
                    <a:cubicBezTo>
                      <a:pt x="5" y="10"/>
                      <a:pt x="6" y="10"/>
                      <a:pt x="6" y="8"/>
                    </a:cubicBezTo>
                    <a:cubicBezTo>
                      <a:pt x="8" y="6"/>
                      <a:pt x="9" y="5"/>
                      <a:pt x="9" y="4"/>
                    </a:cubicBezTo>
                    <a:cubicBezTo>
                      <a:pt x="9" y="3"/>
                      <a:pt x="8" y="2"/>
                      <a:pt x="7" y="1"/>
                    </a:cubicBezTo>
                    <a:cubicBezTo>
                      <a:pt x="7" y="1"/>
                      <a:pt x="6" y="0"/>
                      <a:pt x="4" y="0"/>
                    </a:cubicBezTo>
                    <a:cubicBezTo>
                      <a:pt x="3" y="0"/>
                      <a:pt x="2" y="1"/>
                      <a:pt x="1" y="1"/>
                    </a:cubicBezTo>
                    <a:cubicBezTo>
                      <a:pt x="1" y="4"/>
                      <a:pt x="1" y="4"/>
                      <a:pt x="1" y="4"/>
                    </a:cubicBezTo>
                    <a:cubicBezTo>
                      <a:pt x="2" y="3"/>
                      <a:pt x="3" y="3"/>
                      <a:pt x="4" y="3"/>
                    </a:cubicBezTo>
                    <a:cubicBezTo>
                      <a:pt x="5" y="3"/>
                      <a:pt x="6" y="3"/>
                      <a:pt x="6" y="4"/>
                    </a:cubicBezTo>
                    <a:cubicBezTo>
                      <a:pt x="6" y="5"/>
                      <a:pt x="5" y="6"/>
                      <a:pt x="4" y="8"/>
                    </a:cubicBezTo>
                    <a:cubicBezTo>
                      <a:pt x="3" y="9"/>
                      <a:pt x="1" y="10"/>
                      <a:pt x="0" y="11"/>
                    </a:cubicBezTo>
                    <a:cubicBezTo>
                      <a:pt x="0" y="13"/>
                      <a:pt x="0" y="13"/>
                      <a:pt x="0" y="13"/>
                    </a:cubicBezTo>
                    <a:close/>
                    <a:moveTo>
                      <a:pt x="12" y="12"/>
                    </a:moveTo>
                    <a:cubicBezTo>
                      <a:pt x="12" y="13"/>
                      <a:pt x="14" y="14"/>
                      <a:pt x="15" y="14"/>
                    </a:cubicBezTo>
                    <a:cubicBezTo>
                      <a:pt x="16" y="14"/>
                      <a:pt x="18" y="13"/>
                      <a:pt x="18" y="12"/>
                    </a:cubicBezTo>
                    <a:cubicBezTo>
                      <a:pt x="19" y="11"/>
                      <a:pt x="19" y="9"/>
                      <a:pt x="19" y="7"/>
                    </a:cubicBezTo>
                    <a:cubicBezTo>
                      <a:pt x="19" y="5"/>
                      <a:pt x="19" y="4"/>
                      <a:pt x="19" y="2"/>
                    </a:cubicBezTo>
                    <a:cubicBezTo>
                      <a:pt x="18" y="1"/>
                      <a:pt x="17" y="0"/>
                      <a:pt x="15" y="0"/>
                    </a:cubicBezTo>
                    <a:cubicBezTo>
                      <a:pt x="13" y="0"/>
                      <a:pt x="12" y="1"/>
                      <a:pt x="11" y="2"/>
                    </a:cubicBezTo>
                    <a:cubicBezTo>
                      <a:pt x="11" y="4"/>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noEditPoints="1"/>
              </p:cNvSpPr>
              <p:nvPr/>
            </p:nvSpPr>
            <p:spPr bwMode="auto">
              <a:xfrm>
                <a:off x="263" y="3316"/>
                <a:ext cx="51" cy="75"/>
              </a:xfrm>
              <a:custGeom>
                <a:avLst/>
                <a:gdLst>
                  <a:gd name="T0" fmla="*/ 1 w 9"/>
                  <a:gd name="T1" fmla="*/ 11 h 13"/>
                  <a:gd name="T2" fmla="*/ 5 w 9"/>
                  <a:gd name="T3" fmla="*/ 13 h 13"/>
                  <a:gd name="T4" fmla="*/ 8 w 9"/>
                  <a:gd name="T5" fmla="*/ 11 h 13"/>
                  <a:gd name="T6" fmla="*/ 9 w 9"/>
                  <a:gd name="T7" fmla="*/ 7 h 13"/>
                  <a:gd name="T8" fmla="*/ 8 w 9"/>
                  <a:gd name="T9" fmla="*/ 2 h 13"/>
                  <a:gd name="T10" fmla="*/ 5 w 9"/>
                  <a:gd name="T11" fmla="*/ 0 h 13"/>
                  <a:gd name="T12" fmla="*/ 1 w 9"/>
                  <a:gd name="T13" fmla="*/ 2 h 13"/>
                  <a:gd name="T14" fmla="*/ 0 w 9"/>
                  <a:gd name="T15" fmla="*/ 6 h 13"/>
                  <a:gd name="T16" fmla="*/ 1 w 9"/>
                  <a:gd name="T17" fmla="*/ 11 h 13"/>
                  <a:gd name="T18" fmla="*/ 5 w 9"/>
                  <a:gd name="T19" fmla="*/ 11 h 13"/>
                  <a:gd name="T20" fmla="*/ 3 w 9"/>
                  <a:gd name="T21" fmla="*/ 6 h 13"/>
                  <a:gd name="T22" fmla="*/ 5 w 9"/>
                  <a:gd name="T23" fmla="*/ 2 h 13"/>
                  <a:gd name="T24" fmla="*/ 7 w 9"/>
                  <a:gd name="T25" fmla="*/ 7 h 13"/>
                  <a:gd name="T26" fmla="*/ 5 w 9"/>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3">
                    <a:moveTo>
                      <a:pt x="1" y="11"/>
                    </a:moveTo>
                    <a:cubicBezTo>
                      <a:pt x="2" y="12"/>
                      <a:pt x="3" y="13"/>
                      <a:pt x="5" y="13"/>
                    </a:cubicBezTo>
                    <a:cubicBezTo>
                      <a:pt x="6" y="13"/>
                      <a:pt x="7" y="12"/>
                      <a:pt x="8" y="11"/>
                    </a:cubicBezTo>
                    <a:cubicBezTo>
                      <a:pt x="9" y="10"/>
                      <a:pt x="9" y="9"/>
                      <a:pt x="9" y="7"/>
                    </a:cubicBezTo>
                    <a:cubicBezTo>
                      <a:pt x="9" y="4"/>
                      <a:pt x="9" y="3"/>
                      <a:pt x="8" y="2"/>
                    </a:cubicBezTo>
                    <a:cubicBezTo>
                      <a:pt x="8" y="0"/>
                      <a:pt x="6" y="0"/>
                      <a:pt x="5" y="0"/>
                    </a:cubicBezTo>
                    <a:cubicBezTo>
                      <a:pt x="3" y="0"/>
                      <a:pt x="2" y="0"/>
                      <a:pt x="1" y="2"/>
                    </a:cubicBezTo>
                    <a:cubicBezTo>
                      <a:pt x="1" y="3"/>
                      <a:pt x="0" y="4"/>
                      <a:pt x="0" y="6"/>
                    </a:cubicBezTo>
                    <a:cubicBezTo>
                      <a:pt x="0" y="9"/>
                      <a:pt x="1" y="10"/>
                      <a:pt x="1" y="11"/>
                    </a:cubicBezTo>
                    <a:close/>
                    <a:moveTo>
                      <a:pt x="5" y="11"/>
                    </a:moveTo>
                    <a:cubicBezTo>
                      <a:pt x="4" y="11"/>
                      <a:pt x="3" y="10"/>
                      <a:pt x="3" y="6"/>
                    </a:cubicBezTo>
                    <a:cubicBezTo>
                      <a:pt x="3" y="3"/>
                      <a:pt x="4" y="2"/>
                      <a:pt x="5" y="2"/>
                    </a:cubicBezTo>
                    <a:cubicBezTo>
                      <a:pt x="6" y="2"/>
                      <a:pt x="7" y="3"/>
                      <a:pt x="7" y="7"/>
                    </a:cubicBezTo>
                    <a:cubicBezTo>
                      <a:pt x="7" y="10"/>
                      <a:pt x="6" y="11"/>
                      <a:pt x="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noEditPoints="1"/>
              </p:cNvSpPr>
              <p:nvPr/>
            </p:nvSpPr>
            <p:spPr bwMode="auto">
              <a:xfrm>
                <a:off x="441" y="732"/>
                <a:ext cx="4985" cy="2624"/>
              </a:xfrm>
              <a:custGeom>
                <a:avLst/>
                <a:gdLst>
                  <a:gd name="T0" fmla="*/ 18 w 869"/>
                  <a:gd name="T1" fmla="*/ 362 h 456"/>
                  <a:gd name="T2" fmla="*/ 36 w 869"/>
                  <a:gd name="T3" fmla="*/ 229 h 456"/>
                  <a:gd name="T4" fmla="*/ 55 w 869"/>
                  <a:gd name="T5" fmla="*/ 136 h 456"/>
                  <a:gd name="T6" fmla="*/ 86 w 869"/>
                  <a:gd name="T7" fmla="*/ 3 h 456"/>
                  <a:gd name="T8" fmla="*/ 73 w 869"/>
                  <a:gd name="T9" fmla="*/ 365 h 456"/>
                  <a:gd name="T10" fmla="*/ 104 w 869"/>
                  <a:gd name="T11" fmla="*/ 272 h 456"/>
                  <a:gd name="T12" fmla="*/ 109 w 869"/>
                  <a:gd name="T13" fmla="*/ 139 h 456"/>
                  <a:gd name="T14" fmla="*/ 128 w 869"/>
                  <a:gd name="T15" fmla="*/ 45 h 456"/>
                  <a:gd name="T16" fmla="*/ 141 w 869"/>
                  <a:gd name="T17" fmla="*/ 410 h 456"/>
                  <a:gd name="T18" fmla="*/ 146 w 869"/>
                  <a:gd name="T19" fmla="*/ 272 h 456"/>
                  <a:gd name="T20" fmla="*/ 177 w 869"/>
                  <a:gd name="T21" fmla="*/ 181 h 456"/>
                  <a:gd name="T22" fmla="*/ 182 w 869"/>
                  <a:gd name="T23" fmla="*/ 48 h 456"/>
                  <a:gd name="T24" fmla="*/ 182 w 869"/>
                  <a:gd name="T25" fmla="*/ 453 h 456"/>
                  <a:gd name="T26" fmla="*/ 213 w 869"/>
                  <a:gd name="T27" fmla="*/ 320 h 456"/>
                  <a:gd name="T28" fmla="*/ 219 w 869"/>
                  <a:gd name="T29" fmla="*/ 181 h 456"/>
                  <a:gd name="T30" fmla="*/ 250 w 869"/>
                  <a:gd name="T31" fmla="*/ 91 h 456"/>
                  <a:gd name="T32" fmla="*/ 237 w 869"/>
                  <a:gd name="T33" fmla="*/ 456 h 456"/>
                  <a:gd name="T34" fmla="*/ 255 w 869"/>
                  <a:gd name="T35" fmla="*/ 365 h 456"/>
                  <a:gd name="T36" fmla="*/ 286 w 869"/>
                  <a:gd name="T37" fmla="*/ 229 h 456"/>
                  <a:gd name="T38" fmla="*/ 291 w 869"/>
                  <a:gd name="T39" fmla="*/ 91 h 456"/>
                  <a:gd name="T40" fmla="*/ 323 w 869"/>
                  <a:gd name="T41" fmla="*/ 0 h 456"/>
                  <a:gd name="T42" fmla="*/ 323 w 869"/>
                  <a:gd name="T43" fmla="*/ 365 h 456"/>
                  <a:gd name="T44" fmla="*/ 328 w 869"/>
                  <a:gd name="T45" fmla="*/ 272 h 456"/>
                  <a:gd name="T46" fmla="*/ 359 w 869"/>
                  <a:gd name="T47" fmla="*/ 139 h 456"/>
                  <a:gd name="T48" fmla="*/ 364 w 869"/>
                  <a:gd name="T49" fmla="*/ 0 h 456"/>
                  <a:gd name="T50" fmla="*/ 377 w 869"/>
                  <a:gd name="T51" fmla="*/ 408 h 456"/>
                  <a:gd name="T52" fmla="*/ 383 w 869"/>
                  <a:gd name="T53" fmla="*/ 274 h 456"/>
                  <a:gd name="T54" fmla="*/ 401 w 869"/>
                  <a:gd name="T55" fmla="*/ 181 h 456"/>
                  <a:gd name="T56" fmla="*/ 432 w 869"/>
                  <a:gd name="T57" fmla="*/ 48 h 456"/>
                  <a:gd name="T58" fmla="*/ 419 w 869"/>
                  <a:gd name="T59" fmla="*/ 408 h 456"/>
                  <a:gd name="T60" fmla="*/ 450 w 869"/>
                  <a:gd name="T61" fmla="*/ 317 h 456"/>
                  <a:gd name="T62" fmla="*/ 455 w 869"/>
                  <a:gd name="T63" fmla="*/ 184 h 456"/>
                  <a:gd name="T64" fmla="*/ 474 w 869"/>
                  <a:gd name="T65" fmla="*/ 91 h 456"/>
                  <a:gd name="T66" fmla="*/ 487 w 869"/>
                  <a:gd name="T67" fmla="*/ 456 h 456"/>
                  <a:gd name="T68" fmla="*/ 492 w 869"/>
                  <a:gd name="T69" fmla="*/ 317 h 456"/>
                  <a:gd name="T70" fmla="*/ 523 w 869"/>
                  <a:gd name="T71" fmla="*/ 227 h 456"/>
                  <a:gd name="T72" fmla="*/ 528 w 869"/>
                  <a:gd name="T73" fmla="*/ 93 h 456"/>
                  <a:gd name="T74" fmla="*/ 546 w 869"/>
                  <a:gd name="T75" fmla="*/ 0 h 456"/>
                  <a:gd name="T76" fmla="*/ 559 w 869"/>
                  <a:gd name="T77" fmla="*/ 362 h 456"/>
                  <a:gd name="T78" fmla="*/ 565 w 869"/>
                  <a:gd name="T79" fmla="*/ 227 h 456"/>
                  <a:gd name="T80" fmla="*/ 596 w 869"/>
                  <a:gd name="T81" fmla="*/ 136 h 456"/>
                  <a:gd name="T82" fmla="*/ 601 w 869"/>
                  <a:gd name="T83" fmla="*/ 3 h 456"/>
                  <a:gd name="T84" fmla="*/ 601 w 869"/>
                  <a:gd name="T85" fmla="*/ 408 h 456"/>
                  <a:gd name="T86" fmla="*/ 632 w 869"/>
                  <a:gd name="T87" fmla="*/ 274 h 456"/>
                  <a:gd name="T88" fmla="*/ 638 w 869"/>
                  <a:gd name="T89" fmla="*/ 136 h 456"/>
                  <a:gd name="T90" fmla="*/ 669 w 869"/>
                  <a:gd name="T91" fmla="*/ 45 h 456"/>
                  <a:gd name="T92" fmla="*/ 656 w 869"/>
                  <a:gd name="T93" fmla="*/ 410 h 456"/>
                  <a:gd name="T94" fmla="*/ 674 w 869"/>
                  <a:gd name="T95" fmla="*/ 317 h 456"/>
                  <a:gd name="T96" fmla="*/ 705 w 869"/>
                  <a:gd name="T97" fmla="*/ 184 h 456"/>
                  <a:gd name="T98" fmla="*/ 710 w 869"/>
                  <a:gd name="T99" fmla="*/ 45 h 456"/>
                  <a:gd name="T100" fmla="*/ 723 w 869"/>
                  <a:gd name="T101" fmla="*/ 453 h 456"/>
                  <a:gd name="T102" fmla="*/ 729 w 869"/>
                  <a:gd name="T103" fmla="*/ 320 h 456"/>
                  <a:gd name="T104" fmla="*/ 747 w 869"/>
                  <a:gd name="T105" fmla="*/ 227 h 456"/>
                  <a:gd name="T106" fmla="*/ 778 w 869"/>
                  <a:gd name="T107" fmla="*/ 93 h 456"/>
                  <a:gd name="T108" fmla="*/ 765 w 869"/>
                  <a:gd name="T109" fmla="*/ 453 h 456"/>
                  <a:gd name="T110" fmla="*/ 783 w 869"/>
                  <a:gd name="T111" fmla="*/ 362 h 456"/>
                  <a:gd name="T112" fmla="*/ 802 w 869"/>
                  <a:gd name="T113" fmla="*/ 229 h 456"/>
                  <a:gd name="T114" fmla="*/ 820 w 869"/>
                  <a:gd name="T115" fmla="*/ 136 h 456"/>
                  <a:gd name="T116" fmla="*/ 851 w 869"/>
                  <a:gd name="T117" fmla="*/ 3 h 456"/>
                  <a:gd name="T118" fmla="*/ 838 w 869"/>
                  <a:gd name="T119" fmla="*/ 365 h 456"/>
                  <a:gd name="T120" fmla="*/ 13 w 869"/>
                  <a:gd name="T121" fmla="*/ 272 h 456"/>
                  <a:gd name="T122" fmla="*/ 856 w 869"/>
                  <a:gd name="T123" fmla="*/ 13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56">
                    <a:moveTo>
                      <a:pt x="18" y="0"/>
                    </a:moveTo>
                    <a:cubicBezTo>
                      <a:pt x="23" y="0"/>
                      <a:pt x="27" y="0"/>
                      <a:pt x="31" y="0"/>
                    </a:cubicBezTo>
                    <a:cubicBezTo>
                      <a:pt x="31" y="1"/>
                      <a:pt x="31" y="2"/>
                      <a:pt x="31" y="3"/>
                    </a:cubicBezTo>
                    <a:cubicBezTo>
                      <a:pt x="27" y="3"/>
                      <a:pt x="23" y="3"/>
                      <a:pt x="18" y="3"/>
                    </a:cubicBezTo>
                    <a:cubicBezTo>
                      <a:pt x="18" y="2"/>
                      <a:pt x="18" y="1"/>
                      <a:pt x="18" y="0"/>
                    </a:cubicBezTo>
                    <a:close/>
                    <a:moveTo>
                      <a:pt x="18" y="45"/>
                    </a:moveTo>
                    <a:cubicBezTo>
                      <a:pt x="23" y="45"/>
                      <a:pt x="27" y="45"/>
                      <a:pt x="31" y="45"/>
                    </a:cubicBezTo>
                    <a:cubicBezTo>
                      <a:pt x="31" y="46"/>
                      <a:pt x="31" y="47"/>
                      <a:pt x="31" y="48"/>
                    </a:cubicBezTo>
                    <a:cubicBezTo>
                      <a:pt x="27" y="48"/>
                      <a:pt x="23" y="48"/>
                      <a:pt x="18" y="48"/>
                    </a:cubicBezTo>
                    <a:cubicBezTo>
                      <a:pt x="18" y="47"/>
                      <a:pt x="18" y="46"/>
                      <a:pt x="18" y="45"/>
                    </a:cubicBezTo>
                    <a:close/>
                    <a:moveTo>
                      <a:pt x="18" y="91"/>
                    </a:moveTo>
                    <a:cubicBezTo>
                      <a:pt x="23" y="91"/>
                      <a:pt x="27" y="91"/>
                      <a:pt x="31" y="91"/>
                    </a:cubicBezTo>
                    <a:cubicBezTo>
                      <a:pt x="31" y="92"/>
                      <a:pt x="31" y="92"/>
                      <a:pt x="31" y="93"/>
                    </a:cubicBezTo>
                    <a:cubicBezTo>
                      <a:pt x="27" y="93"/>
                      <a:pt x="23" y="93"/>
                      <a:pt x="18" y="93"/>
                    </a:cubicBezTo>
                    <a:cubicBezTo>
                      <a:pt x="18" y="92"/>
                      <a:pt x="18" y="92"/>
                      <a:pt x="18" y="91"/>
                    </a:cubicBezTo>
                    <a:close/>
                    <a:moveTo>
                      <a:pt x="18" y="136"/>
                    </a:moveTo>
                    <a:cubicBezTo>
                      <a:pt x="23" y="136"/>
                      <a:pt x="27" y="136"/>
                      <a:pt x="31" y="136"/>
                    </a:cubicBezTo>
                    <a:cubicBezTo>
                      <a:pt x="31" y="137"/>
                      <a:pt x="31" y="138"/>
                      <a:pt x="31" y="139"/>
                    </a:cubicBezTo>
                    <a:cubicBezTo>
                      <a:pt x="27" y="139"/>
                      <a:pt x="23" y="139"/>
                      <a:pt x="18" y="139"/>
                    </a:cubicBezTo>
                    <a:cubicBezTo>
                      <a:pt x="18" y="138"/>
                      <a:pt x="18" y="137"/>
                      <a:pt x="18" y="136"/>
                    </a:cubicBezTo>
                    <a:close/>
                    <a:moveTo>
                      <a:pt x="18" y="181"/>
                    </a:moveTo>
                    <a:cubicBezTo>
                      <a:pt x="23" y="181"/>
                      <a:pt x="27" y="181"/>
                      <a:pt x="31" y="181"/>
                    </a:cubicBezTo>
                    <a:cubicBezTo>
                      <a:pt x="31" y="182"/>
                      <a:pt x="31" y="183"/>
                      <a:pt x="31" y="184"/>
                    </a:cubicBezTo>
                    <a:cubicBezTo>
                      <a:pt x="27" y="184"/>
                      <a:pt x="23" y="184"/>
                      <a:pt x="18" y="184"/>
                    </a:cubicBezTo>
                    <a:cubicBezTo>
                      <a:pt x="18" y="183"/>
                      <a:pt x="18" y="182"/>
                      <a:pt x="18" y="181"/>
                    </a:cubicBezTo>
                    <a:close/>
                    <a:moveTo>
                      <a:pt x="18" y="227"/>
                    </a:moveTo>
                    <a:cubicBezTo>
                      <a:pt x="23" y="227"/>
                      <a:pt x="27" y="227"/>
                      <a:pt x="31" y="227"/>
                    </a:cubicBezTo>
                    <a:cubicBezTo>
                      <a:pt x="31" y="227"/>
                      <a:pt x="31" y="228"/>
                      <a:pt x="31" y="229"/>
                    </a:cubicBezTo>
                    <a:cubicBezTo>
                      <a:pt x="27" y="229"/>
                      <a:pt x="23" y="229"/>
                      <a:pt x="18" y="229"/>
                    </a:cubicBezTo>
                    <a:cubicBezTo>
                      <a:pt x="18" y="228"/>
                      <a:pt x="18" y="227"/>
                      <a:pt x="18" y="227"/>
                    </a:cubicBezTo>
                    <a:close/>
                    <a:moveTo>
                      <a:pt x="18" y="272"/>
                    </a:moveTo>
                    <a:cubicBezTo>
                      <a:pt x="23" y="272"/>
                      <a:pt x="27" y="272"/>
                      <a:pt x="31" y="272"/>
                    </a:cubicBezTo>
                    <a:cubicBezTo>
                      <a:pt x="31" y="273"/>
                      <a:pt x="31" y="274"/>
                      <a:pt x="31" y="274"/>
                    </a:cubicBezTo>
                    <a:cubicBezTo>
                      <a:pt x="27" y="274"/>
                      <a:pt x="23" y="274"/>
                      <a:pt x="18" y="274"/>
                    </a:cubicBezTo>
                    <a:cubicBezTo>
                      <a:pt x="18" y="274"/>
                      <a:pt x="18" y="273"/>
                      <a:pt x="18" y="272"/>
                    </a:cubicBezTo>
                    <a:close/>
                    <a:moveTo>
                      <a:pt x="18" y="317"/>
                    </a:moveTo>
                    <a:cubicBezTo>
                      <a:pt x="23" y="317"/>
                      <a:pt x="27" y="317"/>
                      <a:pt x="31" y="317"/>
                    </a:cubicBezTo>
                    <a:cubicBezTo>
                      <a:pt x="31" y="318"/>
                      <a:pt x="31" y="319"/>
                      <a:pt x="31" y="320"/>
                    </a:cubicBezTo>
                    <a:cubicBezTo>
                      <a:pt x="27" y="320"/>
                      <a:pt x="23" y="320"/>
                      <a:pt x="18" y="320"/>
                    </a:cubicBezTo>
                    <a:cubicBezTo>
                      <a:pt x="18" y="319"/>
                      <a:pt x="18" y="318"/>
                      <a:pt x="18" y="317"/>
                    </a:cubicBezTo>
                    <a:close/>
                    <a:moveTo>
                      <a:pt x="18" y="365"/>
                    </a:moveTo>
                    <a:cubicBezTo>
                      <a:pt x="18" y="364"/>
                      <a:pt x="18" y="363"/>
                      <a:pt x="18" y="362"/>
                    </a:cubicBezTo>
                    <a:cubicBezTo>
                      <a:pt x="23" y="362"/>
                      <a:pt x="27" y="362"/>
                      <a:pt x="31" y="362"/>
                    </a:cubicBezTo>
                    <a:cubicBezTo>
                      <a:pt x="31" y="363"/>
                      <a:pt x="31" y="364"/>
                      <a:pt x="31" y="365"/>
                    </a:cubicBezTo>
                    <a:cubicBezTo>
                      <a:pt x="27" y="365"/>
                      <a:pt x="23" y="365"/>
                      <a:pt x="18" y="365"/>
                    </a:cubicBezTo>
                    <a:close/>
                    <a:moveTo>
                      <a:pt x="18" y="408"/>
                    </a:moveTo>
                    <a:cubicBezTo>
                      <a:pt x="23" y="408"/>
                      <a:pt x="27" y="408"/>
                      <a:pt x="31" y="408"/>
                    </a:cubicBezTo>
                    <a:cubicBezTo>
                      <a:pt x="31" y="409"/>
                      <a:pt x="31" y="409"/>
                      <a:pt x="31" y="410"/>
                    </a:cubicBezTo>
                    <a:cubicBezTo>
                      <a:pt x="27" y="410"/>
                      <a:pt x="23" y="410"/>
                      <a:pt x="18" y="410"/>
                    </a:cubicBezTo>
                    <a:cubicBezTo>
                      <a:pt x="18" y="409"/>
                      <a:pt x="18" y="409"/>
                      <a:pt x="18" y="408"/>
                    </a:cubicBezTo>
                    <a:close/>
                    <a:moveTo>
                      <a:pt x="18" y="453"/>
                    </a:moveTo>
                    <a:cubicBezTo>
                      <a:pt x="23" y="453"/>
                      <a:pt x="27" y="453"/>
                      <a:pt x="31" y="453"/>
                    </a:cubicBezTo>
                    <a:cubicBezTo>
                      <a:pt x="31" y="454"/>
                      <a:pt x="31" y="455"/>
                      <a:pt x="31" y="456"/>
                    </a:cubicBezTo>
                    <a:cubicBezTo>
                      <a:pt x="27" y="456"/>
                      <a:pt x="23" y="456"/>
                      <a:pt x="18" y="456"/>
                    </a:cubicBezTo>
                    <a:cubicBezTo>
                      <a:pt x="18" y="455"/>
                      <a:pt x="18" y="454"/>
                      <a:pt x="18" y="453"/>
                    </a:cubicBezTo>
                    <a:close/>
                    <a:moveTo>
                      <a:pt x="36" y="0"/>
                    </a:moveTo>
                    <a:cubicBezTo>
                      <a:pt x="41" y="0"/>
                      <a:pt x="45" y="0"/>
                      <a:pt x="49" y="0"/>
                    </a:cubicBezTo>
                    <a:cubicBezTo>
                      <a:pt x="49" y="1"/>
                      <a:pt x="49" y="2"/>
                      <a:pt x="49" y="3"/>
                    </a:cubicBezTo>
                    <a:cubicBezTo>
                      <a:pt x="45" y="3"/>
                      <a:pt x="41" y="3"/>
                      <a:pt x="36" y="3"/>
                    </a:cubicBezTo>
                    <a:cubicBezTo>
                      <a:pt x="36" y="2"/>
                      <a:pt x="36" y="1"/>
                      <a:pt x="36" y="0"/>
                    </a:cubicBezTo>
                    <a:close/>
                    <a:moveTo>
                      <a:pt x="36" y="45"/>
                    </a:moveTo>
                    <a:cubicBezTo>
                      <a:pt x="41" y="45"/>
                      <a:pt x="45" y="45"/>
                      <a:pt x="49" y="45"/>
                    </a:cubicBezTo>
                    <a:cubicBezTo>
                      <a:pt x="49" y="46"/>
                      <a:pt x="49" y="47"/>
                      <a:pt x="49" y="48"/>
                    </a:cubicBezTo>
                    <a:cubicBezTo>
                      <a:pt x="45" y="48"/>
                      <a:pt x="41" y="48"/>
                      <a:pt x="36" y="48"/>
                    </a:cubicBezTo>
                    <a:cubicBezTo>
                      <a:pt x="36" y="47"/>
                      <a:pt x="36" y="46"/>
                      <a:pt x="36" y="45"/>
                    </a:cubicBezTo>
                    <a:close/>
                    <a:moveTo>
                      <a:pt x="36" y="91"/>
                    </a:moveTo>
                    <a:cubicBezTo>
                      <a:pt x="41" y="91"/>
                      <a:pt x="45" y="91"/>
                      <a:pt x="49" y="91"/>
                    </a:cubicBezTo>
                    <a:cubicBezTo>
                      <a:pt x="49" y="92"/>
                      <a:pt x="49" y="92"/>
                      <a:pt x="49" y="93"/>
                    </a:cubicBezTo>
                    <a:cubicBezTo>
                      <a:pt x="45" y="93"/>
                      <a:pt x="41" y="93"/>
                      <a:pt x="36" y="93"/>
                    </a:cubicBezTo>
                    <a:cubicBezTo>
                      <a:pt x="36" y="92"/>
                      <a:pt x="36" y="92"/>
                      <a:pt x="36" y="91"/>
                    </a:cubicBezTo>
                    <a:close/>
                    <a:moveTo>
                      <a:pt x="36" y="136"/>
                    </a:moveTo>
                    <a:cubicBezTo>
                      <a:pt x="41" y="136"/>
                      <a:pt x="45" y="136"/>
                      <a:pt x="49" y="136"/>
                    </a:cubicBezTo>
                    <a:cubicBezTo>
                      <a:pt x="49" y="137"/>
                      <a:pt x="49" y="138"/>
                      <a:pt x="49" y="139"/>
                    </a:cubicBezTo>
                    <a:cubicBezTo>
                      <a:pt x="45" y="139"/>
                      <a:pt x="41" y="139"/>
                      <a:pt x="36" y="139"/>
                    </a:cubicBezTo>
                    <a:cubicBezTo>
                      <a:pt x="36" y="138"/>
                      <a:pt x="36" y="137"/>
                      <a:pt x="36" y="136"/>
                    </a:cubicBezTo>
                    <a:close/>
                    <a:moveTo>
                      <a:pt x="36" y="181"/>
                    </a:moveTo>
                    <a:cubicBezTo>
                      <a:pt x="41" y="181"/>
                      <a:pt x="45" y="181"/>
                      <a:pt x="49" y="181"/>
                    </a:cubicBezTo>
                    <a:cubicBezTo>
                      <a:pt x="49" y="182"/>
                      <a:pt x="49" y="183"/>
                      <a:pt x="49" y="184"/>
                    </a:cubicBezTo>
                    <a:cubicBezTo>
                      <a:pt x="45" y="184"/>
                      <a:pt x="41" y="184"/>
                      <a:pt x="36" y="184"/>
                    </a:cubicBezTo>
                    <a:cubicBezTo>
                      <a:pt x="36" y="183"/>
                      <a:pt x="36" y="182"/>
                      <a:pt x="36" y="181"/>
                    </a:cubicBezTo>
                    <a:close/>
                    <a:moveTo>
                      <a:pt x="36" y="227"/>
                    </a:moveTo>
                    <a:cubicBezTo>
                      <a:pt x="41" y="227"/>
                      <a:pt x="45" y="227"/>
                      <a:pt x="49" y="227"/>
                    </a:cubicBezTo>
                    <a:cubicBezTo>
                      <a:pt x="49" y="227"/>
                      <a:pt x="49" y="228"/>
                      <a:pt x="49" y="229"/>
                    </a:cubicBezTo>
                    <a:cubicBezTo>
                      <a:pt x="45" y="229"/>
                      <a:pt x="41" y="229"/>
                      <a:pt x="36" y="229"/>
                    </a:cubicBezTo>
                    <a:cubicBezTo>
                      <a:pt x="36" y="228"/>
                      <a:pt x="36" y="227"/>
                      <a:pt x="36" y="227"/>
                    </a:cubicBezTo>
                    <a:close/>
                    <a:moveTo>
                      <a:pt x="36" y="272"/>
                    </a:moveTo>
                    <a:cubicBezTo>
                      <a:pt x="41" y="272"/>
                      <a:pt x="45" y="272"/>
                      <a:pt x="49" y="272"/>
                    </a:cubicBezTo>
                    <a:cubicBezTo>
                      <a:pt x="49" y="273"/>
                      <a:pt x="49" y="274"/>
                      <a:pt x="49" y="274"/>
                    </a:cubicBezTo>
                    <a:cubicBezTo>
                      <a:pt x="45" y="274"/>
                      <a:pt x="41" y="274"/>
                      <a:pt x="36" y="274"/>
                    </a:cubicBezTo>
                    <a:cubicBezTo>
                      <a:pt x="36" y="274"/>
                      <a:pt x="36" y="273"/>
                      <a:pt x="36" y="272"/>
                    </a:cubicBezTo>
                    <a:close/>
                    <a:moveTo>
                      <a:pt x="36" y="317"/>
                    </a:moveTo>
                    <a:cubicBezTo>
                      <a:pt x="41" y="317"/>
                      <a:pt x="45" y="317"/>
                      <a:pt x="49" y="317"/>
                    </a:cubicBezTo>
                    <a:cubicBezTo>
                      <a:pt x="49" y="318"/>
                      <a:pt x="49" y="319"/>
                      <a:pt x="49" y="320"/>
                    </a:cubicBezTo>
                    <a:cubicBezTo>
                      <a:pt x="45" y="320"/>
                      <a:pt x="41" y="320"/>
                      <a:pt x="36" y="320"/>
                    </a:cubicBezTo>
                    <a:cubicBezTo>
                      <a:pt x="36" y="319"/>
                      <a:pt x="36" y="318"/>
                      <a:pt x="36" y="317"/>
                    </a:cubicBezTo>
                    <a:close/>
                    <a:moveTo>
                      <a:pt x="36" y="365"/>
                    </a:moveTo>
                    <a:cubicBezTo>
                      <a:pt x="36" y="364"/>
                      <a:pt x="36" y="363"/>
                      <a:pt x="36" y="362"/>
                    </a:cubicBezTo>
                    <a:cubicBezTo>
                      <a:pt x="41" y="362"/>
                      <a:pt x="45" y="362"/>
                      <a:pt x="49" y="362"/>
                    </a:cubicBezTo>
                    <a:cubicBezTo>
                      <a:pt x="49" y="363"/>
                      <a:pt x="49" y="364"/>
                      <a:pt x="49" y="365"/>
                    </a:cubicBezTo>
                    <a:cubicBezTo>
                      <a:pt x="45" y="365"/>
                      <a:pt x="41" y="365"/>
                      <a:pt x="36" y="365"/>
                    </a:cubicBezTo>
                    <a:close/>
                    <a:moveTo>
                      <a:pt x="36" y="408"/>
                    </a:moveTo>
                    <a:cubicBezTo>
                      <a:pt x="41" y="408"/>
                      <a:pt x="45" y="408"/>
                      <a:pt x="49" y="408"/>
                    </a:cubicBezTo>
                    <a:cubicBezTo>
                      <a:pt x="49" y="409"/>
                      <a:pt x="49" y="409"/>
                      <a:pt x="49" y="410"/>
                    </a:cubicBezTo>
                    <a:cubicBezTo>
                      <a:pt x="45" y="410"/>
                      <a:pt x="41" y="410"/>
                      <a:pt x="36" y="410"/>
                    </a:cubicBezTo>
                    <a:cubicBezTo>
                      <a:pt x="36" y="409"/>
                      <a:pt x="36" y="409"/>
                      <a:pt x="36" y="408"/>
                    </a:cubicBezTo>
                    <a:close/>
                    <a:moveTo>
                      <a:pt x="36" y="453"/>
                    </a:moveTo>
                    <a:cubicBezTo>
                      <a:pt x="41" y="453"/>
                      <a:pt x="45" y="453"/>
                      <a:pt x="49" y="453"/>
                    </a:cubicBezTo>
                    <a:cubicBezTo>
                      <a:pt x="49" y="454"/>
                      <a:pt x="49" y="455"/>
                      <a:pt x="49" y="456"/>
                    </a:cubicBezTo>
                    <a:cubicBezTo>
                      <a:pt x="45" y="456"/>
                      <a:pt x="41" y="456"/>
                      <a:pt x="36" y="456"/>
                    </a:cubicBezTo>
                    <a:cubicBezTo>
                      <a:pt x="36" y="455"/>
                      <a:pt x="36" y="454"/>
                      <a:pt x="36" y="453"/>
                    </a:cubicBezTo>
                    <a:close/>
                    <a:moveTo>
                      <a:pt x="55" y="0"/>
                    </a:moveTo>
                    <a:cubicBezTo>
                      <a:pt x="59" y="0"/>
                      <a:pt x="63" y="0"/>
                      <a:pt x="68" y="0"/>
                    </a:cubicBezTo>
                    <a:cubicBezTo>
                      <a:pt x="68" y="1"/>
                      <a:pt x="68" y="2"/>
                      <a:pt x="68" y="3"/>
                    </a:cubicBezTo>
                    <a:cubicBezTo>
                      <a:pt x="63" y="3"/>
                      <a:pt x="59" y="3"/>
                      <a:pt x="55" y="3"/>
                    </a:cubicBezTo>
                    <a:cubicBezTo>
                      <a:pt x="55" y="2"/>
                      <a:pt x="55" y="1"/>
                      <a:pt x="55" y="0"/>
                    </a:cubicBezTo>
                    <a:close/>
                    <a:moveTo>
                      <a:pt x="55" y="45"/>
                    </a:moveTo>
                    <a:cubicBezTo>
                      <a:pt x="59" y="45"/>
                      <a:pt x="63" y="45"/>
                      <a:pt x="68" y="45"/>
                    </a:cubicBezTo>
                    <a:cubicBezTo>
                      <a:pt x="68" y="46"/>
                      <a:pt x="68" y="47"/>
                      <a:pt x="68" y="48"/>
                    </a:cubicBezTo>
                    <a:cubicBezTo>
                      <a:pt x="63" y="48"/>
                      <a:pt x="59" y="48"/>
                      <a:pt x="55" y="48"/>
                    </a:cubicBezTo>
                    <a:cubicBezTo>
                      <a:pt x="55" y="47"/>
                      <a:pt x="55" y="46"/>
                      <a:pt x="55" y="45"/>
                    </a:cubicBezTo>
                    <a:close/>
                    <a:moveTo>
                      <a:pt x="55" y="91"/>
                    </a:moveTo>
                    <a:cubicBezTo>
                      <a:pt x="59" y="91"/>
                      <a:pt x="63" y="91"/>
                      <a:pt x="68" y="91"/>
                    </a:cubicBezTo>
                    <a:cubicBezTo>
                      <a:pt x="68" y="92"/>
                      <a:pt x="68" y="92"/>
                      <a:pt x="68" y="93"/>
                    </a:cubicBezTo>
                    <a:cubicBezTo>
                      <a:pt x="63" y="93"/>
                      <a:pt x="59" y="93"/>
                      <a:pt x="55" y="93"/>
                    </a:cubicBezTo>
                    <a:cubicBezTo>
                      <a:pt x="55" y="92"/>
                      <a:pt x="55" y="92"/>
                      <a:pt x="55" y="91"/>
                    </a:cubicBezTo>
                    <a:close/>
                    <a:moveTo>
                      <a:pt x="55" y="136"/>
                    </a:moveTo>
                    <a:cubicBezTo>
                      <a:pt x="59" y="136"/>
                      <a:pt x="63" y="136"/>
                      <a:pt x="68" y="136"/>
                    </a:cubicBezTo>
                    <a:cubicBezTo>
                      <a:pt x="68" y="137"/>
                      <a:pt x="68" y="138"/>
                      <a:pt x="68" y="139"/>
                    </a:cubicBezTo>
                    <a:cubicBezTo>
                      <a:pt x="63" y="139"/>
                      <a:pt x="59" y="139"/>
                      <a:pt x="55" y="139"/>
                    </a:cubicBezTo>
                    <a:cubicBezTo>
                      <a:pt x="55" y="138"/>
                      <a:pt x="55" y="137"/>
                      <a:pt x="55" y="136"/>
                    </a:cubicBezTo>
                    <a:close/>
                    <a:moveTo>
                      <a:pt x="55" y="181"/>
                    </a:moveTo>
                    <a:cubicBezTo>
                      <a:pt x="59" y="181"/>
                      <a:pt x="63" y="181"/>
                      <a:pt x="68" y="181"/>
                    </a:cubicBezTo>
                    <a:cubicBezTo>
                      <a:pt x="68" y="182"/>
                      <a:pt x="68" y="183"/>
                      <a:pt x="68" y="184"/>
                    </a:cubicBezTo>
                    <a:cubicBezTo>
                      <a:pt x="63" y="184"/>
                      <a:pt x="59" y="184"/>
                      <a:pt x="55" y="184"/>
                    </a:cubicBezTo>
                    <a:cubicBezTo>
                      <a:pt x="55" y="183"/>
                      <a:pt x="55" y="182"/>
                      <a:pt x="55" y="181"/>
                    </a:cubicBezTo>
                    <a:close/>
                    <a:moveTo>
                      <a:pt x="55" y="227"/>
                    </a:moveTo>
                    <a:cubicBezTo>
                      <a:pt x="59" y="227"/>
                      <a:pt x="63" y="227"/>
                      <a:pt x="68" y="227"/>
                    </a:cubicBezTo>
                    <a:cubicBezTo>
                      <a:pt x="68" y="227"/>
                      <a:pt x="68" y="228"/>
                      <a:pt x="68" y="229"/>
                    </a:cubicBezTo>
                    <a:cubicBezTo>
                      <a:pt x="63" y="229"/>
                      <a:pt x="59" y="229"/>
                      <a:pt x="55" y="229"/>
                    </a:cubicBezTo>
                    <a:cubicBezTo>
                      <a:pt x="55" y="228"/>
                      <a:pt x="55" y="227"/>
                      <a:pt x="55" y="227"/>
                    </a:cubicBezTo>
                    <a:close/>
                    <a:moveTo>
                      <a:pt x="55" y="272"/>
                    </a:moveTo>
                    <a:cubicBezTo>
                      <a:pt x="59" y="272"/>
                      <a:pt x="63" y="272"/>
                      <a:pt x="68" y="272"/>
                    </a:cubicBezTo>
                    <a:cubicBezTo>
                      <a:pt x="68" y="273"/>
                      <a:pt x="68" y="274"/>
                      <a:pt x="68" y="274"/>
                    </a:cubicBezTo>
                    <a:cubicBezTo>
                      <a:pt x="63" y="274"/>
                      <a:pt x="59" y="274"/>
                      <a:pt x="55" y="274"/>
                    </a:cubicBezTo>
                    <a:cubicBezTo>
                      <a:pt x="55" y="274"/>
                      <a:pt x="55" y="273"/>
                      <a:pt x="55" y="272"/>
                    </a:cubicBezTo>
                    <a:close/>
                    <a:moveTo>
                      <a:pt x="55" y="317"/>
                    </a:moveTo>
                    <a:cubicBezTo>
                      <a:pt x="59" y="317"/>
                      <a:pt x="63" y="317"/>
                      <a:pt x="68" y="317"/>
                    </a:cubicBezTo>
                    <a:cubicBezTo>
                      <a:pt x="68" y="318"/>
                      <a:pt x="68" y="319"/>
                      <a:pt x="68" y="320"/>
                    </a:cubicBezTo>
                    <a:cubicBezTo>
                      <a:pt x="63" y="320"/>
                      <a:pt x="59" y="320"/>
                      <a:pt x="55" y="320"/>
                    </a:cubicBezTo>
                    <a:cubicBezTo>
                      <a:pt x="55" y="319"/>
                      <a:pt x="55" y="318"/>
                      <a:pt x="55" y="317"/>
                    </a:cubicBezTo>
                    <a:close/>
                    <a:moveTo>
                      <a:pt x="55" y="365"/>
                    </a:moveTo>
                    <a:cubicBezTo>
                      <a:pt x="55" y="364"/>
                      <a:pt x="55" y="363"/>
                      <a:pt x="55" y="362"/>
                    </a:cubicBezTo>
                    <a:cubicBezTo>
                      <a:pt x="59" y="362"/>
                      <a:pt x="63" y="362"/>
                      <a:pt x="68" y="362"/>
                    </a:cubicBezTo>
                    <a:cubicBezTo>
                      <a:pt x="68" y="363"/>
                      <a:pt x="68" y="364"/>
                      <a:pt x="68" y="365"/>
                    </a:cubicBezTo>
                    <a:cubicBezTo>
                      <a:pt x="63" y="365"/>
                      <a:pt x="59" y="365"/>
                      <a:pt x="55" y="365"/>
                    </a:cubicBezTo>
                    <a:close/>
                    <a:moveTo>
                      <a:pt x="55" y="408"/>
                    </a:moveTo>
                    <a:cubicBezTo>
                      <a:pt x="59" y="408"/>
                      <a:pt x="63" y="408"/>
                      <a:pt x="68" y="408"/>
                    </a:cubicBezTo>
                    <a:cubicBezTo>
                      <a:pt x="68" y="409"/>
                      <a:pt x="68" y="409"/>
                      <a:pt x="68" y="410"/>
                    </a:cubicBezTo>
                    <a:cubicBezTo>
                      <a:pt x="63" y="410"/>
                      <a:pt x="59" y="410"/>
                      <a:pt x="55" y="410"/>
                    </a:cubicBezTo>
                    <a:cubicBezTo>
                      <a:pt x="55" y="409"/>
                      <a:pt x="55" y="409"/>
                      <a:pt x="55" y="408"/>
                    </a:cubicBezTo>
                    <a:close/>
                    <a:moveTo>
                      <a:pt x="55" y="453"/>
                    </a:moveTo>
                    <a:cubicBezTo>
                      <a:pt x="59" y="453"/>
                      <a:pt x="63" y="453"/>
                      <a:pt x="68" y="453"/>
                    </a:cubicBezTo>
                    <a:cubicBezTo>
                      <a:pt x="68" y="454"/>
                      <a:pt x="68" y="455"/>
                      <a:pt x="68" y="456"/>
                    </a:cubicBezTo>
                    <a:cubicBezTo>
                      <a:pt x="63" y="456"/>
                      <a:pt x="59" y="456"/>
                      <a:pt x="55" y="456"/>
                    </a:cubicBezTo>
                    <a:cubicBezTo>
                      <a:pt x="55" y="455"/>
                      <a:pt x="55" y="454"/>
                      <a:pt x="55" y="453"/>
                    </a:cubicBezTo>
                    <a:close/>
                    <a:moveTo>
                      <a:pt x="73" y="0"/>
                    </a:moveTo>
                    <a:cubicBezTo>
                      <a:pt x="77" y="0"/>
                      <a:pt x="82" y="0"/>
                      <a:pt x="86" y="0"/>
                    </a:cubicBezTo>
                    <a:cubicBezTo>
                      <a:pt x="86" y="1"/>
                      <a:pt x="86" y="2"/>
                      <a:pt x="86" y="3"/>
                    </a:cubicBezTo>
                    <a:cubicBezTo>
                      <a:pt x="82" y="3"/>
                      <a:pt x="77" y="3"/>
                      <a:pt x="73" y="3"/>
                    </a:cubicBezTo>
                    <a:cubicBezTo>
                      <a:pt x="73" y="2"/>
                      <a:pt x="73" y="1"/>
                      <a:pt x="73" y="0"/>
                    </a:cubicBezTo>
                    <a:close/>
                    <a:moveTo>
                      <a:pt x="73" y="45"/>
                    </a:moveTo>
                    <a:cubicBezTo>
                      <a:pt x="77" y="45"/>
                      <a:pt x="82" y="45"/>
                      <a:pt x="86" y="45"/>
                    </a:cubicBezTo>
                    <a:cubicBezTo>
                      <a:pt x="86" y="46"/>
                      <a:pt x="86" y="47"/>
                      <a:pt x="86" y="48"/>
                    </a:cubicBezTo>
                    <a:cubicBezTo>
                      <a:pt x="82" y="48"/>
                      <a:pt x="77" y="48"/>
                      <a:pt x="73" y="48"/>
                    </a:cubicBezTo>
                    <a:cubicBezTo>
                      <a:pt x="73" y="47"/>
                      <a:pt x="73" y="46"/>
                      <a:pt x="73" y="45"/>
                    </a:cubicBezTo>
                    <a:close/>
                    <a:moveTo>
                      <a:pt x="73" y="91"/>
                    </a:moveTo>
                    <a:cubicBezTo>
                      <a:pt x="77" y="91"/>
                      <a:pt x="82" y="91"/>
                      <a:pt x="86" y="91"/>
                    </a:cubicBezTo>
                    <a:cubicBezTo>
                      <a:pt x="86" y="92"/>
                      <a:pt x="86" y="92"/>
                      <a:pt x="86" y="93"/>
                    </a:cubicBezTo>
                    <a:cubicBezTo>
                      <a:pt x="82" y="93"/>
                      <a:pt x="77" y="93"/>
                      <a:pt x="73" y="93"/>
                    </a:cubicBezTo>
                    <a:cubicBezTo>
                      <a:pt x="73" y="92"/>
                      <a:pt x="73" y="92"/>
                      <a:pt x="73" y="91"/>
                    </a:cubicBezTo>
                    <a:close/>
                    <a:moveTo>
                      <a:pt x="73" y="136"/>
                    </a:moveTo>
                    <a:cubicBezTo>
                      <a:pt x="77" y="136"/>
                      <a:pt x="82" y="136"/>
                      <a:pt x="86" y="136"/>
                    </a:cubicBezTo>
                    <a:cubicBezTo>
                      <a:pt x="86" y="137"/>
                      <a:pt x="86" y="138"/>
                      <a:pt x="86" y="139"/>
                    </a:cubicBezTo>
                    <a:cubicBezTo>
                      <a:pt x="82" y="139"/>
                      <a:pt x="77" y="139"/>
                      <a:pt x="73" y="139"/>
                    </a:cubicBezTo>
                    <a:cubicBezTo>
                      <a:pt x="73" y="138"/>
                      <a:pt x="73" y="137"/>
                      <a:pt x="73" y="136"/>
                    </a:cubicBezTo>
                    <a:close/>
                    <a:moveTo>
                      <a:pt x="73" y="181"/>
                    </a:moveTo>
                    <a:cubicBezTo>
                      <a:pt x="77" y="181"/>
                      <a:pt x="82" y="181"/>
                      <a:pt x="86" y="181"/>
                    </a:cubicBezTo>
                    <a:cubicBezTo>
                      <a:pt x="86" y="182"/>
                      <a:pt x="86" y="183"/>
                      <a:pt x="86" y="184"/>
                    </a:cubicBezTo>
                    <a:cubicBezTo>
                      <a:pt x="82" y="184"/>
                      <a:pt x="77" y="184"/>
                      <a:pt x="73" y="184"/>
                    </a:cubicBezTo>
                    <a:cubicBezTo>
                      <a:pt x="73" y="183"/>
                      <a:pt x="73" y="182"/>
                      <a:pt x="73" y="181"/>
                    </a:cubicBezTo>
                    <a:close/>
                    <a:moveTo>
                      <a:pt x="73" y="227"/>
                    </a:moveTo>
                    <a:cubicBezTo>
                      <a:pt x="77" y="227"/>
                      <a:pt x="82" y="227"/>
                      <a:pt x="86" y="227"/>
                    </a:cubicBezTo>
                    <a:cubicBezTo>
                      <a:pt x="86" y="227"/>
                      <a:pt x="86" y="228"/>
                      <a:pt x="86" y="229"/>
                    </a:cubicBezTo>
                    <a:cubicBezTo>
                      <a:pt x="82" y="229"/>
                      <a:pt x="77" y="229"/>
                      <a:pt x="73" y="229"/>
                    </a:cubicBezTo>
                    <a:cubicBezTo>
                      <a:pt x="73" y="228"/>
                      <a:pt x="73" y="227"/>
                      <a:pt x="73" y="227"/>
                    </a:cubicBezTo>
                    <a:close/>
                    <a:moveTo>
                      <a:pt x="73" y="272"/>
                    </a:moveTo>
                    <a:cubicBezTo>
                      <a:pt x="77" y="272"/>
                      <a:pt x="82" y="272"/>
                      <a:pt x="86" y="272"/>
                    </a:cubicBezTo>
                    <a:cubicBezTo>
                      <a:pt x="86" y="273"/>
                      <a:pt x="86" y="274"/>
                      <a:pt x="86" y="274"/>
                    </a:cubicBezTo>
                    <a:cubicBezTo>
                      <a:pt x="82" y="274"/>
                      <a:pt x="77" y="274"/>
                      <a:pt x="73" y="274"/>
                    </a:cubicBezTo>
                    <a:cubicBezTo>
                      <a:pt x="73" y="274"/>
                      <a:pt x="73" y="273"/>
                      <a:pt x="73" y="272"/>
                    </a:cubicBezTo>
                    <a:close/>
                    <a:moveTo>
                      <a:pt x="73" y="317"/>
                    </a:moveTo>
                    <a:cubicBezTo>
                      <a:pt x="77" y="317"/>
                      <a:pt x="82" y="317"/>
                      <a:pt x="86" y="317"/>
                    </a:cubicBezTo>
                    <a:cubicBezTo>
                      <a:pt x="86" y="318"/>
                      <a:pt x="86" y="319"/>
                      <a:pt x="86" y="320"/>
                    </a:cubicBezTo>
                    <a:cubicBezTo>
                      <a:pt x="82" y="320"/>
                      <a:pt x="77" y="320"/>
                      <a:pt x="73" y="320"/>
                    </a:cubicBezTo>
                    <a:cubicBezTo>
                      <a:pt x="73" y="319"/>
                      <a:pt x="73" y="318"/>
                      <a:pt x="73" y="317"/>
                    </a:cubicBezTo>
                    <a:close/>
                    <a:moveTo>
                      <a:pt x="73" y="365"/>
                    </a:moveTo>
                    <a:cubicBezTo>
                      <a:pt x="73" y="364"/>
                      <a:pt x="73" y="363"/>
                      <a:pt x="73" y="362"/>
                    </a:cubicBezTo>
                    <a:cubicBezTo>
                      <a:pt x="77" y="362"/>
                      <a:pt x="82" y="362"/>
                      <a:pt x="86" y="362"/>
                    </a:cubicBezTo>
                    <a:cubicBezTo>
                      <a:pt x="86" y="363"/>
                      <a:pt x="86" y="364"/>
                      <a:pt x="86" y="365"/>
                    </a:cubicBezTo>
                    <a:cubicBezTo>
                      <a:pt x="82" y="365"/>
                      <a:pt x="77" y="365"/>
                      <a:pt x="73" y="365"/>
                    </a:cubicBezTo>
                    <a:close/>
                    <a:moveTo>
                      <a:pt x="73" y="408"/>
                    </a:moveTo>
                    <a:cubicBezTo>
                      <a:pt x="77" y="408"/>
                      <a:pt x="82" y="408"/>
                      <a:pt x="86" y="408"/>
                    </a:cubicBezTo>
                    <a:cubicBezTo>
                      <a:pt x="86" y="409"/>
                      <a:pt x="86" y="409"/>
                      <a:pt x="86" y="410"/>
                    </a:cubicBezTo>
                    <a:cubicBezTo>
                      <a:pt x="82" y="410"/>
                      <a:pt x="77" y="410"/>
                      <a:pt x="73" y="410"/>
                    </a:cubicBezTo>
                    <a:cubicBezTo>
                      <a:pt x="73" y="409"/>
                      <a:pt x="73" y="409"/>
                      <a:pt x="73" y="408"/>
                    </a:cubicBezTo>
                    <a:close/>
                    <a:moveTo>
                      <a:pt x="73" y="453"/>
                    </a:moveTo>
                    <a:cubicBezTo>
                      <a:pt x="77" y="453"/>
                      <a:pt x="82" y="453"/>
                      <a:pt x="86" y="453"/>
                    </a:cubicBezTo>
                    <a:cubicBezTo>
                      <a:pt x="86" y="454"/>
                      <a:pt x="86" y="455"/>
                      <a:pt x="86" y="456"/>
                    </a:cubicBezTo>
                    <a:cubicBezTo>
                      <a:pt x="82" y="456"/>
                      <a:pt x="77" y="456"/>
                      <a:pt x="73" y="456"/>
                    </a:cubicBezTo>
                    <a:cubicBezTo>
                      <a:pt x="73" y="455"/>
                      <a:pt x="73" y="454"/>
                      <a:pt x="73" y="453"/>
                    </a:cubicBezTo>
                    <a:close/>
                    <a:moveTo>
                      <a:pt x="91" y="0"/>
                    </a:moveTo>
                    <a:cubicBezTo>
                      <a:pt x="95" y="0"/>
                      <a:pt x="100" y="0"/>
                      <a:pt x="104" y="0"/>
                    </a:cubicBezTo>
                    <a:cubicBezTo>
                      <a:pt x="104" y="1"/>
                      <a:pt x="104" y="2"/>
                      <a:pt x="104" y="3"/>
                    </a:cubicBezTo>
                    <a:cubicBezTo>
                      <a:pt x="100" y="3"/>
                      <a:pt x="95" y="3"/>
                      <a:pt x="91" y="3"/>
                    </a:cubicBezTo>
                    <a:cubicBezTo>
                      <a:pt x="91" y="2"/>
                      <a:pt x="91" y="1"/>
                      <a:pt x="91" y="0"/>
                    </a:cubicBezTo>
                    <a:close/>
                    <a:moveTo>
                      <a:pt x="91" y="45"/>
                    </a:moveTo>
                    <a:cubicBezTo>
                      <a:pt x="95" y="45"/>
                      <a:pt x="100" y="45"/>
                      <a:pt x="104" y="45"/>
                    </a:cubicBezTo>
                    <a:cubicBezTo>
                      <a:pt x="104" y="46"/>
                      <a:pt x="104" y="47"/>
                      <a:pt x="104" y="48"/>
                    </a:cubicBezTo>
                    <a:cubicBezTo>
                      <a:pt x="100" y="48"/>
                      <a:pt x="95" y="48"/>
                      <a:pt x="91" y="48"/>
                    </a:cubicBezTo>
                    <a:cubicBezTo>
                      <a:pt x="91" y="47"/>
                      <a:pt x="91" y="46"/>
                      <a:pt x="91" y="45"/>
                    </a:cubicBezTo>
                    <a:close/>
                    <a:moveTo>
                      <a:pt x="91" y="91"/>
                    </a:moveTo>
                    <a:cubicBezTo>
                      <a:pt x="95" y="91"/>
                      <a:pt x="100" y="91"/>
                      <a:pt x="104" y="91"/>
                    </a:cubicBezTo>
                    <a:cubicBezTo>
                      <a:pt x="104" y="92"/>
                      <a:pt x="104" y="92"/>
                      <a:pt x="104" y="93"/>
                    </a:cubicBezTo>
                    <a:cubicBezTo>
                      <a:pt x="100" y="93"/>
                      <a:pt x="95" y="93"/>
                      <a:pt x="91" y="93"/>
                    </a:cubicBezTo>
                    <a:cubicBezTo>
                      <a:pt x="91" y="92"/>
                      <a:pt x="91" y="92"/>
                      <a:pt x="91" y="91"/>
                    </a:cubicBezTo>
                    <a:close/>
                    <a:moveTo>
                      <a:pt x="91" y="136"/>
                    </a:moveTo>
                    <a:cubicBezTo>
                      <a:pt x="95" y="136"/>
                      <a:pt x="100" y="136"/>
                      <a:pt x="104" y="136"/>
                    </a:cubicBezTo>
                    <a:cubicBezTo>
                      <a:pt x="104" y="137"/>
                      <a:pt x="104" y="138"/>
                      <a:pt x="104" y="139"/>
                    </a:cubicBezTo>
                    <a:cubicBezTo>
                      <a:pt x="100" y="139"/>
                      <a:pt x="95" y="139"/>
                      <a:pt x="91" y="139"/>
                    </a:cubicBezTo>
                    <a:cubicBezTo>
                      <a:pt x="91" y="138"/>
                      <a:pt x="91" y="137"/>
                      <a:pt x="91" y="136"/>
                    </a:cubicBezTo>
                    <a:close/>
                    <a:moveTo>
                      <a:pt x="91" y="181"/>
                    </a:moveTo>
                    <a:cubicBezTo>
                      <a:pt x="95" y="181"/>
                      <a:pt x="100" y="181"/>
                      <a:pt x="104" y="181"/>
                    </a:cubicBezTo>
                    <a:cubicBezTo>
                      <a:pt x="104" y="182"/>
                      <a:pt x="104" y="183"/>
                      <a:pt x="104" y="184"/>
                    </a:cubicBezTo>
                    <a:cubicBezTo>
                      <a:pt x="100" y="184"/>
                      <a:pt x="95" y="184"/>
                      <a:pt x="91" y="184"/>
                    </a:cubicBezTo>
                    <a:cubicBezTo>
                      <a:pt x="91" y="183"/>
                      <a:pt x="91" y="182"/>
                      <a:pt x="91" y="181"/>
                    </a:cubicBezTo>
                    <a:close/>
                    <a:moveTo>
                      <a:pt x="91" y="227"/>
                    </a:moveTo>
                    <a:cubicBezTo>
                      <a:pt x="95" y="227"/>
                      <a:pt x="100" y="227"/>
                      <a:pt x="104" y="227"/>
                    </a:cubicBezTo>
                    <a:cubicBezTo>
                      <a:pt x="104" y="227"/>
                      <a:pt x="104" y="228"/>
                      <a:pt x="104" y="229"/>
                    </a:cubicBezTo>
                    <a:cubicBezTo>
                      <a:pt x="100" y="229"/>
                      <a:pt x="95" y="229"/>
                      <a:pt x="91" y="229"/>
                    </a:cubicBezTo>
                    <a:cubicBezTo>
                      <a:pt x="91" y="228"/>
                      <a:pt x="91" y="227"/>
                      <a:pt x="91" y="227"/>
                    </a:cubicBezTo>
                    <a:close/>
                    <a:moveTo>
                      <a:pt x="91" y="272"/>
                    </a:moveTo>
                    <a:cubicBezTo>
                      <a:pt x="95" y="272"/>
                      <a:pt x="100" y="272"/>
                      <a:pt x="104" y="272"/>
                    </a:cubicBezTo>
                    <a:cubicBezTo>
                      <a:pt x="104" y="273"/>
                      <a:pt x="104" y="274"/>
                      <a:pt x="104" y="274"/>
                    </a:cubicBezTo>
                    <a:cubicBezTo>
                      <a:pt x="100" y="274"/>
                      <a:pt x="95" y="274"/>
                      <a:pt x="91" y="274"/>
                    </a:cubicBezTo>
                    <a:cubicBezTo>
                      <a:pt x="91" y="274"/>
                      <a:pt x="91" y="273"/>
                      <a:pt x="91" y="272"/>
                    </a:cubicBezTo>
                    <a:close/>
                    <a:moveTo>
                      <a:pt x="91" y="317"/>
                    </a:moveTo>
                    <a:cubicBezTo>
                      <a:pt x="95" y="317"/>
                      <a:pt x="100" y="317"/>
                      <a:pt x="104" y="317"/>
                    </a:cubicBezTo>
                    <a:cubicBezTo>
                      <a:pt x="104" y="318"/>
                      <a:pt x="104" y="319"/>
                      <a:pt x="104" y="320"/>
                    </a:cubicBezTo>
                    <a:cubicBezTo>
                      <a:pt x="100" y="320"/>
                      <a:pt x="95" y="320"/>
                      <a:pt x="91" y="320"/>
                    </a:cubicBezTo>
                    <a:cubicBezTo>
                      <a:pt x="91" y="319"/>
                      <a:pt x="91" y="318"/>
                      <a:pt x="91" y="317"/>
                    </a:cubicBezTo>
                    <a:close/>
                    <a:moveTo>
                      <a:pt x="91" y="365"/>
                    </a:moveTo>
                    <a:cubicBezTo>
                      <a:pt x="91" y="364"/>
                      <a:pt x="91" y="363"/>
                      <a:pt x="91" y="362"/>
                    </a:cubicBezTo>
                    <a:cubicBezTo>
                      <a:pt x="95" y="362"/>
                      <a:pt x="100" y="362"/>
                      <a:pt x="104" y="362"/>
                    </a:cubicBezTo>
                    <a:cubicBezTo>
                      <a:pt x="104" y="363"/>
                      <a:pt x="104" y="364"/>
                      <a:pt x="104" y="365"/>
                    </a:cubicBezTo>
                    <a:cubicBezTo>
                      <a:pt x="100" y="365"/>
                      <a:pt x="95" y="365"/>
                      <a:pt x="91" y="365"/>
                    </a:cubicBezTo>
                    <a:close/>
                    <a:moveTo>
                      <a:pt x="91" y="408"/>
                    </a:moveTo>
                    <a:cubicBezTo>
                      <a:pt x="95" y="408"/>
                      <a:pt x="100" y="408"/>
                      <a:pt x="104" y="408"/>
                    </a:cubicBezTo>
                    <a:cubicBezTo>
                      <a:pt x="104" y="409"/>
                      <a:pt x="104" y="409"/>
                      <a:pt x="104" y="410"/>
                    </a:cubicBezTo>
                    <a:cubicBezTo>
                      <a:pt x="100" y="410"/>
                      <a:pt x="95" y="410"/>
                      <a:pt x="91" y="410"/>
                    </a:cubicBezTo>
                    <a:cubicBezTo>
                      <a:pt x="91" y="409"/>
                      <a:pt x="91" y="409"/>
                      <a:pt x="91" y="408"/>
                    </a:cubicBezTo>
                    <a:close/>
                    <a:moveTo>
                      <a:pt x="91" y="453"/>
                    </a:moveTo>
                    <a:cubicBezTo>
                      <a:pt x="95" y="453"/>
                      <a:pt x="100" y="453"/>
                      <a:pt x="104" y="453"/>
                    </a:cubicBezTo>
                    <a:cubicBezTo>
                      <a:pt x="104" y="454"/>
                      <a:pt x="104" y="455"/>
                      <a:pt x="104" y="456"/>
                    </a:cubicBezTo>
                    <a:cubicBezTo>
                      <a:pt x="100" y="456"/>
                      <a:pt x="95" y="456"/>
                      <a:pt x="91" y="456"/>
                    </a:cubicBezTo>
                    <a:cubicBezTo>
                      <a:pt x="91" y="455"/>
                      <a:pt x="91" y="454"/>
                      <a:pt x="91" y="453"/>
                    </a:cubicBezTo>
                    <a:close/>
                    <a:moveTo>
                      <a:pt x="109" y="0"/>
                    </a:moveTo>
                    <a:cubicBezTo>
                      <a:pt x="114" y="0"/>
                      <a:pt x="118" y="0"/>
                      <a:pt x="122" y="0"/>
                    </a:cubicBezTo>
                    <a:cubicBezTo>
                      <a:pt x="122" y="1"/>
                      <a:pt x="122" y="2"/>
                      <a:pt x="122" y="3"/>
                    </a:cubicBezTo>
                    <a:cubicBezTo>
                      <a:pt x="118" y="3"/>
                      <a:pt x="114" y="3"/>
                      <a:pt x="109" y="3"/>
                    </a:cubicBezTo>
                    <a:cubicBezTo>
                      <a:pt x="109" y="2"/>
                      <a:pt x="109" y="1"/>
                      <a:pt x="109" y="0"/>
                    </a:cubicBezTo>
                    <a:close/>
                    <a:moveTo>
                      <a:pt x="109" y="45"/>
                    </a:moveTo>
                    <a:cubicBezTo>
                      <a:pt x="114" y="45"/>
                      <a:pt x="118" y="45"/>
                      <a:pt x="122" y="45"/>
                    </a:cubicBezTo>
                    <a:cubicBezTo>
                      <a:pt x="122" y="46"/>
                      <a:pt x="122" y="47"/>
                      <a:pt x="122" y="48"/>
                    </a:cubicBezTo>
                    <a:cubicBezTo>
                      <a:pt x="118" y="48"/>
                      <a:pt x="114" y="48"/>
                      <a:pt x="109" y="48"/>
                    </a:cubicBezTo>
                    <a:cubicBezTo>
                      <a:pt x="109" y="47"/>
                      <a:pt x="109" y="46"/>
                      <a:pt x="109" y="45"/>
                    </a:cubicBezTo>
                    <a:close/>
                    <a:moveTo>
                      <a:pt x="109" y="91"/>
                    </a:moveTo>
                    <a:cubicBezTo>
                      <a:pt x="114" y="91"/>
                      <a:pt x="118" y="91"/>
                      <a:pt x="122" y="91"/>
                    </a:cubicBezTo>
                    <a:cubicBezTo>
                      <a:pt x="122" y="92"/>
                      <a:pt x="122" y="92"/>
                      <a:pt x="122" y="93"/>
                    </a:cubicBezTo>
                    <a:cubicBezTo>
                      <a:pt x="118" y="93"/>
                      <a:pt x="114" y="93"/>
                      <a:pt x="109" y="93"/>
                    </a:cubicBezTo>
                    <a:cubicBezTo>
                      <a:pt x="109" y="92"/>
                      <a:pt x="109" y="92"/>
                      <a:pt x="109" y="91"/>
                    </a:cubicBezTo>
                    <a:close/>
                    <a:moveTo>
                      <a:pt x="109" y="136"/>
                    </a:moveTo>
                    <a:cubicBezTo>
                      <a:pt x="114" y="136"/>
                      <a:pt x="118" y="136"/>
                      <a:pt x="122" y="136"/>
                    </a:cubicBezTo>
                    <a:cubicBezTo>
                      <a:pt x="122" y="137"/>
                      <a:pt x="122" y="138"/>
                      <a:pt x="122" y="139"/>
                    </a:cubicBezTo>
                    <a:cubicBezTo>
                      <a:pt x="118" y="139"/>
                      <a:pt x="114" y="139"/>
                      <a:pt x="109" y="139"/>
                    </a:cubicBezTo>
                    <a:cubicBezTo>
                      <a:pt x="109" y="138"/>
                      <a:pt x="109" y="137"/>
                      <a:pt x="109" y="136"/>
                    </a:cubicBezTo>
                    <a:close/>
                    <a:moveTo>
                      <a:pt x="109" y="181"/>
                    </a:moveTo>
                    <a:cubicBezTo>
                      <a:pt x="114" y="181"/>
                      <a:pt x="118" y="181"/>
                      <a:pt x="122" y="181"/>
                    </a:cubicBezTo>
                    <a:cubicBezTo>
                      <a:pt x="122" y="182"/>
                      <a:pt x="122" y="183"/>
                      <a:pt x="122" y="184"/>
                    </a:cubicBezTo>
                    <a:cubicBezTo>
                      <a:pt x="118" y="184"/>
                      <a:pt x="114" y="184"/>
                      <a:pt x="109" y="184"/>
                    </a:cubicBezTo>
                    <a:cubicBezTo>
                      <a:pt x="109" y="183"/>
                      <a:pt x="109" y="182"/>
                      <a:pt x="109" y="181"/>
                    </a:cubicBezTo>
                    <a:close/>
                    <a:moveTo>
                      <a:pt x="109" y="227"/>
                    </a:moveTo>
                    <a:cubicBezTo>
                      <a:pt x="114" y="227"/>
                      <a:pt x="118" y="227"/>
                      <a:pt x="122" y="227"/>
                    </a:cubicBezTo>
                    <a:cubicBezTo>
                      <a:pt x="122" y="227"/>
                      <a:pt x="122" y="228"/>
                      <a:pt x="122" y="229"/>
                    </a:cubicBezTo>
                    <a:cubicBezTo>
                      <a:pt x="118" y="229"/>
                      <a:pt x="114" y="229"/>
                      <a:pt x="109" y="229"/>
                    </a:cubicBezTo>
                    <a:cubicBezTo>
                      <a:pt x="109" y="228"/>
                      <a:pt x="109" y="227"/>
                      <a:pt x="109" y="227"/>
                    </a:cubicBezTo>
                    <a:close/>
                    <a:moveTo>
                      <a:pt x="109" y="272"/>
                    </a:moveTo>
                    <a:cubicBezTo>
                      <a:pt x="114" y="272"/>
                      <a:pt x="118" y="272"/>
                      <a:pt x="122" y="272"/>
                    </a:cubicBezTo>
                    <a:cubicBezTo>
                      <a:pt x="122" y="273"/>
                      <a:pt x="122" y="274"/>
                      <a:pt x="122" y="274"/>
                    </a:cubicBezTo>
                    <a:cubicBezTo>
                      <a:pt x="118" y="274"/>
                      <a:pt x="114" y="274"/>
                      <a:pt x="109" y="274"/>
                    </a:cubicBezTo>
                    <a:cubicBezTo>
                      <a:pt x="109" y="274"/>
                      <a:pt x="109" y="273"/>
                      <a:pt x="109" y="272"/>
                    </a:cubicBezTo>
                    <a:close/>
                    <a:moveTo>
                      <a:pt x="109" y="317"/>
                    </a:moveTo>
                    <a:cubicBezTo>
                      <a:pt x="114" y="317"/>
                      <a:pt x="118" y="317"/>
                      <a:pt x="122" y="317"/>
                    </a:cubicBezTo>
                    <a:cubicBezTo>
                      <a:pt x="122" y="318"/>
                      <a:pt x="122" y="319"/>
                      <a:pt x="122" y="320"/>
                    </a:cubicBezTo>
                    <a:cubicBezTo>
                      <a:pt x="118" y="320"/>
                      <a:pt x="114" y="320"/>
                      <a:pt x="109" y="320"/>
                    </a:cubicBezTo>
                    <a:cubicBezTo>
                      <a:pt x="109" y="319"/>
                      <a:pt x="109" y="318"/>
                      <a:pt x="109" y="317"/>
                    </a:cubicBezTo>
                    <a:close/>
                    <a:moveTo>
                      <a:pt x="109" y="365"/>
                    </a:moveTo>
                    <a:cubicBezTo>
                      <a:pt x="109" y="364"/>
                      <a:pt x="109" y="363"/>
                      <a:pt x="109" y="362"/>
                    </a:cubicBezTo>
                    <a:cubicBezTo>
                      <a:pt x="114" y="362"/>
                      <a:pt x="118" y="362"/>
                      <a:pt x="122" y="362"/>
                    </a:cubicBezTo>
                    <a:cubicBezTo>
                      <a:pt x="122" y="363"/>
                      <a:pt x="122" y="364"/>
                      <a:pt x="122" y="365"/>
                    </a:cubicBezTo>
                    <a:cubicBezTo>
                      <a:pt x="118" y="365"/>
                      <a:pt x="114" y="365"/>
                      <a:pt x="109" y="365"/>
                    </a:cubicBezTo>
                    <a:close/>
                    <a:moveTo>
                      <a:pt x="109" y="408"/>
                    </a:moveTo>
                    <a:cubicBezTo>
                      <a:pt x="114" y="408"/>
                      <a:pt x="118" y="408"/>
                      <a:pt x="122" y="408"/>
                    </a:cubicBezTo>
                    <a:cubicBezTo>
                      <a:pt x="122" y="409"/>
                      <a:pt x="122" y="409"/>
                      <a:pt x="122" y="410"/>
                    </a:cubicBezTo>
                    <a:cubicBezTo>
                      <a:pt x="118" y="410"/>
                      <a:pt x="114" y="410"/>
                      <a:pt x="109" y="410"/>
                    </a:cubicBezTo>
                    <a:cubicBezTo>
                      <a:pt x="109" y="409"/>
                      <a:pt x="109" y="409"/>
                      <a:pt x="109" y="408"/>
                    </a:cubicBezTo>
                    <a:close/>
                    <a:moveTo>
                      <a:pt x="109" y="453"/>
                    </a:moveTo>
                    <a:cubicBezTo>
                      <a:pt x="114" y="453"/>
                      <a:pt x="118" y="453"/>
                      <a:pt x="122" y="453"/>
                    </a:cubicBezTo>
                    <a:cubicBezTo>
                      <a:pt x="122" y="454"/>
                      <a:pt x="122" y="455"/>
                      <a:pt x="122" y="456"/>
                    </a:cubicBezTo>
                    <a:cubicBezTo>
                      <a:pt x="118" y="456"/>
                      <a:pt x="114" y="456"/>
                      <a:pt x="109" y="456"/>
                    </a:cubicBezTo>
                    <a:cubicBezTo>
                      <a:pt x="109" y="455"/>
                      <a:pt x="109" y="454"/>
                      <a:pt x="109" y="453"/>
                    </a:cubicBezTo>
                    <a:close/>
                    <a:moveTo>
                      <a:pt x="128" y="0"/>
                    </a:moveTo>
                    <a:cubicBezTo>
                      <a:pt x="132" y="0"/>
                      <a:pt x="136" y="0"/>
                      <a:pt x="141" y="0"/>
                    </a:cubicBezTo>
                    <a:cubicBezTo>
                      <a:pt x="141" y="1"/>
                      <a:pt x="141" y="2"/>
                      <a:pt x="141" y="3"/>
                    </a:cubicBezTo>
                    <a:cubicBezTo>
                      <a:pt x="136" y="3"/>
                      <a:pt x="132" y="3"/>
                      <a:pt x="128" y="3"/>
                    </a:cubicBezTo>
                    <a:cubicBezTo>
                      <a:pt x="128" y="2"/>
                      <a:pt x="128" y="1"/>
                      <a:pt x="128" y="0"/>
                    </a:cubicBezTo>
                    <a:close/>
                    <a:moveTo>
                      <a:pt x="128" y="45"/>
                    </a:moveTo>
                    <a:cubicBezTo>
                      <a:pt x="132" y="45"/>
                      <a:pt x="136" y="45"/>
                      <a:pt x="141" y="45"/>
                    </a:cubicBezTo>
                    <a:cubicBezTo>
                      <a:pt x="141" y="46"/>
                      <a:pt x="141" y="47"/>
                      <a:pt x="141" y="48"/>
                    </a:cubicBezTo>
                    <a:cubicBezTo>
                      <a:pt x="136" y="48"/>
                      <a:pt x="132" y="48"/>
                      <a:pt x="128" y="48"/>
                    </a:cubicBezTo>
                    <a:cubicBezTo>
                      <a:pt x="128" y="47"/>
                      <a:pt x="128" y="46"/>
                      <a:pt x="128" y="45"/>
                    </a:cubicBezTo>
                    <a:close/>
                    <a:moveTo>
                      <a:pt x="128" y="91"/>
                    </a:moveTo>
                    <a:cubicBezTo>
                      <a:pt x="132" y="91"/>
                      <a:pt x="136" y="91"/>
                      <a:pt x="141" y="91"/>
                    </a:cubicBezTo>
                    <a:cubicBezTo>
                      <a:pt x="141" y="92"/>
                      <a:pt x="141" y="92"/>
                      <a:pt x="141" y="93"/>
                    </a:cubicBezTo>
                    <a:cubicBezTo>
                      <a:pt x="136" y="93"/>
                      <a:pt x="132" y="93"/>
                      <a:pt x="128" y="93"/>
                    </a:cubicBezTo>
                    <a:cubicBezTo>
                      <a:pt x="128" y="92"/>
                      <a:pt x="128" y="92"/>
                      <a:pt x="128" y="91"/>
                    </a:cubicBezTo>
                    <a:close/>
                    <a:moveTo>
                      <a:pt x="128" y="136"/>
                    </a:moveTo>
                    <a:cubicBezTo>
                      <a:pt x="132" y="136"/>
                      <a:pt x="136" y="136"/>
                      <a:pt x="141" y="136"/>
                    </a:cubicBezTo>
                    <a:cubicBezTo>
                      <a:pt x="141" y="137"/>
                      <a:pt x="141" y="138"/>
                      <a:pt x="141" y="139"/>
                    </a:cubicBezTo>
                    <a:cubicBezTo>
                      <a:pt x="136" y="139"/>
                      <a:pt x="132" y="139"/>
                      <a:pt x="128" y="139"/>
                    </a:cubicBezTo>
                    <a:cubicBezTo>
                      <a:pt x="128" y="138"/>
                      <a:pt x="128" y="137"/>
                      <a:pt x="128" y="136"/>
                    </a:cubicBezTo>
                    <a:close/>
                    <a:moveTo>
                      <a:pt x="128" y="181"/>
                    </a:moveTo>
                    <a:cubicBezTo>
                      <a:pt x="132" y="181"/>
                      <a:pt x="136" y="181"/>
                      <a:pt x="141" y="181"/>
                    </a:cubicBezTo>
                    <a:cubicBezTo>
                      <a:pt x="141" y="182"/>
                      <a:pt x="141" y="183"/>
                      <a:pt x="141" y="184"/>
                    </a:cubicBezTo>
                    <a:cubicBezTo>
                      <a:pt x="136" y="184"/>
                      <a:pt x="132" y="184"/>
                      <a:pt x="128" y="184"/>
                    </a:cubicBezTo>
                    <a:cubicBezTo>
                      <a:pt x="128" y="183"/>
                      <a:pt x="128" y="182"/>
                      <a:pt x="128" y="181"/>
                    </a:cubicBezTo>
                    <a:close/>
                    <a:moveTo>
                      <a:pt x="128" y="227"/>
                    </a:moveTo>
                    <a:cubicBezTo>
                      <a:pt x="132" y="227"/>
                      <a:pt x="136" y="227"/>
                      <a:pt x="141" y="227"/>
                    </a:cubicBezTo>
                    <a:cubicBezTo>
                      <a:pt x="141" y="227"/>
                      <a:pt x="141" y="228"/>
                      <a:pt x="141" y="229"/>
                    </a:cubicBezTo>
                    <a:cubicBezTo>
                      <a:pt x="136" y="229"/>
                      <a:pt x="132" y="229"/>
                      <a:pt x="128" y="229"/>
                    </a:cubicBezTo>
                    <a:cubicBezTo>
                      <a:pt x="128" y="228"/>
                      <a:pt x="128" y="227"/>
                      <a:pt x="128" y="227"/>
                    </a:cubicBezTo>
                    <a:close/>
                    <a:moveTo>
                      <a:pt x="128" y="272"/>
                    </a:moveTo>
                    <a:cubicBezTo>
                      <a:pt x="132" y="272"/>
                      <a:pt x="136" y="272"/>
                      <a:pt x="141" y="272"/>
                    </a:cubicBezTo>
                    <a:cubicBezTo>
                      <a:pt x="141" y="273"/>
                      <a:pt x="141" y="274"/>
                      <a:pt x="141" y="274"/>
                    </a:cubicBezTo>
                    <a:cubicBezTo>
                      <a:pt x="136" y="274"/>
                      <a:pt x="132" y="274"/>
                      <a:pt x="128" y="274"/>
                    </a:cubicBezTo>
                    <a:cubicBezTo>
                      <a:pt x="128" y="274"/>
                      <a:pt x="128" y="273"/>
                      <a:pt x="128" y="272"/>
                    </a:cubicBezTo>
                    <a:close/>
                    <a:moveTo>
                      <a:pt x="128" y="317"/>
                    </a:moveTo>
                    <a:cubicBezTo>
                      <a:pt x="132" y="317"/>
                      <a:pt x="136" y="317"/>
                      <a:pt x="141" y="317"/>
                    </a:cubicBezTo>
                    <a:cubicBezTo>
                      <a:pt x="141" y="318"/>
                      <a:pt x="141" y="319"/>
                      <a:pt x="141" y="320"/>
                    </a:cubicBezTo>
                    <a:cubicBezTo>
                      <a:pt x="136" y="320"/>
                      <a:pt x="132" y="320"/>
                      <a:pt x="128" y="320"/>
                    </a:cubicBezTo>
                    <a:cubicBezTo>
                      <a:pt x="128" y="319"/>
                      <a:pt x="128" y="318"/>
                      <a:pt x="128" y="317"/>
                    </a:cubicBezTo>
                    <a:close/>
                    <a:moveTo>
                      <a:pt x="128" y="365"/>
                    </a:moveTo>
                    <a:cubicBezTo>
                      <a:pt x="128" y="364"/>
                      <a:pt x="128" y="363"/>
                      <a:pt x="128" y="362"/>
                    </a:cubicBezTo>
                    <a:cubicBezTo>
                      <a:pt x="132" y="362"/>
                      <a:pt x="136" y="362"/>
                      <a:pt x="141" y="362"/>
                    </a:cubicBezTo>
                    <a:cubicBezTo>
                      <a:pt x="141" y="363"/>
                      <a:pt x="141" y="364"/>
                      <a:pt x="141" y="365"/>
                    </a:cubicBezTo>
                    <a:cubicBezTo>
                      <a:pt x="136" y="365"/>
                      <a:pt x="132" y="365"/>
                      <a:pt x="128" y="365"/>
                    </a:cubicBezTo>
                    <a:close/>
                    <a:moveTo>
                      <a:pt x="128" y="408"/>
                    </a:moveTo>
                    <a:cubicBezTo>
                      <a:pt x="132" y="408"/>
                      <a:pt x="136" y="408"/>
                      <a:pt x="141" y="408"/>
                    </a:cubicBezTo>
                    <a:cubicBezTo>
                      <a:pt x="141" y="409"/>
                      <a:pt x="141" y="409"/>
                      <a:pt x="141" y="410"/>
                    </a:cubicBezTo>
                    <a:cubicBezTo>
                      <a:pt x="136" y="410"/>
                      <a:pt x="132" y="410"/>
                      <a:pt x="128" y="410"/>
                    </a:cubicBezTo>
                    <a:cubicBezTo>
                      <a:pt x="128" y="409"/>
                      <a:pt x="128" y="409"/>
                      <a:pt x="128" y="408"/>
                    </a:cubicBezTo>
                    <a:close/>
                    <a:moveTo>
                      <a:pt x="128" y="453"/>
                    </a:moveTo>
                    <a:cubicBezTo>
                      <a:pt x="132" y="453"/>
                      <a:pt x="136" y="453"/>
                      <a:pt x="141" y="453"/>
                    </a:cubicBezTo>
                    <a:cubicBezTo>
                      <a:pt x="141" y="454"/>
                      <a:pt x="141" y="455"/>
                      <a:pt x="141" y="456"/>
                    </a:cubicBezTo>
                    <a:cubicBezTo>
                      <a:pt x="136" y="456"/>
                      <a:pt x="132" y="456"/>
                      <a:pt x="128" y="456"/>
                    </a:cubicBezTo>
                    <a:cubicBezTo>
                      <a:pt x="128" y="455"/>
                      <a:pt x="128" y="454"/>
                      <a:pt x="128" y="453"/>
                    </a:cubicBezTo>
                    <a:close/>
                    <a:moveTo>
                      <a:pt x="146" y="0"/>
                    </a:moveTo>
                    <a:cubicBezTo>
                      <a:pt x="150" y="0"/>
                      <a:pt x="154" y="0"/>
                      <a:pt x="159" y="0"/>
                    </a:cubicBezTo>
                    <a:cubicBezTo>
                      <a:pt x="159" y="1"/>
                      <a:pt x="159" y="2"/>
                      <a:pt x="159" y="3"/>
                    </a:cubicBezTo>
                    <a:cubicBezTo>
                      <a:pt x="154" y="3"/>
                      <a:pt x="150" y="3"/>
                      <a:pt x="146" y="3"/>
                    </a:cubicBezTo>
                    <a:cubicBezTo>
                      <a:pt x="146" y="2"/>
                      <a:pt x="146" y="1"/>
                      <a:pt x="146" y="0"/>
                    </a:cubicBezTo>
                    <a:close/>
                    <a:moveTo>
                      <a:pt x="146" y="45"/>
                    </a:moveTo>
                    <a:cubicBezTo>
                      <a:pt x="150" y="45"/>
                      <a:pt x="154" y="45"/>
                      <a:pt x="159" y="45"/>
                    </a:cubicBezTo>
                    <a:cubicBezTo>
                      <a:pt x="159" y="46"/>
                      <a:pt x="159" y="47"/>
                      <a:pt x="159" y="48"/>
                    </a:cubicBezTo>
                    <a:cubicBezTo>
                      <a:pt x="154" y="48"/>
                      <a:pt x="150" y="48"/>
                      <a:pt x="146" y="48"/>
                    </a:cubicBezTo>
                    <a:cubicBezTo>
                      <a:pt x="146" y="47"/>
                      <a:pt x="146" y="46"/>
                      <a:pt x="146" y="45"/>
                    </a:cubicBezTo>
                    <a:close/>
                    <a:moveTo>
                      <a:pt x="146" y="91"/>
                    </a:moveTo>
                    <a:cubicBezTo>
                      <a:pt x="150" y="91"/>
                      <a:pt x="154" y="91"/>
                      <a:pt x="159" y="91"/>
                    </a:cubicBezTo>
                    <a:cubicBezTo>
                      <a:pt x="159" y="92"/>
                      <a:pt x="159" y="92"/>
                      <a:pt x="159" y="93"/>
                    </a:cubicBezTo>
                    <a:cubicBezTo>
                      <a:pt x="154" y="93"/>
                      <a:pt x="150" y="93"/>
                      <a:pt x="146" y="93"/>
                    </a:cubicBezTo>
                    <a:cubicBezTo>
                      <a:pt x="146" y="92"/>
                      <a:pt x="146" y="92"/>
                      <a:pt x="146" y="91"/>
                    </a:cubicBezTo>
                    <a:close/>
                    <a:moveTo>
                      <a:pt x="146" y="136"/>
                    </a:moveTo>
                    <a:cubicBezTo>
                      <a:pt x="150" y="136"/>
                      <a:pt x="154" y="136"/>
                      <a:pt x="159" y="136"/>
                    </a:cubicBezTo>
                    <a:cubicBezTo>
                      <a:pt x="159" y="137"/>
                      <a:pt x="159" y="138"/>
                      <a:pt x="159" y="139"/>
                    </a:cubicBezTo>
                    <a:cubicBezTo>
                      <a:pt x="154" y="139"/>
                      <a:pt x="150" y="139"/>
                      <a:pt x="146" y="139"/>
                    </a:cubicBezTo>
                    <a:cubicBezTo>
                      <a:pt x="146" y="138"/>
                      <a:pt x="146" y="137"/>
                      <a:pt x="146" y="136"/>
                    </a:cubicBezTo>
                    <a:close/>
                    <a:moveTo>
                      <a:pt x="146" y="181"/>
                    </a:moveTo>
                    <a:cubicBezTo>
                      <a:pt x="150" y="181"/>
                      <a:pt x="154" y="181"/>
                      <a:pt x="159" y="181"/>
                    </a:cubicBezTo>
                    <a:cubicBezTo>
                      <a:pt x="159" y="182"/>
                      <a:pt x="159" y="183"/>
                      <a:pt x="159" y="184"/>
                    </a:cubicBezTo>
                    <a:cubicBezTo>
                      <a:pt x="154" y="184"/>
                      <a:pt x="150" y="184"/>
                      <a:pt x="146" y="184"/>
                    </a:cubicBezTo>
                    <a:cubicBezTo>
                      <a:pt x="146" y="183"/>
                      <a:pt x="146" y="182"/>
                      <a:pt x="146" y="181"/>
                    </a:cubicBezTo>
                    <a:close/>
                    <a:moveTo>
                      <a:pt x="146" y="227"/>
                    </a:moveTo>
                    <a:cubicBezTo>
                      <a:pt x="150" y="227"/>
                      <a:pt x="154" y="227"/>
                      <a:pt x="159" y="227"/>
                    </a:cubicBezTo>
                    <a:cubicBezTo>
                      <a:pt x="159" y="227"/>
                      <a:pt x="159" y="228"/>
                      <a:pt x="159" y="229"/>
                    </a:cubicBezTo>
                    <a:cubicBezTo>
                      <a:pt x="154" y="229"/>
                      <a:pt x="150" y="229"/>
                      <a:pt x="146" y="229"/>
                    </a:cubicBezTo>
                    <a:cubicBezTo>
                      <a:pt x="146" y="228"/>
                      <a:pt x="146" y="227"/>
                      <a:pt x="146" y="227"/>
                    </a:cubicBezTo>
                    <a:close/>
                    <a:moveTo>
                      <a:pt x="146" y="272"/>
                    </a:moveTo>
                    <a:cubicBezTo>
                      <a:pt x="150" y="272"/>
                      <a:pt x="154" y="272"/>
                      <a:pt x="159" y="272"/>
                    </a:cubicBezTo>
                    <a:cubicBezTo>
                      <a:pt x="159" y="273"/>
                      <a:pt x="159" y="274"/>
                      <a:pt x="159" y="274"/>
                    </a:cubicBezTo>
                    <a:cubicBezTo>
                      <a:pt x="154" y="274"/>
                      <a:pt x="150" y="274"/>
                      <a:pt x="146" y="274"/>
                    </a:cubicBezTo>
                    <a:cubicBezTo>
                      <a:pt x="146" y="274"/>
                      <a:pt x="146" y="273"/>
                      <a:pt x="146" y="272"/>
                    </a:cubicBezTo>
                    <a:close/>
                    <a:moveTo>
                      <a:pt x="146" y="317"/>
                    </a:moveTo>
                    <a:cubicBezTo>
                      <a:pt x="150" y="317"/>
                      <a:pt x="154" y="317"/>
                      <a:pt x="159" y="317"/>
                    </a:cubicBezTo>
                    <a:cubicBezTo>
                      <a:pt x="159" y="318"/>
                      <a:pt x="159" y="319"/>
                      <a:pt x="159" y="320"/>
                    </a:cubicBezTo>
                    <a:cubicBezTo>
                      <a:pt x="154" y="320"/>
                      <a:pt x="150" y="320"/>
                      <a:pt x="146" y="320"/>
                    </a:cubicBezTo>
                    <a:cubicBezTo>
                      <a:pt x="146" y="319"/>
                      <a:pt x="146" y="318"/>
                      <a:pt x="146" y="317"/>
                    </a:cubicBezTo>
                    <a:close/>
                    <a:moveTo>
                      <a:pt x="146" y="365"/>
                    </a:moveTo>
                    <a:cubicBezTo>
                      <a:pt x="146" y="364"/>
                      <a:pt x="146" y="363"/>
                      <a:pt x="146" y="362"/>
                    </a:cubicBezTo>
                    <a:cubicBezTo>
                      <a:pt x="150" y="362"/>
                      <a:pt x="154" y="362"/>
                      <a:pt x="159" y="362"/>
                    </a:cubicBezTo>
                    <a:cubicBezTo>
                      <a:pt x="159" y="363"/>
                      <a:pt x="159" y="364"/>
                      <a:pt x="159" y="365"/>
                    </a:cubicBezTo>
                    <a:cubicBezTo>
                      <a:pt x="154" y="365"/>
                      <a:pt x="150" y="365"/>
                      <a:pt x="146" y="365"/>
                    </a:cubicBezTo>
                    <a:close/>
                    <a:moveTo>
                      <a:pt x="146" y="408"/>
                    </a:moveTo>
                    <a:cubicBezTo>
                      <a:pt x="150" y="408"/>
                      <a:pt x="154" y="408"/>
                      <a:pt x="159" y="408"/>
                    </a:cubicBezTo>
                    <a:cubicBezTo>
                      <a:pt x="159" y="409"/>
                      <a:pt x="159" y="409"/>
                      <a:pt x="159" y="410"/>
                    </a:cubicBezTo>
                    <a:cubicBezTo>
                      <a:pt x="154" y="410"/>
                      <a:pt x="150" y="410"/>
                      <a:pt x="146" y="410"/>
                    </a:cubicBezTo>
                    <a:cubicBezTo>
                      <a:pt x="146" y="409"/>
                      <a:pt x="146" y="409"/>
                      <a:pt x="146" y="408"/>
                    </a:cubicBezTo>
                    <a:close/>
                    <a:moveTo>
                      <a:pt x="146" y="453"/>
                    </a:moveTo>
                    <a:cubicBezTo>
                      <a:pt x="150" y="453"/>
                      <a:pt x="154" y="453"/>
                      <a:pt x="159" y="453"/>
                    </a:cubicBezTo>
                    <a:cubicBezTo>
                      <a:pt x="159" y="454"/>
                      <a:pt x="159" y="455"/>
                      <a:pt x="159" y="456"/>
                    </a:cubicBezTo>
                    <a:cubicBezTo>
                      <a:pt x="154" y="456"/>
                      <a:pt x="150" y="456"/>
                      <a:pt x="146" y="456"/>
                    </a:cubicBezTo>
                    <a:cubicBezTo>
                      <a:pt x="146" y="455"/>
                      <a:pt x="146" y="454"/>
                      <a:pt x="146" y="453"/>
                    </a:cubicBezTo>
                    <a:close/>
                    <a:moveTo>
                      <a:pt x="164" y="0"/>
                    </a:moveTo>
                    <a:cubicBezTo>
                      <a:pt x="168" y="0"/>
                      <a:pt x="173" y="0"/>
                      <a:pt x="177" y="0"/>
                    </a:cubicBezTo>
                    <a:cubicBezTo>
                      <a:pt x="177" y="1"/>
                      <a:pt x="177" y="2"/>
                      <a:pt x="177" y="3"/>
                    </a:cubicBezTo>
                    <a:cubicBezTo>
                      <a:pt x="173" y="3"/>
                      <a:pt x="168" y="3"/>
                      <a:pt x="164" y="3"/>
                    </a:cubicBezTo>
                    <a:cubicBezTo>
                      <a:pt x="164" y="2"/>
                      <a:pt x="164" y="1"/>
                      <a:pt x="164" y="0"/>
                    </a:cubicBezTo>
                    <a:close/>
                    <a:moveTo>
                      <a:pt x="164" y="45"/>
                    </a:moveTo>
                    <a:cubicBezTo>
                      <a:pt x="168" y="45"/>
                      <a:pt x="173" y="45"/>
                      <a:pt x="177" y="45"/>
                    </a:cubicBezTo>
                    <a:cubicBezTo>
                      <a:pt x="177" y="46"/>
                      <a:pt x="177" y="47"/>
                      <a:pt x="177" y="48"/>
                    </a:cubicBezTo>
                    <a:cubicBezTo>
                      <a:pt x="173" y="48"/>
                      <a:pt x="168" y="48"/>
                      <a:pt x="164" y="48"/>
                    </a:cubicBezTo>
                    <a:cubicBezTo>
                      <a:pt x="164" y="47"/>
                      <a:pt x="164" y="46"/>
                      <a:pt x="164" y="45"/>
                    </a:cubicBezTo>
                    <a:close/>
                    <a:moveTo>
                      <a:pt x="164" y="91"/>
                    </a:moveTo>
                    <a:cubicBezTo>
                      <a:pt x="168" y="91"/>
                      <a:pt x="173" y="91"/>
                      <a:pt x="177" y="91"/>
                    </a:cubicBezTo>
                    <a:cubicBezTo>
                      <a:pt x="177" y="92"/>
                      <a:pt x="177" y="92"/>
                      <a:pt x="177" y="93"/>
                    </a:cubicBezTo>
                    <a:cubicBezTo>
                      <a:pt x="173" y="93"/>
                      <a:pt x="168" y="93"/>
                      <a:pt x="164" y="93"/>
                    </a:cubicBezTo>
                    <a:cubicBezTo>
                      <a:pt x="164" y="92"/>
                      <a:pt x="164" y="92"/>
                      <a:pt x="164" y="91"/>
                    </a:cubicBezTo>
                    <a:close/>
                    <a:moveTo>
                      <a:pt x="164" y="136"/>
                    </a:moveTo>
                    <a:cubicBezTo>
                      <a:pt x="168" y="136"/>
                      <a:pt x="173" y="136"/>
                      <a:pt x="177" y="136"/>
                    </a:cubicBezTo>
                    <a:cubicBezTo>
                      <a:pt x="177" y="137"/>
                      <a:pt x="177" y="138"/>
                      <a:pt x="177" y="139"/>
                    </a:cubicBezTo>
                    <a:cubicBezTo>
                      <a:pt x="173" y="139"/>
                      <a:pt x="168" y="139"/>
                      <a:pt x="164" y="139"/>
                    </a:cubicBezTo>
                    <a:cubicBezTo>
                      <a:pt x="164" y="138"/>
                      <a:pt x="164" y="137"/>
                      <a:pt x="164" y="136"/>
                    </a:cubicBezTo>
                    <a:close/>
                    <a:moveTo>
                      <a:pt x="164" y="181"/>
                    </a:moveTo>
                    <a:cubicBezTo>
                      <a:pt x="168" y="181"/>
                      <a:pt x="173" y="181"/>
                      <a:pt x="177" y="181"/>
                    </a:cubicBezTo>
                    <a:cubicBezTo>
                      <a:pt x="177" y="182"/>
                      <a:pt x="177" y="183"/>
                      <a:pt x="177" y="184"/>
                    </a:cubicBezTo>
                    <a:cubicBezTo>
                      <a:pt x="173" y="184"/>
                      <a:pt x="168" y="184"/>
                      <a:pt x="164" y="184"/>
                    </a:cubicBezTo>
                    <a:cubicBezTo>
                      <a:pt x="164" y="183"/>
                      <a:pt x="164" y="182"/>
                      <a:pt x="164" y="181"/>
                    </a:cubicBezTo>
                    <a:close/>
                    <a:moveTo>
                      <a:pt x="164" y="227"/>
                    </a:moveTo>
                    <a:cubicBezTo>
                      <a:pt x="168" y="227"/>
                      <a:pt x="173" y="227"/>
                      <a:pt x="177" y="227"/>
                    </a:cubicBezTo>
                    <a:cubicBezTo>
                      <a:pt x="177" y="227"/>
                      <a:pt x="177" y="228"/>
                      <a:pt x="177" y="229"/>
                    </a:cubicBezTo>
                    <a:cubicBezTo>
                      <a:pt x="173" y="229"/>
                      <a:pt x="168" y="229"/>
                      <a:pt x="164" y="229"/>
                    </a:cubicBezTo>
                    <a:cubicBezTo>
                      <a:pt x="164" y="228"/>
                      <a:pt x="164" y="227"/>
                      <a:pt x="164" y="227"/>
                    </a:cubicBezTo>
                    <a:close/>
                    <a:moveTo>
                      <a:pt x="164" y="272"/>
                    </a:moveTo>
                    <a:cubicBezTo>
                      <a:pt x="168" y="272"/>
                      <a:pt x="173" y="272"/>
                      <a:pt x="177" y="272"/>
                    </a:cubicBezTo>
                    <a:cubicBezTo>
                      <a:pt x="177" y="273"/>
                      <a:pt x="177" y="274"/>
                      <a:pt x="177" y="274"/>
                    </a:cubicBezTo>
                    <a:cubicBezTo>
                      <a:pt x="173" y="274"/>
                      <a:pt x="168" y="274"/>
                      <a:pt x="164" y="274"/>
                    </a:cubicBezTo>
                    <a:cubicBezTo>
                      <a:pt x="164" y="274"/>
                      <a:pt x="164" y="273"/>
                      <a:pt x="164" y="272"/>
                    </a:cubicBezTo>
                    <a:close/>
                    <a:moveTo>
                      <a:pt x="164" y="317"/>
                    </a:moveTo>
                    <a:cubicBezTo>
                      <a:pt x="168" y="317"/>
                      <a:pt x="173" y="317"/>
                      <a:pt x="177" y="317"/>
                    </a:cubicBezTo>
                    <a:cubicBezTo>
                      <a:pt x="177" y="318"/>
                      <a:pt x="177" y="319"/>
                      <a:pt x="177" y="320"/>
                    </a:cubicBezTo>
                    <a:cubicBezTo>
                      <a:pt x="173" y="320"/>
                      <a:pt x="168" y="320"/>
                      <a:pt x="164" y="320"/>
                    </a:cubicBezTo>
                    <a:cubicBezTo>
                      <a:pt x="164" y="319"/>
                      <a:pt x="164" y="318"/>
                      <a:pt x="164" y="317"/>
                    </a:cubicBezTo>
                    <a:close/>
                    <a:moveTo>
                      <a:pt x="164" y="365"/>
                    </a:moveTo>
                    <a:cubicBezTo>
                      <a:pt x="164" y="364"/>
                      <a:pt x="164" y="363"/>
                      <a:pt x="164" y="362"/>
                    </a:cubicBezTo>
                    <a:cubicBezTo>
                      <a:pt x="168" y="362"/>
                      <a:pt x="173" y="362"/>
                      <a:pt x="177" y="362"/>
                    </a:cubicBezTo>
                    <a:cubicBezTo>
                      <a:pt x="177" y="363"/>
                      <a:pt x="177" y="364"/>
                      <a:pt x="177" y="365"/>
                    </a:cubicBezTo>
                    <a:cubicBezTo>
                      <a:pt x="173" y="365"/>
                      <a:pt x="168" y="365"/>
                      <a:pt x="164" y="365"/>
                    </a:cubicBezTo>
                    <a:close/>
                    <a:moveTo>
                      <a:pt x="164" y="408"/>
                    </a:moveTo>
                    <a:cubicBezTo>
                      <a:pt x="168" y="408"/>
                      <a:pt x="173" y="408"/>
                      <a:pt x="177" y="408"/>
                    </a:cubicBezTo>
                    <a:cubicBezTo>
                      <a:pt x="177" y="409"/>
                      <a:pt x="177" y="409"/>
                      <a:pt x="177" y="410"/>
                    </a:cubicBezTo>
                    <a:cubicBezTo>
                      <a:pt x="173" y="410"/>
                      <a:pt x="168" y="410"/>
                      <a:pt x="164" y="410"/>
                    </a:cubicBezTo>
                    <a:cubicBezTo>
                      <a:pt x="164" y="409"/>
                      <a:pt x="164" y="409"/>
                      <a:pt x="164" y="408"/>
                    </a:cubicBezTo>
                    <a:close/>
                    <a:moveTo>
                      <a:pt x="164" y="453"/>
                    </a:moveTo>
                    <a:cubicBezTo>
                      <a:pt x="168" y="453"/>
                      <a:pt x="173" y="453"/>
                      <a:pt x="177" y="453"/>
                    </a:cubicBezTo>
                    <a:cubicBezTo>
                      <a:pt x="177" y="454"/>
                      <a:pt x="177" y="455"/>
                      <a:pt x="177" y="456"/>
                    </a:cubicBezTo>
                    <a:cubicBezTo>
                      <a:pt x="173" y="456"/>
                      <a:pt x="168" y="456"/>
                      <a:pt x="164" y="456"/>
                    </a:cubicBezTo>
                    <a:cubicBezTo>
                      <a:pt x="164" y="455"/>
                      <a:pt x="164" y="454"/>
                      <a:pt x="164" y="453"/>
                    </a:cubicBezTo>
                    <a:close/>
                    <a:moveTo>
                      <a:pt x="182" y="0"/>
                    </a:moveTo>
                    <a:cubicBezTo>
                      <a:pt x="187" y="0"/>
                      <a:pt x="191" y="0"/>
                      <a:pt x="195" y="0"/>
                    </a:cubicBezTo>
                    <a:cubicBezTo>
                      <a:pt x="195" y="1"/>
                      <a:pt x="195" y="2"/>
                      <a:pt x="195" y="3"/>
                    </a:cubicBezTo>
                    <a:cubicBezTo>
                      <a:pt x="191" y="3"/>
                      <a:pt x="187" y="3"/>
                      <a:pt x="182" y="3"/>
                    </a:cubicBezTo>
                    <a:cubicBezTo>
                      <a:pt x="182" y="2"/>
                      <a:pt x="182" y="1"/>
                      <a:pt x="182" y="0"/>
                    </a:cubicBezTo>
                    <a:close/>
                    <a:moveTo>
                      <a:pt x="182" y="45"/>
                    </a:moveTo>
                    <a:cubicBezTo>
                      <a:pt x="187" y="45"/>
                      <a:pt x="191" y="45"/>
                      <a:pt x="195" y="45"/>
                    </a:cubicBezTo>
                    <a:cubicBezTo>
                      <a:pt x="195" y="46"/>
                      <a:pt x="195" y="47"/>
                      <a:pt x="195" y="48"/>
                    </a:cubicBezTo>
                    <a:cubicBezTo>
                      <a:pt x="191" y="48"/>
                      <a:pt x="187" y="48"/>
                      <a:pt x="182" y="48"/>
                    </a:cubicBezTo>
                    <a:cubicBezTo>
                      <a:pt x="182" y="47"/>
                      <a:pt x="182" y="46"/>
                      <a:pt x="182" y="45"/>
                    </a:cubicBezTo>
                    <a:close/>
                    <a:moveTo>
                      <a:pt x="182" y="91"/>
                    </a:moveTo>
                    <a:cubicBezTo>
                      <a:pt x="187" y="91"/>
                      <a:pt x="191" y="91"/>
                      <a:pt x="195" y="91"/>
                    </a:cubicBezTo>
                    <a:cubicBezTo>
                      <a:pt x="195" y="92"/>
                      <a:pt x="195" y="92"/>
                      <a:pt x="195" y="93"/>
                    </a:cubicBezTo>
                    <a:cubicBezTo>
                      <a:pt x="191" y="93"/>
                      <a:pt x="187" y="93"/>
                      <a:pt x="182" y="93"/>
                    </a:cubicBezTo>
                    <a:cubicBezTo>
                      <a:pt x="182" y="92"/>
                      <a:pt x="182" y="92"/>
                      <a:pt x="182" y="91"/>
                    </a:cubicBezTo>
                    <a:close/>
                    <a:moveTo>
                      <a:pt x="182" y="136"/>
                    </a:moveTo>
                    <a:cubicBezTo>
                      <a:pt x="187" y="136"/>
                      <a:pt x="191" y="136"/>
                      <a:pt x="195" y="136"/>
                    </a:cubicBezTo>
                    <a:cubicBezTo>
                      <a:pt x="195" y="137"/>
                      <a:pt x="195" y="138"/>
                      <a:pt x="195" y="139"/>
                    </a:cubicBezTo>
                    <a:cubicBezTo>
                      <a:pt x="191" y="139"/>
                      <a:pt x="187" y="139"/>
                      <a:pt x="182" y="139"/>
                    </a:cubicBezTo>
                    <a:cubicBezTo>
                      <a:pt x="182" y="138"/>
                      <a:pt x="182" y="137"/>
                      <a:pt x="182" y="136"/>
                    </a:cubicBezTo>
                    <a:close/>
                    <a:moveTo>
                      <a:pt x="182" y="181"/>
                    </a:moveTo>
                    <a:cubicBezTo>
                      <a:pt x="187" y="181"/>
                      <a:pt x="191" y="181"/>
                      <a:pt x="195" y="181"/>
                    </a:cubicBezTo>
                    <a:cubicBezTo>
                      <a:pt x="195" y="182"/>
                      <a:pt x="195" y="183"/>
                      <a:pt x="195" y="184"/>
                    </a:cubicBezTo>
                    <a:cubicBezTo>
                      <a:pt x="191" y="184"/>
                      <a:pt x="187" y="184"/>
                      <a:pt x="182" y="184"/>
                    </a:cubicBezTo>
                    <a:cubicBezTo>
                      <a:pt x="182" y="183"/>
                      <a:pt x="182" y="182"/>
                      <a:pt x="182" y="181"/>
                    </a:cubicBezTo>
                    <a:close/>
                    <a:moveTo>
                      <a:pt x="182" y="227"/>
                    </a:moveTo>
                    <a:cubicBezTo>
                      <a:pt x="187" y="227"/>
                      <a:pt x="191" y="227"/>
                      <a:pt x="195" y="227"/>
                    </a:cubicBezTo>
                    <a:cubicBezTo>
                      <a:pt x="195" y="227"/>
                      <a:pt x="195" y="228"/>
                      <a:pt x="195" y="229"/>
                    </a:cubicBezTo>
                    <a:cubicBezTo>
                      <a:pt x="191" y="229"/>
                      <a:pt x="187" y="229"/>
                      <a:pt x="182" y="229"/>
                    </a:cubicBezTo>
                    <a:cubicBezTo>
                      <a:pt x="182" y="228"/>
                      <a:pt x="182" y="227"/>
                      <a:pt x="182" y="227"/>
                    </a:cubicBezTo>
                    <a:close/>
                    <a:moveTo>
                      <a:pt x="182" y="272"/>
                    </a:moveTo>
                    <a:cubicBezTo>
                      <a:pt x="187" y="272"/>
                      <a:pt x="191" y="272"/>
                      <a:pt x="195" y="272"/>
                    </a:cubicBezTo>
                    <a:cubicBezTo>
                      <a:pt x="195" y="273"/>
                      <a:pt x="195" y="274"/>
                      <a:pt x="195" y="274"/>
                    </a:cubicBezTo>
                    <a:cubicBezTo>
                      <a:pt x="191" y="274"/>
                      <a:pt x="187" y="274"/>
                      <a:pt x="182" y="274"/>
                    </a:cubicBezTo>
                    <a:cubicBezTo>
                      <a:pt x="182" y="274"/>
                      <a:pt x="182" y="273"/>
                      <a:pt x="182" y="272"/>
                    </a:cubicBezTo>
                    <a:close/>
                    <a:moveTo>
                      <a:pt x="182" y="317"/>
                    </a:moveTo>
                    <a:cubicBezTo>
                      <a:pt x="187" y="317"/>
                      <a:pt x="191" y="317"/>
                      <a:pt x="195" y="317"/>
                    </a:cubicBezTo>
                    <a:cubicBezTo>
                      <a:pt x="195" y="318"/>
                      <a:pt x="195" y="319"/>
                      <a:pt x="195" y="320"/>
                    </a:cubicBezTo>
                    <a:cubicBezTo>
                      <a:pt x="191" y="320"/>
                      <a:pt x="187" y="320"/>
                      <a:pt x="182" y="320"/>
                    </a:cubicBezTo>
                    <a:cubicBezTo>
                      <a:pt x="182" y="319"/>
                      <a:pt x="182" y="318"/>
                      <a:pt x="182" y="317"/>
                    </a:cubicBezTo>
                    <a:close/>
                    <a:moveTo>
                      <a:pt x="182" y="365"/>
                    </a:moveTo>
                    <a:cubicBezTo>
                      <a:pt x="182" y="364"/>
                      <a:pt x="182" y="363"/>
                      <a:pt x="182" y="362"/>
                    </a:cubicBezTo>
                    <a:cubicBezTo>
                      <a:pt x="187" y="362"/>
                      <a:pt x="191" y="362"/>
                      <a:pt x="195" y="362"/>
                    </a:cubicBezTo>
                    <a:cubicBezTo>
                      <a:pt x="195" y="363"/>
                      <a:pt x="195" y="364"/>
                      <a:pt x="195" y="365"/>
                    </a:cubicBezTo>
                    <a:cubicBezTo>
                      <a:pt x="191" y="365"/>
                      <a:pt x="187" y="365"/>
                      <a:pt x="182" y="365"/>
                    </a:cubicBezTo>
                    <a:close/>
                    <a:moveTo>
                      <a:pt x="182" y="408"/>
                    </a:moveTo>
                    <a:cubicBezTo>
                      <a:pt x="187" y="408"/>
                      <a:pt x="191" y="408"/>
                      <a:pt x="195" y="408"/>
                    </a:cubicBezTo>
                    <a:cubicBezTo>
                      <a:pt x="195" y="409"/>
                      <a:pt x="195" y="409"/>
                      <a:pt x="195" y="410"/>
                    </a:cubicBezTo>
                    <a:cubicBezTo>
                      <a:pt x="191" y="410"/>
                      <a:pt x="187" y="410"/>
                      <a:pt x="182" y="410"/>
                    </a:cubicBezTo>
                    <a:cubicBezTo>
                      <a:pt x="182" y="409"/>
                      <a:pt x="182" y="409"/>
                      <a:pt x="182" y="408"/>
                    </a:cubicBezTo>
                    <a:close/>
                    <a:moveTo>
                      <a:pt x="182" y="453"/>
                    </a:moveTo>
                    <a:cubicBezTo>
                      <a:pt x="187" y="453"/>
                      <a:pt x="191" y="453"/>
                      <a:pt x="195" y="453"/>
                    </a:cubicBezTo>
                    <a:cubicBezTo>
                      <a:pt x="195" y="454"/>
                      <a:pt x="195" y="455"/>
                      <a:pt x="195" y="456"/>
                    </a:cubicBezTo>
                    <a:cubicBezTo>
                      <a:pt x="191" y="456"/>
                      <a:pt x="187" y="456"/>
                      <a:pt x="182" y="456"/>
                    </a:cubicBezTo>
                    <a:cubicBezTo>
                      <a:pt x="182" y="455"/>
                      <a:pt x="182" y="454"/>
                      <a:pt x="182" y="453"/>
                    </a:cubicBezTo>
                    <a:close/>
                    <a:moveTo>
                      <a:pt x="200" y="0"/>
                    </a:moveTo>
                    <a:cubicBezTo>
                      <a:pt x="205" y="0"/>
                      <a:pt x="209" y="0"/>
                      <a:pt x="213" y="0"/>
                    </a:cubicBezTo>
                    <a:cubicBezTo>
                      <a:pt x="213" y="1"/>
                      <a:pt x="213" y="2"/>
                      <a:pt x="213" y="3"/>
                    </a:cubicBezTo>
                    <a:cubicBezTo>
                      <a:pt x="209" y="3"/>
                      <a:pt x="205" y="3"/>
                      <a:pt x="200" y="3"/>
                    </a:cubicBezTo>
                    <a:cubicBezTo>
                      <a:pt x="200" y="2"/>
                      <a:pt x="200" y="1"/>
                      <a:pt x="200" y="0"/>
                    </a:cubicBezTo>
                    <a:close/>
                    <a:moveTo>
                      <a:pt x="200" y="45"/>
                    </a:moveTo>
                    <a:cubicBezTo>
                      <a:pt x="205" y="45"/>
                      <a:pt x="209" y="45"/>
                      <a:pt x="213" y="45"/>
                    </a:cubicBezTo>
                    <a:cubicBezTo>
                      <a:pt x="213" y="46"/>
                      <a:pt x="213" y="47"/>
                      <a:pt x="213" y="48"/>
                    </a:cubicBezTo>
                    <a:cubicBezTo>
                      <a:pt x="209" y="48"/>
                      <a:pt x="205" y="48"/>
                      <a:pt x="200" y="48"/>
                    </a:cubicBezTo>
                    <a:cubicBezTo>
                      <a:pt x="200" y="47"/>
                      <a:pt x="200" y="46"/>
                      <a:pt x="200" y="45"/>
                    </a:cubicBezTo>
                    <a:close/>
                    <a:moveTo>
                      <a:pt x="200" y="91"/>
                    </a:moveTo>
                    <a:cubicBezTo>
                      <a:pt x="205" y="91"/>
                      <a:pt x="209" y="91"/>
                      <a:pt x="213" y="91"/>
                    </a:cubicBezTo>
                    <a:cubicBezTo>
                      <a:pt x="213" y="92"/>
                      <a:pt x="213" y="92"/>
                      <a:pt x="213" y="93"/>
                    </a:cubicBezTo>
                    <a:cubicBezTo>
                      <a:pt x="209" y="93"/>
                      <a:pt x="205" y="93"/>
                      <a:pt x="200" y="93"/>
                    </a:cubicBezTo>
                    <a:cubicBezTo>
                      <a:pt x="200" y="92"/>
                      <a:pt x="200" y="92"/>
                      <a:pt x="200" y="91"/>
                    </a:cubicBezTo>
                    <a:close/>
                    <a:moveTo>
                      <a:pt x="200" y="136"/>
                    </a:moveTo>
                    <a:cubicBezTo>
                      <a:pt x="205" y="136"/>
                      <a:pt x="209" y="136"/>
                      <a:pt x="213" y="136"/>
                    </a:cubicBezTo>
                    <a:cubicBezTo>
                      <a:pt x="213" y="137"/>
                      <a:pt x="213" y="138"/>
                      <a:pt x="213" y="139"/>
                    </a:cubicBezTo>
                    <a:cubicBezTo>
                      <a:pt x="209" y="139"/>
                      <a:pt x="205" y="139"/>
                      <a:pt x="200" y="139"/>
                    </a:cubicBezTo>
                    <a:cubicBezTo>
                      <a:pt x="200" y="138"/>
                      <a:pt x="200" y="137"/>
                      <a:pt x="200" y="136"/>
                    </a:cubicBezTo>
                    <a:close/>
                    <a:moveTo>
                      <a:pt x="200" y="181"/>
                    </a:moveTo>
                    <a:cubicBezTo>
                      <a:pt x="205" y="181"/>
                      <a:pt x="209" y="181"/>
                      <a:pt x="213" y="181"/>
                    </a:cubicBezTo>
                    <a:cubicBezTo>
                      <a:pt x="213" y="182"/>
                      <a:pt x="213" y="183"/>
                      <a:pt x="213" y="184"/>
                    </a:cubicBezTo>
                    <a:cubicBezTo>
                      <a:pt x="209" y="184"/>
                      <a:pt x="205" y="184"/>
                      <a:pt x="200" y="184"/>
                    </a:cubicBezTo>
                    <a:cubicBezTo>
                      <a:pt x="200" y="183"/>
                      <a:pt x="200" y="182"/>
                      <a:pt x="200" y="181"/>
                    </a:cubicBezTo>
                    <a:close/>
                    <a:moveTo>
                      <a:pt x="200" y="227"/>
                    </a:moveTo>
                    <a:cubicBezTo>
                      <a:pt x="205" y="227"/>
                      <a:pt x="209" y="227"/>
                      <a:pt x="213" y="227"/>
                    </a:cubicBezTo>
                    <a:cubicBezTo>
                      <a:pt x="213" y="227"/>
                      <a:pt x="213" y="228"/>
                      <a:pt x="213" y="229"/>
                    </a:cubicBezTo>
                    <a:cubicBezTo>
                      <a:pt x="209" y="229"/>
                      <a:pt x="205" y="229"/>
                      <a:pt x="200" y="229"/>
                    </a:cubicBezTo>
                    <a:cubicBezTo>
                      <a:pt x="200" y="228"/>
                      <a:pt x="200" y="227"/>
                      <a:pt x="200" y="227"/>
                    </a:cubicBezTo>
                    <a:close/>
                    <a:moveTo>
                      <a:pt x="200" y="272"/>
                    </a:moveTo>
                    <a:cubicBezTo>
                      <a:pt x="205" y="272"/>
                      <a:pt x="209" y="272"/>
                      <a:pt x="213" y="272"/>
                    </a:cubicBezTo>
                    <a:cubicBezTo>
                      <a:pt x="213" y="273"/>
                      <a:pt x="213" y="274"/>
                      <a:pt x="213" y="274"/>
                    </a:cubicBezTo>
                    <a:cubicBezTo>
                      <a:pt x="209" y="274"/>
                      <a:pt x="205" y="274"/>
                      <a:pt x="200" y="274"/>
                    </a:cubicBezTo>
                    <a:cubicBezTo>
                      <a:pt x="200" y="274"/>
                      <a:pt x="200" y="273"/>
                      <a:pt x="200" y="272"/>
                    </a:cubicBezTo>
                    <a:close/>
                    <a:moveTo>
                      <a:pt x="200" y="317"/>
                    </a:moveTo>
                    <a:cubicBezTo>
                      <a:pt x="205" y="317"/>
                      <a:pt x="209" y="317"/>
                      <a:pt x="213" y="317"/>
                    </a:cubicBezTo>
                    <a:cubicBezTo>
                      <a:pt x="213" y="318"/>
                      <a:pt x="213" y="319"/>
                      <a:pt x="213" y="320"/>
                    </a:cubicBezTo>
                    <a:cubicBezTo>
                      <a:pt x="209" y="320"/>
                      <a:pt x="205" y="320"/>
                      <a:pt x="200" y="320"/>
                    </a:cubicBezTo>
                    <a:cubicBezTo>
                      <a:pt x="200" y="319"/>
                      <a:pt x="200" y="318"/>
                      <a:pt x="200" y="317"/>
                    </a:cubicBezTo>
                    <a:close/>
                    <a:moveTo>
                      <a:pt x="200" y="365"/>
                    </a:moveTo>
                    <a:cubicBezTo>
                      <a:pt x="200" y="364"/>
                      <a:pt x="200" y="363"/>
                      <a:pt x="200" y="362"/>
                    </a:cubicBezTo>
                    <a:cubicBezTo>
                      <a:pt x="205" y="362"/>
                      <a:pt x="209" y="362"/>
                      <a:pt x="213" y="362"/>
                    </a:cubicBezTo>
                    <a:cubicBezTo>
                      <a:pt x="213" y="363"/>
                      <a:pt x="213" y="364"/>
                      <a:pt x="213" y="365"/>
                    </a:cubicBezTo>
                    <a:cubicBezTo>
                      <a:pt x="209" y="365"/>
                      <a:pt x="205" y="365"/>
                      <a:pt x="200" y="365"/>
                    </a:cubicBezTo>
                    <a:close/>
                    <a:moveTo>
                      <a:pt x="200" y="408"/>
                    </a:moveTo>
                    <a:cubicBezTo>
                      <a:pt x="205" y="408"/>
                      <a:pt x="209" y="408"/>
                      <a:pt x="213" y="408"/>
                    </a:cubicBezTo>
                    <a:cubicBezTo>
                      <a:pt x="213" y="409"/>
                      <a:pt x="213" y="409"/>
                      <a:pt x="213" y="410"/>
                    </a:cubicBezTo>
                    <a:cubicBezTo>
                      <a:pt x="209" y="410"/>
                      <a:pt x="205" y="410"/>
                      <a:pt x="200" y="410"/>
                    </a:cubicBezTo>
                    <a:cubicBezTo>
                      <a:pt x="200" y="409"/>
                      <a:pt x="200" y="409"/>
                      <a:pt x="200" y="408"/>
                    </a:cubicBezTo>
                    <a:close/>
                    <a:moveTo>
                      <a:pt x="200" y="453"/>
                    </a:moveTo>
                    <a:cubicBezTo>
                      <a:pt x="205" y="453"/>
                      <a:pt x="209" y="453"/>
                      <a:pt x="213" y="453"/>
                    </a:cubicBezTo>
                    <a:cubicBezTo>
                      <a:pt x="213" y="454"/>
                      <a:pt x="213" y="455"/>
                      <a:pt x="213" y="456"/>
                    </a:cubicBezTo>
                    <a:cubicBezTo>
                      <a:pt x="209" y="456"/>
                      <a:pt x="205" y="456"/>
                      <a:pt x="200" y="456"/>
                    </a:cubicBezTo>
                    <a:cubicBezTo>
                      <a:pt x="200" y="455"/>
                      <a:pt x="200" y="454"/>
                      <a:pt x="200" y="453"/>
                    </a:cubicBezTo>
                    <a:close/>
                    <a:moveTo>
                      <a:pt x="219" y="0"/>
                    </a:moveTo>
                    <a:cubicBezTo>
                      <a:pt x="223" y="0"/>
                      <a:pt x="227" y="0"/>
                      <a:pt x="232" y="0"/>
                    </a:cubicBezTo>
                    <a:cubicBezTo>
                      <a:pt x="232" y="1"/>
                      <a:pt x="232" y="2"/>
                      <a:pt x="232" y="3"/>
                    </a:cubicBezTo>
                    <a:cubicBezTo>
                      <a:pt x="227" y="3"/>
                      <a:pt x="223" y="3"/>
                      <a:pt x="219" y="3"/>
                    </a:cubicBezTo>
                    <a:cubicBezTo>
                      <a:pt x="219" y="2"/>
                      <a:pt x="219" y="1"/>
                      <a:pt x="219" y="0"/>
                    </a:cubicBezTo>
                    <a:close/>
                    <a:moveTo>
                      <a:pt x="219" y="45"/>
                    </a:moveTo>
                    <a:cubicBezTo>
                      <a:pt x="223" y="45"/>
                      <a:pt x="227" y="45"/>
                      <a:pt x="232" y="45"/>
                    </a:cubicBezTo>
                    <a:cubicBezTo>
                      <a:pt x="232" y="46"/>
                      <a:pt x="232" y="47"/>
                      <a:pt x="232" y="48"/>
                    </a:cubicBezTo>
                    <a:cubicBezTo>
                      <a:pt x="227" y="48"/>
                      <a:pt x="223" y="48"/>
                      <a:pt x="219" y="48"/>
                    </a:cubicBezTo>
                    <a:cubicBezTo>
                      <a:pt x="219" y="47"/>
                      <a:pt x="219" y="46"/>
                      <a:pt x="219" y="45"/>
                    </a:cubicBezTo>
                    <a:close/>
                    <a:moveTo>
                      <a:pt x="219" y="91"/>
                    </a:moveTo>
                    <a:cubicBezTo>
                      <a:pt x="223" y="91"/>
                      <a:pt x="227" y="91"/>
                      <a:pt x="232" y="91"/>
                    </a:cubicBezTo>
                    <a:cubicBezTo>
                      <a:pt x="232" y="92"/>
                      <a:pt x="232" y="92"/>
                      <a:pt x="232" y="93"/>
                    </a:cubicBezTo>
                    <a:cubicBezTo>
                      <a:pt x="227" y="93"/>
                      <a:pt x="223" y="93"/>
                      <a:pt x="219" y="93"/>
                    </a:cubicBezTo>
                    <a:cubicBezTo>
                      <a:pt x="219" y="92"/>
                      <a:pt x="219" y="92"/>
                      <a:pt x="219" y="91"/>
                    </a:cubicBezTo>
                    <a:close/>
                    <a:moveTo>
                      <a:pt x="219" y="136"/>
                    </a:moveTo>
                    <a:cubicBezTo>
                      <a:pt x="223" y="136"/>
                      <a:pt x="227" y="136"/>
                      <a:pt x="232" y="136"/>
                    </a:cubicBezTo>
                    <a:cubicBezTo>
                      <a:pt x="232" y="137"/>
                      <a:pt x="232" y="138"/>
                      <a:pt x="232" y="139"/>
                    </a:cubicBezTo>
                    <a:cubicBezTo>
                      <a:pt x="227" y="139"/>
                      <a:pt x="223" y="139"/>
                      <a:pt x="219" y="139"/>
                    </a:cubicBezTo>
                    <a:cubicBezTo>
                      <a:pt x="219" y="138"/>
                      <a:pt x="219" y="137"/>
                      <a:pt x="219" y="136"/>
                    </a:cubicBezTo>
                    <a:close/>
                    <a:moveTo>
                      <a:pt x="219" y="181"/>
                    </a:moveTo>
                    <a:cubicBezTo>
                      <a:pt x="223" y="181"/>
                      <a:pt x="227" y="181"/>
                      <a:pt x="232" y="181"/>
                    </a:cubicBezTo>
                    <a:cubicBezTo>
                      <a:pt x="232" y="182"/>
                      <a:pt x="232" y="183"/>
                      <a:pt x="232" y="184"/>
                    </a:cubicBezTo>
                    <a:cubicBezTo>
                      <a:pt x="227" y="184"/>
                      <a:pt x="223" y="184"/>
                      <a:pt x="219" y="184"/>
                    </a:cubicBezTo>
                    <a:cubicBezTo>
                      <a:pt x="219" y="183"/>
                      <a:pt x="219" y="182"/>
                      <a:pt x="219" y="181"/>
                    </a:cubicBezTo>
                    <a:close/>
                    <a:moveTo>
                      <a:pt x="219" y="227"/>
                    </a:moveTo>
                    <a:cubicBezTo>
                      <a:pt x="223" y="227"/>
                      <a:pt x="227" y="227"/>
                      <a:pt x="232" y="227"/>
                    </a:cubicBezTo>
                    <a:cubicBezTo>
                      <a:pt x="232" y="227"/>
                      <a:pt x="232" y="228"/>
                      <a:pt x="232" y="229"/>
                    </a:cubicBezTo>
                    <a:cubicBezTo>
                      <a:pt x="227" y="229"/>
                      <a:pt x="223" y="229"/>
                      <a:pt x="219" y="229"/>
                    </a:cubicBezTo>
                    <a:cubicBezTo>
                      <a:pt x="219" y="228"/>
                      <a:pt x="219" y="227"/>
                      <a:pt x="219" y="227"/>
                    </a:cubicBezTo>
                    <a:close/>
                    <a:moveTo>
                      <a:pt x="219" y="272"/>
                    </a:moveTo>
                    <a:cubicBezTo>
                      <a:pt x="223" y="272"/>
                      <a:pt x="227" y="272"/>
                      <a:pt x="232" y="272"/>
                    </a:cubicBezTo>
                    <a:cubicBezTo>
                      <a:pt x="232" y="273"/>
                      <a:pt x="232" y="274"/>
                      <a:pt x="232" y="274"/>
                    </a:cubicBezTo>
                    <a:cubicBezTo>
                      <a:pt x="227" y="274"/>
                      <a:pt x="223" y="274"/>
                      <a:pt x="219" y="274"/>
                    </a:cubicBezTo>
                    <a:cubicBezTo>
                      <a:pt x="219" y="274"/>
                      <a:pt x="219" y="273"/>
                      <a:pt x="219" y="272"/>
                    </a:cubicBezTo>
                    <a:close/>
                    <a:moveTo>
                      <a:pt x="219" y="317"/>
                    </a:moveTo>
                    <a:cubicBezTo>
                      <a:pt x="223" y="317"/>
                      <a:pt x="227" y="317"/>
                      <a:pt x="232" y="317"/>
                    </a:cubicBezTo>
                    <a:cubicBezTo>
                      <a:pt x="232" y="318"/>
                      <a:pt x="232" y="319"/>
                      <a:pt x="232" y="320"/>
                    </a:cubicBezTo>
                    <a:cubicBezTo>
                      <a:pt x="227" y="320"/>
                      <a:pt x="223" y="320"/>
                      <a:pt x="219" y="320"/>
                    </a:cubicBezTo>
                    <a:cubicBezTo>
                      <a:pt x="219" y="319"/>
                      <a:pt x="219" y="318"/>
                      <a:pt x="219" y="317"/>
                    </a:cubicBezTo>
                    <a:close/>
                    <a:moveTo>
                      <a:pt x="219" y="365"/>
                    </a:moveTo>
                    <a:cubicBezTo>
                      <a:pt x="219" y="364"/>
                      <a:pt x="219" y="363"/>
                      <a:pt x="219" y="362"/>
                    </a:cubicBezTo>
                    <a:cubicBezTo>
                      <a:pt x="223" y="362"/>
                      <a:pt x="227" y="362"/>
                      <a:pt x="232" y="362"/>
                    </a:cubicBezTo>
                    <a:cubicBezTo>
                      <a:pt x="232" y="363"/>
                      <a:pt x="232" y="364"/>
                      <a:pt x="232" y="365"/>
                    </a:cubicBezTo>
                    <a:cubicBezTo>
                      <a:pt x="227" y="365"/>
                      <a:pt x="223" y="365"/>
                      <a:pt x="219" y="365"/>
                    </a:cubicBezTo>
                    <a:close/>
                    <a:moveTo>
                      <a:pt x="219" y="408"/>
                    </a:moveTo>
                    <a:cubicBezTo>
                      <a:pt x="223" y="408"/>
                      <a:pt x="227" y="408"/>
                      <a:pt x="232" y="408"/>
                    </a:cubicBezTo>
                    <a:cubicBezTo>
                      <a:pt x="232" y="409"/>
                      <a:pt x="232" y="409"/>
                      <a:pt x="232" y="410"/>
                    </a:cubicBezTo>
                    <a:cubicBezTo>
                      <a:pt x="227" y="410"/>
                      <a:pt x="223" y="410"/>
                      <a:pt x="219" y="410"/>
                    </a:cubicBezTo>
                    <a:cubicBezTo>
                      <a:pt x="219" y="409"/>
                      <a:pt x="219" y="409"/>
                      <a:pt x="219" y="408"/>
                    </a:cubicBezTo>
                    <a:close/>
                    <a:moveTo>
                      <a:pt x="219" y="453"/>
                    </a:moveTo>
                    <a:cubicBezTo>
                      <a:pt x="223" y="453"/>
                      <a:pt x="227" y="453"/>
                      <a:pt x="232" y="453"/>
                    </a:cubicBezTo>
                    <a:cubicBezTo>
                      <a:pt x="232" y="454"/>
                      <a:pt x="232" y="455"/>
                      <a:pt x="232" y="456"/>
                    </a:cubicBezTo>
                    <a:cubicBezTo>
                      <a:pt x="227" y="456"/>
                      <a:pt x="223" y="456"/>
                      <a:pt x="219" y="456"/>
                    </a:cubicBezTo>
                    <a:cubicBezTo>
                      <a:pt x="219" y="455"/>
                      <a:pt x="219" y="454"/>
                      <a:pt x="219" y="453"/>
                    </a:cubicBezTo>
                    <a:close/>
                    <a:moveTo>
                      <a:pt x="237" y="0"/>
                    </a:moveTo>
                    <a:cubicBezTo>
                      <a:pt x="241" y="0"/>
                      <a:pt x="245" y="0"/>
                      <a:pt x="250" y="0"/>
                    </a:cubicBezTo>
                    <a:cubicBezTo>
                      <a:pt x="250" y="1"/>
                      <a:pt x="250" y="2"/>
                      <a:pt x="250" y="3"/>
                    </a:cubicBezTo>
                    <a:cubicBezTo>
                      <a:pt x="245" y="3"/>
                      <a:pt x="241" y="3"/>
                      <a:pt x="237" y="3"/>
                    </a:cubicBezTo>
                    <a:cubicBezTo>
                      <a:pt x="237" y="2"/>
                      <a:pt x="237" y="1"/>
                      <a:pt x="237" y="0"/>
                    </a:cubicBezTo>
                    <a:close/>
                    <a:moveTo>
                      <a:pt x="237" y="45"/>
                    </a:moveTo>
                    <a:cubicBezTo>
                      <a:pt x="241" y="45"/>
                      <a:pt x="245" y="45"/>
                      <a:pt x="250" y="45"/>
                    </a:cubicBezTo>
                    <a:cubicBezTo>
                      <a:pt x="250" y="46"/>
                      <a:pt x="250" y="47"/>
                      <a:pt x="250" y="48"/>
                    </a:cubicBezTo>
                    <a:cubicBezTo>
                      <a:pt x="245" y="48"/>
                      <a:pt x="241" y="48"/>
                      <a:pt x="237" y="48"/>
                    </a:cubicBezTo>
                    <a:cubicBezTo>
                      <a:pt x="237" y="47"/>
                      <a:pt x="237" y="46"/>
                      <a:pt x="237" y="45"/>
                    </a:cubicBezTo>
                    <a:close/>
                    <a:moveTo>
                      <a:pt x="237" y="91"/>
                    </a:moveTo>
                    <a:cubicBezTo>
                      <a:pt x="241" y="91"/>
                      <a:pt x="245" y="91"/>
                      <a:pt x="250" y="91"/>
                    </a:cubicBezTo>
                    <a:cubicBezTo>
                      <a:pt x="250" y="92"/>
                      <a:pt x="250" y="92"/>
                      <a:pt x="250" y="93"/>
                    </a:cubicBezTo>
                    <a:cubicBezTo>
                      <a:pt x="245" y="93"/>
                      <a:pt x="241" y="93"/>
                      <a:pt x="237" y="93"/>
                    </a:cubicBezTo>
                    <a:cubicBezTo>
                      <a:pt x="237" y="92"/>
                      <a:pt x="237" y="92"/>
                      <a:pt x="237" y="91"/>
                    </a:cubicBezTo>
                    <a:close/>
                    <a:moveTo>
                      <a:pt x="237" y="136"/>
                    </a:moveTo>
                    <a:cubicBezTo>
                      <a:pt x="241" y="136"/>
                      <a:pt x="245" y="136"/>
                      <a:pt x="250" y="136"/>
                    </a:cubicBezTo>
                    <a:cubicBezTo>
                      <a:pt x="250" y="137"/>
                      <a:pt x="250" y="138"/>
                      <a:pt x="250" y="139"/>
                    </a:cubicBezTo>
                    <a:cubicBezTo>
                      <a:pt x="245" y="139"/>
                      <a:pt x="241" y="139"/>
                      <a:pt x="237" y="139"/>
                    </a:cubicBezTo>
                    <a:cubicBezTo>
                      <a:pt x="237" y="138"/>
                      <a:pt x="237" y="137"/>
                      <a:pt x="237" y="136"/>
                    </a:cubicBezTo>
                    <a:close/>
                    <a:moveTo>
                      <a:pt x="237" y="181"/>
                    </a:moveTo>
                    <a:cubicBezTo>
                      <a:pt x="241" y="181"/>
                      <a:pt x="245" y="181"/>
                      <a:pt x="250" y="181"/>
                    </a:cubicBezTo>
                    <a:cubicBezTo>
                      <a:pt x="250" y="182"/>
                      <a:pt x="250" y="183"/>
                      <a:pt x="250" y="184"/>
                    </a:cubicBezTo>
                    <a:cubicBezTo>
                      <a:pt x="245" y="184"/>
                      <a:pt x="241" y="184"/>
                      <a:pt x="237" y="184"/>
                    </a:cubicBezTo>
                    <a:cubicBezTo>
                      <a:pt x="237" y="183"/>
                      <a:pt x="237" y="182"/>
                      <a:pt x="237" y="181"/>
                    </a:cubicBezTo>
                    <a:close/>
                    <a:moveTo>
                      <a:pt x="237" y="227"/>
                    </a:moveTo>
                    <a:cubicBezTo>
                      <a:pt x="241" y="227"/>
                      <a:pt x="245" y="227"/>
                      <a:pt x="250" y="227"/>
                    </a:cubicBezTo>
                    <a:cubicBezTo>
                      <a:pt x="250" y="227"/>
                      <a:pt x="250" y="228"/>
                      <a:pt x="250" y="229"/>
                    </a:cubicBezTo>
                    <a:cubicBezTo>
                      <a:pt x="245" y="229"/>
                      <a:pt x="241" y="229"/>
                      <a:pt x="237" y="229"/>
                    </a:cubicBezTo>
                    <a:cubicBezTo>
                      <a:pt x="237" y="228"/>
                      <a:pt x="237" y="227"/>
                      <a:pt x="237" y="227"/>
                    </a:cubicBezTo>
                    <a:close/>
                    <a:moveTo>
                      <a:pt x="237" y="272"/>
                    </a:moveTo>
                    <a:cubicBezTo>
                      <a:pt x="241" y="272"/>
                      <a:pt x="245" y="272"/>
                      <a:pt x="250" y="272"/>
                    </a:cubicBezTo>
                    <a:cubicBezTo>
                      <a:pt x="250" y="273"/>
                      <a:pt x="250" y="274"/>
                      <a:pt x="250" y="274"/>
                    </a:cubicBezTo>
                    <a:cubicBezTo>
                      <a:pt x="245" y="274"/>
                      <a:pt x="241" y="274"/>
                      <a:pt x="237" y="274"/>
                    </a:cubicBezTo>
                    <a:cubicBezTo>
                      <a:pt x="237" y="274"/>
                      <a:pt x="237" y="273"/>
                      <a:pt x="237" y="272"/>
                    </a:cubicBezTo>
                    <a:close/>
                    <a:moveTo>
                      <a:pt x="237" y="317"/>
                    </a:moveTo>
                    <a:cubicBezTo>
                      <a:pt x="241" y="317"/>
                      <a:pt x="245" y="317"/>
                      <a:pt x="250" y="317"/>
                    </a:cubicBezTo>
                    <a:cubicBezTo>
                      <a:pt x="250" y="318"/>
                      <a:pt x="250" y="319"/>
                      <a:pt x="250" y="320"/>
                    </a:cubicBezTo>
                    <a:cubicBezTo>
                      <a:pt x="245" y="320"/>
                      <a:pt x="241" y="320"/>
                      <a:pt x="237" y="320"/>
                    </a:cubicBezTo>
                    <a:cubicBezTo>
                      <a:pt x="237" y="319"/>
                      <a:pt x="237" y="318"/>
                      <a:pt x="237" y="317"/>
                    </a:cubicBezTo>
                    <a:close/>
                    <a:moveTo>
                      <a:pt x="237" y="365"/>
                    </a:moveTo>
                    <a:cubicBezTo>
                      <a:pt x="237" y="364"/>
                      <a:pt x="237" y="363"/>
                      <a:pt x="237" y="362"/>
                    </a:cubicBezTo>
                    <a:cubicBezTo>
                      <a:pt x="241" y="362"/>
                      <a:pt x="245" y="362"/>
                      <a:pt x="250" y="362"/>
                    </a:cubicBezTo>
                    <a:cubicBezTo>
                      <a:pt x="250" y="363"/>
                      <a:pt x="250" y="364"/>
                      <a:pt x="250" y="365"/>
                    </a:cubicBezTo>
                    <a:cubicBezTo>
                      <a:pt x="245" y="365"/>
                      <a:pt x="241" y="365"/>
                      <a:pt x="237" y="365"/>
                    </a:cubicBezTo>
                    <a:close/>
                    <a:moveTo>
                      <a:pt x="237" y="408"/>
                    </a:moveTo>
                    <a:cubicBezTo>
                      <a:pt x="241" y="408"/>
                      <a:pt x="245" y="408"/>
                      <a:pt x="250" y="408"/>
                    </a:cubicBezTo>
                    <a:cubicBezTo>
                      <a:pt x="250" y="409"/>
                      <a:pt x="250" y="409"/>
                      <a:pt x="250" y="410"/>
                    </a:cubicBezTo>
                    <a:cubicBezTo>
                      <a:pt x="245" y="410"/>
                      <a:pt x="241" y="410"/>
                      <a:pt x="237" y="410"/>
                    </a:cubicBezTo>
                    <a:cubicBezTo>
                      <a:pt x="237" y="409"/>
                      <a:pt x="237" y="409"/>
                      <a:pt x="237" y="408"/>
                    </a:cubicBezTo>
                    <a:close/>
                    <a:moveTo>
                      <a:pt x="237" y="453"/>
                    </a:moveTo>
                    <a:cubicBezTo>
                      <a:pt x="241" y="453"/>
                      <a:pt x="245" y="453"/>
                      <a:pt x="250" y="453"/>
                    </a:cubicBezTo>
                    <a:cubicBezTo>
                      <a:pt x="250" y="454"/>
                      <a:pt x="250" y="455"/>
                      <a:pt x="250" y="456"/>
                    </a:cubicBezTo>
                    <a:cubicBezTo>
                      <a:pt x="245" y="456"/>
                      <a:pt x="241" y="456"/>
                      <a:pt x="237" y="456"/>
                    </a:cubicBezTo>
                    <a:cubicBezTo>
                      <a:pt x="237" y="455"/>
                      <a:pt x="237" y="454"/>
                      <a:pt x="237" y="453"/>
                    </a:cubicBezTo>
                    <a:close/>
                    <a:moveTo>
                      <a:pt x="255" y="0"/>
                    </a:moveTo>
                    <a:cubicBezTo>
                      <a:pt x="259" y="0"/>
                      <a:pt x="264" y="0"/>
                      <a:pt x="268" y="0"/>
                    </a:cubicBezTo>
                    <a:cubicBezTo>
                      <a:pt x="268" y="1"/>
                      <a:pt x="268" y="2"/>
                      <a:pt x="268" y="3"/>
                    </a:cubicBezTo>
                    <a:cubicBezTo>
                      <a:pt x="264" y="3"/>
                      <a:pt x="259" y="3"/>
                      <a:pt x="255" y="3"/>
                    </a:cubicBezTo>
                    <a:cubicBezTo>
                      <a:pt x="255" y="2"/>
                      <a:pt x="255" y="1"/>
                      <a:pt x="255" y="0"/>
                    </a:cubicBezTo>
                    <a:close/>
                    <a:moveTo>
                      <a:pt x="255" y="45"/>
                    </a:moveTo>
                    <a:cubicBezTo>
                      <a:pt x="259" y="45"/>
                      <a:pt x="264" y="45"/>
                      <a:pt x="268" y="45"/>
                    </a:cubicBezTo>
                    <a:cubicBezTo>
                      <a:pt x="268" y="46"/>
                      <a:pt x="268" y="47"/>
                      <a:pt x="268" y="48"/>
                    </a:cubicBezTo>
                    <a:cubicBezTo>
                      <a:pt x="264" y="48"/>
                      <a:pt x="259" y="48"/>
                      <a:pt x="255" y="48"/>
                    </a:cubicBezTo>
                    <a:cubicBezTo>
                      <a:pt x="255" y="47"/>
                      <a:pt x="255" y="46"/>
                      <a:pt x="255" y="45"/>
                    </a:cubicBezTo>
                    <a:close/>
                    <a:moveTo>
                      <a:pt x="255" y="91"/>
                    </a:moveTo>
                    <a:cubicBezTo>
                      <a:pt x="259" y="91"/>
                      <a:pt x="264" y="91"/>
                      <a:pt x="268" y="91"/>
                    </a:cubicBezTo>
                    <a:cubicBezTo>
                      <a:pt x="268" y="92"/>
                      <a:pt x="268" y="92"/>
                      <a:pt x="268" y="93"/>
                    </a:cubicBezTo>
                    <a:cubicBezTo>
                      <a:pt x="264" y="93"/>
                      <a:pt x="259" y="93"/>
                      <a:pt x="255" y="93"/>
                    </a:cubicBezTo>
                    <a:cubicBezTo>
                      <a:pt x="255" y="92"/>
                      <a:pt x="255" y="92"/>
                      <a:pt x="255" y="91"/>
                    </a:cubicBezTo>
                    <a:close/>
                    <a:moveTo>
                      <a:pt x="255" y="136"/>
                    </a:moveTo>
                    <a:cubicBezTo>
                      <a:pt x="259" y="136"/>
                      <a:pt x="264" y="136"/>
                      <a:pt x="268" y="136"/>
                    </a:cubicBezTo>
                    <a:cubicBezTo>
                      <a:pt x="268" y="137"/>
                      <a:pt x="268" y="138"/>
                      <a:pt x="268" y="139"/>
                    </a:cubicBezTo>
                    <a:cubicBezTo>
                      <a:pt x="264" y="139"/>
                      <a:pt x="259" y="139"/>
                      <a:pt x="255" y="139"/>
                    </a:cubicBezTo>
                    <a:cubicBezTo>
                      <a:pt x="255" y="138"/>
                      <a:pt x="255" y="137"/>
                      <a:pt x="255" y="136"/>
                    </a:cubicBezTo>
                    <a:close/>
                    <a:moveTo>
                      <a:pt x="255" y="181"/>
                    </a:moveTo>
                    <a:cubicBezTo>
                      <a:pt x="259" y="181"/>
                      <a:pt x="264" y="181"/>
                      <a:pt x="268" y="181"/>
                    </a:cubicBezTo>
                    <a:cubicBezTo>
                      <a:pt x="268" y="182"/>
                      <a:pt x="268" y="183"/>
                      <a:pt x="268" y="184"/>
                    </a:cubicBezTo>
                    <a:cubicBezTo>
                      <a:pt x="264" y="184"/>
                      <a:pt x="259" y="184"/>
                      <a:pt x="255" y="184"/>
                    </a:cubicBezTo>
                    <a:cubicBezTo>
                      <a:pt x="255" y="183"/>
                      <a:pt x="255" y="182"/>
                      <a:pt x="255" y="181"/>
                    </a:cubicBezTo>
                    <a:close/>
                    <a:moveTo>
                      <a:pt x="255" y="227"/>
                    </a:moveTo>
                    <a:cubicBezTo>
                      <a:pt x="259" y="227"/>
                      <a:pt x="264" y="227"/>
                      <a:pt x="268" y="227"/>
                    </a:cubicBezTo>
                    <a:cubicBezTo>
                      <a:pt x="268" y="227"/>
                      <a:pt x="268" y="228"/>
                      <a:pt x="268" y="229"/>
                    </a:cubicBezTo>
                    <a:cubicBezTo>
                      <a:pt x="264" y="229"/>
                      <a:pt x="259" y="229"/>
                      <a:pt x="255" y="229"/>
                    </a:cubicBezTo>
                    <a:cubicBezTo>
                      <a:pt x="255" y="228"/>
                      <a:pt x="255" y="227"/>
                      <a:pt x="255" y="227"/>
                    </a:cubicBezTo>
                    <a:close/>
                    <a:moveTo>
                      <a:pt x="255" y="272"/>
                    </a:moveTo>
                    <a:cubicBezTo>
                      <a:pt x="259" y="272"/>
                      <a:pt x="264" y="272"/>
                      <a:pt x="268" y="272"/>
                    </a:cubicBezTo>
                    <a:cubicBezTo>
                      <a:pt x="268" y="273"/>
                      <a:pt x="268" y="274"/>
                      <a:pt x="268" y="274"/>
                    </a:cubicBezTo>
                    <a:cubicBezTo>
                      <a:pt x="264" y="274"/>
                      <a:pt x="259" y="274"/>
                      <a:pt x="255" y="274"/>
                    </a:cubicBezTo>
                    <a:cubicBezTo>
                      <a:pt x="255" y="274"/>
                      <a:pt x="255" y="273"/>
                      <a:pt x="255" y="272"/>
                    </a:cubicBezTo>
                    <a:close/>
                    <a:moveTo>
                      <a:pt x="255" y="317"/>
                    </a:moveTo>
                    <a:cubicBezTo>
                      <a:pt x="259" y="317"/>
                      <a:pt x="264" y="317"/>
                      <a:pt x="268" y="317"/>
                    </a:cubicBezTo>
                    <a:cubicBezTo>
                      <a:pt x="268" y="318"/>
                      <a:pt x="268" y="319"/>
                      <a:pt x="268" y="320"/>
                    </a:cubicBezTo>
                    <a:cubicBezTo>
                      <a:pt x="264" y="320"/>
                      <a:pt x="259" y="320"/>
                      <a:pt x="255" y="320"/>
                    </a:cubicBezTo>
                    <a:cubicBezTo>
                      <a:pt x="255" y="319"/>
                      <a:pt x="255" y="318"/>
                      <a:pt x="255" y="317"/>
                    </a:cubicBezTo>
                    <a:close/>
                    <a:moveTo>
                      <a:pt x="255" y="365"/>
                    </a:moveTo>
                    <a:cubicBezTo>
                      <a:pt x="255" y="364"/>
                      <a:pt x="255" y="363"/>
                      <a:pt x="255" y="362"/>
                    </a:cubicBezTo>
                    <a:cubicBezTo>
                      <a:pt x="259" y="362"/>
                      <a:pt x="264" y="362"/>
                      <a:pt x="268" y="362"/>
                    </a:cubicBezTo>
                    <a:cubicBezTo>
                      <a:pt x="268" y="363"/>
                      <a:pt x="268" y="364"/>
                      <a:pt x="268" y="365"/>
                    </a:cubicBezTo>
                    <a:cubicBezTo>
                      <a:pt x="264" y="365"/>
                      <a:pt x="259" y="365"/>
                      <a:pt x="255" y="365"/>
                    </a:cubicBezTo>
                    <a:close/>
                    <a:moveTo>
                      <a:pt x="255" y="408"/>
                    </a:moveTo>
                    <a:cubicBezTo>
                      <a:pt x="259" y="408"/>
                      <a:pt x="264" y="408"/>
                      <a:pt x="268" y="408"/>
                    </a:cubicBezTo>
                    <a:cubicBezTo>
                      <a:pt x="268" y="409"/>
                      <a:pt x="268" y="409"/>
                      <a:pt x="268" y="410"/>
                    </a:cubicBezTo>
                    <a:cubicBezTo>
                      <a:pt x="264" y="410"/>
                      <a:pt x="259" y="410"/>
                      <a:pt x="255" y="410"/>
                    </a:cubicBezTo>
                    <a:cubicBezTo>
                      <a:pt x="255" y="409"/>
                      <a:pt x="255" y="409"/>
                      <a:pt x="255" y="408"/>
                    </a:cubicBezTo>
                    <a:close/>
                    <a:moveTo>
                      <a:pt x="255" y="453"/>
                    </a:moveTo>
                    <a:cubicBezTo>
                      <a:pt x="259" y="453"/>
                      <a:pt x="264" y="453"/>
                      <a:pt x="268" y="453"/>
                    </a:cubicBezTo>
                    <a:cubicBezTo>
                      <a:pt x="268" y="454"/>
                      <a:pt x="268" y="455"/>
                      <a:pt x="268" y="456"/>
                    </a:cubicBezTo>
                    <a:cubicBezTo>
                      <a:pt x="264" y="456"/>
                      <a:pt x="259" y="456"/>
                      <a:pt x="255" y="456"/>
                    </a:cubicBezTo>
                    <a:cubicBezTo>
                      <a:pt x="255" y="455"/>
                      <a:pt x="255" y="454"/>
                      <a:pt x="255" y="453"/>
                    </a:cubicBezTo>
                    <a:close/>
                    <a:moveTo>
                      <a:pt x="273" y="0"/>
                    </a:moveTo>
                    <a:cubicBezTo>
                      <a:pt x="278" y="0"/>
                      <a:pt x="282" y="0"/>
                      <a:pt x="286" y="0"/>
                    </a:cubicBezTo>
                    <a:cubicBezTo>
                      <a:pt x="286" y="1"/>
                      <a:pt x="286" y="2"/>
                      <a:pt x="286" y="3"/>
                    </a:cubicBezTo>
                    <a:cubicBezTo>
                      <a:pt x="282" y="3"/>
                      <a:pt x="278" y="3"/>
                      <a:pt x="273" y="3"/>
                    </a:cubicBezTo>
                    <a:cubicBezTo>
                      <a:pt x="273" y="2"/>
                      <a:pt x="273" y="1"/>
                      <a:pt x="273" y="0"/>
                    </a:cubicBezTo>
                    <a:close/>
                    <a:moveTo>
                      <a:pt x="273" y="45"/>
                    </a:moveTo>
                    <a:cubicBezTo>
                      <a:pt x="278" y="45"/>
                      <a:pt x="282" y="45"/>
                      <a:pt x="286" y="45"/>
                    </a:cubicBezTo>
                    <a:cubicBezTo>
                      <a:pt x="286" y="46"/>
                      <a:pt x="286" y="47"/>
                      <a:pt x="286" y="48"/>
                    </a:cubicBezTo>
                    <a:cubicBezTo>
                      <a:pt x="282" y="48"/>
                      <a:pt x="278" y="48"/>
                      <a:pt x="273" y="48"/>
                    </a:cubicBezTo>
                    <a:cubicBezTo>
                      <a:pt x="273" y="47"/>
                      <a:pt x="273" y="46"/>
                      <a:pt x="273" y="45"/>
                    </a:cubicBezTo>
                    <a:close/>
                    <a:moveTo>
                      <a:pt x="273" y="91"/>
                    </a:moveTo>
                    <a:cubicBezTo>
                      <a:pt x="278" y="91"/>
                      <a:pt x="282" y="91"/>
                      <a:pt x="286" y="91"/>
                    </a:cubicBezTo>
                    <a:cubicBezTo>
                      <a:pt x="286" y="92"/>
                      <a:pt x="286" y="92"/>
                      <a:pt x="286" y="93"/>
                    </a:cubicBezTo>
                    <a:cubicBezTo>
                      <a:pt x="282" y="93"/>
                      <a:pt x="278" y="93"/>
                      <a:pt x="273" y="93"/>
                    </a:cubicBezTo>
                    <a:cubicBezTo>
                      <a:pt x="273" y="92"/>
                      <a:pt x="273" y="92"/>
                      <a:pt x="273" y="91"/>
                    </a:cubicBezTo>
                    <a:close/>
                    <a:moveTo>
                      <a:pt x="273" y="136"/>
                    </a:moveTo>
                    <a:cubicBezTo>
                      <a:pt x="278" y="136"/>
                      <a:pt x="282" y="136"/>
                      <a:pt x="286" y="136"/>
                    </a:cubicBezTo>
                    <a:cubicBezTo>
                      <a:pt x="286" y="137"/>
                      <a:pt x="286" y="138"/>
                      <a:pt x="286" y="139"/>
                    </a:cubicBezTo>
                    <a:cubicBezTo>
                      <a:pt x="282" y="139"/>
                      <a:pt x="278" y="139"/>
                      <a:pt x="273" y="139"/>
                    </a:cubicBezTo>
                    <a:cubicBezTo>
                      <a:pt x="273" y="138"/>
                      <a:pt x="273" y="137"/>
                      <a:pt x="273" y="136"/>
                    </a:cubicBezTo>
                    <a:close/>
                    <a:moveTo>
                      <a:pt x="273" y="181"/>
                    </a:moveTo>
                    <a:cubicBezTo>
                      <a:pt x="278" y="181"/>
                      <a:pt x="282" y="181"/>
                      <a:pt x="286" y="181"/>
                    </a:cubicBezTo>
                    <a:cubicBezTo>
                      <a:pt x="286" y="182"/>
                      <a:pt x="286" y="183"/>
                      <a:pt x="286" y="184"/>
                    </a:cubicBezTo>
                    <a:cubicBezTo>
                      <a:pt x="282" y="184"/>
                      <a:pt x="278" y="184"/>
                      <a:pt x="273" y="184"/>
                    </a:cubicBezTo>
                    <a:cubicBezTo>
                      <a:pt x="273" y="183"/>
                      <a:pt x="273" y="182"/>
                      <a:pt x="273" y="181"/>
                    </a:cubicBezTo>
                    <a:close/>
                    <a:moveTo>
                      <a:pt x="273" y="227"/>
                    </a:moveTo>
                    <a:cubicBezTo>
                      <a:pt x="278" y="227"/>
                      <a:pt x="282" y="227"/>
                      <a:pt x="286" y="227"/>
                    </a:cubicBezTo>
                    <a:cubicBezTo>
                      <a:pt x="286" y="227"/>
                      <a:pt x="286" y="228"/>
                      <a:pt x="286" y="229"/>
                    </a:cubicBezTo>
                    <a:cubicBezTo>
                      <a:pt x="282" y="229"/>
                      <a:pt x="278" y="229"/>
                      <a:pt x="273" y="229"/>
                    </a:cubicBezTo>
                    <a:cubicBezTo>
                      <a:pt x="273" y="228"/>
                      <a:pt x="273" y="227"/>
                      <a:pt x="273" y="227"/>
                    </a:cubicBezTo>
                    <a:close/>
                    <a:moveTo>
                      <a:pt x="273" y="272"/>
                    </a:moveTo>
                    <a:cubicBezTo>
                      <a:pt x="278" y="272"/>
                      <a:pt x="282" y="272"/>
                      <a:pt x="286" y="272"/>
                    </a:cubicBezTo>
                    <a:cubicBezTo>
                      <a:pt x="286" y="273"/>
                      <a:pt x="286" y="274"/>
                      <a:pt x="286" y="274"/>
                    </a:cubicBezTo>
                    <a:cubicBezTo>
                      <a:pt x="282" y="274"/>
                      <a:pt x="278" y="274"/>
                      <a:pt x="273" y="274"/>
                    </a:cubicBezTo>
                    <a:cubicBezTo>
                      <a:pt x="273" y="274"/>
                      <a:pt x="273" y="273"/>
                      <a:pt x="273" y="272"/>
                    </a:cubicBezTo>
                    <a:close/>
                    <a:moveTo>
                      <a:pt x="273" y="317"/>
                    </a:moveTo>
                    <a:cubicBezTo>
                      <a:pt x="278" y="317"/>
                      <a:pt x="282" y="317"/>
                      <a:pt x="286" y="317"/>
                    </a:cubicBezTo>
                    <a:cubicBezTo>
                      <a:pt x="286" y="318"/>
                      <a:pt x="286" y="319"/>
                      <a:pt x="286" y="320"/>
                    </a:cubicBezTo>
                    <a:cubicBezTo>
                      <a:pt x="282" y="320"/>
                      <a:pt x="278" y="320"/>
                      <a:pt x="273" y="320"/>
                    </a:cubicBezTo>
                    <a:cubicBezTo>
                      <a:pt x="273" y="319"/>
                      <a:pt x="273" y="318"/>
                      <a:pt x="273" y="317"/>
                    </a:cubicBezTo>
                    <a:close/>
                    <a:moveTo>
                      <a:pt x="273" y="365"/>
                    </a:moveTo>
                    <a:cubicBezTo>
                      <a:pt x="273" y="364"/>
                      <a:pt x="273" y="363"/>
                      <a:pt x="273" y="362"/>
                    </a:cubicBezTo>
                    <a:cubicBezTo>
                      <a:pt x="278" y="362"/>
                      <a:pt x="282" y="362"/>
                      <a:pt x="286" y="362"/>
                    </a:cubicBezTo>
                    <a:cubicBezTo>
                      <a:pt x="286" y="363"/>
                      <a:pt x="286" y="364"/>
                      <a:pt x="286" y="365"/>
                    </a:cubicBezTo>
                    <a:cubicBezTo>
                      <a:pt x="282" y="365"/>
                      <a:pt x="278" y="365"/>
                      <a:pt x="273" y="365"/>
                    </a:cubicBezTo>
                    <a:close/>
                    <a:moveTo>
                      <a:pt x="273" y="408"/>
                    </a:moveTo>
                    <a:cubicBezTo>
                      <a:pt x="278" y="408"/>
                      <a:pt x="282" y="408"/>
                      <a:pt x="286" y="408"/>
                    </a:cubicBezTo>
                    <a:cubicBezTo>
                      <a:pt x="286" y="409"/>
                      <a:pt x="286" y="409"/>
                      <a:pt x="286" y="410"/>
                    </a:cubicBezTo>
                    <a:cubicBezTo>
                      <a:pt x="282" y="410"/>
                      <a:pt x="278" y="410"/>
                      <a:pt x="273" y="410"/>
                    </a:cubicBezTo>
                    <a:cubicBezTo>
                      <a:pt x="273" y="409"/>
                      <a:pt x="273" y="409"/>
                      <a:pt x="273" y="408"/>
                    </a:cubicBezTo>
                    <a:close/>
                    <a:moveTo>
                      <a:pt x="273" y="453"/>
                    </a:moveTo>
                    <a:cubicBezTo>
                      <a:pt x="278" y="453"/>
                      <a:pt x="282" y="453"/>
                      <a:pt x="286" y="453"/>
                    </a:cubicBezTo>
                    <a:cubicBezTo>
                      <a:pt x="286" y="454"/>
                      <a:pt x="286" y="455"/>
                      <a:pt x="286" y="456"/>
                    </a:cubicBezTo>
                    <a:cubicBezTo>
                      <a:pt x="282" y="456"/>
                      <a:pt x="278" y="456"/>
                      <a:pt x="273" y="456"/>
                    </a:cubicBezTo>
                    <a:cubicBezTo>
                      <a:pt x="273" y="455"/>
                      <a:pt x="273" y="454"/>
                      <a:pt x="273" y="453"/>
                    </a:cubicBezTo>
                    <a:close/>
                    <a:moveTo>
                      <a:pt x="291" y="0"/>
                    </a:moveTo>
                    <a:cubicBezTo>
                      <a:pt x="296" y="0"/>
                      <a:pt x="300" y="0"/>
                      <a:pt x="304" y="0"/>
                    </a:cubicBezTo>
                    <a:cubicBezTo>
                      <a:pt x="304" y="1"/>
                      <a:pt x="304" y="2"/>
                      <a:pt x="304" y="3"/>
                    </a:cubicBezTo>
                    <a:cubicBezTo>
                      <a:pt x="300" y="3"/>
                      <a:pt x="296" y="3"/>
                      <a:pt x="291" y="3"/>
                    </a:cubicBezTo>
                    <a:cubicBezTo>
                      <a:pt x="291" y="2"/>
                      <a:pt x="291" y="1"/>
                      <a:pt x="291" y="0"/>
                    </a:cubicBezTo>
                    <a:close/>
                    <a:moveTo>
                      <a:pt x="291" y="45"/>
                    </a:moveTo>
                    <a:cubicBezTo>
                      <a:pt x="296" y="45"/>
                      <a:pt x="300" y="45"/>
                      <a:pt x="304" y="45"/>
                    </a:cubicBezTo>
                    <a:cubicBezTo>
                      <a:pt x="304" y="46"/>
                      <a:pt x="304" y="47"/>
                      <a:pt x="304" y="48"/>
                    </a:cubicBezTo>
                    <a:cubicBezTo>
                      <a:pt x="300" y="48"/>
                      <a:pt x="296" y="48"/>
                      <a:pt x="291" y="48"/>
                    </a:cubicBezTo>
                    <a:cubicBezTo>
                      <a:pt x="291" y="47"/>
                      <a:pt x="291" y="46"/>
                      <a:pt x="291" y="45"/>
                    </a:cubicBezTo>
                    <a:close/>
                    <a:moveTo>
                      <a:pt x="291" y="91"/>
                    </a:moveTo>
                    <a:cubicBezTo>
                      <a:pt x="296" y="91"/>
                      <a:pt x="300" y="91"/>
                      <a:pt x="304" y="91"/>
                    </a:cubicBezTo>
                    <a:cubicBezTo>
                      <a:pt x="304" y="92"/>
                      <a:pt x="304" y="92"/>
                      <a:pt x="304" y="93"/>
                    </a:cubicBezTo>
                    <a:cubicBezTo>
                      <a:pt x="300" y="93"/>
                      <a:pt x="296" y="93"/>
                      <a:pt x="291" y="93"/>
                    </a:cubicBezTo>
                    <a:cubicBezTo>
                      <a:pt x="291" y="92"/>
                      <a:pt x="291" y="92"/>
                      <a:pt x="291" y="91"/>
                    </a:cubicBezTo>
                    <a:close/>
                    <a:moveTo>
                      <a:pt x="291" y="136"/>
                    </a:moveTo>
                    <a:cubicBezTo>
                      <a:pt x="296" y="136"/>
                      <a:pt x="300" y="136"/>
                      <a:pt x="304" y="136"/>
                    </a:cubicBezTo>
                    <a:cubicBezTo>
                      <a:pt x="304" y="137"/>
                      <a:pt x="304" y="138"/>
                      <a:pt x="304" y="139"/>
                    </a:cubicBezTo>
                    <a:cubicBezTo>
                      <a:pt x="300" y="139"/>
                      <a:pt x="296" y="139"/>
                      <a:pt x="291" y="139"/>
                    </a:cubicBezTo>
                    <a:cubicBezTo>
                      <a:pt x="291" y="138"/>
                      <a:pt x="291" y="137"/>
                      <a:pt x="291" y="136"/>
                    </a:cubicBezTo>
                    <a:close/>
                    <a:moveTo>
                      <a:pt x="291" y="181"/>
                    </a:moveTo>
                    <a:cubicBezTo>
                      <a:pt x="296" y="181"/>
                      <a:pt x="300" y="181"/>
                      <a:pt x="304" y="181"/>
                    </a:cubicBezTo>
                    <a:cubicBezTo>
                      <a:pt x="304" y="182"/>
                      <a:pt x="304" y="183"/>
                      <a:pt x="304" y="184"/>
                    </a:cubicBezTo>
                    <a:cubicBezTo>
                      <a:pt x="300" y="184"/>
                      <a:pt x="296" y="184"/>
                      <a:pt x="291" y="184"/>
                    </a:cubicBezTo>
                    <a:cubicBezTo>
                      <a:pt x="291" y="183"/>
                      <a:pt x="291" y="182"/>
                      <a:pt x="291" y="181"/>
                    </a:cubicBezTo>
                    <a:close/>
                    <a:moveTo>
                      <a:pt x="291" y="227"/>
                    </a:moveTo>
                    <a:cubicBezTo>
                      <a:pt x="296" y="227"/>
                      <a:pt x="300" y="227"/>
                      <a:pt x="304" y="227"/>
                    </a:cubicBezTo>
                    <a:cubicBezTo>
                      <a:pt x="304" y="227"/>
                      <a:pt x="304" y="228"/>
                      <a:pt x="304" y="229"/>
                    </a:cubicBezTo>
                    <a:cubicBezTo>
                      <a:pt x="300" y="229"/>
                      <a:pt x="296" y="229"/>
                      <a:pt x="291" y="229"/>
                    </a:cubicBezTo>
                    <a:cubicBezTo>
                      <a:pt x="291" y="228"/>
                      <a:pt x="291" y="227"/>
                      <a:pt x="291" y="227"/>
                    </a:cubicBezTo>
                    <a:close/>
                    <a:moveTo>
                      <a:pt x="291" y="272"/>
                    </a:moveTo>
                    <a:cubicBezTo>
                      <a:pt x="296" y="272"/>
                      <a:pt x="300" y="272"/>
                      <a:pt x="304" y="272"/>
                    </a:cubicBezTo>
                    <a:cubicBezTo>
                      <a:pt x="304" y="273"/>
                      <a:pt x="304" y="274"/>
                      <a:pt x="304" y="274"/>
                    </a:cubicBezTo>
                    <a:cubicBezTo>
                      <a:pt x="300" y="274"/>
                      <a:pt x="296" y="274"/>
                      <a:pt x="291" y="274"/>
                    </a:cubicBezTo>
                    <a:cubicBezTo>
                      <a:pt x="291" y="274"/>
                      <a:pt x="291" y="273"/>
                      <a:pt x="291" y="272"/>
                    </a:cubicBezTo>
                    <a:close/>
                    <a:moveTo>
                      <a:pt x="291" y="317"/>
                    </a:moveTo>
                    <a:cubicBezTo>
                      <a:pt x="296" y="317"/>
                      <a:pt x="300" y="317"/>
                      <a:pt x="304" y="317"/>
                    </a:cubicBezTo>
                    <a:cubicBezTo>
                      <a:pt x="304" y="318"/>
                      <a:pt x="304" y="319"/>
                      <a:pt x="304" y="320"/>
                    </a:cubicBezTo>
                    <a:cubicBezTo>
                      <a:pt x="300" y="320"/>
                      <a:pt x="296" y="320"/>
                      <a:pt x="291" y="320"/>
                    </a:cubicBezTo>
                    <a:cubicBezTo>
                      <a:pt x="291" y="319"/>
                      <a:pt x="291" y="318"/>
                      <a:pt x="291" y="317"/>
                    </a:cubicBezTo>
                    <a:close/>
                    <a:moveTo>
                      <a:pt x="291" y="365"/>
                    </a:moveTo>
                    <a:cubicBezTo>
                      <a:pt x="291" y="364"/>
                      <a:pt x="291" y="363"/>
                      <a:pt x="291" y="362"/>
                    </a:cubicBezTo>
                    <a:cubicBezTo>
                      <a:pt x="296" y="362"/>
                      <a:pt x="300" y="362"/>
                      <a:pt x="304" y="362"/>
                    </a:cubicBezTo>
                    <a:cubicBezTo>
                      <a:pt x="304" y="363"/>
                      <a:pt x="304" y="364"/>
                      <a:pt x="304" y="365"/>
                    </a:cubicBezTo>
                    <a:cubicBezTo>
                      <a:pt x="300" y="365"/>
                      <a:pt x="296" y="365"/>
                      <a:pt x="291" y="365"/>
                    </a:cubicBezTo>
                    <a:close/>
                    <a:moveTo>
                      <a:pt x="291" y="408"/>
                    </a:moveTo>
                    <a:cubicBezTo>
                      <a:pt x="296" y="408"/>
                      <a:pt x="300" y="408"/>
                      <a:pt x="304" y="408"/>
                    </a:cubicBezTo>
                    <a:cubicBezTo>
                      <a:pt x="304" y="409"/>
                      <a:pt x="304" y="409"/>
                      <a:pt x="304" y="410"/>
                    </a:cubicBezTo>
                    <a:cubicBezTo>
                      <a:pt x="300" y="410"/>
                      <a:pt x="296" y="410"/>
                      <a:pt x="291" y="410"/>
                    </a:cubicBezTo>
                    <a:cubicBezTo>
                      <a:pt x="291" y="409"/>
                      <a:pt x="291" y="409"/>
                      <a:pt x="291" y="408"/>
                    </a:cubicBezTo>
                    <a:close/>
                    <a:moveTo>
                      <a:pt x="291" y="453"/>
                    </a:moveTo>
                    <a:cubicBezTo>
                      <a:pt x="296" y="453"/>
                      <a:pt x="300" y="453"/>
                      <a:pt x="304" y="453"/>
                    </a:cubicBezTo>
                    <a:cubicBezTo>
                      <a:pt x="304" y="454"/>
                      <a:pt x="304" y="455"/>
                      <a:pt x="304" y="456"/>
                    </a:cubicBezTo>
                    <a:cubicBezTo>
                      <a:pt x="300" y="456"/>
                      <a:pt x="296" y="456"/>
                      <a:pt x="291" y="456"/>
                    </a:cubicBezTo>
                    <a:cubicBezTo>
                      <a:pt x="291" y="455"/>
                      <a:pt x="291" y="454"/>
                      <a:pt x="291" y="453"/>
                    </a:cubicBezTo>
                    <a:close/>
                    <a:moveTo>
                      <a:pt x="310" y="0"/>
                    </a:moveTo>
                    <a:cubicBezTo>
                      <a:pt x="314" y="0"/>
                      <a:pt x="318" y="0"/>
                      <a:pt x="323" y="0"/>
                    </a:cubicBezTo>
                    <a:cubicBezTo>
                      <a:pt x="323" y="1"/>
                      <a:pt x="323" y="2"/>
                      <a:pt x="323" y="3"/>
                    </a:cubicBezTo>
                    <a:cubicBezTo>
                      <a:pt x="318" y="3"/>
                      <a:pt x="314" y="3"/>
                      <a:pt x="310" y="3"/>
                    </a:cubicBezTo>
                    <a:cubicBezTo>
                      <a:pt x="310" y="2"/>
                      <a:pt x="310" y="1"/>
                      <a:pt x="310" y="0"/>
                    </a:cubicBezTo>
                    <a:close/>
                    <a:moveTo>
                      <a:pt x="310" y="45"/>
                    </a:moveTo>
                    <a:cubicBezTo>
                      <a:pt x="314" y="45"/>
                      <a:pt x="318" y="45"/>
                      <a:pt x="323" y="45"/>
                    </a:cubicBezTo>
                    <a:cubicBezTo>
                      <a:pt x="323" y="46"/>
                      <a:pt x="323" y="47"/>
                      <a:pt x="323" y="48"/>
                    </a:cubicBezTo>
                    <a:cubicBezTo>
                      <a:pt x="318" y="48"/>
                      <a:pt x="314" y="48"/>
                      <a:pt x="310" y="48"/>
                    </a:cubicBezTo>
                    <a:cubicBezTo>
                      <a:pt x="310" y="47"/>
                      <a:pt x="310" y="46"/>
                      <a:pt x="310" y="45"/>
                    </a:cubicBezTo>
                    <a:close/>
                    <a:moveTo>
                      <a:pt x="310" y="91"/>
                    </a:moveTo>
                    <a:cubicBezTo>
                      <a:pt x="314" y="91"/>
                      <a:pt x="318" y="91"/>
                      <a:pt x="323" y="91"/>
                    </a:cubicBezTo>
                    <a:cubicBezTo>
                      <a:pt x="323" y="92"/>
                      <a:pt x="323" y="92"/>
                      <a:pt x="323" y="93"/>
                    </a:cubicBezTo>
                    <a:cubicBezTo>
                      <a:pt x="318" y="93"/>
                      <a:pt x="314" y="93"/>
                      <a:pt x="310" y="93"/>
                    </a:cubicBezTo>
                    <a:cubicBezTo>
                      <a:pt x="310" y="92"/>
                      <a:pt x="310" y="92"/>
                      <a:pt x="310" y="91"/>
                    </a:cubicBezTo>
                    <a:close/>
                    <a:moveTo>
                      <a:pt x="310" y="136"/>
                    </a:moveTo>
                    <a:cubicBezTo>
                      <a:pt x="314" y="136"/>
                      <a:pt x="318" y="136"/>
                      <a:pt x="323" y="136"/>
                    </a:cubicBezTo>
                    <a:cubicBezTo>
                      <a:pt x="323" y="137"/>
                      <a:pt x="323" y="138"/>
                      <a:pt x="323" y="139"/>
                    </a:cubicBezTo>
                    <a:cubicBezTo>
                      <a:pt x="318" y="139"/>
                      <a:pt x="314" y="139"/>
                      <a:pt x="310" y="139"/>
                    </a:cubicBezTo>
                    <a:cubicBezTo>
                      <a:pt x="310" y="138"/>
                      <a:pt x="310" y="137"/>
                      <a:pt x="310" y="136"/>
                    </a:cubicBezTo>
                    <a:close/>
                    <a:moveTo>
                      <a:pt x="310" y="181"/>
                    </a:moveTo>
                    <a:cubicBezTo>
                      <a:pt x="314" y="181"/>
                      <a:pt x="318" y="181"/>
                      <a:pt x="323" y="181"/>
                    </a:cubicBezTo>
                    <a:cubicBezTo>
                      <a:pt x="323" y="182"/>
                      <a:pt x="323" y="183"/>
                      <a:pt x="323" y="184"/>
                    </a:cubicBezTo>
                    <a:cubicBezTo>
                      <a:pt x="318" y="184"/>
                      <a:pt x="314" y="184"/>
                      <a:pt x="310" y="184"/>
                    </a:cubicBezTo>
                    <a:cubicBezTo>
                      <a:pt x="310" y="183"/>
                      <a:pt x="310" y="182"/>
                      <a:pt x="310" y="181"/>
                    </a:cubicBezTo>
                    <a:close/>
                    <a:moveTo>
                      <a:pt x="310" y="227"/>
                    </a:moveTo>
                    <a:cubicBezTo>
                      <a:pt x="314" y="227"/>
                      <a:pt x="318" y="227"/>
                      <a:pt x="323" y="227"/>
                    </a:cubicBezTo>
                    <a:cubicBezTo>
                      <a:pt x="323" y="227"/>
                      <a:pt x="323" y="228"/>
                      <a:pt x="323" y="229"/>
                    </a:cubicBezTo>
                    <a:cubicBezTo>
                      <a:pt x="318" y="229"/>
                      <a:pt x="314" y="229"/>
                      <a:pt x="310" y="229"/>
                    </a:cubicBezTo>
                    <a:cubicBezTo>
                      <a:pt x="310" y="228"/>
                      <a:pt x="310" y="227"/>
                      <a:pt x="310" y="227"/>
                    </a:cubicBezTo>
                    <a:close/>
                    <a:moveTo>
                      <a:pt x="310" y="272"/>
                    </a:moveTo>
                    <a:cubicBezTo>
                      <a:pt x="314" y="272"/>
                      <a:pt x="318" y="272"/>
                      <a:pt x="323" y="272"/>
                    </a:cubicBezTo>
                    <a:cubicBezTo>
                      <a:pt x="323" y="273"/>
                      <a:pt x="323" y="274"/>
                      <a:pt x="323" y="274"/>
                    </a:cubicBezTo>
                    <a:cubicBezTo>
                      <a:pt x="318" y="274"/>
                      <a:pt x="314" y="274"/>
                      <a:pt x="310" y="274"/>
                    </a:cubicBezTo>
                    <a:cubicBezTo>
                      <a:pt x="310" y="274"/>
                      <a:pt x="310" y="273"/>
                      <a:pt x="310" y="272"/>
                    </a:cubicBezTo>
                    <a:close/>
                    <a:moveTo>
                      <a:pt x="310" y="317"/>
                    </a:moveTo>
                    <a:cubicBezTo>
                      <a:pt x="314" y="317"/>
                      <a:pt x="318" y="317"/>
                      <a:pt x="323" y="317"/>
                    </a:cubicBezTo>
                    <a:cubicBezTo>
                      <a:pt x="323" y="318"/>
                      <a:pt x="323" y="319"/>
                      <a:pt x="323" y="320"/>
                    </a:cubicBezTo>
                    <a:cubicBezTo>
                      <a:pt x="318" y="320"/>
                      <a:pt x="314" y="320"/>
                      <a:pt x="310" y="320"/>
                    </a:cubicBezTo>
                    <a:cubicBezTo>
                      <a:pt x="310" y="319"/>
                      <a:pt x="310" y="318"/>
                      <a:pt x="310" y="317"/>
                    </a:cubicBezTo>
                    <a:close/>
                    <a:moveTo>
                      <a:pt x="310" y="365"/>
                    </a:moveTo>
                    <a:cubicBezTo>
                      <a:pt x="310" y="364"/>
                      <a:pt x="310" y="363"/>
                      <a:pt x="310" y="362"/>
                    </a:cubicBezTo>
                    <a:cubicBezTo>
                      <a:pt x="314" y="362"/>
                      <a:pt x="318" y="362"/>
                      <a:pt x="323" y="362"/>
                    </a:cubicBezTo>
                    <a:cubicBezTo>
                      <a:pt x="323" y="363"/>
                      <a:pt x="323" y="364"/>
                      <a:pt x="323" y="365"/>
                    </a:cubicBezTo>
                    <a:cubicBezTo>
                      <a:pt x="318" y="365"/>
                      <a:pt x="314" y="365"/>
                      <a:pt x="310" y="365"/>
                    </a:cubicBezTo>
                    <a:close/>
                    <a:moveTo>
                      <a:pt x="310" y="408"/>
                    </a:moveTo>
                    <a:cubicBezTo>
                      <a:pt x="314" y="408"/>
                      <a:pt x="318" y="408"/>
                      <a:pt x="323" y="408"/>
                    </a:cubicBezTo>
                    <a:cubicBezTo>
                      <a:pt x="323" y="409"/>
                      <a:pt x="323" y="409"/>
                      <a:pt x="323" y="410"/>
                    </a:cubicBezTo>
                    <a:cubicBezTo>
                      <a:pt x="318" y="410"/>
                      <a:pt x="314" y="410"/>
                      <a:pt x="310" y="410"/>
                    </a:cubicBezTo>
                    <a:cubicBezTo>
                      <a:pt x="310" y="409"/>
                      <a:pt x="310" y="409"/>
                      <a:pt x="310" y="408"/>
                    </a:cubicBezTo>
                    <a:close/>
                    <a:moveTo>
                      <a:pt x="310" y="453"/>
                    </a:moveTo>
                    <a:cubicBezTo>
                      <a:pt x="314" y="453"/>
                      <a:pt x="318" y="453"/>
                      <a:pt x="323" y="453"/>
                    </a:cubicBezTo>
                    <a:cubicBezTo>
                      <a:pt x="323" y="454"/>
                      <a:pt x="323" y="455"/>
                      <a:pt x="323" y="456"/>
                    </a:cubicBezTo>
                    <a:cubicBezTo>
                      <a:pt x="318" y="456"/>
                      <a:pt x="314" y="456"/>
                      <a:pt x="310" y="456"/>
                    </a:cubicBezTo>
                    <a:cubicBezTo>
                      <a:pt x="310" y="455"/>
                      <a:pt x="310" y="454"/>
                      <a:pt x="310" y="453"/>
                    </a:cubicBezTo>
                    <a:close/>
                    <a:moveTo>
                      <a:pt x="328" y="0"/>
                    </a:moveTo>
                    <a:cubicBezTo>
                      <a:pt x="332" y="0"/>
                      <a:pt x="337" y="0"/>
                      <a:pt x="341" y="0"/>
                    </a:cubicBezTo>
                    <a:cubicBezTo>
                      <a:pt x="341" y="1"/>
                      <a:pt x="341" y="2"/>
                      <a:pt x="341" y="3"/>
                    </a:cubicBezTo>
                    <a:cubicBezTo>
                      <a:pt x="337" y="3"/>
                      <a:pt x="332" y="3"/>
                      <a:pt x="328" y="3"/>
                    </a:cubicBezTo>
                    <a:cubicBezTo>
                      <a:pt x="328" y="2"/>
                      <a:pt x="328" y="1"/>
                      <a:pt x="328" y="0"/>
                    </a:cubicBezTo>
                    <a:close/>
                    <a:moveTo>
                      <a:pt x="328" y="45"/>
                    </a:moveTo>
                    <a:cubicBezTo>
                      <a:pt x="332" y="45"/>
                      <a:pt x="337" y="45"/>
                      <a:pt x="341" y="45"/>
                    </a:cubicBezTo>
                    <a:cubicBezTo>
                      <a:pt x="341" y="46"/>
                      <a:pt x="341" y="47"/>
                      <a:pt x="341" y="48"/>
                    </a:cubicBezTo>
                    <a:cubicBezTo>
                      <a:pt x="337" y="48"/>
                      <a:pt x="332" y="48"/>
                      <a:pt x="328" y="48"/>
                    </a:cubicBezTo>
                    <a:cubicBezTo>
                      <a:pt x="328" y="47"/>
                      <a:pt x="328" y="46"/>
                      <a:pt x="328" y="45"/>
                    </a:cubicBezTo>
                    <a:close/>
                    <a:moveTo>
                      <a:pt x="328" y="91"/>
                    </a:moveTo>
                    <a:cubicBezTo>
                      <a:pt x="332" y="91"/>
                      <a:pt x="337" y="91"/>
                      <a:pt x="341" y="91"/>
                    </a:cubicBezTo>
                    <a:cubicBezTo>
                      <a:pt x="341" y="92"/>
                      <a:pt x="341" y="92"/>
                      <a:pt x="341" y="93"/>
                    </a:cubicBezTo>
                    <a:cubicBezTo>
                      <a:pt x="337" y="93"/>
                      <a:pt x="332" y="93"/>
                      <a:pt x="328" y="93"/>
                    </a:cubicBezTo>
                    <a:cubicBezTo>
                      <a:pt x="328" y="92"/>
                      <a:pt x="328" y="92"/>
                      <a:pt x="328" y="91"/>
                    </a:cubicBezTo>
                    <a:close/>
                    <a:moveTo>
                      <a:pt x="328" y="136"/>
                    </a:moveTo>
                    <a:cubicBezTo>
                      <a:pt x="332" y="136"/>
                      <a:pt x="337" y="136"/>
                      <a:pt x="341" y="136"/>
                    </a:cubicBezTo>
                    <a:cubicBezTo>
                      <a:pt x="341" y="137"/>
                      <a:pt x="341" y="138"/>
                      <a:pt x="341" y="139"/>
                    </a:cubicBezTo>
                    <a:cubicBezTo>
                      <a:pt x="337" y="139"/>
                      <a:pt x="332" y="139"/>
                      <a:pt x="328" y="139"/>
                    </a:cubicBezTo>
                    <a:cubicBezTo>
                      <a:pt x="328" y="138"/>
                      <a:pt x="328" y="137"/>
                      <a:pt x="328" y="136"/>
                    </a:cubicBezTo>
                    <a:close/>
                    <a:moveTo>
                      <a:pt x="328" y="181"/>
                    </a:moveTo>
                    <a:cubicBezTo>
                      <a:pt x="332" y="181"/>
                      <a:pt x="337" y="181"/>
                      <a:pt x="341" y="181"/>
                    </a:cubicBezTo>
                    <a:cubicBezTo>
                      <a:pt x="341" y="182"/>
                      <a:pt x="341" y="183"/>
                      <a:pt x="341" y="184"/>
                    </a:cubicBezTo>
                    <a:cubicBezTo>
                      <a:pt x="337" y="184"/>
                      <a:pt x="332" y="184"/>
                      <a:pt x="328" y="184"/>
                    </a:cubicBezTo>
                    <a:cubicBezTo>
                      <a:pt x="328" y="183"/>
                      <a:pt x="328" y="182"/>
                      <a:pt x="328" y="181"/>
                    </a:cubicBezTo>
                    <a:close/>
                    <a:moveTo>
                      <a:pt x="328" y="227"/>
                    </a:moveTo>
                    <a:cubicBezTo>
                      <a:pt x="332" y="227"/>
                      <a:pt x="337" y="227"/>
                      <a:pt x="341" y="227"/>
                    </a:cubicBezTo>
                    <a:cubicBezTo>
                      <a:pt x="341" y="227"/>
                      <a:pt x="341" y="228"/>
                      <a:pt x="341" y="229"/>
                    </a:cubicBezTo>
                    <a:cubicBezTo>
                      <a:pt x="337" y="229"/>
                      <a:pt x="332" y="229"/>
                      <a:pt x="328" y="229"/>
                    </a:cubicBezTo>
                    <a:cubicBezTo>
                      <a:pt x="328" y="228"/>
                      <a:pt x="328" y="227"/>
                      <a:pt x="328" y="227"/>
                    </a:cubicBezTo>
                    <a:close/>
                    <a:moveTo>
                      <a:pt x="328" y="272"/>
                    </a:moveTo>
                    <a:cubicBezTo>
                      <a:pt x="332" y="272"/>
                      <a:pt x="337" y="272"/>
                      <a:pt x="341" y="272"/>
                    </a:cubicBezTo>
                    <a:cubicBezTo>
                      <a:pt x="341" y="273"/>
                      <a:pt x="341" y="274"/>
                      <a:pt x="341" y="274"/>
                    </a:cubicBezTo>
                    <a:cubicBezTo>
                      <a:pt x="337" y="274"/>
                      <a:pt x="332" y="274"/>
                      <a:pt x="328" y="274"/>
                    </a:cubicBezTo>
                    <a:cubicBezTo>
                      <a:pt x="328" y="274"/>
                      <a:pt x="328" y="273"/>
                      <a:pt x="328" y="272"/>
                    </a:cubicBezTo>
                    <a:close/>
                    <a:moveTo>
                      <a:pt x="328" y="317"/>
                    </a:moveTo>
                    <a:cubicBezTo>
                      <a:pt x="332" y="317"/>
                      <a:pt x="337" y="317"/>
                      <a:pt x="341" y="317"/>
                    </a:cubicBezTo>
                    <a:cubicBezTo>
                      <a:pt x="341" y="318"/>
                      <a:pt x="341" y="319"/>
                      <a:pt x="341" y="320"/>
                    </a:cubicBezTo>
                    <a:cubicBezTo>
                      <a:pt x="337" y="320"/>
                      <a:pt x="332" y="320"/>
                      <a:pt x="328" y="320"/>
                    </a:cubicBezTo>
                    <a:cubicBezTo>
                      <a:pt x="328" y="319"/>
                      <a:pt x="328" y="318"/>
                      <a:pt x="328" y="317"/>
                    </a:cubicBezTo>
                    <a:close/>
                    <a:moveTo>
                      <a:pt x="328" y="365"/>
                    </a:moveTo>
                    <a:cubicBezTo>
                      <a:pt x="328" y="364"/>
                      <a:pt x="328" y="363"/>
                      <a:pt x="328" y="362"/>
                    </a:cubicBezTo>
                    <a:cubicBezTo>
                      <a:pt x="332" y="362"/>
                      <a:pt x="337" y="362"/>
                      <a:pt x="341" y="362"/>
                    </a:cubicBezTo>
                    <a:cubicBezTo>
                      <a:pt x="341" y="363"/>
                      <a:pt x="341" y="364"/>
                      <a:pt x="341" y="365"/>
                    </a:cubicBezTo>
                    <a:cubicBezTo>
                      <a:pt x="337" y="365"/>
                      <a:pt x="332" y="365"/>
                      <a:pt x="328" y="365"/>
                    </a:cubicBezTo>
                    <a:close/>
                    <a:moveTo>
                      <a:pt x="328" y="408"/>
                    </a:moveTo>
                    <a:cubicBezTo>
                      <a:pt x="332" y="408"/>
                      <a:pt x="337" y="408"/>
                      <a:pt x="341" y="408"/>
                    </a:cubicBezTo>
                    <a:cubicBezTo>
                      <a:pt x="341" y="409"/>
                      <a:pt x="341" y="409"/>
                      <a:pt x="341" y="410"/>
                    </a:cubicBezTo>
                    <a:cubicBezTo>
                      <a:pt x="337" y="410"/>
                      <a:pt x="332" y="410"/>
                      <a:pt x="328" y="410"/>
                    </a:cubicBezTo>
                    <a:cubicBezTo>
                      <a:pt x="328" y="409"/>
                      <a:pt x="328" y="409"/>
                      <a:pt x="328" y="408"/>
                    </a:cubicBezTo>
                    <a:close/>
                    <a:moveTo>
                      <a:pt x="328" y="453"/>
                    </a:moveTo>
                    <a:cubicBezTo>
                      <a:pt x="332" y="453"/>
                      <a:pt x="337" y="453"/>
                      <a:pt x="341" y="453"/>
                    </a:cubicBezTo>
                    <a:cubicBezTo>
                      <a:pt x="341" y="454"/>
                      <a:pt x="341" y="455"/>
                      <a:pt x="341" y="456"/>
                    </a:cubicBezTo>
                    <a:cubicBezTo>
                      <a:pt x="337" y="456"/>
                      <a:pt x="332" y="456"/>
                      <a:pt x="328" y="456"/>
                    </a:cubicBezTo>
                    <a:cubicBezTo>
                      <a:pt x="328" y="455"/>
                      <a:pt x="328" y="454"/>
                      <a:pt x="328" y="453"/>
                    </a:cubicBezTo>
                    <a:close/>
                    <a:moveTo>
                      <a:pt x="346" y="0"/>
                    </a:moveTo>
                    <a:cubicBezTo>
                      <a:pt x="350" y="0"/>
                      <a:pt x="355" y="0"/>
                      <a:pt x="359" y="0"/>
                    </a:cubicBezTo>
                    <a:cubicBezTo>
                      <a:pt x="359" y="1"/>
                      <a:pt x="359" y="2"/>
                      <a:pt x="359" y="3"/>
                    </a:cubicBezTo>
                    <a:cubicBezTo>
                      <a:pt x="355" y="3"/>
                      <a:pt x="350" y="3"/>
                      <a:pt x="346" y="3"/>
                    </a:cubicBezTo>
                    <a:cubicBezTo>
                      <a:pt x="346" y="2"/>
                      <a:pt x="346" y="1"/>
                      <a:pt x="346" y="0"/>
                    </a:cubicBezTo>
                    <a:close/>
                    <a:moveTo>
                      <a:pt x="346" y="45"/>
                    </a:moveTo>
                    <a:cubicBezTo>
                      <a:pt x="350" y="45"/>
                      <a:pt x="355" y="45"/>
                      <a:pt x="359" y="45"/>
                    </a:cubicBezTo>
                    <a:cubicBezTo>
                      <a:pt x="359" y="46"/>
                      <a:pt x="359" y="47"/>
                      <a:pt x="359" y="48"/>
                    </a:cubicBezTo>
                    <a:cubicBezTo>
                      <a:pt x="355" y="48"/>
                      <a:pt x="350" y="48"/>
                      <a:pt x="346" y="48"/>
                    </a:cubicBezTo>
                    <a:cubicBezTo>
                      <a:pt x="346" y="47"/>
                      <a:pt x="346" y="46"/>
                      <a:pt x="346" y="45"/>
                    </a:cubicBezTo>
                    <a:close/>
                    <a:moveTo>
                      <a:pt x="346" y="91"/>
                    </a:moveTo>
                    <a:cubicBezTo>
                      <a:pt x="350" y="91"/>
                      <a:pt x="355" y="91"/>
                      <a:pt x="359" y="91"/>
                    </a:cubicBezTo>
                    <a:cubicBezTo>
                      <a:pt x="359" y="92"/>
                      <a:pt x="359" y="92"/>
                      <a:pt x="359" y="93"/>
                    </a:cubicBezTo>
                    <a:cubicBezTo>
                      <a:pt x="355" y="93"/>
                      <a:pt x="350" y="93"/>
                      <a:pt x="346" y="93"/>
                    </a:cubicBezTo>
                    <a:cubicBezTo>
                      <a:pt x="346" y="92"/>
                      <a:pt x="346" y="92"/>
                      <a:pt x="346" y="91"/>
                    </a:cubicBezTo>
                    <a:close/>
                    <a:moveTo>
                      <a:pt x="346" y="136"/>
                    </a:moveTo>
                    <a:cubicBezTo>
                      <a:pt x="350" y="136"/>
                      <a:pt x="355" y="136"/>
                      <a:pt x="359" y="136"/>
                    </a:cubicBezTo>
                    <a:cubicBezTo>
                      <a:pt x="359" y="137"/>
                      <a:pt x="359" y="138"/>
                      <a:pt x="359" y="139"/>
                    </a:cubicBezTo>
                    <a:cubicBezTo>
                      <a:pt x="355" y="139"/>
                      <a:pt x="350" y="139"/>
                      <a:pt x="346" y="139"/>
                    </a:cubicBezTo>
                    <a:cubicBezTo>
                      <a:pt x="346" y="138"/>
                      <a:pt x="346" y="137"/>
                      <a:pt x="346" y="136"/>
                    </a:cubicBezTo>
                    <a:close/>
                    <a:moveTo>
                      <a:pt x="346" y="181"/>
                    </a:moveTo>
                    <a:cubicBezTo>
                      <a:pt x="350" y="181"/>
                      <a:pt x="355" y="181"/>
                      <a:pt x="359" y="181"/>
                    </a:cubicBezTo>
                    <a:cubicBezTo>
                      <a:pt x="359" y="182"/>
                      <a:pt x="359" y="183"/>
                      <a:pt x="359" y="184"/>
                    </a:cubicBezTo>
                    <a:cubicBezTo>
                      <a:pt x="355" y="184"/>
                      <a:pt x="350" y="184"/>
                      <a:pt x="346" y="184"/>
                    </a:cubicBezTo>
                    <a:cubicBezTo>
                      <a:pt x="346" y="183"/>
                      <a:pt x="346" y="182"/>
                      <a:pt x="346" y="181"/>
                    </a:cubicBezTo>
                    <a:close/>
                    <a:moveTo>
                      <a:pt x="346" y="227"/>
                    </a:moveTo>
                    <a:cubicBezTo>
                      <a:pt x="350" y="227"/>
                      <a:pt x="355" y="227"/>
                      <a:pt x="359" y="227"/>
                    </a:cubicBezTo>
                    <a:cubicBezTo>
                      <a:pt x="359" y="227"/>
                      <a:pt x="359" y="228"/>
                      <a:pt x="359" y="229"/>
                    </a:cubicBezTo>
                    <a:cubicBezTo>
                      <a:pt x="355" y="229"/>
                      <a:pt x="350" y="229"/>
                      <a:pt x="346" y="229"/>
                    </a:cubicBezTo>
                    <a:cubicBezTo>
                      <a:pt x="346" y="228"/>
                      <a:pt x="346" y="227"/>
                      <a:pt x="346" y="227"/>
                    </a:cubicBezTo>
                    <a:close/>
                    <a:moveTo>
                      <a:pt x="346" y="272"/>
                    </a:moveTo>
                    <a:cubicBezTo>
                      <a:pt x="350" y="272"/>
                      <a:pt x="355" y="272"/>
                      <a:pt x="359" y="272"/>
                    </a:cubicBezTo>
                    <a:cubicBezTo>
                      <a:pt x="359" y="273"/>
                      <a:pt x="359" y="274"/>
                      <a:pt x="359" y="274"/>
                    </a:cubicBezTo>
                    <a:cubicBezTo>
                      <a:pt x="355" y="274"/>
                      <a:pt x="350" y="274"/>
                      <a:pt x="346" y="274"/>
                    </a:cubicBezTo>
                    <a:cubicBezTo>
                      <a:pt x="346" y="274"/>
                      <a:pt x="346" y="273"/>
                      <a:pt x="346" y="272"/>
                    </a:cubicBezTo>
                    <a:close/>
                    <a:moveTo>
                      <a:pt x="346" y="317"/>
                    </a:moveTo>
                    <a:cubicBezTo>
                      <a:pt x="350" y="317"/>
                      <a:pt x="355" y="317"/>
                      <a:pt x="359" y="317"/>
                    </a:cubicBezTo>
                    <a:cubicBezTo>
                      <a:pt x="359" y="318"/>
                      <a:pt x="359" y="319"/>
                      <a:pt x="359" y="320"/>
                    </a:cubicBezTo>
                    <a:cubicBezTo>
                      <a:pt x="355" y="320"/>
                      <a:pt x="350" y="320"/>
                      <a:pt x="346" y="320"/>
                    </a:cubicBezTo>
                    <a:cubicBezTo>
                      <a:pt x="346" y="319"/>
                      <a:pt x="346" y="318"/>
                      <a:pt x="346" y="317"/>
                    </a:cubicBezTo>
                    <a:close/>
                    <a:moveTo>
                      <a:pt x="346" y="365"/>
                    </a:moveTo>
                    <a:cubicBezTo>
                      <a:pt x="346" y="364"/>
                      <a:pt x="346" y="363"/>
                      <a:pt x="346" y="362"/>
                    </a:cubicBezTo>
                    <a:cubicBezTo>
                      <a:pt x="350" y="362"/>
                      <a:pt x="355" y="362"/>
                      <a:pt x="359" y="362"/>
                    </a:cubicBezTo>
                    <a:cubicBezTo>
                      <a:pt x="359" y="363"/>
                      <a:pt x="359" y="364"/>
                      <a:pt x="359" y="365"/>
                    </a:cubicBezTo>
                    <a:cubicBezTo>
                      <a:pt x="355" y="365"/>
                      <a:pt x="350" y="365"/>
                      <a:pt x="346" y="365"/>
                    </a:cubicBezTo>
                    <a:close/>
                    <a:moveTo>
                      <a:pt x="346" y="408"/>
                    </a:moveTo>
                    <a:cubicBezTo>
                      <a:pt x="350" y="408"/>
                      <a:pt x="355" y="408"/>
                      <a:pt x="359" y="408"/>
                    </a:cubicBezTo>
                    <a:cubicBezTo>
                      <a:pt x="359" y="409"/>
                      <a:pt x="359" y="409"/>
                      <a:pt x="359" y="410"/>
                    </a:cubicBezTo>
                    <a:cubicBezTo>
                      <a:pt x="355" y="410"/>
                      <a:pt x="350" y="410"/>
                      <a:pt x="346" y="410"/>
                    </a:cubicBezTo>
                    <a:cubicBezTo>
                      <a:pt x="346" y="409"/>
                      <a:pt x="346" y="409"/>
                      <a:pt x="346" y="408"/>
                    </a:cubicBezTo>
                    <a:close/>
                    <a:moveTo>
                      <a:pt x="346" y="453"/>
                    </a:moveTo>
                    <a:cubicBezTo>
                      <a:pt x="350" y="453"/>
                      <a:pt x="355" y="453"/>
                      <a:pt x="359" y="453"/>
                    </a:cubicBezTo>
                    <a:cubicBezTo>
                      <a:pt x="359" y="454"/>
                      <a:pt x="359" y="455"/>
                      <a:pt x="359" y="456"/>
                    </a:cubicBezTo>
                    <a:cubicBezTo>
                      <a:pt x="355" y="456"/>
                      <a:pt x="350" y="456"/>
                      <a:pt x="346" y="456"/>
                    </a:cubicBezTo>
                    <a:cubicBezTo>
                      <a:pt x="346" y="455"/>
                      <a:pt x="346" y="454"/>
                      <a:pt x="346" y="453"/>
                    </a:cubicBezTo>
                    <a:close/>
                    <a:moveTo>
                      <a:pt x="364" y="0"/>
                    </a:moveTo>
                    <a:cubicBezTo>
                      <a:pt x="369" y="0"/>
                      <a:pt x="373" y="0"/>
                      <a:pt x="377" y="0"/>
                    </a:cubicBezTo>
                    <a:cubicBezTo>
                      <a:pt x="377" y="1"/>
                      <a:pt x="377" y="2"/>
                      <a:pt x="377" y="3"/>
                    </a:cubicBezTo>
                    <a:cubicBezTo>
                      <a:pt x="373" y="3"/>
                      <a:pt x="369" y="3"/>
                      <a:pt x="364" y="3"/>
                    </a:cubicBezTo>
                    <a:cubicBezTo>
                      <a:pt x="364" y="2"/>
                      <a:pt x="364" y="1"/>
                      <a:pt x="364" y="0"/>
                    </a:cubicBezTo>
                    <a:close/>
                    <a:moveTo>
                      <a:pt x="364" y="45"/>
                    </a:moveTo>
                    <a:cubicBezTo>
                      <a:pt x="369" y="45"/>
                      <a:pt x="373" y="45"/>
                      <a:pt x="377" y="45"/>
                    </a:cubicBezTo>
                    <a:cubicBezTo>
                      <a:pt x="377" y="46"/>
                      <a:pt x="377" y="47"/>
                      <a:pt x="377" y="48"/>
                    </a:cubicBezTo>
                    <a:cubicBezTo>
                      <a:pt x="373" y="48"/>
                      <a:pt x="369" y="48"/>
                      <a:pt x="364" y="48"/>
                    </a:cubicBezTo>
                    <a:cubicBezTo>
                      <a:pt x="364" y="47"/>
                      <a:pt x="364" y="46"/>
                      <a:pt x="364" y="45"/>
                    </a:cubicBezTo>
                    <a:close/>
                    <a:moveTo>
                      <a:pt x="364" y="91"/>
                    </a:moveTo>
                    <a:cubicBezTo>
                      <a:pt x="369" y="91"/>
                      <a:pt x="373" y="91"/>
                      <a:pt x="377" y="91"/>
                    </a:cubicBezTo>
                    <a:cubicBezTo>
                      <a:pt x="377" y="92"/>
                      <a:pt x="377" y="92"/>
                      <a:pt x="377" y="93"/>
                    </a:cubicBezTo>
                    <a:cubicBezTo>
                      <a:pt x="373" y="93"/>
                      <a:pt x="369" y="93"/>
                      <a:pt x="364" y="93"/>
                    </a:cubicBezTo>
                    <a:cubicBezTo>
                      <a:pt x="364" y="92"/>
                      <a:pt x="364" y="92"/>
                      <a:pt x="364" y="91"/>
                    </a:cubicBezTo>
                    <a:close/>
                    <a:moveTo>
                      <a:pt x="364" y="136"/>
                    </a:moveTo>
                    <a:cubicBezTo>
                      <a:pt x="369" y="136"/>
                      <a:pt x="373" y="136"/>
                      <a:pt x="377" y="136"/>
                    </a:cubicBezTo>
                    <a:cubicBezTo>
                      <a:pt x="377" y="137"/>
                      <a:pt x="377" y="138"/>
                      <a:pt x="377" y="139"/>
                    </a:cubicBezTo>
                    <a:cubicBezTo>
                      <a:pt x="373" y="139"/>
                      <a:pt x="369" y="139"/>
                      <a:pt x="364" y="139"/>
                    </a:cubicBezTo>
                    <a:cubicBezTo>
                      <a:pt x="364" y="138"/>
                      <a:pt x="364" y="137"/>
                      <a:pt x="364" y="136"/>
                    </a:cubicBezTo>
                    <a:close/>
                    <a:moveTo>
                      <a:pt x="364" y="181"/>
                    </a:moveTo>
                    <a:cubicBezTo>
                      <a:pt x="369" y="181"/>
                      <a:pt x="373" y="181"/>
                      <a:pt x="377" y="181"/>
                    </a:cubicBezTo>
                    <a:cubicBezTo>
                      <a:pt x="377" y="182"/>
                      <a:pt x="377" y="183"/>
                      <a:pt x="377" y="184"/>
                    </a:cubicBezTo>
                    <a:cubicBezTo>
                      <a:pt x="373" y="184"/>
                      <a:pt x="369" y="184"/>
                      <a:pt x="364" y="184"/>
                    </a:cubicBezTo>
                    <a:cubicBezTo>
                      <a:pt x="364" y="183"/>
                      <a:pt x="364" y="182"/>
                      <a:pt x="364" y="181"/>
                    </a:cubicBezTo>
                    <a:close/>
                    <a:moveTo>
                      <a:pt x="364" y="227"/>
                    </a:moveTo>
                    <a:cubicBezTo>
                      <a:pt x="369" y="227"/>
                      <a:pt x="373" y="227"/>
                      <a:pt x="377" y="227"/>
                    </a:cubicBezTo>
                    <a:cubicBezTo>
                      <a:pt x="377" y="227"/>
                      <a:pt x="377" y="228"/>
                      <a:pt x="377" y="229"/>
                    </a:cubicBezTo>
                    <a:cubicBezTo>
                      <a:pt x="373" y="229"/>
                      <a:pt x="369" y="229"/>
                      <a:pt x="364" y="229"/>
                    </a:cubicBezTo>
                    <a:cubicBezTo>
                      <a:pt x="364" y="228"/>
                      <a:pt x="364" y="227"/>
                      <a:pt x="364" y="227"/>
                    </a:cubicBezTo>
                    <a:close/>
                    <a:moveTo>
                      <a:pt x="364" y="272"/>
                    </a:moveTo>
                    <a:cubicBezTo>
                      <a:pt x="369" y="272"/>
                      <a:pt x="373" y="272"/>
                      <a:pt x="377" y="272"/>
                    </a:cubicBezTo>
                    <a:cubicBezTo>
                      <a:pt x="377" y="273"/>
                      <a:pt x="377" y="274"/>
                      <a:pt x="377" y="274"/>
                    </a:cubicBezTo>
                    <a:cubicBezTo>
                      <a:pt x="373" y="274"/>
                      <a:pt x="369" y="274"/>
                      <a:pt x="364" y="274"/>
                    </a:cubicBezTo>
                    <a:cubicBezTo>
                      <a:pt x="364" y="274"/>
                      <a:pt x="364" y="273"/>
                      <a:pt x="364" y="272"/>
                    </a:cubicBezTo>
                    <a:close/>
                    <a:moveTo>
                      <a:pt x="364" y="317"/>
                    </a:moveTo>
                    <a:cubicBezTo>
                      <a:pt x="369" y="317"/>
                      <a:pt x="373" y="317"/>
                      <a:pt x="377" y="317"/>
                    </a:cubicBezTo>
                    <a:cubicBezTo>
                      <a:pt x="377" y="318"/>
                      <a:pt x="377" y="319"/>
                      <a:pt x="377" y="320"/>
                    </a:cubicBezTo>
                    <a:cubicBezTo>
                      <a:pt x="373" y="320"/>
                      <a:pt x="369" y="320"/>
                      <a:pt x="364" y="320"/>
                    </a:cubicBezTo>
                    <a:cubicBezTo>
                      <a:pt x="364" y="319"/>
                      <a:pt x="364" y="318"/>
                      <a:pt x="364" y="317"/>
                    </a:cubicBezTo>
                    <a:close/>
                    <a:moveTo>
                      <a:pt x="364" y="365"/>
                    </a:moveTo>
                    <a:cubicBezTo>
                      <a:pt x="364" y="364"/>
                      <a:pt x="364" y="363"/>
                      <a:pt x="364" y="362"/>
                    </a:cubicBezTo>
                    <a:cubicBezTo>
                      <a:pt x="369" y="362"/>
                      <a:pt x="373" y="362"/>
                      <a:pt x="377" y="362"/>
                    </a:cubicBezTo>
                    <a:cubicBezTo>
                      <a:pt x="377" y="363"/>
                      <a:pt x="377" y="364"/>
                      <a:pt x="377" y="365"/>
                    </a:cubicBezTo>
                    <a:cubicBezTo>
                      <a:pt x="373" y="365"/>
                      <a:pt x="369" y="365"/>
                      <a:pt x="364" y="365"/>
                    </a:cubicBezTo>
                    <a:close/>
                    <a:moveTo>
                      <a:pt x="364" y="408"/>
                    </a:moveTo>
                    <a:cubicBezTo>
                      <a:pt x="369" y="408"/>
                      <a:pt x="373" y="408"/>
                      <a:pt x="377" y="408"/>
                    </a:cubicBezTo>
                    <a:cubicBezTo>
                      <a:pt x="377" y="409"/>
                      <a:pt x="377" y="409"/>
                      <a:pt x="377" y="410"/>
                    </a:cubicBezTo>
                    <a:cubicBezTo>
                      <a:pt x="373" y="410"/>
                      <a:pt x="369" y="410"/>
                      <a:pt x="364" y="410"/>
                    </a:cubicBezTo>
                    <a:cubicBezTo>
                      <a:pt x="364" y="409"/>
                      <a:pt x="364" y="409"/>
                      <a:pt x="364" y="408"/>
                    </a:cubicBezTo>
                    <a:close/>
                    <a:moveTo>
                      <a:pt x="364" y="453"/>
                    </a:moveTo>
                    <a:cubicBezTo>
                      <a:pt x="369" y="453"/>
                      <a:pt x="373" y="453"/>
                      <a:pt x="377" y="453"/>
                    </a:cubicBezTo>
                    <a:cubicBezTo>
                      <a:pt x="377" y="454"/>
                      <a:pt x="377" y="455"/>
                      <a:pt x="377" y="456"/>
                    </a:cubicBezTo>
                    <a:cubicBezTo>
                      <a:pt x="373" y="456"/>
                      <a:pt x="369" y="456"/>
                      <a:pt x="364" y="456"/>
                    </a:cubicBezTo>
                    <a:cubicBezTo>
                      <a:pt x="364" y="455"/>
                      <a:pt x="364" y="454"/>
                      <a:pt x="364" y="453"/>
                    </a:cubicBezTo>
                    <a:close/>
                    <a:moveTo>
                      <a:pt x="383" y="0"/>
                    </a:moveTo>
                    <a:cubicBezTo>
                      <a:pt x="387" y="0"/>
                      <a:pt x="391" y="0"/>
                      <a:pt x="396" y="0"/>
                    </a:cubicBezTo>
                    <a:cubicBezTo>
                      <a:pt x="396" y="1"/>
                      <a:pt x="396" y="2"/>
                      <a:pt x="396" y="3"/>
                    </a:cubicBezTo>
                    <a:cubicBezTo>
                      <a:pt x="391" y="3"/>
                      <a:pt x="387" y="3"/>
                      <a:pt x="383" y="3"/>
                    </a:cubicBezTo>
                    <a:cubicBezTo>
                      <a:pt x="383" y="2"/>
                      <a:pt x="383" y="1"/>
                      <a:pt x="383" y="0"/>
                    </a:cubicBezTo>
                    <a:close/>
                    <a:moveTo>
                      <a:pt x="383" y="45"/>
                    </a:moveTo>
                    <a:cubicBezTo>
                      <a:pt x="387" y="45"/>
                      <a:pt x="391" y="45"/>
                      <a:pt x="396" y="45"/>
                    </a:cubicBezTo>
                    <a:cubicBezTo>
                      <a:pt x="396" y="46"/>
                      <a:pt x="396" y="47"/>
                      <a:pt x="396" y="48"/>
                    </a:cubicBezTo>
                    <a:cubicBezTo>
                      <a:pt x="391" y="48"/>
                      <a:pt x="387" y="48"/>
                      <a:pt x="383" y="48"/>
                    </a:cubicBezTo>
                    <a:cubicBezTo>
                      <a:pt x="383" y="47"/>
                      <a:pt x="383" y="46"/>
                      <a:pt x="383" y="45"/>
                    </a:cubicBezTo>
                    <a:close/>
                    <a:moveTo>
                      <a:pt x="383" y="91"/>
                    </a:moveTo>
                    <a:cubicBezTo>
                      <a:pt x="387" y="91"/>
                      <a:pt x="391" y="91"/>
                      <a:pt x="396" y="91"/>
                    </a:cubicBezTo>
                    <a:cubicBezTo>
                      <a:pt x="396" y="92"/>
                      <a:pt x="396" y="92"/>
                      <a:pt x="396" y="93"/>
                    </a:cubicBezTo>
                    <a:cubicBezTo>
                      <a:pt x="391" y="93"/>
                      <a:pt x="387" y="93"/>
                      <a:pt x="383" y="93"/>
                    </a:cubicBezTo>
                    <a:cubicBezTo>
                      <a:pt x="383" y="92"/>
                      <a:pt x="383" y="92"/>
                      <a:pt x="383" y="91"/>
                    </a:cubicBezTo>
                    <a:close/>
                    <a:moveTo>
                      <a:pt x="383" y="136"/>
                    </a:moveTo>
                    <a:cubicBezTo>
                      <a:pt x="387" y="136"/>
                      <a:pt x="391" y="136"/>
                      <a:pt x="396" y="136"/>
                    </a:cubicBezTo>
                    <a:cubicBezTo>
                      <a:pt x="396" y="137"/>
                      <a:pt x="396" y="138"/>
                      <a:pt x="396" y="139"/>
                    </a:cubicBezTo>
                    <a:cubicBezTo>
                      <a:pt x="391" y="139"/>
                      <a:pt x="387" y="139"/>
                      <a:pt x="383" y="139"/>
                    </a:cubicBezTo>
                    <a:cubicBezTo>
                      <a:pt x="383" y="138"/>
                      <a:pt x="383" y="137"/>
                      <a:pt x="383" y="136"/>
                    </a:cubicBezTo>
                    <a:close/>
                    <a:moveTo>
                      <a:pt x="383" y="181"/>
                    </a:moveTo>
                    <a:cubicBezTo>
                      <a:pt x="387" y="181"/>
                      <a:pt x="391" y="181"/>
                      <a:pt x="396" y="181"/>
                    </a:cubicBezTo>
                    <a:cubicBezTo>
                      <a:pt x="396" y="182"/>
                      <a:pt x="396" y="183"/>
                      <a:pt x="396" y="184"/>
                    </a:cubicBezTo>
                    <a:cubicBezTo>
                      <a:pt x="391" y="184"/>
                      <a:pt x="387" y="184"/>
                      <a:pt x="383" y="184"/>
                    </a:cubicBezTo>
                    <a:cubicBezTo>
                      <a:pt x="383" y="183"/>
                      <a:pt x="383" y="182"/>
                      <a:pt x="383" y="181"/>
                    </a:cubicBezTo>
                    <a:close/>
                    <a:moveTo>
                      <a:pt x="383" y="227"/>
                    </a:moveTo>
                    <a:cubicBezTo>
                      <a:pt x="387" y="227"/>
                      <a:pt x="391" y="227"/>
                      <a:pt x="396" y="227"/>
                    </a:cubicBezTo>
                    <a:cubicBezTo>
                      <a:pt x="396" y="227"/>
                      <a:pt x="396" y="228"/>
                      <a:pt x="396" y="229"/>
                    </a:cubicBezTo>
                    <a:cubicBezTo>
                      <a:pt x="391" y="229"/>
                      <a:pt x="387" y="229"/>
                      <a:pt x="383" y="229"/>
                    </a:cubicBezTo>
                    <a:cubicBezTo>
                      <a:pt x="383" y="228"/>
                      <a:pt x="383" y="227"/>
                      <a:pt x="383" y="227"/>
                    </a:cubicBezTo>
                    <a:close/>
                    <a:moveTo>
                      <a:pt x="383" y="272"/>
                    </a:moveTo>
                    <a:cubicBezTo>
                      <a:pt x="387" y="272"/>
                      <a:pt x="391" y="272"/>
                      <a:pt x="396" y="272"/>
                    </a:cubicBezTo>
                    <a:cubicBezTo>
                      <a:pt x="396" y="273"/>
                      <a:pt x="396" y="274"/>
                      <a:pt x="396" y="274"/>
                    </a:cubicBezTo>
                    <a:cubicBezTo>
                      <a:pt x="391" y="274"/>
                      <a:pt x="387" y="274"/>
                      <a:pt x="383" y="274"/>
                    </a:cubicBezTo>
                    <a:cubicBezTo>
                      <a:pt x="383" y="274"/>
                      <a:pt x="383" y="273"/>
                      <a:pt x="383" y="272"/>
                    </a:cubicBezTo>
                    <a:close/>
                    <a:moveTo>
                      <a:pt x="383" y="317"/>
                    </a:moveTo>
                    <a:cubicBezTo>
                      <a:pt x="387" y="317"/>
                      <a:pt x="391" y="317"/>
                      <a:pt x="396" y="317"/>
                    </a:cubicBezTo>
                    <a:cubicBezTo>
                      <a:pt x="396" y="318"/>
                      <a:pt x="396" y="319"/>
                      <a:pt x="396" y="320"/>
                    </a:cubicBezTo>
                    <a:cubicBezTo>
                      <a:pt x="391" y="320"/>
                      <a:pt x="387" y="320"/>
                      <a:pt x="383" y="320"/>
                    </a:cubicBezTo>
                    <a:cubicBezTo>
                      <a:pt x="383" y="319"/>
                      <a:pt x="383" y="318"/>
                      <a:pt x="383" y="317"/>
                    </a:cubicBezTo>
                    <a:close/>
                    <a:moveTo>
                      <a:pt x="383" y="365"/>
                    </a:moveTo>
                    <a:cubicBezTo>
                      <a:pt x="383" y="364"/>
                      <a:pt x="383" y="363"/>
                      <a:pt x="383" y="362"/>
                    </a:cubicBezTo>
                    <a:cubicBezTo>
                      <a:pt x="387" y="362"/>
                      <a:pt x="391" y="362"/>
                      <a:pt x="396" y="362"/>
                    </a:cubicBezTo>
                    <a:cubicBezTo>
                      <a:pt x="396" y="363"/>
                      <a:pt x="396" y="364"/>
                      <a:pt x="396" y="365"/>
                    </a:cubicBezTo>
                    <a:cubicBezTo>
                      <a:pt x="391" y="365"/>
                      <a:pt x="387" y="365"/>
                      <a:pt x="383" y="365"/>
                    </a:cubicBezTo>
                    <a:close/>
                    <a:moveTo>
                      <a:pt x="383" y="408"/>
                    </a:moveTo>
                    <a:cubicBezTo>
                      <a:pt x="387" y="408"/>
                      <a:pt x="391" y="408"/>
                      <a:pt x="396" y="408"/>
                    </a:cubicBezTo>
                    <a:cubicBezTo>
                      <a:pt x="396" y="409"/>
                      <a:pt x="396" y="409"/>
                      <a:pt x="396" y="410"/>
                    </a:cubicBezTo>
                    <a:cubicBezTo>
                      <a:pt x="391" y="410"/>
                      <a:pt x="387" y="410"/>
                      <a:pt x="383" y="410"/>
                    </a:cubicBezTo>
                    <a:cubicBezTo>
                      <a:pt x="383" y="409"/>
                      <a:pt x="383" y="409"/>
                      <a:pt x="383" y="408"/>
                    </a:cubicBezTo>
                    <a:close/>
                    <a:moveTo>
                      <a:pt x="383" y="453"/>
                    </a:moveTo>
                    <a:cubicBezTo>
                      <a:pt x="387" y="453"/>
                      <a:pt x="391" y="453"/>
                      <a:pt x="396" y="453"/>
                    </a:cubicBezTo>
                    <a:cubicBezTo>
                      <a:pt x="396" y="454"/>
                      <a:pt x="396" y="455"/>
                      <a:pt x="396" y="456"/>
                    </a:cubicBezTo>
                    <a:cubicBezTo>
                      <a:pt x="391" y="456"/>
                      <a:pt x="387" y="456"/>
                      <a:pt x="383" y="456"/>
                    </a:cubicBezTo>
                    <a:cubicBezTo>
                      <a:pt x="383" y="455"/>
                      <a:pt x="383" y="454"/>
                      <a:pt x="383" y="453"/>
                    </a:cubicBezTo>
                    <a:close/>
                    <a:moveTo>
                      <a:pt x="401" y="0"/>
                    </a:moveTo>
                    <a:cubicBezTo>
                      <a:pt x="405" y="0"/>
                      <a:pt x="409" y="0"/>
                      <a:pt x="414" y="0"/>
                    </a:cubicBezTo>
                    <a:cubicBezTo>
                      <a:pt x="414" y="1"/>
                      <a:pt x="414" y="2"/>
                      <a:pt x="414" y="3"/>
                    </a:cubicBezTo>
                    <a:cubicBezTo>
                      <a:pt x="409" y="3"/>
                      <a:pt x="405" y="3"/>
                      <a:pt x="401" y="3"/>
                    </a:cubicBezTo>
                    <a:cubicBezTo>
                      <a:pt x="401" y="2"/>
                      <a:pt x="401" y="1"/>
                      <a:pt x="401" y="0"/>
                    </a:cubicBezTo>
                    <a:close/>
                    <a:moveTo>
                      <a:pt x="401" y="45"/>
                    </a:moveTo>
                    <a:cubicBezTo>
                      <a:pt x="405" y="45"/>
                      <a:pt x="409" y="45"/>
                      <a:pt x="414" y="45"/>
                    </a:cubicBezTo>
                    <a:cubicBezTo>
                      <a:pt x="414" y="46"/>
                      <a:pt x="414" y="47"/>
                      <a:pt x="414" y="48"/>
                    </a:cubicBezTo>
                    <a:cubicBezTo>
                      <a:pt x="409" y="48"/>
                      <a:pt x="405" y="48"/>
                      <a:pt x="401" y="48"/>
                    </a:cubicBezTo>
                    <a:cubicBezTo>
                      <a:pt x="401" y="47"/>
                      <a:pt x="401" y="46"/>
                      <a:pt x="401" y="45"/>
                    </a:cubicBezTo>
                    <a:close/>
                    <a:moveTo>
                      <a:pt x="401" y="91"/>
                    </a:moveTo>
                    <a:cubicBezTo>
                      <a:pt x="405" y="91"/>
                      <a:pt x="409" y="91"/>
                      <a:pt x="414" y="91"/>
                    </a:cubicBezTo>
                    <a:cubicBezTo>
                      <a:pt x="414" y="92"/>
                      <a:pt x="414" y="92"/>
                      <a:pt x="414" y="93"/>
                    </a:cubicBezTo>
                    <a:cubicBezTo>
                      <a:pt x="409" y="93"/>
                      <a:pt x="405" y="93"/>
                      <a:pt x="401" y="93"/>
                    </a:cubicBezTo>
                    <a:cubicBezTo>
                      <a:pt x="401" y="92"/>
                      <a:pt x="401" y="92"/>
                      <a:pt x="401" y="91"/>
                    </a:cubicBezTo>
                    <a:close/>
                    <a:moveTo>
                      <a:pt x="401" y="136"/>
                    </a:moveTo>
                    <a:cubicBezTo>
                      <a:pt x="405" y="136"/>
                      <a:pt x="409" y="136"/>
                      <a:pt x="414" y="136"/>
                    </a:cubicBezTo>
                    <a:cubicBezTo>
                      <a:pt x="414" y="137"/>
                      <a:pt x="414" y="138"/>
                      <a:pt x="414" y="139"/>
                    </a:cubicBezTo>
                    <a:cubicBezTo>
                      <a:pt x="409" y="139"/>
                      <a:pt x="405" y="139"/>
                      <a:pt x="401" y="139"/>
                    </a:cubicBezTo>
                    <a:cubicBezTo>
                      <a:pt x="401" y="138"/>
                      <a:pt x="401" y="137"/>
                      <a:pt x="401" y="136"/>
                    </a:cubicBezTo>
                    <a:close/>
                    <a:moveTo>
                      <a:pt x="401" y="181"/>
                    </a:moveTo>
                    <a:cubicBezTo>
                      <a:pt x="405" y="181"/>
                      <a:pt x="409" y="181"/>
                      <a:pt x="414" y="181"/>
                    </a:cubicBezTo>
                    <a:cubicBezTo>
                      <a:pt x="414" y="182"/>
                      <a:pt x="414" y="183"/>
                      <a:pt x="414" y="184"/>
                    </a:cubicBezTo>
                    <a:cubicBezTo>
                      <a:pt x="409" y="184"/>
                      <a:pt x="405" y="184"/>
                      <a:pt x="401" y="184"/>
                    </a:cubicBezTo>
                    <a:cubicBezTo>
                      <a:pt x="401" y="183"/>
                      <a:pt x="401" y="182"/>
                      <a:pt x="401" y="181"/>
                    </a:cubicBezTo>
                    <a:close/>
                    <a:moveTo>
                      <a:pt x="401" y="227"/>
                    </a:moveTo>
                    <a:cubicBezTo>
                      <a:pt x="405" y="227"/>
                      <a:pt x="409" y="227"/>
                      <a:pt x="414" y="227"/>
                    </a:cubicBezTo>
                    <a:cubicBezTo>
                      <a:pt x="414" y="227"/>
                      <a:pt x="414" y="228"/>
                      <a:pt x="414" y="229"/>
                    </a:cubicBezTo>
                    <a:cubicBezTo>
                      <a:pt x="409" y="229"/>
                      <a:pt x="405" y="229"/>
                      <a:pt x="401" y="229"/>
                    </a:cubicBezTo>
                    <a:cubicBezTo>
                      <a:pt x="401" y="228"/>
                      <a:pt x="401" y="227"/>
                      <a:pt x="401" y="227"/>
                    </a:cubicBezTo>
                    <a:close/>
                    <a:moveTo>
                      <a:pt x="401" y="272"/>
                    </a:moveTo>
                    <a:cubicBezTo>
                      <a:pt x="405" y="272"/>
                      <a:pt x="409" y="272"/>
                      <a:pt x="414" y="272"/>
                    </a:cubicBezTo>
                    <a:cubicBezTo>
                      <a:pt x="414" y="273"/>
                      <a:pt x="414" y="274"/>
                      <a:pt x="414" y="274"/>
                    </a:cubicBezTo>
                    <a:cubicBezTo>
                      <a:pt x="409" y="274"/>
                      <a:pt x="405" y="274"/>
                      <a:pt x="401" y="274"/>
                    </a:cubicBezTo>
                    <a:cubicBezTo>
                      <a:pt x="401" y="274"/>
                      <a:pt x="401" y="273"/>
                      <a:pt x="401" y="272"/>
                    </a:cubicBezTo>
                    <a:close/>
                    <a:moveTo>
                      <a:pt x="401" y="317"/>
                    </a:moveTo>
                    <a:cubicBezTo>
                      <a:pt x="405" y="317"/>
                      <a:pt x="409" y="317"/>
                      <a:pt x="414" y="317"/>
                    </a:cubicBezTo>
                    <a:cubicBezTo>
                      <a:pt x="414" y="318"/>
                      <a:pt x="414" y="319"/>
                      <a:pt x="414" y="320"/>
                    </a:cubicBezTo>
                    <a:cubicBezTo>
                      <a:pt x="409" y="320"/>
                      <a:pt x="405" y="320"/>
                      <a:pt x="401" y="320"/>
                    </a:cubicBezTo>
                    <a:cubicBezTo>
                      <a:pt x="401" y="319"/>
                      <a:pt x="401" y="318"/>
                      <a:pt x="401" y="317"/>
                    </a:cubicBezTo>
                    <a:close/>
                    <a:moveTo>
                      <a:pt x="401" y="365"/>
                    </a:moveTo>
                    <a:cubicBezTo>
                      <a:pt x="401" y="364"/>
                      <a:pt x="401" y="363"/>
                      <a:pt x="401" y="362"/>
                    </a:cubicBezTo>
                    <a:cubicBezTo>
                      <a:pt x="405" y="362"/>
                      <a:pt x="409" y="362"/>
                      <a:pt x="414" y="362"/>
                    </a:cubicBezTo>
                    <a:cubicBezTo>
                      <a:pt x="414" y="363"/>
                      <a:pt x="414" y="364"/>
                      <a:pt x="414" y="365"/>
                    </a:cubicBezTo>
                    <a:cubicBezTo>
                      <a:pt x="409" y="365"/>
                      <a:pt x="405" y="365"/>
                      <a:pt x="401" y="365"/>
                    </a:cubicBezTo>
                    <a:close/>
                    <a:moveTo>
                      <a:pt x="401" y="408"/>
                    </a:moveTo>
                    <a:cubicBezTo>
                      <a:pt x="405" y="408"/>
                      <a:pt x="409" y="408"/>
                      <a:pt x="414" y="408"/>
                    </a:cubicBezTo>
                    <a:cubicBezTo>
                      <a:pt x="414" y="409"/>
                      <a:pt x="414" y="409"/>
                      <a:pt x="414" y="410"/>
                    </a:cubicBezTo>
                    <a:cubicBezTo>
                      <a:pt x="409" y="410"/>
                      <a:pt x="405" y="410"/>
                      <a:pt x="401" y="410"/>
                    </a:cubicBezTo>
                    <a:cubicBezTo>
                      <a:pt x="401" y="409"/>
                      <a:pt x="401" y="409"/>
                      <a:pt x="401" y="408"/>
                    </a:cubicBezTo>
                    <a:close/>
                    <a:moveTo>
                      <a:pt x="401" y="453"/>
                    </a:moveTo>
                    <a:cubicBezTo>
                      <a:pt x="405" y="453"/>
                      <a:pt x="409" y="453"/>
                      <a:pt x="414" y="453"/>
                    </a:cubicBezTo>
                    <a:cubicBezTo>
                      <a:pt x="414" y="454"/>
                      <a:pt x="414" y="455"/>
                      <a:pt x="414" y="456"/>
                    </a:cubicBezTo>
                    <a:cubicBezTo>
                      <a:pt x="409" y="456"/>
                      <a:pt x="405" y="456"/>
                      <a:pt x="401" y="456"/>
                    </a:cubicBezTo>
                    <a:cubicBezTo>
                      <a:pt x="401" y="455"/>
                      <a:pt x="401" y="454"/>
                      <a:pt x="401" y="453"/>
                    </a:cubicBezTo>
                    <a:close/>
                    <a:moveTo>
                      <a:pt x="419" y="0"/>
                    </a:moveTo>
                    <a:cubicBezTo>
                      <a:pt x="423" y="0"/>
                      <a:pt x="428" y="0"/>
                      <a:pt x="432" y="0"/>
                    </a:cubicBezTo>
                    <a:cubicBezTo>
                      <a:pt x="432" y="1"/>
                      <a:pt x="432" y="2"/>
                      <a:pt x="432" y="3"/>
                    </a:cubicBezTo>
                    <a:cubicBezTo>
                      <a:pt x="428" y="3"/>
                      <a:pt x="423" y="3"/>
                      <a:pt x="419" y="3"/>
                    </a:cubicBezTo>
                    <a:cubicBezTo>
                      <a:pt x="419" y="2"/>
                      <a:pt x="419" y="1"/>
                      <a:pt x="419" y="0"/>
                    </a:cubicBezTo>
                    <a:close/>
                    <a:moveTo>
                      <a:pt x="419" y="45"/>
                    </a:moveTo>
                    <a:cubicBezTo>
                      <a:pt x="423" y="45"/>
                      <a:pt x="428" y="45"/>
                      <a:pt x="432" y="45"/>
                    </a:cubicBezTo>
                    <a:cubicBezTo>
                      <a:pt x="432" y="46"/>
                      <a:pt x="432" y="47"/>
                      <a:pt x="432" y="48"/>
                    </a:cubicBezTo>
                    <a:cubicBezTo>
                      <a:pt x="428" y="48"/>
                      <a:pt x="423" y="48"/>
                      <a:pt x="419" y="48"/>
                    </a:cubicBezTo>
                    <a:cubicBezTo>
                      <a:pt x="419" y="47"/>
                      <a:pt x="419" y="46"/>
                      <a:pt x="419" y="45"/>
                    </a:cubicBezTo>
                    <a:close/>
                    <a:moveTo>
                      <a:pt x="419" y="91"/>
                    </a:moveTo>
                    <a:cubicBezTo>
                      <a:pt x="423" y="91"/>
                      <a:pt x="428" y="91"/>
                      <a:pt x="432" y="91"/>
                    </a:cubicBezTo>
                    <a:cubicBezTo>
                      <a:pt x="432" y="92"/>
                      <a:pt x="432" y="92"/>
                      <a:pt x="432" y="93"/>
                    </a:cubicBezTo>
                    <a:cubicBezTo>
                      <a:pt x="428" y="93"/>
                      <a:pt x="423" y="93"/>
                      <a:pt x="419" y="93"/>
                    </a:cubicBezTo>
                    <a:cubicBezTo>
                      <a:pt x="419" y="92"/>
                      <a:pt x="419" y="92"/>
                      <a:pt x="419" y="91"/>
                    </a:cubicBezTo>
                    <a:close/>
                    <a:moveTo>
                      <a:pt x="419" y="136"/>
                    </a:moveTo>
                    <a:cubicBezTo>
                      <a:pt x="423" y="136"/>
                      <a:pt x="428" y="136"/>
                      <a:pt x="432" y="136"/>
                    </a:cubicBezTo>
                    <a:cubicBezTo>
                      <a:pt x="432" y="137"/>
                      <a:pt x="432" y="138"/>
                      <a:pt x="432" y="139"/>
                    </a:cubicBezTo>
                    <a:cubicBezTo>
                      <a:pt x="428" y="139"/>
                      <a:pt x="423" y="139"/>
                      <a:pt x="419" y="139"/>
                    </a:cubicBezTo>
                    <a:cubicBezTo>
                      <a:pt x="419" y="138"/>
                      <a:pt x="419" y="137"/>
                      <a:pt x="419" y="136"/>
                    </a:cubicBezTo>
                    <a:close/>
                    <a:moveTo>
                      <a:pt x="419" y="181"/>
                    </a:moveTo>
                    <a:cubicBezTo>
                      <a:pt x="423" y="181"/>
                      <a:pt x="428" y="181"/>
                      <a:pt x="432" y="181"/>
                    </a:cubicBezTo>
                    <a:cubicBezTo>
                      <a:pt x="432" y="182"/>
                      <a:pt x="432" y="183"/>
                      <a:pt x="432" y="184"/>
                    </a:cubicBezTo>
                    <a:cubicBezTo>
                      <a:pt x="428" y="184"/>
                      <a:pt x="423" y="184"/>
                      <a:pt x="419" y="184"/>
                    </a:cubicBezTo>
                    <a:cubicBezTo>
                      <a:pt x="419" y="183"/>
                      <a:pt x="419" y="182"/>
                      <a:pt x="419" y="181"/>
                    </a:cubicBezTo>
                    <a:close/>
                    <a:moveTo>
                      <a:pt x="419" y="227"/>
                    </a:moveTo>
                    <a:cubicBezTo>
                      <a:pt x="423" y="227"/>
                      <a:pt x="428" y="227"/>
                      <a:pt x="432" y="227"/>
                    </a:cubicBezTo>
                    <a:cubicBezTo>
                      <a:pt x="432" y="227"/>
                      <a:pt x="432" y="228"/>
                      <a:pt x="432" y="229"/>
                    </a:cubicBezTo>
                    <a:cubicBezTo>
                      <a:pt x="428" y="229"/>
                      <a:pt x="423" y="229"/>
                      <a:pt x="419" y="229"/>
                    </a:cubicBezTo>
                    <a:cubicBezTo>
                      <a:pt x="419" y="228"/>
                      <a:pt x="419" y="227"/>
                      <a:pt x="419" y="227"/>
                    </a:cubicBezTo>
                    <a:close/>
                    <a:moveTo>
                      <a:pt x="419" y="272"/>
                    </a:moveTo>
                    <a:cubicBezTo>
                      <a:pt x="423" y="272"/>
                      <a:pt x="428" y="272"/>
                      <a:pt x="432" y="272"/>
                    </a:cubicBezTo>
                    <a:cubicBezTo>
                      <a:pt x="432" y="273"/>
                      <a:pt x="432" y="274"/>
                      <a:pt x="432" y="274"/>
                    </a:cubicBezTo>
                    <a:cubicBezTo>
                      <a:pt x="428" y="274"/>
                      <a:pt x="423" y="274"/>
                      <a:pt x="419" y="274"/>
                    </a:cubicBezTo>
                    <a:cubicBezTo>
                      <a:pt x="419" y="274"/>
                      <a:pt x="419" y="273"/>
                      <a:pt x="419" y="272"/>
                    </a:cubicBezTo>
                    <a:close/>
                    <a:moveTo>
                      <a:pt x="419" y="317"/>
                    </a:moveTo>
                    <a:cubicBezTo>
                      <a:pt x="423" y="317"/>
                      <a:pt x="428" y="317"/>
                      <a:pt x="432" y="317"/>
                    </a:cubicBezTo>
                    <a:cubicBezTo>
                      <a:pt x="432" y="318"/>
                      <a:pt x="432" y="319"/>
                      <a:pt x="432" y="320"/>
                    </a:cubicBezTo>
                    <a:cubicBezTo>
                      <a:pt x="428" y="320"/>
                      <a:pt x="423" y="320"/>
                      <a:pt x="419" y="320"/>
                    </a:cubicBezTo>
                    <a:cubicBezTo>
                      <a:pt x="419" y="319"/>
                      <a:pt x="419" y="318"/>
                      <a:pt x="419" y="317"/>
                    </a:cubicBezTo>
                    <a:close/>
                    <a:moveTo>
                      <a:pt x="419" y="365"/>
                    </a:moveTo>
                    <a:cubicBezTo>
                      <a:pt x="419" y="364"/>
                      <a:pt x="419" y="363"/>
                      <a:pt x="419" y="362"/>
                    </a:cubicBezTo>
                    <a:cubicBezTo>
                      <a:pt x="423" y="362"/>
                      <a:pt x="428" y="362"/>
                      <a:pt x="432" y="362"/>
                    </a:cubicBezTo>
                    <a:cubicBezTo>
                      <a:pt x="432" y="363"/>
                      <a:pt x="432" y="364"/>
                      <a:pt x="432" y="365"/>
                    </a:cubicBezTo>
                    <a:cubicBezTo>
                      <a:pt x="428" y="365"/>
                      <a:pt x="423" y="365"/>
                      <a:pt x="419" y="365"/>
                    </a:cubicBezTo>
                    <a:close/>
                    <a:moveTo>
                      <a:pt x="419" y="408"/>
                    </a:moveTo>
                    <a:cubicBezTo>
                      <a:pt x="423" y="408"/>
                      <a:pt x="428" y="408"/>
                      <a:pt x="432" y="408"/>
                    </a:cubicBezTo>
                    <a:cubicBezTo>
                      <a:pt x="432" y="409"/>
                      <a:pt x="432" y="409"/>
                      <a:pt x="432" y="410"/>
                    </a:cubicBezTo>
                    <a:cubicBezTo>
                      <a:pt x="428" y="410"/>
                      <a:pt x="423" y="410"/>
                      <a:pt x="419" y="410"/>
                    </a:cubicBezTo>
                    <a:cubicBezTo>
                      <a:pt x="419" y="409"/>
                      <a:pt x="419" y="409"/>
                      <a:pt x="419" y="408"/>
                    </a:cubicBezTo>
                    <a:close/>
                    <a:moveTo>
                      <a:pt x="419" y="453"/>
                    </a:moveTo>
                    <a:cubicBezTo>
                      <a:pt x="423" y="453"/>
                      <a:pt x="428" y="453"/>
                      <a:pt x="432" y="453"/>
                    </a:cubicBezTo>
                    <a:cubicBezTo>
                      <a:pt x="432" y="454"/>
                      <a:pt x="432" y="455"/>
                      <a:pt x="432" y="456"/>
                    </a:cubicBezTo>
                    <a:cubicBezTo>
                      <a:pt x="428" y="456"/>
                      <a:pt x="423" y="456"/>
                      <a:pt x="419" y="456"/>
                    </a:cubicBezTo>
                    <a:cubicBezTo>
                      <a:pt x="419" y="455"/>
                      <a:pt x="419" y="454"/>
                      <a:pt x="419" y="453"/>
                    </a:cubicBezTo>
                    <a:close/>
                    <a:moveTo>
                      <a:pt x="437" y="0"/>
                    </a:moveTo>
                    <a:cubicBezTo>
                      <a:pt x="442" y="0"/>
                      <a:pt x="446" y="0"/>
                      <a:pt x="450" y="0"/>
                    </a:cubicBezTo>
                    <a:cubicBezTo>
                      <a:pt x="450" y="1"/>
                      <a:pt x="450" y="2"/>
                      <a:pt x="450" y="3"/>
                    </a:cubicBezTo>
                    <a:cubicBezTo>
                      <a:pt x="446" y="3"/>
                      <a:pt x="442" y="3"/>
                      <a:pt x="437" y="3"/>
                    </a:cubicBezTo>
                    <a:cubicBezTo>
                      <a:pt x="437" y="2"/>
                      <a:pt x="437" y="1"/>
                      <a:pt x="437" y="0"/>
                    </a:cubicBezTo>
                    <a:close/>
                    <a:moveTo>
                      <a:pt x="437" y="45"/>
                    </a:moveTo>
                    <a:cubicBezTo>
                      <a:pt x="442" y="45"/>
                      <a:pt x="446" y="45"/>
                      <a:pt x="450" y="45"/>
                    </a:cubicBezTo>
                    <a:cubicBezTo>
                      <a:pt x="450" y="46"/>
                      <a:pt x="450" y="47"/>
                      <a:pt x="450" y="48"/>
                    </a:cubicBezTo>
                    <a:cubicBezTo>
                      <a:pt x="446" y="48"/>
                      <a:pt x="442" y="48"/>
                      <a:pt x="437" y="48"/>
                    </a:cubicBezTo>
                    <a:cubicBezTo>
                      <a:pt x="437" y="47"/>
                      <a:pt x="437" y="46"/>
                      <a:pt x="437" y="45"/>
                    </a:cubicBezTo>
                    <a:close/>
                    <a:moveTo>
                      <a:pt x="437" y="91"/>
                    </a:moveTo>
                    <a:cubicBezTo>
                      <a:pt x="442" y="91"/>
                      <a:pt x="446" y="91"/>
                      <a:pt x="450" y="91"/>
                    </a:cubicBezTo>
                    <a:cubicBezTo>
                      <a:pt x="450" y="92"/>
                      <a:pt x="450" y="92"/>
                      <a:pt x="450" y="93"/>
                    </a:cubicBezTo>
                    <a:cubicBezTo>
                      <a:pt x="446" y="93"/>
                      <a:pt x="442" y="93"/>
                      <a:pt x="437" y="93"/>
                    </a:cubicBezTo>
                    <a:cubicBezTo>
                      <a:pt x="437" y="92"/>
                      <a:pt x="437" y="92"/>
                      <a:pt x="437" y="91"/>
                    </a:cubicBezTo>
                    <a:close/>
                    <a:moveTo>
                      <a:pt x="437" y="136"/>
                    </a:moveTo>
                    <a:cubicBezTo>
                      <a:pt x="442" y="136"/>
                      <a:pt x="446" y="136"/>
                      <a:pt x="450" y="136"/>
                    </a:cubicBezTo>
                    <a:cubicBezTo>
                      <a:pt x="450" y="137"/>
                      <a:pt x="450" y="138"/>
                      <a:pt x="450" y="139"/>
                    </a:cubicBezTo>
                    <a:cubicBezTo>
                      <a:pt x="446" y="139"/>
                      <a:pt x="442" y="139"/>
                      <a:pt x="437" y="139"/>
                    </a:cubicBezTo>
                    <a:cubicBezTo>
                      <a:pt x="437" y="138"/>
                      <a:pt x="437" y="137"/>
                      <a:pt x="437" y="136"/>
                    </a:cubicBezTo>
                    <a:close/>
                    <a:moveTo>
                      <a:pt x="437" y="181"/>
                    </a:moveTo>
                    <a:cubicBezTo>
                      <a:pt x="442" y="181"/>
                      <a:pt x="446" y="181"/>
                      <a:pt x="450" y="181"/>
                    </a:cubicBezTo>
                    <a:cubicBezTo>
                      <a:pt x="450" y="182"/>
                      <a:pt x="450" y="183"/>
                      <a:pt x="450" y="184"/>
                    </a:cubicBezTo>
                    <a:cubicBezTo>
                      <a:pt x="446" y="184"/>
                      <a:pt x="442" y="184"/>
                      <a:pt x="437" y="184"/>
                    </a:cubicBezTo>
                    <a:cubicBezTo>
                      <a:pt x="437" y="183"/>
                      <a:pt x="437" y="182"/>
                      <a:pt x="437" y="181"/>
                    </a:cubicBezTo>
                    <a:close/>
                    <a:moveTo>
                      <a:pt x="437" y="227"/>
                    </a:moveTo>
                    <a:cubicBezTo>
                      <a:pt x="442" y="227"/>
                      <a:pt x="446" y="227"/>
                      <a:pt x="450" y="227"/>
                    </a:cubicBezTo>
                    <a:cubicBezTo>
                      <a:pt x="450" y="227"/>
                      <a:pt x="450" y="228"/>
                      <a:pt x="450" y="229"/>
                    </a:cubicBezTo>
                    <a:cubicBezTo>
                      <a:pt x="446" y="229"/>
                      <a:pt x="442" y="229"/>
                      <a:pt x="437" y="229"/>
                    </a:cubicBezTo>
                    <a:cubicBezTo>
                      <a:pt x="437" y="228"/>
                      <a:pt x="437" y="227"/>
                      <a:pt x="437" y="227"/>
                    </a:cubicBezTo>
                    <a:close/>
                    <a:moveTo>
                      <a:pt x="437" y="272"/>
                    </a:moveTo>
                    <a:cubicBezTo>
                      <a:pt x="442" y="272"/>
                      <a:pt x="446" y="272"/>
                      <a:pt x="450" y="272"/>
                    </a:cubicBezTo>
                    <a:cubicBezTo>
                      <a:pt x="450" y="273"/>
                      <a:pt x="450" y="274"/>
                      <a:pt x="450" y="274"/>
                    </a:cubicBezTo>
                    <a:cubicBezTo>
                      <a:pt x="446" y="274"/>
                      <a:pt x="442" y="274"/>
                      <a:pt x="437" y="274"/>
                    </a:cubicBezTo>
                    <a:cubicBezTo>
                      <a:pt x="437" y="274"/>
                      <a:pt x="437" y="273"/>
                      <a:pt x="437" y="272"/>
                    </a:cubicBezTo>
                    <a:close/>
                    <a:moveTo>
                      <a:pt x="437" y="317"/>
                    </a:moveTo>
                    <a:cubicBezTo>
                      <a:pt x="442" y="317"/>
                      <a:pt x="446" y="317"/>
                      <a:pt x="450" y="317"/>
                    </a:cubicBezTo>
                    <a:cubicBezTo>
                      <a:pt x="450" y="318"/>
                      <a:pt x="450" y="319"/>
                      <a:pt x="450" y="320"/>
                    </a:cubicBezTo>
                    <a:cubicBezTo>
                      <a:pt x="446" y="320"/>
                      <a:pt x="442" y="320"/>
                      <a:pt x="437" y="320"/>
                    </a:cubicBezTo>
                    <a:cubicBezTo>
                      <a:pt x="437" y="319"/>
                      <a:pt x="437" y="318"/>
                      <a:pt x="437" y="317"/>
                    </a:cubicBezTo>
                    <a:close/>
                    <a:moveTo>
                      <a:pt x="437" y="365"/>
                    </a:moveTo>
                    <a:cubicBezTo>
                      <a:pt x="437" y="364"/>
                      <a:pt x="437" y="363"/>
                      <a:pt x="437" y="362"/>
                    </a:cubicBezTo>
                    <a:cubicBezTo>
                      <a:pt x="442" y="362"/>
                      <a:pt x="446" y="362"/>
                      <a:pt x="450" y="362"/>
                    </a:cubicBezTo>
                    <a:cubicBezTo>
                      <a:pt x="450" y="363"/>
                      <a:pt x="450" y="364"/>
                      <a:pt x="450" y="365"/>
                    </a:cubicBezTo>
                    <a:cubicBezTo>
                      <a:pt x="446" y="365"/>
                      <a:pt x="442" y="365"/>
                      <a:pt x="437" y="365"/>
                    </a:cubicBezTo>
                    <a:close/>
                    <a:moveTo>
                      <a:pt x="437" y="408"/>
                    </a:moveTo>
                    <a:cubicBezTo>
                      <a:pt x="442" y="408"/>
                      <a:pt x="446" y="408"/>
                      <a:pt x="450" y="408"/>
                    </a:cubicBezTo>
                    <a:cubicBezTo>
                      <a:pt x="450" y="409"/>
                      <a:pt x="450" y="409"/>
                      <a:pt x="450" y="410"/>
                    </a:cubicBezTo>
                    <a:cubicBezTo>
                      <a:pt x="446" y="410"/>
                      <a:pt x="442" y="410"/>
                      <a:pt x="437" y="410"/>
                    </a:cubicBezTo>
                    <a:cubicBezTo>
                      <a:pt x="437" y="409"/>
                      <a:pt x="437" y="409"/>
                      <a:pt x="437" y="408"/>
                    </a:cubicBezTo>
                    <a:close/>
                    <a:moveTo>
                      <a:pt x="437" y="453"/>
                    </a:moveTo>
                    <a:cubicBezTo>
                      <a:pt x="442" y="453"/>
                      <a:pt x="446" y="453"/>
                      <a:pt x="450" y="453"/>
                    </a:cubicBezTo>
                    <a:cubicBezTo>
                      <a:pt x="450" y="454"/>
                      <a:pt x="450" y="455"/>
                      <a:pt x="450" y="456"/>
                    </a:cubicBezTo>
                    <a:cubicBezTo>
                      <a:pt x="446" y="456"/>
                      <a:pt x="442" y="456"/>
                      <a:pt x="437" y="456"/>
                    </a:cubicBezTo>
                    <a:cubicBezTo>
                      <a:pt x="437" y="455"/>
                      <a:pt x="437" y="454"/>
                      <a:pt x="437" y="453"/>
                    </a:cubicBezTo>
                    <a:close/>
                    <a:moveTo>
                      <a:pt x="455" y="0"/>
                    </a:moveTo>
                    <a:cubicBezTo>
                      <a:pt x="460" y="0"/>
                      <a:pt x="464" y="0"/>
                      <a:pt x="468" y="0"/>
                    </a:cubicBezTo>
                    <a:cubicBezTo>
                      <a:pt x="468" y="1"/>
                      <a:pt x="468" y="2"/>
                      <a:pt x="468" y="3"/>
                    </a:cubicBezTo>
                    <a:cubicBezTo>
                      <a:pt x="464" y="3"/>
                      <a:pt x="460" y="3"/>
                      <a:pt x="455" y="3"/>
                    </a:cubicBezTo>
                    <a:cubicBezTo>
                      <a:pt x="455" y="2"/>
                      <a:pt x="455" y="1"/>
                      <a:pt x="455" y="0"/>
                    </a:cubicBezTo>
                    <a:close/>
                    <a:moveTo>
                      <a:pt x="455" y="45"/>
                    </a:moveTo>
                    <a:cubicBezTo>
                      <a:pt x="460" y="45"/>
                      <a:pt x="464" y="45"/>
                      <a:pt x="468" y="45"/>
                    </a:cubicBezTo>
                    <a:cubicBezTo>
                      <a:pt x="468" y="46"/>
                      <a:pt x="468" y="47"/>
                      <a:pt x="468" y="48"/>
                    </a:cubicBezTo>
                    <a:cubicBezTo>
                      <a:pt x="464" y="48"/>
                      <a:pt x="460" y="48"/>
                      <a:pt x="455" y="48"/>
                    </a:cubicBezTo>
                    <a:cubicBezTo>
                      <a:pt x="455" y="47"/>
                      <a:pt x="455" y="46"/>
                      <a:pt x="455" y="45"/>
                    </a:cubicBezTo>
                    <a:close/>
                    <a:moveTo>
                      <a:pt x="455" y="91"/>
                    </a:moveTo>
                    <a:cubicBezTo>
                      <a:pt x="460" y="91"/>
                      <a:pt x="464" y="91"/>
                      <a:pt x="468" y="91"/>
                    </a:cubicBezTo>
                    <a:cubicBezTo>
                      <a:pt x="468" y="92"/>
                      <a:pt x="468" y="92"/>
                      <a:pt x="468" y="93"/>
                    </a:cubicBezTo>
                    <a:cubicBezTo>
                      <a:pt x="464" y="93"/>
                      <a:pt x="460" y="93"/>
                      <a:pt x="455" y="93"/>
                    </a:cubicBezTo>
                    <a:cubicBezTo>
                      <a:pt x="455" y="92"/>
                      <a:pt x="455" y="92"/>
                      <a:pt x="455" y="91"/>
                    </a:cubicBezTo>
                    <a:close/>
                    <a:moveTo>
                      <a:pt x="455" y="136"/>
                    </a:moveTo>
                    <a:cubicBezTo>
                      <a:pt x="460" y="136"/>
                      <a:pt x="464" y="136"/>
                      <a:pt x="468" y="136"/>
                    </a:cubicBezTo>
                    <a:cubicBezTo>
                      <a:pt x="468" y="137"/>
                      <a:pt x="468" y="138"/>
                      <a:pt x="468" y="139"/>
                    </a:cubicBezTo>
                    <a:cubicBezTo>
                      <a:pt x="464" y="139"/>
                      <a:pt x="460" y="139"/>
                      <a:pt x="455" y="139"/>
                    </a:cubicBezTo>
                    <a:cubicBezTo>
                      <a:pt x="455" y="138"/>
                      <a:pt x="455" y="137"/>
                      <a:pt x="455" y="136"/>
                    </a:cubicBezTo>
                    <a:close/>
                    <a:moveTo>
                      <a:pt x="455" y="181"/>
                    </a:moveTo>
                    <a:cubicBezTo>
                      <a:pt x="460" y="181"/>
                      <a:pt x="464" y="181"/>
                      <a:pt x="468" y="181"/>
                    </a:cubicBezTo>
                    <a:cubicBezTo>
                      <a:pt x="468" y="182"/>
                      <a:pt x="468" y="183"/>
                      <a:pt x="468" y="184"/>
                    </a:cubicBezTo>
                    <a:cubicBezTo>
                      <a:pt x="464" y="184"/>
                      <a:pt x="460" y="184"/>
                      <a:pt x="455" y="184"/>
                    </a:cubicBezTo>
                    <a:cubicBezTo>
                      <a:pt x="455" y="183"/>
                      <a:pt x="455" y="182"/>
                      <a:pt x="455" y="181"/>
                    </a:cubicBezTo>
                    <a:close/>
                    <a:moveTo>
                      <a:pt x="455" y="227"/>
                    </a:moveTo>
                    <a:cubicBezTo>
                      <a:pt x="460" y="227"/>
                      <a:pt x="464" y="227"/>
                      <a:pt x="468" y="227"/>
                    </a:cubicBezTo>
                    <a:cubicBezTo>
                      <a:pt x="468" y="227"/>
                      <a:pt x="468" y="228"/>
                      <a:pt x="468" y="229"/>
                    </a:cubicBezTo>
                    <a:cubicBezTo>
                      <a:pt x="464" y="229"/>
                      <a:pt x="460" y="229"/>
                      <a:pt x="455" y="229"/>
                    </a:cubicBezTo>
                    <a:cubicBezTo>
                      <a:pt x="455" y="228"/>
                      <a:pt x="455" y="227"/>
                      <a:pt x="455" y="227"/>
                    </a:cubicBezTo>
                    <a:close/>
                    <a:moveTo>
                      <a:pt x="455" y="272"/>
                    </a:moveTo>
                    <a:cubicBezTo>
                      <a:pt x="460" y="272"/>
                      <a:pt x="464" y="272"/>
                      <a:pt x="468" y="272"/>
                    </a:cubicBezTo>
                    <a:cubicBezTo>
                      <a:pt x="468" y="273"/>
                      <a:pt x="468" y="274"/>
                      <a:pt x="468" y="274"/>
                    </a:cubicBezTo>
                    <a:cubicBezTo>
                      <a:pt x="464" y="274"/>
                      <a:pt x="460" y="274"/>
                      <a:pt x="455" y="274"/>
                    </a:cubicBezTo>
                    <a:cubicBezTo>
                      <a:pt x="455" y="274"/>
                      <a:pt x="455" y="273"/>
                      <a:pt x="455" y="272"/>
                    </a:cubicBezTo>
                    <a:close/>
                    <a:moveTo>
                      <a:pt x="455" y="317"/>
                    </a:moveTo>
                    <a:cubicBezTo>
                      <a:pt x="460" y="317"/>
                      <a:pt x="464" y="317"/>
                      <a:pt x="468" y="317"/>
                    </a:cubicBezTo>
                    <a:cubicBezTo>
                      <a:pt x="468" y="318"/>
                      <a:pt x="468" y="319"/>
                      <a:pt x="468" y="320"/>
                    </a:cubicBezTo>
                    <a:cubicBezTo>
                      <a:pt x="464" y="320"/>
                      <a:pt x="460" y="320"/>
                      <a:pt x="455" y="320"/>
                    </a:cubicBezTo>
                    <a:cubicBezTo>
                      <a:pt x="455" y="319"/>
                      <a:pt x="455" y="318"/>
                      <a:pt x="455" y="317"/>
                    </a:cubicBezTo>
                    <a:close/>
                    <a:moveTo>
                      <a:pt x="455" y="365"/>
                    </a:moveTo>
                    <a:cubicBezTo>
                      <a:pt x="455" y="364"/>
                      <a:pt x="455" y="363"/>
                      <a:pt x="455" y="362"/>
                    </a:cubicBezTo>
                    <a:cubicBezTo>
                      <a:pt x="460" y="362"/>
                      <a:pt x="464" y="362"/>
                      <a:pt x="468" y="362"/>
                    </a:cubicBezTo>
                    <a:cubicBezTo>
                      <a:pt x="468" y="363"/>
                      <a:pt x="468" y="364"/>
                      <a:pt x="468" y="365"/>
                    </a:cubicBezTo>
                    <a:cubicBezTo>
                      <a:pt x="464" y="365"/>
                      <a:pt x="460" y="365"/>
                      <a:pt x="455" y="365"/>
                    </a:cubicBezTo>
                    <a:close/>
                    <a:moveTo>
                      <a:pt x="455" y="408"/>
                    </a:moveTo>
                    <a:cubicBezTo>
                      <a:pt x="460" y="408"/>
                      <a:pt x="464" y="408"/>
                      <a:pt x="468" y="408"/>
                    </a:cubicBezTo>
                    <a:cubicBezTo>
                      <a:pt x="468" y="409"/>
                      <a:pt x="468" y="409"/>
                      <a:pt x="468" y="410"/>
                    </a:cubicBezTo>
                    <a:cubicBezTo>
                      <a:pt x="464" y="410"/>
                      <a:pt x="460" y="410"/>
                      <a:pt x="455" y="410"/>
                    </a:cubicBezTo>
                    <a:cubicBezTo>
                      <a:pt x="455" y="409"/>
                      <a:pt x="455" y="409"/>
                      <a:pt x="455" y="408"/>
                    </a:cubicBezTo>
                    <a:close/>
                    <a:moveTo>
                      <a:pt x="455" y="453"/>
                    </a:moveTo>
                    <a:cubicBezTo>
                      <a:pt x="460" y="453"/>
                      <a:pt x="464" y="453"/>
                      <a:pt x="468" y="453"/>
                    </a:cubicBezTo>
                    <a:cubicBezTo>
                      <a:pt x="468" y="454"/>
                      <a:pt x="468" y="455"/>
                      <a:pt x="468" y="456"/>
                    </a:cubicBezTo>
                    <a:cubicBezTo>
                      <a:pt x="464" y="456"/>
                      <a:pt x="460" y="456"/>
                      <a:pt x="455" y="456"/>
                    </a:cubicBezTo>
                    <a:cubicBezTo>
                      <a:pt x="455" y="455"/>
                      <a:pt x="455" y="454"/>
                      <a:pt x="455" y="453"/>
                    </a:cubicBezTo>
                    <a:close/>
                    <a:moveTo>
                      <a:pt x="474" y="0"/>
                    </a:moveTo>
                    <a:cubicBezTo>
                      <a:pt x="478" y="0"/>
                      <a:pt x="482" y="0"/>
                      <a:pt x="487" y="0"/>
                    </a:cubicBezTo>
                    <a:cubicBezTo>
                      <a:pt x="487" y="1"/>
                      <a:pt x="487" y="2"/>
                      <a:pt x="487" y="3"/>
                    </a:cubicBezTo>
                    <a:cubicBezTo>
                      <a:pt x="482" y="3"/>
                      <a:pt x="478" y="3"/>
                      <a:pt x="474" y="3"/>
                    </a:cubicBezTo>
                    <a:cubicBezTo>
                      <a:pt x="474" y="2"/>
                      <a:pt x="474" y="1"/>
                      <a:pt x="474" y="0"/>
                    </a:cubicBezTo>
                    <a:close/>
                    <a:moveTo>
                      <a:pt x="474" y="45"/>
                    </a:moveTo>
                    <a:cubicBezTo>
                      <a:pt x="478" y="45"/>
                      <a:pt x="482" y="45"/>
                      <a:pt x="487" y="45"/>
                    </a:cubicBezTo>
                    <a:cubicBezTo>
                      <a:pt x="487" y="46"/>
                      <a:pt x="487" y="47"/>
                      <a:pt x="487" y="48"/>
                    </a:cubicBezTo>
                    <a:cubicBezTo>
                      <a:pt x="482" y="48"/>
                      <a:pt x="478" y="48"/>
                      <a:pt x="474" y="48"/>
                    </a:cubicBezTo>
                    <a:cubicBezTo>
                      <a:pt x="474" y="47"/>
                      <a:pt x="474" y="46"/>
                      <a:pt x="474" y="45"/>
                    </a:cubicBezTo>
                    <a:close/>
                    <a:moveTo>
                      <a:pt x="474" y="91"/>
                    </a:moveTo>
                    <a:cubicBezTo>
                      <a:pt x="478" y="91"/>
                      <a:pt x="482" y="91"/>
                      <a:pt x="487" y="91"/>
                    </a:cubicBezTo>
                    <a:cubicBezTo>
                      <a:pt x="487" y="92"/>
                      <a:pt x="487" y="92"/>
                      <a:pt x="487" y="93"/>
                    </a:cubicBezTo>
                    <a:cubicBezTo>
                      <a:pt x="482" y="93"/>
                      <a:pt x="478" y="93"/>
                      <a:pt x="474" y="93"/>
                    </a:cubicBezTo>
                    <a:cubicBezTo>
                      <a:pt x="474" y="92"/>
                      <a:pt x="474" y="92"/>
                      <a:pt x="474" y="91"/>
                    </a:cubicBezTo>
                    <a:close/>
                    <a:moveTo>
                      <a:pt x="474" y="136"/>
                    </a:moveTo>
                    <a:cubicBezTo>
                      <a:pt x="478" y="136"/>
                      <a:pt x="482" y="136"/>
                      <a:pt x="487" y="136"/>
                    </a:cubicBezTo>
                    <a:cubicBezTo>
                      <a:pt x="487" y="137"/>
                      <a:pt x="487" y="138"/>
                      <a:pt x="487" y="139"/>
                    </a:cubicBezTo>
                    <a:cubicBezTo>
                      <a:pt x="482" y="139"/>
                      <a:pt x="478" y="139"/>
                      <a:pt x="474" y="139"/>
                    </a:cubicBezTo>
                    <a:cubicBezTo>
                      <a:pt x="474" y="138"/>
                      <a:pt x="474" y="137"/>
                      <a:pt x="474" y="136"/>
                    </a:cubicBezTo>
                    <a:close/>
                    <a:moveTo>
                      <a:pt x="474" y="181"/>
                    </a:moveTo>
                    <a:cubicBezTo>
                      <a:pt x="478" y="181"/>
                      <a:pt x="482" y="181"/>
                      <a:pt x="487" y="181"/>
                    </a:cubicBezTo>
                    <a:cubicBezTo>
                      <a:pt x="487" y="182"/>
                      <a:pt x="487" y="183"/>
                      <a:pt x="487" y="184"/>
                    </a:cubicBezTo>
                    <a:cubicBezTo>
                      <a:pt x="482" y="184"/>
                      <a:pt x="478" y="184"/>
                      <a:pt x="474" y="184"/>
                    </a:cubicBezTo>
                    <a:cubicBezTo>
                      <a:pt x="474" y="183"/>
                      <a:pt x="474" y="182"/>
                      <a:pt x="474" y="181"/>
                    </a:cubicBezTo>
                    <a:close/>
                    <a:moveTo>
                      <a:pt x="474" y="227"/>
                    </a:moveTo>
                    <a:cubicBezTo>
                      <a:pt x="478" y="227"/>
                      <a:pt x="482" y="227"/>
                      <a:pt x="487" y="227"/>
                    </a:cubicBezTo>
                    <a:cubicBezTo>
                      <a:pt x="487" y="227"/>
                      <a:pt x="487" y="228"/>
                      <a:pt x="487" y="229"/>
                    </a:cubicBezTo>
                    <a:cubicBezTo>
                      <a:pt x="482" y="229"/>
                      <a:pt x="478" y="229"/>
                      <a:pt x="474" y="229"/>
                    </a:cubicBezTo>
                    <a:cubicBezTo>
                      <a:pt x="474" y="228"/>
                      <a:pt x="474" y="227"/>
                      <a:pt x="474" y="227"/>
                    </a:cubicBezTo>
                    <a:close/>
                    <a:moveTo>
                      <a:pt x="474" y="272"/>
                    </a:moveTo>
                    <a:cubicBezTo>
                      <a:pt x="478" y="272"/>
                      <a:pt x="482" y="272"/>
                      <a:pt x="487" y="272"/>
                    </a:cubicBezTo>
                    <a:cubicBezTo>
                      <a:pt x="487" y="273"/>
                      <a:pt x="487" y="274"/>
                      <a:pt x="487" y="274"/>
                    </a:cubicBezTo>
                    <a:cubicBezTo>
                      <a:pt x="482" y="274"/>
                      <a:pt x="478" y="274"/>
                      <a:pt x="474" y="274"/>
                    </a:cubicBezTo>
                    <a:cubicBezTo>
                      <a:pt x="474" y="274"/>
                      <a:pt x="474" y="273"/>
                      <a:pt x="474" y="272"/>
                    </a:cubicBezTo>
                    <a:close/>
                    <a:moveTo>
                      <a:pt x="474" y="317"/>
                    </a:moveTo>
                    <a:cubicBezTo>
                      <a:pt x="478" y="317"/>
                      <a:pt x="482" y="317"/>
                      <a:pt x="487" y="317"/>
                    </a:cubicBezTo>
                    <a:cubicBezTo>
                      <a:pt x="487" y="318"/>
                      <a:pt x="487" y="319"/>
                      <a:pt x="487" y="320"/>
                    </a:cubicBezTo>
                    <a:cubicBezTo>
                      <a:pt x="482" y="320"/>
                      <a:pt x="478" y="320"/>
                      <a:pt x="474" y="320"/>
                    </a:cubicBezTo>
                    <a:cubicBezTo>
                      <a:pt x="474" y="319"/>
                      <a:pt x="474" y="318"/>
                      <a:pt x="474" y="317"/>
                    </a:cubicBezTo>
                    <a:close/>
                    <a:moveTo>
                      <a:pt x="474" y="365"/>
                    </a:moveTo>
                    <a:cubicBezTo>
                      <a:pt x="474" y="364"/>
                      <a:pt x="474" y="363"/>
                      <a:pt x="474" y="362"/>
                    </a:cubicBezTo>
                    <a:cubicBezTo>
                      <a:pt x="478" y="362"/>
                      <a:pt x="482" y="362"/>
                      <a:pt x="487" y="362"/>
                    </a:cubicBezTo>
                    <a:cubicBezTo>
                      <a:pt x="487" y="363"/>
                      <a:pt x="487" y="364"/>
                      <a:pt x="487" y="365"/>
                    </a:cubicBezTo>
                    <a:cubicBezTo>
                      <a:pt x="482" y="365"/>
                      <a:pt x="478" y="365"/>
                      <a:pt x="474" y="365"/>
                    </a:cubicBezTo>
                    <a:close/>
                    <a:moveTo>
                      <a:pt x="474" y="408"/>
                    </a:moveTo>
                    <a:cubicBezTo>
                      <a:pt x="478" y="408"/>
                      <a:pt x="482" y="408"/>
                      <a:pt x="487" y="408"/>
                    </a:cubicBezTo>
                    <a:cubicBezTo>
                      <a:pt x="487" y="409"/>
                      <a:pt x="487" y="409"/>
                      <a:pt x="487" y="410"/>
                    </a:cubicBezTo>
                    <a:cubicBezTo>
                      <a:pt x="482" y="410"/>
                      <a:pt x="478" y="410"/>
                      <a:pt x="474" y="410"/>
                    </a:cubicBezTo>
                    <a:cubicBezTo>
                      <a:pt x="474" y="409"/>
                      <a:pt x="474" y="409"/>
                      <a:pt x="474" y="408"/>
                    </a:cubicBezTo>
                    <a:close/>
                    <a:moveTo>
                      <a:pt x="474" y="453"/>
                    </a:moveTo>
                    <a:cubicBezTo>
                      <a:pt x="478" y="453"/>
                      <a:pt x="482" y="453"/>
                      <a:pt x="487" y="453"/>
                    </a:cubicBezTo>
                    <a:cubicBezTo>
                      <a:pt x="487" y="454"/>
                      <a:pt x="487" y="455"/>
                      <a:pt x="487" y="456"/>
                    </a:cubicBezTo>
                    <a:cubicBezTo>
                      <a:pt x="482" y="456"/>
                      <a:pt x="478" y="456"/>
                      <a:pt x="474" y="456"/>
                    </a:cubicBezTo>
                    <a:cubicBezTo>
                      <a:pt x="474" y="455"/>
                      <a:pt x="474" y="454"/>
                      <a:pt x="474" y="453"/>
                    </a:cubicBezTo>
                    <a:close/>
                    <a:moveTo>
                      <a:pt x="492" y="0"/>
                    </a:moveTo>
                    <a:cubicBezTo>
                      <a:pt x="496" y="0"/>
                      <a:pt x="500" y="0"/>
                      <a:pt x="505" y="0"/>
                    </a:cubicBezTo>
                    <a:cubicBezTo>
                      <a:pt x="505" y="1"/>
                      <a:pt x="505" y="2"/>
                      <a:pt x="505" y="3"/>
                    </a:cubicBezTo>
                    <a:cubicBezTo>
                      <a:pt x="500" y="3"/>
                      <a:pt x="496" y="3"/>
                      <a:pt x="492" y="3"/>
                    </a:cubicBezTo>
                    <a:cubicBezTo>
                      <a:pt x="492" y="2"/>
                      <a:pt x="492" y="1"/>
                      <a:pt x="492" y="0"/>
                    </a:cubicBezTo>
                    <a:close/>
                    <a:moveTo>
                      <a:pt x="492" y="45"/>
                    </a:moveTo>
                    <a:cubicBezTo>
                      <a:pt x="496" y="45"/>
                      <a:pt x="500" y="45"/>
                      <a:pt x="505" y="45"/>
                    </a:cubicBezTo>
                    <a:cubicBezTo>
                      <a:pt x="505" y="46"/>
                      <a:pt x="505" y="47"/>
                      <a:pt x="505" y="48"/>
                    </a:cubicBezTo>
                    <a:cubicBezTo>
                      <a:pt x="500" y="48"/>
                      <a:pt x="496" y="48"/>
                      <a:pt x="492" y="48"/>
                    </a:cubicBezTo>
                    <a:cubicBezTo>
                      <a:pt x="492" y="47"/>
                      <a:pt x="492" y="46"/>
                      <a:pt x="492" y="45"/>
                    </a:cubicBezTo>
                    <a:close/>
                    <a:moveTo>
                      <a:pt x="492" y="91"/>
                    </a:moveTo>
                    <a:cubicBezTo>
                      <a:pt x="496" y="91"/>
                      <a:pt x="500" y="91"/>
                      <a:pt x="505" y="91"/>
                    </a:cubicBezTo>
                    <a:cubicBezTo>
                      <a:pt x="505" y="92"/>
                      <a:pt x="505" y="92"/>
                      <a:pt x="505" y="93"/>
                    </a:cubicBezTo>
                    <a:cubicBezTo>
                      <a:pt x="500" y="93"/>
                      <a:pt x="496" y="93"/>
                      <a:pt x="492" y="93"/>
                    </a:cubicBezTo>
                    <a:cubicBezTo>
                      <a:pt x="492" y="92"/>
                      <a:pt x="492" y="92"/>
                      <a:pt x="492" y="91"/>
                    </a:cubicBezTo>
                    <a:close/>
                    <a:moveTo>
                      <a:pt x="492" y="136"/>
                    </a:moveTo>
                    <a:cubicBezTo>
                      <a:pt x="496" y="136"/>
                      <a:pt x="500" y="136"/>
                      <a:pt x="505" y="136"/>
                    </a:cubicBezTo>
                    <a:cubicBezTo>
                      <a:pt x="505" y="137"/>
                      <a:pt x="505" y="138"/>
                      <a:pt x="505" y="139"/>
                    </a:cubicBezTo>
                    <a:cubicBezTo>
                      <a:pt x="500" y="139"/>
                      <a:pt x="496" y="139"/>
                      <a:pt x="492" y="139"/>
                    </a:cubicBezTo>
                    <a:cubicBezTo>
                      <a:pt x="492" y="138"/>
                      <a:pt x="492" y="137"/>
                      <a:pt x="492" y="136"/>
                    </a:cubicBezTo>
                    <a:close/>
                    <a:moveTo>
                      <a:pt x="492" y="181"/>
                    </a:moveTo>
                    <a:cubicBezTo>
                      <a:pt x="496" y="181"/>
                      <a:pt x="500" y="181"/>
                      <a:pt x="505" y="181"/>
                    </a:cubicBezTo>
                    <a:cubicBezTo>
                      <a:pt x="505" y="182"/>
                      <a:pt x="505" y="183"/>
                      <a:pt x="505" y="184"/>
                    </a:cubicBezTo>
                    <a:cubicBezTo>
                      <a:pt x="500" y="184"/>
                      <a:pt x="496" y="184"/>
                      <a:pt x="492" y="184"/>
                    </a:cubicBezTo>
                    <a:cubicBezTo>
                      <a:pt x="492" y="183"/>
                      <a:pt x="492" y="182"/>
                      <a:pt x="492" y="181"/>
                    </a:cubicBezTo>
                    <a:close/>
                    <a:moveTo>
                      <a:pt x="492" y="227"/>
                    </a:moveTo>
                    <a:cubicBezTo>
                      <a:pt x="496" y="227"/>
                      <a:pt x="500" y="227"/>
                      <a:pt x="505" y="227"/>
                    </a:cubicBezTo>
                    <a:cubicBezTo>
                      <a:pt x="505" y="227"/>
                      <a:pt x="505" y="228"/>
                      <a:pt x="505" y="229"/>
                    </a:cubicBezTo>
                    <a:cubicBezTo>
                      <a:pt x="500" y="229"/>
                      <a:pt x="496" y="229"/>
                      <a:pt x="492" y="229"/>
                    </a:cubicBezTo>
                    <a:cubicBezTo>
                      <a:pt x="492" y="228"/>
                      <a:pt x="492" y="227"/>
                      <a:pt x="492" y="227"/>
                    </a:cubicBezTo>
                    <a:close/>
                    <a:moveTo>
                      <a:pt x="492" y="272"/>
                    </a:moveTo>
                    <a:cubicBezTo>
                      <a:pt x="496" y="272"/>
                      <a:pt x="500" y="272"/>
                      <a:pt x="505" y="272"/>
                    </a:cubicBezTo>
                    <a:cubicBezTo>
                      <a:pt x="505" y="273"/>
                      <a:pt x="505" y="274"/>
                      <a:pt x="505" y="274"/>
                    </a:cubicBezTo>
                    <a:cubicBezTo>
                      <a:pt x="500" y="274"/>
                      <a:pt x="496" y="274"/>
                      <a:pt x="492" y="274"/>
                    </a:cubicBezTo>
                    <a:cubicBezTo>
                      <a:pt x="492" y="274"/>
                      <a:pt x="492" y="273"/>
                      <a:pt x="492" y="272"/>
                    </a:cubicBezTo>
                    <a:close/>
                    <a:moveTo>
                      <a:pt x="492" y="317"/>
                    </a:moveTo>
                    <a:cubicBezTo>
                      <a:pt x="496" y="317"/>
                      <a:pt x="500" y="317"/>
                      <a:pt x="505" y="317"/>
                    </a:cubicBezTo>
                    <a:cubicBezTo>
                      <a:pt x="505" y="318"/>
                      <a:pt x="505" y="319"/>
                      <a:pt x="505" y="320"/>
                    </a:cubicBezTo>
                    <a:cubicBezTo>
                      <a:pt x="500" y="320"/>
                      <a:pt x="496" y="320"/>
                      <a:pt x="492" y="320"/>
                    </a:cubicBezTo>
                    <a:cubicBezTo>
                      <a:pt x="492" y="319"/>
                      <a:pt x="492" y="318"/>
                      <a:pt x="492" y="317"/>
                    </a:cubicBezTo>
                    <a:close/>
                    <a:moveTo>
                      <a:pt x="492" y="365"/>
                    </a:moveTo>
                    <a:cubicBezTo>
                      <a:pt x="492" y="364"/>
                      <a:pt x="492" y="363"/>
                      <a:pt x="492" y="362"/>
                    </a:cubicBezTo>
                    <a:cubicBezTo>
                      <a:pt x="496" y="362"/>
                      <a:pt x="500" y="362"/>
                      <a:pt x="505" y="362"/>
                    </a:cubicBezTo>
                    <a:cubicBezTo>
                      <a:pt x="505" y="363"/>
                      <a:pt x="505" y="364"/>
                      <a:pt x="505" y="365"/>
                    </a:cubicBezTo>
                    <a:cubicBezTo>
                      <a:pt x="500" y="365"/>
                      <a:pt x="496" y="365"/>
                      <a:pt x="492" y="365"/>
                    </a:cubicBezTo>
                    <a:close/>
                    <a:moveTo>
                      <a:pt x="492" y="408"/>
                    </a:moveTo>
                    <a:cubicBezTo>
                      <a:pt x="496" y="408"/>
                      <a:pt x="500" y="408"/>
                      <a:pt x="505" y="408"/>
                    </a:cubicBezTo>
                    <a:cubicBezTo>
                      <a:pt x="505" y="409"/>
                      <a:pt x="505" y="409"/>
                      <a:pt x="505" y="410"/>
                    </a:cubicBezTo>
                    <a:cubicBezTo>
                      <a:pt x="500" y="410"/>
                      <a:pt x="496" y="410"/>
                      <a:pt x="492" y="410"/>
                    </a:cubicBezTo>
                    <a:cubicBezTo>
                      <a:pt x="492" y="409"/>
                      <a:pt x="492" y="409"/>
                      <a:pt x="492" y="408"/>
                    </a:cubicBezTo>
                    <a:close/>
                    <a:moveTo>
                      <a:pt x="492" y="453"/>
                    </a:moveTo>
                    <a:cubicBezTo>
                      <a:pt x="496" y="453"/>
                      <a:pt x="500" y="453"/>
                      <a:pt x="505" y="453"/>
                    </a:cubicBezTo>
                    <a:cubicBezTo>
                      <a:pt x="505" y="454"/>
                      <a:pt x="505" y="455"/>
                      <a:pt x="505" y="456"/>
                    </a:cubicBezTo>
                    <a:cubicBezTo>
                      <a:pt x="500" y="456"/>
                      <a:pt x="496" y="456"/>
                      <a:pt x="492" y="456"/>
                    </a:cubicBezTo>
                    <a:cubicBezTo>
                      <a:pt x="492" y="455"/>
                      <a:pt x="492" y="454"/>
                      <a:pt x="492" y="453"/>
                    </a:cubicBezTo>
                    <a:close/>
                    <a:moveTo>
                      <a:pt x="510" y="0"/>
                    </a:moveTo>
                    <a:cubicBezTo>
                      <a:pt x="514" y="0"/>
                      <a:pt x="519" y="0"/>
                      <a:pt x="523" y="0"/>
                    </a:cubicBezTo>
                    <a:cubicBezTo>
                      <a:pt x="523" y="1"/>
                      <a:pt x="523" y="2"/>
                      <a:pt x="523" y="3"/>
                    </a:cubicBezTo>
                    <a:cubicBezTo>
                      <a:pt x="519" y="3"/>
                      <a:pt x="514" y="3"/>
                      <a:pt x="510" y="3"/>
                    </a:cubicBezTo>
                    <a:cubicBezTo>
                      <a:pt x="510" y="2"/>
                      <a:pt x="510" y="1"/>
                      <a:pt x="510" y="0"/>
                    </a:cubicBezTo>
                    <a:close/>
                    <a:moveTo>
                      <a:pt x="510" y="45"/>
                    </a:moveTo>
                    <a:cubicBezTo>
                      <a:pt x="514" y="45"/>
                      <a:pt x="519" y="45"/>
                      <a:pt x="523" y="45"/>
                    </a:cubicBezTo>
                    <a:cubicBezTo>
                      <a:pt x="523" y="46"/>
                      <a:pt x="523" y="47"/>
                      <a:pt x="523" y="48"/>
                    </a:cubicBezTo>
                    <a:cubicBezTo>
                      <a:pt x="519" y="48"/>
                      <a:pt x="514" y="48"/>
                      <a:pt x="510" y="48"/>
                    </a:cubicBezTo>
                    <a:cubicBezTo>
                      <a:pt x="510" y="47"/>
                      <a:pt x="510" y="46"/>
                      <a:pt x="510" y="45"/>
                    </a:cubicBezTo>
                    <a:close/>
                    <a:moveTo>
                      <a:pt x="510" y="91"/>
                    </a:moveTo>
                    <a:cubicBezTo>
                      <a:pt x="514" y="91"/>
                      <a:pt x="519" y="91"/>
                      <a:pt x="523" y="91"/>
                    </a:cubicBezTo>
                    <a:cubicBezTo>
                      <a:pt x="523" y="92"/>
                      <a:pt x="523" y="92"/>
                      <a:pt x="523" y="93"/>
                    </a:cubicBezTo>
                    <a:cubicBezTo>
                      <a:pt x="519" y="93"/>
                      <a:pt x="514" y="93"/>
                      <a:pt x="510" y="93"/>
                    </a:cubicBezTo>
                    <a:cubicBezTo>
                      <a:pt x="510" y="92"/>
                      <a:pt x="510" y="92"/>
                      <a:pt x="510" y="91"/>
                    </a:cubicBezTo>
                    <a:close/>
                    <a:moveTo>
                      <a:pt x="510" y="136"/>
                    </a:moveTo>
                    <a:cubicBezTo>
                      <a:pt x="514" y="136"/>
                      <a:pt x="519" y="136"/>
                      <a:pt x="523" y="136"/>
                    </a:cubicBezTo>
                    <a:cubicBezTo>
                      <a:pt x="523" y="137"/>
                      <a:pt x="523" y="138"/>
                      <a:pt x="523" y="139"/>
                    </a:cubicBezTo>
                    <a:cubicBezTo>
                      <a:pt x="519" y="139"/>
                      <a:pt x="514" y="139"/>
                      <a:pt x="510" y="139"/>
                    </a:cubicBezTo>
                    <a:cubicBezTo>
                      <a:pt x="510" y="138"/>
                      <a:pt x="510" y="137"/>
                      <a:pt x="510" y="136"/>
                    </a:cubicBezTo>
                    <a:close/>
                    <a:moveTo>
                      <a:pt x="510" y="181"/>
                    </a:moveTo>
                    <a:cubicBezTo>
                      <a:pt x="514" y="181"/>
                      <a:pt x="519" y="181"/>
                      <a:pt x="523" y="181"/>
                    </a:cubicBezTo>
                    <a:cubicBezTo>
                      <a:pt x="523" y="182"/>
                      <a:pt x="523" y="183"/>
                      <a:pt x="523" y="184"/>
                    </a:cubicBezTo>
                    <a:cubicBezTo>
                      <a:pt x="519" y="184"/>
                      <a:pt x="514" y="184"/>
                      <a:pt x="510" y="184"/>
                    </a:cubicBezTo>
                    <a:cubicBezTo>
                      <a:pt x="510" y="183"/>
                      <a:pt x="510" y="182"/>
                      <a:pt x="510" y="181"/>
                    </a:cubicBezTo>
                    <a:close/>
                    <a:moveTo>
                      <a:pt x="510" y="227"/>
                    </a:moveTo>
                    <a:cubicBezTo>
                      <a:pt x="514" y="227"/>
                      <a:pt x="519" y="227"/>
                      <a:pt x="523" y="227"/>
                    </a:cubicBezTo>
                    <a:cubicBezTo>
                      <a:pt x="523" y="227"/>
                      <a:pt x="523" y="228"/>
                      <a:pt x="523" y="229"/>
                    </a:cubicBezTo>
                    <a:cubicBezTo>
                      <a:pt x="519" y="229"/>
                      <a:pt x="514" y="229"/>
                      <a:pt x="510" y="229"/>
                    </a:cubicBezTo>
                    <a:cubicBezTo>
                      <a:pt x="510" y="228"/>
                      <a:pt x="510" y="227"/>
                      <a:pt x="510" y="227"/>
                    </a:cubicBezTo>
                    <a:close/>
                    <a:moveTo>
                      <a:pt x="510" y="272"/>
                    </a:moveTo>
                    <a:cubicBezTo>
                      <a:pt x="514" y="272"/>
                      <a:pt x="519" y="272"/>
                      <a:pt x="523" y="272"/>
                    </a:cubicBezTo>
                    <a:cubicBezTo>
                      <a:pt x="523" y="273"/>
                      <a:pt x="523" y="274"/>
                      <a:pt x="523" y="274"/>
                    </a:cubicBezTo>
                    <a:cubicBezTo>
                      <a:pt x="519" y="274"/>
                      <a:pt x="514" y="274"/>
                      <a:pt x="510" y="274"/>
                    </a:cubicBezTo>
                    <a:cubicBezTo>
                      <a:pt x="510" y="274"/>
                      <a:pt x="510" y="273"/>
                      <a:pt x="510" y="272"/>
                    </a:cubicBezTo>
                    <a:close/>
                    <a:moveTo>
                      <a:pt x="510" y="317"/>
                    </a:moveTo>
                    <a:cubicBezTo>
                      <a:pt x="514" y="317"/>
                      <a:pt x="519" y="317"/>
                      <a:pt x="523" y="317"/>
                    </a:cubicBezTo>
                    <a:cubicBezTo>
                      <a:pt x="523" y="318"/>
                      <a:pt x="523" y="319"/>
                      <a:pt x="523" y="320"/>
                    </a:cubicBezTo>
                    <a:cubicBezTo>
                      <a:pt x="519" y="320"/>
                      <a:pt x="514" y="320"/>
                      <a:pt x="510" y="320"/>
                    </a:cubicBezTo>
                    <a:cubicBezTo>
                      <a:pt x="510" y="319"/>
                      <a:pt x="510" y="318"/>
                      <a:pt x="510" y="317"/>
                    </a:cubicBezTo>
                    <a:close/>
                    <a:moveTo>
                      <a:pt x="510" y="365"/>
                    </a:moveTo>
                    <a:cubicBezTo>
                      <a:pt x="510" y="364"/>
                      <a:pt x="510" y="363"/>
                      <a:pt x="510" y="362"/>
                    </a:cubicBezTo>
                    <a:cubicBezTo>
                      <a:pt x="514" y="362"/>
                      <a:pt x="519" y="362"/>
                      <a:pt x="523" y="362"/>
                    </a:cubicBezTo>
                    <a:cubicBezTo>
                      <a:pt x="523" y="363"/>
                      <a:pt x="523" y="364"/>
                      <a:pt x="523" y="365"/>
                    </a:cubicBezTo>
                    <a:cubicBezTo>
                      <a:pt x="519" y="365"/>
                      <a:pt x="514" y="365"/>
                      <a:pt x="510" y="365"/>
                    </a:cubicBezTo>
                    <a:close/>
                    <a:moveTo>
                      <a:pt x="510" y="408"/>
                    </a:moveTo>
                    <a:cubicBezTo>
                      <a:pt x="514" y="408"/>
                      <a:pt x="519" y="408"/>
                      <a:pt x="523" y="408"/>
                    </a:cubicBezTo>
                    <a:cubicBezTo>
                      <a:pt x="523" y="409"/>
                      <a:pt x="523" y="409"/>
                      <a:pt x="523" y="410"/>
                    </a:cubicBezTo>
                    <a:cubicBezTo>
                      <a:pt x="519" y="410"/>
                      <a:pt x="514" y="410"/>
                      <a:pt x="510" y="410"/>
                    </a:cubicBezTo>
                    <a:cubicBezTo>
                      <a:pt x="510" y="409"/>
                      <a:pt x="510" y="409"/>
                      <a:pt x="510" y="408"/>
                    </a:cubicBezTo>
                    <a:close/>
                    <a:moveTo>
                      <a:pt x="510" y="453"/>
                    </a:moveTo>
                    <a:cubicBezTo>
                      <a:pt x="514" y="453"/>
                      <a:pt x="519" y="453"/>
                      <a:pt x="523" y="453"/>
                    </a:cubicBezTo>
                    <a:cubicBezTo>
                      <a:pt x="523" y="454"/>
                      <a:pt x="523" y="455"/>
                      <a:pt x="523" y="456"/>
                    </a:cubicBezTo>
                    <a:cubicBezTo>
                      <a:pt x="519" y="456"/>
                      <a:pt x="514" y="456"/>
                      <a:pt x="510" y="456"/>
                    </a:cubicBezTo>
                    <a:cubicBezTo>
                      <a:pt x="510" y="455"/>
                      <a:pt x="510" y="454"/>
                      <a:pt x="510" y="453"/>
                    </a:cubicBezTo>
                    <a:close/>
                    <a:moveTo>
                      <a:pt x="528" y="0"/>
                    </a:moveTo>
                    <a:cubicBezTo>
                      <a:pt x="533" y="0"/>
                      <a:pt x="537" y="0"/>
                      <a:pt x="541" y="0"/>
                    </a:cubicBezTo>
                    <a:cubicBezTo>
                      <a:pt x="541" y="1"/>
                      <a:pt x="541" y="2"/>
                      <a:pt x="541" y="3"/>
                    </a:cubicBezTo>
                    <a:cubicBezTo>
                      <a:pt x="537" y="3"/>
                      <a:pt x="533" y="3"/>
                      <a:pt x="528" y="3"/>
                    </a:cubicBezTo>
                    <a:cubicBezTo>
                      <a:pt x="528" y="2"/>
                      <a:pt x="528" y="1"/>
                      <a:pt x="528" y="0"/>
                    </a:cubicBezTo>
                    <a:close/>
                    <a:moveTo>
                      <a:pt x="528" y="45"/>
                    </a:moveTo>
                    <a:cubicBezTo>
                      <a:pt x="533" y="45"/>
                      <a:pt x="537" y="45"/>
                      <a:pt x="541" y="45"/>
                    </a:cubicBezTo>
                    <a:cubicBezTo>
                      <a:pt x="541" y="46"/>
                      <a:pt x="541" y="47"/>
                      <a:pt x="541" y="48"/>
                    </a:cubicBezTo>
                    <a:cubicBezTo>
                      <a:pt x="537" y="48"/>
                      <a:pt x="533" y="48"/>
                      <a:pt x="528" y="48"/>
                    </a:cubicBezTo>
                    <a:cubicBezTo>
                      <a:pt x="528" y="47"/>
                      <a:pt x="528" y="46"/>
                      <a:pt x="528" y="45"/>
                    </a:cubicBezTo>
                    <a:close/>
                    <a:moveTo>
                      <a:pt x="528" y="91"/>
                    </a:moveTo>
                    <a:cubicBezTo>
                      <a:pt x="533" y="91"/>
                      <a:pt x="537" y="91"/>
                      <a:pt x="541" y="91"/>
                    </a:cubicBezTo>
                    <a:cubicBezTo>
                      <a:pt x="541" y="92"/>
                      <a:pt x="541" y="92"/>
                      <a:pt x="541" y="93"/>
                    </a:cubicBezTo>
                    <a:cubicBezTo>
                      <a:pt x="537" y="93"/>
                      <a:pt x="533" y="93"/>
                      <a:pt x="528" y="93"/>
                    </a:cubicBezTo>
                    <a:cubicBezTo>
                      <a:pt x="528" y="92"/>
                      <a:pt x="528" y="92"/>
                      <a:pt x="528" y="91"/>
                    </a:cubicBezTo>
                    <a:close/>
                    <a:moveTo>
                      <a:pt x="528" y="136"/>
                    </a:moveTo>
                    <a:cubicBezTo>
                      <a:pt x="533" y="136"/>
                      <a:pt x="537" y="136"/>
                      <a:pt x="541" y="136"/>
                    </a:cubicBezTo>
                    <a:cubicBezTo>
                      <a:pt x="541" y="137"/>
                      <a:pt x="541" y="138"/>
                      <a:pt x="541" y="139"/>
                    </a:cubicBezTo>
                    <a:cubicBezTo>
                      <a:pt x="537" y="139"/>
                      <a:pt x="533" y="139"/>
                      <a:pt x="528" y="139"/>
                    </a:cubicBezTo>
                    <a:cubicBezTo>
                      <a:pt x="528" y="138"/>
                      <a:pt x="528" y="137"/>
                      <a:pt x="528" y="136"/>
                    </a:cubicBezTo>
                    <a:close/>
                    <a:moveTo>
                      <a:pt x="528" y="181"/>
                    </a:moveTo>
                    <a:cubicBezTo>
                      <a:pt x="533" y="181"/>
                      <a:pt x="537" y="181"/>
                      <a:pt x="541" y="181"/>
                    </a:cubicBezTo>
                    <a:cubicBezTo>
                      <a:pt x="541" y="182"/>
                      <a:pt x="541" y="183"/>
                      <a:pt x="541" y="184"/>
                    </a:cubicBezTo>
                    <a:cubicBezTo>
                      <a:pt x="537" y="184"/>
                      <a:pt x="533" y="184"/>
                      <a:pt x="528" y="184"/>
                    </a:cubicBezTo>
                    <a:cubicBezTo>
                      <a:pt x="528" y="183"/>
                      <a:pt x="528" y="182"/>
                      <a:pt x="528" y="181"/>
                    </a:cubicBezTo>
                    <a:close/>
                    <a:moveTo>
                      <a:pt x="528" y="227"/>
                    </a:moveTo>
                    <a:cubicBezTo>
                      <a:pt x="533" y="227"/>
                      <a:pt x="537" y="227"/>
                      <a:pt x="541" y="227"/>
                    </a:cubicBezTo>
                    <a:cubicBezTo>
                      <a:pt x="541" y="227"/>
                      <a:pt x="541" y="228"/>
                      <a:pt x="541" y="229"/>
                    </a:cubicBezTo>
                    <a:cubicBezTo>
                      <a:pt x="537" y="229"/>
                      <a:pt x="533" y="229"/>
                      <a:pt x="528" y="229"/>
                    </a:cubicBezTo>
                    <a:cubicBezTo>
                      <a:pt x="528" y="228"/>
                      <a:pt x="528" y="227"/>
                      <a:pt x="528" y="227"/>
                    </a:cubicBezTo>
                    <a:close/>
                    <a:moveTo>
                      <a:pt x="528" y="272"/>
                    </a:moveTo>
                    <a:cubicBezTo>
                      <a:pt x="533" y="272"/>
                      <a:pt x="537" y="272"/>
                      <a:pt x="541" y="272"/>
                    </a:cubicBezTo>
                    <a:cubicBezTo>
                      <a:pt x="541" y="273"/>
                      <a:pt x="541" y="274"/>
                      <a:pt x="541" y="274"/>
                    </a:cubicBezTo>
                    <a:cubicBezTo>
                      <a:pt x="537" y="274"/>
                      <a:pt x="533" y="274"/>
                      <a:pt x="528" y="274"/>
                    </a:cubicBezTo>
                    <a:cubicBezTo>
                      <a:pt x="528" y="274"/>
                      <a:pt x="528" y="273"/>
                      <a:pt x="528" y="272"/>
                    </a:cubicBezTo>
                    <a:close/>
                    <a:moveTo>
                      <a:pt x="528" y="317"/>
                    </a:moveTo>
                    <a:cubicBezTo>
                      <a:pt x="533" y="317"/>
                      <a:pt x="537" y="317"/>
                      <a:pt x="541" y="317"/>
                    </a:cubicBezTo>
                    <a:cubicBezTo>
                      <a:pt x="541" y="318"/>
                      <a:pt x="541" y="319"/>
                      <a:pt x="541" y="320"/>
                    </a:cubicBezTo>
                    <a:cubicBezTo>
                      <a:pt x="537" y="320"/>
                      <a:pt x="533" y="320"/>
                      <a:pt x="528" y="320"/>
                    </a:cubicBezTo>
                    <a:cubicBezTo>
                      <a:pt x="528" y="319"/>
                      <a:pt x="528" y="318"/>
                      <a:pt x="528" y="317"/>
                    </a:cubicBezTo>
                    <a:close/>
                    <a:moveTo>
                      <a:pt x="528" y="365"/>
                    </a:moveTo>
                    <a:cubicBezTo>
                      <a:pt x="528" y="364"/>
                      <a:pt x="528" y="363"/>
                      <a:pt x="528" y="362"/>
                    </a:cubicBezTo>
                    <a:cubicBezTo>
                      <a:pt x="533" y="362"/>
                      <a:pt x="537" y="362"/>
                      <a:pt x="541" y="362"/>
                    </a:cubicBezTo>
                    <a:cubicBezTo>
                      <a:pt x="541" y="363"/>
                      <a:pt x="541" y="364"/>
                      <a:pt x="541" y="365"/>
                    </a:cubicBezTo>
                    <a:cubicBezTo>
                      <a:pt x="537" y="365"/>
                      <a:pt x="533" y="365"/>
                      <a:pt x="528" y="365"/>
                    </a:cubicBezTo>
                    <a:close/>
                    <a:moveTo>
                      <a:pt x="528" y="408"/>
                    </a:moveTo>
                    <a:cubicBezTo>
                      <a:pt x="533" y="408"/>
                      <a:pt x="537" y="408"/>
                      <a:pt x="541" y="408"/>
                    </a:cubicBezTo>
                    <a:cubicBezTo>
                      <a:pt x="541" y="409"/>
                      <a:pt x="541" y="409"/>
                      <a:pt x="541" y="410"/>
                    </a:cubicBezTo>
                    <a:cubicBezTo>
                      <a:pt x="537" y="410"/>
                      <a:pt x="533" y="410"/>
                      <a:pt x="528" y="410"/>
                    </a:cubicBezTo>
                    <a:cubicBezTo>
                      <a:pt x="528" y="409"/>
                      <a:pt x="528" y="409"/>
                      <a:pt x="528" y="408"/>
                    </a:cubicBezTo>
                    <a:close/>
                    <a:moveTo>
                      <a:pt x="528" y="453"/>
                    </a:moveTo>
                    <a:cubicBezTo>
                      <a:pt x="533" y="453"/>
                      <a:pt x="537" y="453"/>
                      <a:pt x="541" y="453"/>
                    </a:cubicBezTo>
                    <a:cubicBezTo>
                      <a:pt x="541" y="454"/>
                      <a:pt x="541" y="455"/>
                      <a:pt x="541" y="456"/>
                    </a:cubicBezTo>
                    <a:cubicBezTo>
                      <a:pt x="537" y="456"/>
                      <a:pt x="533" y="456"/>
                      <a:pt x="528" y="456"/>
                    </a:cubicBezTo>
                    <a:cubicBezTo>
                      <a:pt x="528" y="455"/>
                      <a:pt x="528" y="454"/>
                      <a:pt x="528" y="453"/>
                    </a:cubicBezTo>
                    <a:close/>
                    <a:moveTo>
                      <a:pt x="546" y="0"/>
                    </a:moveTo>
                    <a:cubicBezTo>
                      <a:pt x="551" y="0"/>
                      <a:pt x="555" y="0"/>
                      <a:pt x="559" y="0"/>
                    </a:cubicBezTo>
                    <a:cubicBezTo>
                      <a:pt x="559" y="1"/>
                      <a:pt x="559" y="2"/>
                      <a:pt x="559" y="3"/>
                    </a:cubicBezTo>
                    <a:cubicBezTo>
                      <a:pt x="555" y="3"/>
                      <a:pt x="551" y="3"/>
                      <a:pt x="546" y="3"/>
                    </a:cubicBezTo>
                    <a:cubicBezTo>
                      <a:pt x="546" y="2"/>
                      <a:pt x="546" y="1"/>
                      <a:pt x="546" y="0"/>
                    </a:cubicBezTo>
                    <a:close/>
                    <a:moveTo>
                      <a:pt x="546" y="45"/>
                    </a:moveTo>
                    <a:cubicBezTo>
                      <a:pt x="551" y="45"/>
                      <a:pt x="555" y="45"/>
                      <a:pt x="559" y="45"/>
                    </a:cubicBezTo>
                    <a:cubicBezTo>
                      <a:pt x="559" y="46"/>
                      <a:pt x="559" y="47"/>
                      <a:pt x="559" y="48"/>
                    </a:cubicBezTo>
                    <a:cubicBezTo>
                      <a:pt x="555" y="48"/>
                      <a:pt x="551" y="48"/>
                      <a:pt x="546" y="48"/>
                    </a:cubicBezTo>
                    <a:cubicBezTo>
                      <a:pt x="546" y="47"/>
                      <a:pt x="546" y="46"/>
                      <a:pt x="546" y="45"/>
                    </a:cubicBezTo>
                    <a:close/>
                    <a:moveTo>
                      <a:pt x="546" y="91"/>
                    </a:moveTo>
                    <a:cubicBezTo>
                      <a:pt x="551" y="91"/>
                      <a:pt x="555" y="91"/>
                      <a:pt x="559" y="91"/>
                    </a:cubicBezTo>
                    <a:cubicBezTo>
                      <a:pt x="559" y="92"/>
                      <a:pt x="559" y="92"/>
                      <a:pt x="559" y="93"/>
                    </a:cubicBezTo>
                    <a:cubicBezTo>
                      <a:pt x="555" y="93"/>
                      <a:pt x="551" y="93"/>
                      <a:pt x="546" y="93"/>
                    </a:cubicBezTo>
                    <a:cubicBezTo>
                      <a:pt x="546" y="92"/>
                      <a:pt x="546" y="92"/>
                      <a:pt x="546" y="91"/>
                    </a:cubicBezTo>
                    <a:close/>
                    <a:moveTo>
                      <a:pt x="546" y="136"/>
                    </a:moveTo>
                    <a:cubicBezTo>
                      <a:pt x="551" y="136"/>
                      <a:pt x="555" y="136"/>
                      <a:pt x="559" y="136"/>
                    </a:cubicBezTo>
                    <a:cubicBezTo>
                      <a:pt x="559" y="137"/>
                      <a:pt x="559" y="138"/>
                      <a:pt x="559" y="139"/>
                    </a:cubicBezTo>
                    <a:cubicBezTo>
                      <a:pt x="555" y="139"/>
                      <a:pt x="551" y="139"/>
                      <a:pt x="546" y="139"/>
                    </a:cubicBezTo>
                    <a:cubicBezTo>
                      <a:pt x="546" y="138"/>
                      <a:pt x="546" y="137"/>
                      <a:pt x="546" y="136"/>
                    </a:cubicBezTo>
                    <a:close/>
                    <a:moveTo>
                      <a:pt x="546" y="181"/>
                    </a:moveTo>
                    <a:cubicBezTo>
                      <a:pt x="551" y="181"/>
                      <a:pt x="555" y="181"/>
                      <a:pt x="559" y="181"/>
                    </a:cubicBezTo>
                    <a:cubicBezTo>
                      <a:pt x="559" y="182"/>
                      <a:pt x="559" y="183"/>
                      <a:pt x="559" y="184"/>
                    </a:cubicBezTo>
                    <a:cubicBezTo>
                      <a:pt x="555" y="184"/>
                      <a:pt x="551" y="184"/>
                      <a:pt x="546" y="184"/>
                    </a:cubicBezTo>
                    <a:cubicBezTo>
                      <a:pt x="546" y="183"/>
                      <a:pt x="546" y="182"/>
                      <a:pt x="546" y="181"/>
                    </a:cubicBezTo>
                    <a:close/>
                    <a:moveTo>
                      <a:pt x="546" y="227"/>
                    </a:moveTo>
                    <a:cubicBezTo>
                      <a:pt x="551" y="227"/>
                      <a:pt x="555" y="227"/>
                      <a:pt x="559" y="227"/>
                    </a:cubicBezTo>
                    <a:cubicBezTo>
                      <a:pt x="559" y="227"/>
                      <a:pt x="559" y="228"/>
                      <a:pt x="559" y="229"/>
                    </a:cubicBezTo>
                    <a:cubicBezTo>
                      <a:pt x="555" y="229"/>
                      <a:pt x="551" y="229"/>
                      <a:pt x="546" y="229"/>
                    </a:cubicBezTo>
                    <a:cubicBezTo>
                      <a:pt x="546" y="228"/>
                      <a:pt x="546" y="227"/>
                      <a:pt x="546" y="227"/>
                    </a:cubicBezTo>
                    <a:close/>
                    <a:moveTo>
                      <a:pt x="546" y="272"/>
                    </a:moveTo>
                    <a:cubicBezTo>
                      <a:pt x="551" y="272"/>
                      <a:pt x="555" y="272"/>
                      <a:pt x="559" y="272"/>
                    </a:cubicBezTo>
                    <a:cubicBezTo>
                      <a:pt x="559" y="273"/>
                      <a:pt x="559" y="274"/>
                      <a:pt x="559" y="274"/>
                    </a:cubicBezTo>
                    <a:cubicBezTo>
                      <a:pt x="555" y="274"/>
                      <a:pt x="551" y="274"/>
                      <a:pt x="546" y="274"/>
                    </a:cubicBezTo>
                    <a:cubicBezTo>
                      <a:pt x="546" y="274"/>
                      <a:pt x="546" y="273"/>
                      <a:pt x="546" y="272"/>
                    </a:cubicBezTo>
                    <a:close/>
                    <a:moveTo>
                      <a:pt x="546" y="317"/>
                    </a:moveTo>
                    <a:cubicBezTo>
                      <a:pt x="551" y="317"/>
                      <a:pt x="555" y="317"/>
                      <a:pt x="559" y="317"/>
                    </a:cubicBezTo>
                    <a:cubicBezTo>
                      <a:pt x="559" y="318"/>
                      <a:pt x="559" y="319"/>
                      <a:pt x="559" y="320"/>
                    </a:cubicBezTo>
                    <a:cubicBezTo>
                      <a:pt x="555" y="320"/>
                      <a:pt x="551" y="320"/>
                      <a:pt x="546" y="320"/>
                    </a:cubicBezTo>
                    <a:cubicBezTo>
                      <a:pt x="546" y="319"/>
                      <a:pt x="546" y="318"/>
                      <a:pt x="546" y="317"/>
                    </a:cubicBezTo>
                    <a:close/>
                    <a:moveTo>
                      <a:pt x="546" y="365"/>
                    </a:moveTo>
                    <a:cubicBezTo>
                      <a:pt x="546" y="364"/>
                      <a:pt x="546" y="363"/>
                      <a:pt x="546" y="362"/>
                    </a:cubicBezTo>
                    <a:cubicBezTo>
                      <a:pt x="551" y="362"/>
                      <a:pt x="555" y="362"/>
                      <a:pt x="559" y="362"/>
                    </a:cubicBezTo>
                    <a:cubicBezTo>
                      <a:pt x="559" y="363"/>
                      <a:pt x="559" y="364"/>
                      <a:pt x="559" y="365"/>
                    </a:cubicBezTo>
                    <a:cubicBezTo>
                      <a:pt x="555" y="365"/>
                      <a:pt x="551" y="365"/>
                      <a:pt x="546" y="365"/>
                    </a:cubicBezTo>
                    <a:close/>
                    <a:moveTo>
                      <a:pt x="546" y="408"/>
                    </a:moveTo>
                    <a:cubicBezTo>
                      <a:pt x="551" y="408"/>
                      <a:pt x="555" y="408"/>
                      <a:pt x="559" y="408"/>
                    </a:cubicBezTo>
                    <a:cubicBezTo>
                      <a:pt x="559" y="409"/>
                      <a:pt x="559" y="409"/>
                      <a:pt x="559" y="410"/>
                    </a:cubicBezTo>
                    <a:cubicBezTo>
                      <a:pt x="555" y="410"/>
                      <a:pt x="551" y="410"/>
                      <a:pt x="546" y="410"/>
                    </a:cubicBezTo>
                    <a:cubicBezTo>
                      <a:pt x="546" y="409"/>
                      <a:pt x="546" y="409"/>
                      <a:pt x="546" y="408"/>
                    </a:cubicBezTo>
                    <a:close/>
                    <a:moveTo>
                      <a:pt x="546" y="453"/>
                    </a:moveTo>
                    <a:cubicBezTo>
                      <a:pt x="551" y="453"/>
                      <a:pt x="555" y="453"/>
                      <a:pt x="559" y="453"/>
                    </a:cubicBezTo>
                    <a:cubicBezTo>
                      <a:pt x="559" y="454"/>
                      <a:pt x="559" y="455"/>
                      <a:pt x="559" y="456"/>
                    </a:cubicBezTo>
                    <a:cubicBezTo>
                      <a:pt x="555" y="456"/>
                      <a:pt x="551" y="456"/>
                      <a:pt x="546" y="456"/>
                    </a:cubicBezTo>
                    <a:cubicBezTo>
                      <a:pt x="546" y="455"/>
                      <a:pt x="546" y="454"/>
                      <a:pt x="546" y="453"/>
                    </a:cubicBezTo>
                    <a:close/>
                    <a:moveTo>
                      <a:pt x="565" y="0"/>
                    </a:moveTo>
                    <a:cubicBezTo>
                      <a:pt x="569" y="0"/>
                      <a:pt x="573" y="0"/>
                      <a:pt x="578" y="0"/>
                    </a:cubicBezTo>
                    <a:cubicBezTo>
                      <a:pt x="578" y="1"/>
                      <a:pt x="578" y="2"/>
                      <a:pt x="578" y="3"/>
                    </a:cubicBezTo>
                    <a:cubicBezTo>
                      <a:pt x="573" y="3"/>
                      <a:pt x="569" y="3"/>
                      <a:pt x="565" y="3"/>
                    </a:cubicBezTo>
                    <a:cubicBezTo>
                      <a:pt x="565" y="2"/>
                      <a:pt x="565" y="1"/>
                      <a:pt x="565" y="0"/>
                    </a:cubicBezTo>
                    <a:close/>
                    <a:moveTo>
                      <a:pt x="565" y="45"/>
                    </a:moveTo>
                    <a:cubicBezTo>
                      <a:pt x="569" y="45"/>
                      <a:pt x="573" y="45"/>
                      <a:pt x="578" y="45"/>
                    </a:cubicBezTo>
                    <a:cubicBezTo>
                      <a:pt x="578" y="46"/>
                      <a:pt x="578" y="47"/>
                      <a:pt x="578" y="48"/>
                    </a:cubicBezTo>
                    <a:cubicBezTo>
                      <a:pt x="573" y="48"/>
                      <a:pt x="569" y="48"/>
                      <a:pt x="565" y="48"/>
                    </a:cubicBezTo>
                    <a:cubicBezTo>
                      <a:pt x="565" y="47"/>
                      <a:pt x="565" y="46"/>
                      <a:pt x="565" y="45"/>
                    </a:cubicBezTo>
                    <a:close/>
                    <a:moveTo>
                      <a:pt x="565" y="91"/>
                    </a:moveTo>
                    <a:cubicBezTo>
                      <a:pt x="569" y="91"/>
                      <a:pt x="573" y="91"/>
                      <a:pt x="578" y="91"/>
                    </a:cubicBezTo>
                    <a:cubicBezTo>
                      <a:pt x="578" y="92"/>
                      <a:pt x="578" y="92"/>
                      <a:pt x="578" y="93"/>
                    </a:cubicBezTo>
                    <a:cubicBezTo>
                      <a:pt x="573" y="93"/>
                      <a:pt x="569" y="93"/>
                      <a:pt x="565" y="93"/>
                    </a:cubicBezTo>
                    <a:cubicBezTo>
                      <a:pt x="565" y="92"/>
                      <a:pt x="565" y="92"/>
                      <a:pt x="565" y="91"/>
                    </a:cubicBezTo>
                    <a:close/>
                    <a:moveTo>
                      <a:pt x="565" y="136"/>
                    </a:moveTo>
                    <a:cubicBezTo>
                      <a:pt x="569" y="136"/>
                      <a:pt x="573" y="136"/>
                      <a:pt x="578" y="136"/>
                    </a:cubicBezTo>
                    <a:cubicBezTo>
                      <a:pt x="578" y="137"/>
                      <a:pt x="578" y="138"/>
                      <a:pt x="578" y="139"/>
                    </a:cubicBezTo>
                    <a:cubicBezTo>
                      <a:pt x="573" y="139"/>
                      <a:pt x="569" y="139"/>
                      <a:pt x="565" y="139"/>
                    </a:cubicBezTo>
                    <a:cubicBezTo>
                      <a:pt x="565" y="138"/>
                      <a:pt x="565" y="137"/>
                      <a:pt x="565" y="136"/>
                    </a:cubicBezTo>
                    <a:close/>
                    <a:moveTo>
                      <a:pt x="565" y="181"/>
                    </a:moveTo>
                    <a:cubicBezTo>
                      <a:pt x="569" y="181"/>
                      <a:pt x="573" y="181"/>
                      <a:pt x="578" y="181"/>
                    </a:cubicBezTo>
                    <a:cubicBezTo>
                      <a:pt x="578" y="182"/>
                      <a:pt x="578" y="183"/>
                      <a:pt x="578" y="184"/>
                    </a:cubicBezTo>
                    <a:cubicBezTo>
                      <a:pt x="573" y="184"/>
                      <a:pt x="569" y="184"/>
                      <a:pt x="565" y="184"/>
                    </a:cubicBezTo>
                    <a:cubicBezTo>
                      <a:pt x="565" y="183"/>
                      <a:pt x="565" y="182"/>
                      <a:pt x="565" y="181"/>
                    </a:cubicBezTo>
                    <a:close/>
                    <a:moveTo>
                      <a:pt x="565" y="227"/>
                    </a:moveTo>
                    <a:cubicBezTo>
                      <a:pt x="569" y="227"/>
                      <a:pt x="573" y="227"/>
                      <a:pt x="578" y="227"/>
                    </a:cubicBezTo>
                    <a:cubicBezTo>
                      <a:pt x="578" y="227"/>
                      <a:pt x="578" y="228"/>
                      <a:pt x="578" y="229"/>
                    </a:cubicBezTo>
                    <a:cubicBezTo>
                      <a:pt x="573" y="229"/>
                      <a:pt x="569" y="229"/>
                      <a:pt x="565" y="229"/>
                    </a:cubicBezTo>
                    <a:cubicBezTo>
                      <a:pt x="565" y="228"/>
                      <a:pt x="565" y="227"/>
                      <a:pt x="565" y="227"/>
                    </a:cubicBezTo>
                    <a:close/>
                    <a:moveTo>
                      <a:pt x="565" y="272"/>
                    </a:moveTo>
                    <a:cubicBezTo>
                      <a:pt x="569" y="272"/>
                      <a:pt x="573" y="272"/>
                      <a:pt x="578" y="272"/>
                    </a:cubicBezTo>
                    <a:cubicBezTo>
                      <a:pt x="578" y="273"/>
                      <a:pt x="578" y="274"/>
                      <a:pt x="578" y="274"/>
                    </a:cubicBezTo>
                    <a:cubicBezTo>
                      <a:pt x="573" y="274"/>
                      <a:pt x="569" y="274"/>
                      <a:pt x="565" y="274"/>
                    </a:cubicBezTo>
                    <a:cubicBezTo>
                      <a:pt x="565" y="274"/>
                      <a:pt x="565" y="273"/>
                      <a:pt x="565" y="272"/>
                    </a:cubicBezTo>
                    <a:close/>
                    <a:moveTo>
                      <a:pt x="565" y="317"/>
                    </a:moveTo>
                    <a:cubicBezTo>
                      <a:pt x="569" y="317"/>
                      <a:pt x="573" y="317"/>
                      <a:pt x="578" y="317"/>
                    </a:cubicBezTo>
                    <a:cubicBezTo>
                      <a:pt x="578" y="318"/>
                      <a:pt x="578" y="319"/>
                      <a:pt x="578" y="320"/>
                    </a:cubicBezTo>
                    <a:cubicBezTo>
                      <a:pt x="573" y="320"/>
                      <a:pt x="569" y="320"/>
                      <a:pt x="565" y="320"/>
                    </a:cubicBezTo>
                    <a:cubicBezTo>
                      <a:pt x="565" y="319"/>
                      <a:pt x="565" y="318"/>
                      <a:pt x="565" y="317"/>
                    </a:cubicBezTo>
                    <a:close/>
                    <a:moveTo>
                      <a:pt x="565" y="365"/>
                    </a:moveTo>
                    <a:cubicBezTo>
                      <a:pt x="565" y="364"/>
                      <a:pt x="565" y="363"/>
                      <a:pt x="565" y="362"/>
                    </a:cubicBezTo>
                    <a:cubicBezTo>
                      <a:pt x="569" y="362"/>
                      <a:pt x="573" y="362"/>
                      <a:pt x="578" y="362"/>
                    </a:cubicBezTo>
                    <a:cubicBezTo>
                      <a:pt x="578" y="363"/>
                      <a:pt x="578" y="364"/>
                      <a:pt x="578" y="365"/>
                    </a:cubicBezTo>
                    <a:cubicBezTo>
                      <a:pt x="573" y="365"/>
                      <a:pt x="569" y="365"/>
                      <a:pt x="565" y="365"/>
                    </a:cubicBezTo>
                    <a:close/>
                    <a:moveTo>
                      <a:pt x="565" y="408"/>
                    </a:moveTo>
                    <a:cubicBezTo>
                      <a:pt x="569" y="408"/>
                      <a:pt x="573" y="408"/>
                      <a:pt x="578" y="408"/>
                    </a:cubicBezTo>
                    <a:cubicBezTo>
                      <a:pt x="578" y="409"/>
                      <a:pt x="578" y="409"/>
                      <a:pt x="578" y="410"/>
                    </a:cubicBezTo>
                    <a:cubicBezTo>
                      <a:pt x="573" y="410"/>
                      <a:pt x="569" y="410"/>
                      <a:pt x="565" y="410"/>
                    </a:cubicBezTo>
                    <a:cubicBezTo>
                      <a:pt x="565" y="409"/>
                      <a:pt x="565" y="409"/>
                      <a:pt x="565" y="408"/>
                    </a:cubicBezTo>
                    <a:close/>
                    <a:moveTo>
                      <a:pt x="565" y="453"/>
                    </a:moveTo>
                    <a:cubicBezTo>
                      <a:pt x="569" y="453"/>
                      <a:pt x="573" y="453"/>
                      <a:pt x="578" y="453"/>
                    </a:cubicBezTo>
                    <a:cubicBezTo>
                      <a:pt x="578" y="454"/>
                      <a:pt x="578" y="455"/>
                      <a:pt x="578" y="456"/>
                    </a:cubicBezTo>
                    <a:cubicBezTo>
                      <a:pt x="573" y="456"/>
                      <a:pt x="569" y="456"/>
                      <a:pt x="565" y="456"/>
                    </a:cubicBezTo>
                    <a:cubicBezTo>
                      <a:pt x="565" y="455"/>
                      <a:pt x="565" y="454"/>
                      <a:pt x="565" y="453"/>
                    </a:cubicBezTo>
                    <a:close/>
                    <a:moveTo>
                      <a:pt x="583" y="0"/>
                    </a:moveTo>
                    <a:cubicBezTo>
                      <a:pt x="587" y="0"/>
                      <a:pt x="592" y="0"/>
                      <a:pt x="596" y="0"/>
                    </a:cubicBezTo>
                    <a:cubicBezTo>
                      <a:pt x="596" y="1"/>
                      <a:pt x="596" y="2"/>
                      <a:pt x="596" y="3"/>
                    </a:cubicBezTo>
                    <a:cubicBezTo>
                      <a:pt x="592" y="3"/>
                      <a:pt x="587" y="3"/>
                      <a:pt x="583" y="3"/>
                    </a:cubicBezTo>
                    <a:cubicBezTo>
                      <a:pt x="583" y="2"/>
                      <a:pt x="583" y="1"/>
                      <a:pt x="583" y="0"/>
                    </a:cubicBezTo>
                    <a:close/>
                    <a:moveTo>
                      <a:pt x="583" y="45"/>
                    </a:moveTo>
                    <a:cubicBezTo>
                      <a:pt x="587" y="45"/>
                      <a:pt x="592" y="45"/>
                      <a:pt x="596" y="45"/>
                    </a:cubicBezTo>
                    <a:cubicBezTo>
                      <a:pt x="596" y="46"/>
                      <a:pt x="596" y="47"/>
                      <a:pt x="596" y="48"/>
                    </a:cubicBezTo>
                    <a:cubicBezTo>
                      <a:pt x="592" y="48"/>
                      <a:pt x="587" y="48"/>
                      <a:pt x="583" y="48"/>
                    </a:cubicBezTo>
                    <a:cubicBezTo>
                      <a:pt x="583" y="47"/>
                      <a:pt x="583" y="46"/>
                      <a:pt x="583" y="45"/>
                    </a:cubicBezTo>
                    <a:close/>
                    <a:moveTo>
                      <a:pt x="583" y="91"/>
                    </a:moveTo>
                    <a:cubicBezTo>
                      <a:pt x="587" y="91"/>
                      <a:pt x="592" y="91"/>
                      <a:pt x="596" y="91"/>
                    </a:cubicBezTo>
                    <a:cubicBezTo>
                      <a:pt x="596" y="92"/>
                      <a:pt x="596" y="92"/>
                      <a:pt x="596" y="93"/>
                    </a:cubicBezTo>
                    <a:cubicBezTo>
                      <a:pt x="592" y="93"/>
                      <a:pt x="587" y="93"/>
                      <a:pt x="583" y="93"/>
                    </a:cubicBezTo>
                    <a:cubicBezTo>
                      <a:pt x="583" y="92"/>
                      <a:pt x="583" y="92"/>
                      <a:pt x="583" y="91"/>
                    </a:cubicBezTo>
                    <a:close/>
                    <a:moveTo>
                      <a:pt x="583" y="136"/>
                    </a:moveTo>
                    <a:cubicBezTo>
                      <a:pt x="587" y="136"/>
                      <a:pt x="592" y="136"/>
                      <a:pt x="596" y="136"/>
                    </a:cubicBezTo>
                    <a:cubicBezTo>
                      <a:pt x="596" y="137"/>
                      <a:pt x="596" y="138"/>
                      <a:pt x="596" y="139"/>
                    </a:cubicBezTo>
                    <a:cubicBezTo>
                      <a:pt x="592" y="139"/>
                      <a:pt x="587" y="139"/>
                      <a:pt x="583" y="139"/>
                    </a:cubicBezTo>
                    <a:cubicBezTo>
                      <a:pt x="583" y="138"/>
                      <a:pt x="583" y="137"/>
                      <a:pt x="583" y="136"/>
                    </a:cubicBezTo>
                    <a:close/>
                    <a:moveTo>
                      <a:pt x="583" y="181"/>
                    </a:moveTo>
                    <a:cubicBezTo>
                      <a:pt x="587" y="181"/>
                      <a:pt x="592" y="181"/>
                      <a:pt x="596" y="181"/>
                    </a:cubicBezTo>
                    <a:cubicBezTo>
                      <a:pt x="596" y="182"/>
                      <a:pt x="596" y="183"/>
                      <a:pt x="596" y="184"/>
                    </a:cubicBezTo>
                    <a:cubicBezTo>
                      <a:pt x="592" y="184"/>
                      <a:pt x="587" y="184"/>
                      <a:pt x="583" y="184"/>
                    </a:cubicBezTo>
                    <a:cubicBezTo>
                      <a:pt x="583" y="183"/>
                      <a:pt x="583" y="182"/>
                      <a:pt x="583" y="181"/>
                    </a:cubicBezTo>
                    <a:close/>
                    <a:moveTo>
                      <a:pt x="583" y="227"/>
                    </a:moveTo>
                    <a:cubicBezTo>
                      <a:pt x="587" y="227"/>
                      <a:pt x="592" y="227"/>
                      <a:pt x="596" y="227"/>
                    </a:cubicBezTo>
                    <a:cubicBezTo>
                      <a:pt x="596" y="227"/>
                      <a:pt x="596" y="228"/>
                      <a:pt x="596" y="229"/>
                    </a:cubicBezTo>
                    <a:cubicBezTo>
                      <a:pt x="592" y="229"/>
                      <a:pt x="587" y="229"/>
                      <a:pt x="583" y="229"/>
                    </a:cubicBezTo>
                    <a:cubicBezTo>
                      <a:pt x="583" y="228"/>
                      <a:pt x="583" y="227"/>
                      <a:pt x="583" y="227"/>
                    </a:cubicBezTo>
                    <a:close/>
                    <a:moveTo>
                      <a:pt x="583" y="272"/>
                    </a:moveTo>
                    <a:cubicBezTo>
                      <a:pt x="587" y="272"/>
                      <a:pt x="592" y="272"/>
                      <a:pt x="596" y="272"/>
                    </a:cubicBezTo>
                    <a:cubicBezTo>
                      <a:pt x="596" y="273"/>
                      <a:pt x="596" y="274"/>
                      <a:pt x="596" y="274"/>
                    </a:cubicBezTo>
                    <a:cubicBezTo>
                      <a:pt x="592" y="274"/>
                      <a:pt x="587" y="274"/>
                      <a:pt x="583" y="274"/>
                    </a:cubicBezTo>
                    <a:cubicBezTo>
                      <a:pt x="583" y="274"/>
                      <a:pt x="583" y="273"/>
                      <a:pt x="583" y="272"/>
                    </a:cubicBezTo>
                    <a:close/>
                    <a:moveTo>
                      <a:pt x="583" y="317"/>
                    </a:moveTo>
                    <a:cubicBezTo>
                      <a:pt x="587" y="317"/>
                      <a:pt x="592" y="317"/>
                      <a:pt x="596" y="317"/>
                    </a:cubicBezTo>
                    <a:cubicBezTo>
                      <a:pt x="596" y="318"/>
                      <a:pt x="596" y="319"/>
                      <a:pt x="596" y="320"/>
                    </a:cubicBezTo>
                    <a:cubicBezTo>
                      <a:pt x="592" y="320"/>
                      <a:pt x="587" y="320"/>
                      <a:pt x="583" y="320"/>
                    </a:cubicBezTo>
                    <a:cubicBezTo>
                      <a:pt x="583" y="319"/>
                      <a:pt x="583" y="318"/>
                      <a:pt x="583" y="317"/>
                    </a:cubicBezTo>
                    <a:close/>
                    <a:moveTo>
                      <a:pt x="583" y="365"/>
                    </a:moveTo>
                    <a:cubicBezTo>
                      <a:pt x="583" y="364"/>
                      <a:pt x="583" y="363"/>
                      <a:pt x="583" y="362"/>
                    </a:cubicBezTo>
                    <a:cubicBezTo>
                      <a:pt x="587" y="362"/>
                      <a:pt x="592" y="362"/>
                      <a:pt x="596" y="362"/>
                    </a:cubicBezTo>
                    <a:cubicBezTo>
                      <a:pt x="596" y="363"/>
                      <a:pt x="596" y="364"/>
                      <a:pt x="596" y="365"/>
                    </a:cubicBezTo>
                    <a:cubicBezTo>
                      <a:pt x="592" y="365"/>
                      <a:pt x="587" y="365"/>
                      <a:pt x="583" y="365"/>
                    </a:cubicBezTo>
                    <a:close/>
                    <a:moveTo>
                      <a:pt x="583" y="408"/>
                    </a:moveTo>
                    <a:cubicBezTo>
                      <a:pt x="587" y="408"/>
                      <a:pt x="592" y="408"/>
                      <a:pt x="596" y="408"/>
                    </a:cubicBezTo>
                    <a:cubicBezTo>
                      <a:pt x="596" y="409"/>
                      <a:pt x="596" y="409"/>
                      <a:pt x="596" y="410"/>
                    </a:cubicBezTo>
                    <a:cubicBezTo>
                      <a:pt x="592" y="410"/>
                      <a:pt x="587" y="410"/>
                      <a:pt x="583" y="410"/>
                    </a:cubicBezTo>
                    <a:cubicBezTo>
                      <a:pt x="583" y="409"/>
                      <a:pt x="583" y="409"/>
                      <a:pt x="583" y="408"/>
                    </a:cubicBezTo>
                    <a:close/>
                    <a:moveTo>
                      <a:pt x="583" y="453"/>
                    </a:moveTo>
                    <a:cubicBezTo>
                      <a:pt x="587" y="453"/>
                      <a:pt x="592" y="453"/>
                      <a:pt x="596" y="453"/>
                    </a:cubicBezTo>
                    <a:cubicBezTo>
                      <a:pt x="596" y="454"/>
                      <a:pt x="596" y="455"/>
                      <a:pt x="596" y="456"/>
                    </a:cubicBezTo>
                    <a:cubicBezTo>
                      <a:pt x="592" y="456"/>
                      <a:pt x="587" y="456"/>
                      <a:pt x="583" y="456"/>
                    </a:cubicBezTo>
                    <a:cubicBezTo>
                      <a:pt x="583" y="455"/>
                      <a:pt x="583" y="454"/>
                      <a:pt x="583" y="453"/>
                    </a:cubicBezTo>
                    <a:close/>
                    <a:moveTo>
                      <a:pt x="601" y="0"/>
                    </a:moveTo>
                    <a:cubicBezTo>
                      <a:pt x="605" y="0"/>
                      <a:pt x="610" y="0"/>
                      <a:pt x="614" y="0"/>
                    </a:cubicBezTo>
                    <a:cubicBezTo>
                      <a:pt x="614" y="1"/>
                      <a:pt x="614" y="2"/>
                      <a:pt x="614" y="3"/>
                    </a:cubicBezTo>
                    <a:cubicBezTo>
                      <a:pt x="610" y="3"/>
                      <a:pt x="605" y="3"/>
                      <a:pt x="601" y="3"/>
                    </a:cubicBezTo>
                    <a:cubicBezTo>
                      <a:pt x="601" y="2"/>
                      <a:pt x="601" y="1"/>
                      <a:pt x="601" y="0"/>
                    </a:cubicBezTo>
                    <a:close/>
                    <a:moveTo>
                      <a:pt x="601" y="45"/>
                    </a:moveTo>
                    <a:cubicBezTo>
                      <a:pt x="605" y="45"/>
                      <a:pt x="610" y="45"/>
                      <a:pt x="614" y="45"/>
                    </a:cubicBezTo>
                    <a:cubicBezTo>
                      <a:pt x="614" y="46"/>
                      <a:pt x="614" y="47"/>
                      <a:pt x="614" y="48"/>
                    </a:cubicBezTo>
                    <a:cubicBezTo>
                      <a:pt x="610" y="48"/>
                      <a:pt x="605" y="48"/>
                      <a:pt x="601" y="48"/>
                    </a:cubicBezTo>
                    <a:cubicBezTo>
                      <a:pt x="601" y="47"/>
                      <a:pt x="601" y="46"/>
                      <a:pt x="601" y="45"/>
                    </a:cubicBezTo>
                    <a:close/>
                    <a:moveTo>
                      <a:pt x="601" y="91"/>
                    </a:moveTo>
                    <a:cubicBezTo>
                      <a:pt x="605" y="91"/>
                      <a:pt x="610" y="91"/>
                      <a:pt x="614" y="91"/>
                    </a:cubicBezTo>
                    <a:cubicBezTo>
                      <a:pt x="614" y="92"/>
                      <a:pt x="614" y="92"/>
                      <a:pt x="614" y="93"/>
                    </a:cubicBezTo>
                    <a:cubicBezTo>
                      <a:pt x="610" y="93"/>
                      <a:pt x="605" y="93"/>
                      <a:pt x="601" y="93"/>
                    </a:cubicBezTo>
                    <a:cubicBezTo>
                      <a:pt x="601" y="92"/>
                      <a:pt x="601" y="92"/>
                      <a:pt x="601" y="91"/>
                    </a:cubicBezTo>
                    <a:close/>
                    <a:moveTo>
                      <a:pt x="601" y="136"/>
                    </a:moveTo>
                    <a:cubicBezTo>
                      <a:pt x="605" y="136"/>
                      <a:pt x="610" y="136"/>
                      <a:pt x="614" y="136"/>
                    </a:cubicBezTo>
                    <a:cubicBezTo>
                      <a:pt x="614" y="137"/>
                      <a:pt x="614" y="138"/>
                      <a:pt x="614" y="139"/>
                    </a:cubicBezTo>
                    <a:cubicBezTo>
                      <a:pt x="610" y="139"/>
                      <a:pt x="605" y="139"/>
                      <a:pt x="601" y="139"/>
                    </a:cubicBezTo>
                    <a:cubicBezTo>
                      <a:pt x="601" y="138"/>
                      <a:pt x="601" y="137"/>
                      <a:pt x="601" y="136"/>
                    </a:cubicBezTo>
                    <a:close/>
                    <a:moveTo>
                      <a:pt x="601" y="181"/>
                    </a:moveTo>
                    <a:cubicBezTo>
                      <a:pt x="605" y="181"/>
                      <a:pt x="610" y="181"/>
                      <a:pt x="614" y="181"/>
                    </a:cubicBezTo>
                    <a:cubicBezTo>
                      <a:pt x="614" y="182"/>
                      <a:pt x="614" y="183"/>
                      <a:pt x="614" y="184"/>
                    </a:cubicBezTo>
                    <a:cubicBezTo>
                      <a:pt x="610" y="184"/>
                      <a:pt x="605" y="184"/>
                      <a:pt x="601" y="184"/>
                    </a:cubicBezTo>
                    <a:cubicBezTo>
                      <a:pt x="601" y="183"/>
                      <a:pt x="601" y="182"/>
                      <a:pt x="601" y="181"/>
                    </a:cubicBezTo>
                    <a:close/>
                    <a:moveTo>
                      <a:pt x="601" y="227"/>
                    </a:moveTo>
                    <a:cubicBezTo>
                      <a:pt x="605" y="227"/>
                      <a:pt x="610" y="227"/>
                      <a:pt x="614" y="227"/>
                    </a:cubicBezTo>
                    <a:cubicBezTo>
                      <a:pt x="614" y="227"/>
                      <a:pt x="614" y="228"/>
                      <a:pt x="614" y="229"/>
                    </a:cubicBezTo>
                    <a:cubicBezTo>
                      <a:pt x="610" y="229"/>
                      <a:pt x="605" y="229"/>
                      <a:pt x="601" y="229"/>
                    </a:cubicBezTo>
                    <a:cubicBezTo>
                      <a:pt x="601" y="228"/>
                      <a:pt x="601" y="227"/>
                      <a:pt x="601" y="227"/>
                    </a:cubicBezTo>
                    <a:close/>
                    <a:moveTo>
                      <a:pt x="601" y="272"/>
                    </a:moveTo>
                    <a:cubicBezTo>
                      <a:pt x="605" y="272"/>
                      <a:pt x="610" y="272"/>
                      <a:pt x="614" y="272"/>
                    </a:cubicBezTo>
                    <a:cubicBezTo>
                      <a:pt x="614" y="273"/>
                      <a:pt x="614" y="274"/>
                      <a:pt x="614" y="274"/>
                    </a:cubicBezTo>
                    <a:cubicBezTo>
                      <a:pt x="610" y="274"/>
                      <a:pt x="605" y="274"/>
                      <a:pt x="601" y="274"/>
                    </a:cubicBezTo>
                    <a:cubicBezTo>
                      <a:pt x="601" y="274"/>
                      <a:pt x="601" y="273"/>
                      <a:pt x="601" y="272"/>
                    </a:cubicBezTo>
                    <a:close/>
                    <a:moveTo>
                      <a:pt x="601" y="317"/>
                    </a:moveTo>
                    <a:cubicBezTo>
                      <a:pt x="605" y="317"/>
                      <a:pt x="610" y="317"/>
                      <a:pt x="614" y="317"/>
                    </a:cubicBezTo>
                    <a:cubicBezTo>
                      <a:pt x="614" y="318"/>
                      <a:pt x="614" y="319"/>
                      <a:pt x="614" y="320"/>
                    </a:cubicBezTo>
                    <a:cubicBezTo>
                      <a:pt x="610" y="320"/>
                      <a:pt x="605" y="320"/>
                      <a:pt x="601" y="320"/>
                    </a:cubicBezTo>
                    <a:cubicBezTo>
                      <a:pt x="601" y="319"/>
                      <a:pt x="601" y="318"/>
                      <a:pt x="601" y="317"/>
                    </a:cubicBezTo>
                    <a:close/>
                    <a:moveTo>
                      <a:pt x="601" y="365"/>
                    </a:moveTo>
                    <a:cubicBezTo>
                      <a:pt x="601" y="364"/>
                      <a:pt x="601" y="363"/>
                      <a:pt x="601" y="362"/>
                    </a:cubicBezTo>
                    <a:cubicBezTo>
                      <a:pt x="605" y="362"/>
                      <a:pt x="610" y="362"/>
                      <a:pt x="614" y="362"/>
                    </a:cubicBezTo>
                    <a:cubicBezTo>
                      <a:pt x="614" y="363"/>
                      <a:pt x="614" y="364"/>
                      <a:pt x="614" y="365"/>
                    </a:cubicBezTo>
                    <a:cubicBezTo>
                      <a:pt x="610" y="365"/>
                      <a:pt x="605" y="365"/>
                      <a:pt x="601" y="365"/>
                    </a:cubicBezTo>
                    <a:close/>
                    <a:moveTo>
                      <a:pt x="601" y="408"/>
                    </a:moveTo>
                    <a:cubicBezTo>
                      <a:pt x="605" y="408"/>
                      <a:pt x="610" y="408"/>
                      <a:pt x="614" y="408"/>
                    </a:cubicBezTo>
                    <a:cubicBezTo>
                      <a:pt x="614" y="409"/>
                      <a:pt x="614" y="409"/>
                      <a:pt x="614" y="410"/>
                    </a:cubicBezTo>
                    <a:cubicBezTo>
                      <a:pt x="610" y="410"/>
                      <a:pt x="605" y="410"/>
                      <a:pt x="601" y="410"/>
                    </a:cubicBezTo>
                    <a:cubicBezTo>
                      <a:pt x="601" y="409"/>
                      <a:pt x="601" y="409"/>
                      <a:pt x="601" y="408"/>
                    </a:cubicBezTo>
                    <a:close/>
                    <a:moveTo>
                      <a:pt x="601" y="453"/>
                    </a:moveTo>
                    <a:cubicBezTo>
                      <a:pt x="605" y="453"/>
                      <a:pt x="610" y="453"/>
                      <a:pt x="614" y="453"/>
                    </a:cubicBezTo>
                    <a:cubicBezTo>
                      <a:pt x="614" y="454"/>
                      <a:pt x="614" y="455"/>
                      <a:pt x="614" y="456"/>
                    </a:cubicBezTo>
                    <a:cubicBezTo>
                      <a:pt x="610" y="456"/>
                      <a:pt x="605" y="456"/>
                      <a:pt x="601" y="456"/>
                    </a:cubicBezTo>
                    <a:cubicBezTo>
                      <a:pt x="601" y="455"/>
                      <a:pt x="601" y="454"/>
                      <a:pt x="601" y="453"/>
                    </a:cubicBezTo>
                    <a:close/>
                    <a:moveTo>
                      <a:pt x="619" y="0"/>
                    </a:moveTo>
                    <a:cubicBezTo>
                      <a:pt x="624" y="0"/>
                      <a:pt x="628" y="0"/>
                      <a:pt x="632" y="0"/>
                    </a:cubicBezTo>
                    <a:cubicBezTo>
                      <a:pt x="632" y="1"/>
                      <a:pt x="632" y="2"/>
                      <a:pt x="632" y="3"/>
                    </a:cubicBezTo>
                    <a:cubicBezTo>
                      <a:pt x="628" y="3"/>
                      <a:pt x="624" y="3"/>
                      <a:pt x="619" y="3"/>
                    </a:cubicBezTo>
                    <a:cubicBezTo>
                      <a:pt x="619" y="2"/>
                      <a:pt x="619" y="1"/>
                      <a:pt x="619" y="0"/>
                    </a:cubicBezTo>
                    <a:close/>
                    <a:moveTo>
                      <a:pt x="619" y="45"/>
                    </a:moveTo>
                    <a:cubicBezTo>
                      <a:pt x="624" y="45"/>
                      <a:pt x="628" y="45"/>
                      <a:pt x="632" y="45"/>
                    </a:cubicBezTo>
                    <a:cubicBezTo>
                      <a:pt x="632" y="46"/>
                      <a:pt x="632" y="47"/>
                      <a:pt x="632" y="48"/>
                    </a:cubicBezTo>
                    <a:cubicBezTo>
                      <a:pt x="628" y="48"/>
                      <a:pt x="624" y="48"/>
                      <a:pt x="619" y="48"/>
                    </a:cubicBezTo>
                    <a:cubicBezTo>
                      <a:pt x="619" y="47"/>
                      <a:pt x="619" y="46"/>
                      <a:pt x="619" y="45"/>
                    </a:cubicBezTo>
                    <a:close/>
                    <a:moveTo>
                      <a:pt x="619" y="91"/>
                    </a:moveTo>
                    <a:cubicBezTo>
                      <a:pt x="624" y="91"/>
                      <a:pt x="628" y="91"/>
                      <a:pt x="632" y="91"/>
                    </a:cubicBezTo>
                    <a:cubicBezTo>
                      <a:pt x="632" y="92"/>
                      <a:pt x="632" y="92"/>
                      <a:pt x="632" y="93"/>
                    </a:cubicBezTo>
                    <a:cubicBezTo>
                      <a:pt x="628" y="93"/>
                      <a:pt x="624" y="93"/>
                      <a:pt x="619" y="93"/>
                    </a:cubicBezTo>
                    <a:cubicBezTo>
                      <a:pt x="619" y="92"/>
                      <a:pt x="619" y="92"/>
                      <a:pt x="619" y="91"/>
                    </a:cubicBezTo>
                    <a:close/>
                    <a:moveTo>
                      <a:pt x="619" y="136"/>
                    </a:moveTo>
                    <a:cubicBezTo>
                      <a:pt x="624" y="136"/>
                      <a:pt x="628" y="136"/>
                      <a:pt x="632" y="136"/>
                    </a:cubicBezTo>
                    <a:cubicBezTo>
                      <a:pt x="632" y="137"/>
                      <a:pt x="632" y="138"/>
                      <a:pt x="632" y="139"/>
                    </a:cubicBezTo>
                    <a:cubicBezTo>
                      <a:pt x="628" y="139"/>
                      <a:pt x="624" y="139"/>
                      <a:pt x="619" y="139"/>
                    </a:cubicBezTo>
                    <a:cubicBezTo>
                      <a:pt x="619" y="138"/>
                      <a:pt x="619" y="137"/>
                      <a:pt x="619" y="136"/>
                    </a:cubicBezTo>
                    <a:close/>
                    <a:moveTo>
                      <a:pt x="619" y="181"/>
                    </a:moveTo>
                    <a:cubicBezTo>
                      <a:pt x="624" y="181"/>
                      <a:pt x="628" y="181"/>
                      <a:pt x="632" y="181"/>
                    </a:cubicBezTo>
                    <a:cubicBezTo>
                      <a:pt x="632" y="182"/>
                      <a:pt x="632" y="183"/>
                      <a:pt x="632" y="184"/>
                    </a:cubicBezTo>
                    <a:cubicBezTo>
                      <a:pt x="628" y="184"/>
                      <a:pt x="624" y="184"/>
                      <a:pt x="619" y="184"/>
                    </a:cubicBezTo>
                    <a:cubicBezTo>
                      <a:pt x="619" y="183"/>
                      <a:pt x="619" y="182"/>
                      <a:pt x="619" y="181"/>
                    </a:cubicBezTo>
                    <a:close/>
                    <a:moveTo>
                      <a:pt x="619" y="227"/>
                    </a:moveTo>
                    <a:cubicBezTo>
                      <a:pt x="624" y="227"/>
                      <a:pt x="628" y="227"/>
                      <a:pt x="632" y="227"/>
                    </a:cubicBezTo>
                    <a:cubicBezTo>
                      <a:pt x="632" y="227"/>
                      <a:pt x="632" y="228"/>
                      <a:pt x="632" y="229"/>
                    </a:cubicBezTo>
                    <a:cubicBezTo>
                      <a:pt x="628" y="229"/>
                      <a:pt x="624" y="229"/>
                      <a:pt x="619" y="229"/>
                    </a:cubicBezTo>
                    <a:cubicBezTo>
                      <a:pt x="619" y="228"/>
                      <a:pt x="619" y="227"/>
                      <a:pt x="619" y="227"/>
                    </a:cubicBezTo>
                    <a:close/>
                    <a:moveTo>
                      <a:pt x="619" y="272"/>
                    </a:moveTo>
                    <a:cubicBezTo>
                      <a:pt x="624" y="272"/>
                      <a:pt x="628" y="272"/>
                      <a:pt x="632" y="272"/>
                    </a:cubicBezTo>
                    <a:cubicBezTo>
                      <a:pt x="632" y="273"/>
                      <a:pt x="632" y="274"/>
                      <a:pt x="632" y="274"/>
                    </a:cubicBezTo>
                    <a:cubicBezTo>
                      <a:pt x="628" y="274"/>
                      <a:pt x="624" y="274"/>
                      <a:pt x="619" y="274"/>
                    </a:cubicBezTo>
                    <a:cubicBezTo>
                      <a:pt x="619" y="274"/>
                      <a:pt x="619" y="273"/>
                      <a:pt x="619" y="272"/>
                    </a:cubicBezTo>
                    <a:close/>
                    <a:moveTo>
                      <a:pt x="619" y="317"/>
                    </a:moveTo>
                    <a:cubicBezTo>
                      <a:pt x="624" y="317"/>
                      <a:pt x="628" y="317"/>
                      <a:pt x="632" y="317"/>
                    </a:cubicBezTo>
                    <a:cubicBezTo>
                      <a:pt x="632" y="318"/>
                      <a:pt x="632" y="319"/>
                      <a:pt x="632" y="320"/>
                    </a:cubicBezTo>
                    <a:cubicBezTo>
                      <a:pt x="628" y="320"/>
                      <a:pt x="624" y="320"/>
                      <a:pt x="619" y="320"/>
                    </a:cubicBezTo>
                    <a:cubicBezTo>
                      <a:pt x="619" y="319"/>
                      <a:pt x="619" y="318"/>
                      <a:pt x="619" y="317"/>
                    </a:cubicBezTo>
                    <a:close/>
                    <a:moveTo>
                      <a:pt x="619" y="365"/>
                    </a:moveTo>
                    <a:cubicBezTo>
                      <a:pt x="619" y="364"/>
                      <a:pt x="619" y="363"/>
                      <a:pt x="619" y="362"/>
                    </a:cubicBezTo>
                    <a:cubicBezTo>
                      <a:pt x="624" y="362"/>
                      <a:pt x="628" y="362"/>
                      <a:pt x="632" y="362"/>
                    </a:cubicBezTo>
                    <a:cubicBezTo>
                      <a:pt x="632" y="363"/>
                      <a:pt x="632" y="364"/>
                      <a:pt x="632" y="365"/>
                    </a:cubicBezTo>
                    <a:cubicBezTo>
                      <a:pt x="628" y="365"/>
                      <a:pt x="624" y="365"/>
                      <a:pt x="619" y="365"/>
                    </a:cubicBezTo>
                    <a:close/>
                    <a:moveTo>
                      <a:pt x="619" y="408"/>
                    </a:moveTo>
                    <a:cubicBezTo>
                      <a:pt x="624" y="408"/>
                      <a:pt x="628" y="408"/>
                      <a:pt x="632" y="408"/>
                    </a:cubicBezTo>
                    <a:cubicBezTo>
                      <a:pt x="632" y="409"/>
                      <a:pt x="632" y="409"/>
                      <a:pt x="632" y="410"/>
                    </a:cubicBezTo>
                    <a:cubicBezTo>
                      <a:pt x="628" y="410"/>
                      <a:pt x="624" y="410"/>
                      <a:pt x="619" y="410"/>
                    </a:cubicBezTo>
                    <a:cubicBezTo>
                      <a:pt x="619" y="409"/>
                      <a:pt x="619" y="409"/>
                      <a:pt x="619" y="408"/>
                    </a:cubicBezTo>
                    <a:close/>
                    <a:moveTo>
                      <a:pt x="619" y="453"/>
                    </a:moveTo>
                    <a:cubicBezTo>
                      <a:pt x="624" y="453"/>
                      <a:pt x="628" y="453"/>
                      <a:pt x="632" y="453"/>
                    </a:cubicBezTo>
                    <a:cubicBezTo>
                      <a:pt x="632" y="454"/>
                      <a:pt x="632" y="455"/>
                      <a:pt x="632" y="456"/>
                    </a:cubicBezTo>
                    <a:cubicBezTo>
                      <a:pt x="628" y="456"/>
                      <a:pt x="624" y="456"/>
                      <a:pt x="619" y="456"/>
                    </a:cubicBezTo>
                    <a:cubicBezTo>
                      <a:pt x="619" y="455"/>
                      <a:pt x="619" y="454"/>
                      <a:pt x="619" y="453"/>
                    </a:cubicBezTo>
                    <a:close/>
                    <a:moveTo>
                      <a:pt x="638" y="0"/>
                    </a:moveTo>
                    <a:cubicBezTo>
                      <a:pt x="642" y="0"/>
                      <a:pt x="646" y="0"/>
                      <a:pt x="651" y="0"/>
                    </a:cubicBezTo>
                    <a:cubicBezTo>
                      <a:pt x="651" y="1"/>
                      <a:pt x="651" y="2"/>
                      <a:pt x="651" y="3"/>
                    </a:cubicBezTo>
                    <a:cubicBezTo>
                      <a:pt x="646" y="3"/>
                      <a:pt x="642" y="3"/>
                      <a:pt x="638" y="3"/>
                    </a:cubicBezTo>
                    <a:cubicBezTo>
                      <a:pt x="638" y="2"/>
                      <a:pt x="638" y="1"/>
                      <a:pt x="638" y="0"/>
                    </a:cubicBezTo>
                    <a:close/>
                    <a:moveTo>
                      <a:pt x="638" y="45"/>
                    </a:moveTo>
                    <a:cubicBezTo>
                      <a:pt x="642" y="45"/>
                      <a:pt x="646" y="45"/>
                      <a:pt x="651" y="45"/>
                    </a:cubicBezTo>
                    <a:cubicBezTo>
                      <a:pt x="651" y="46"/>
                      <a:pt x="651" y="47"/>
                      <a:pt x="651" y="48"/>
                    </a:cubicBezTo>
                    <a:cubicBezTo>
                      <a:pt x="646" y="48"/>
                      <a:pt x="642" y="48"/>
                      <a:pt x="638" y="48"/>
                    </a:cubicBezTo>
                    <a:cubicBezTo>
                      <a:pt x="638" y="47"/>
                      <a:pt x="638" y="46"/>
                      <a:pt x="638" y="45"/>
                    </a:cubicBezTo>
                    <a:close/>
                    <a:moveTo>
                      <a:pt x="638" y="91"/>
                    </a:moveTo>
                    <a:cubicBezTo>
                      <a:pt x="642" y="91"/>
                      <a:pt x="646" y="91"/>
                      <a:pt x="651" y="91"/>
                    </a:cubicBezTo>
                    <a:cubicBezTo>
                      <a:pt x="651" y="92"/>
                      <a:pt x="651" y="92"/>
                      <a:pt x="651" y="93"/>
                    </a:cubicBezTo>
                    <a:cubicBezTo>
                      <a:pt x="646" y="93"/>
                      <a:pt x="642" y="93"/>
                      <a:pt x="638" y="93"/>
                    </a:cubicBezTo>
                    <a:cubicBezTo>
                      <a:pt x="638" y="92"/>
                      <a:pt x="638" y="92"/>
                      <a:pt x="638" y="91"/>
                    </a:cubicBezTo>
                    <a:close/>
                    <a:moveTo>
                      <a:pt x="638" y="136"/>
                    </a:moveTo>
                    <a:cubicBezTo>
                      <a:pt x="642" y="136"/>
                      <a:pt x="646" y="136"/>
                      <a:pt x="651" y="136"/>
                    </a:cubicBezTo>
                    <a:cubicBezTo>
                      <a:pt x="651" y="137"/>
                      <a:pt x="651" y="138"/>
                      <a:pt x="651" y="139"/>
                    </a:cubicBezTo>
                    <a:cubicBezTo>
                      <a:pt x="646" y="139"/>
                      <a:pt x="642" y="139"/>
                      <a:pt x="638" y="139"/>
                    </a:cubicBezTo>
                    <a:cubicBezTo>
                      <a:pt x="638" y="138"/>
                      <a:pt x="638" y="137"/>
                      <a:pt x="638" y="136"/>
                    </a:cubicBezTo>
                    <a:close/>
                    <a:moveTo>
                      <a:pt x="638" y="181"/>
                    </a:moveTo>
                    <a:cubicBezTo>
                      <a:pt x="642" y="181"/>
                      <a:pt x="646" y="181"/>
                      <a:pt x="651" y="181"/>
                    </a:cubicBezTo>
                    <a:cubicBezTo>
                      <a:pt x="651" y="182"/>
                      <a:pt x="651" y="183"/>
                      <a:pt x="651" y="184"/>
                    </a:cubicBezTo>
                    <a:cubicBezTo>
                      <a:pt x="646" y="184"/>
                      <a:pt x="642" y="184"/>
                      <a:pt x="638" y="184"/>
                    </a:cubicBezTo>
                    <a:cubicBezTo>
                      <a:pt x="638" y="183"/>
                      <a:pt x="638" y="182"/>
                      <a:pt x="638" y="181"/>
                    </a:cubicBezTo>
                    <a:close/>
                    <a:moveTo>
                      <a:pt x="638" y="227"/>
                    </a:moveTo>
                    <a:cubicBezTo>
                      <a:pt x="642" y="227"/>
                      <a:pt x="646" y="227"/>
                      <a:pt x="651" y="227"/>
                    </a:cubicBezTo>
                    <a:cubicBezTo>
                      <a:pt x="651" y="227"/>
                      <a:pt x="651" y="228"/>
                      <a:pt x="651" y="229"/>
                    </a:cubicBezTo>
                    <a:cubicBezTo>
                      <a:pt x="646" y="229"/>
                      <a:pt x="642" y="229"/>
                      <a:pt x="638" y="229"/>
                    </a:cubicBezTo>
                    <a:cubicBezTo>
                      <a:pt x="638" y="228"/>
                      <a:pt x="638" y="227"/>
                      <a:pt x="638" y="227"/>
                    </a:cubicBezTo>
                    <a:close/>
                    <a:moveTo>
                      <a:pt x="638" y="272"/>
                    </a:moveTo>
                    <a:cubicBezTo>
                      <a:pt x="642" y="272"/>
                      <a:pt x="646" y="272"/>
                      <a:pt x="651" y="272"/>
                    </a:cubicBezTo>
                    <a:cubicBezTo>
                      <a:pt x="651" y="273"/>
                      <a:pt x="651" y="274"/>
                      <a:pt x="651" y="274"/>
                    </a:cubicBezTo>
                    <a:cubicBezTo>
                      <a:pt x="646" y="274"/>
                      <a:pt x="642" y="274"/>
                      <a:pt x="638" y="274"/>
                    </a:cubicBezTo>
                    <a:cubicBezTo>
                      <a:pt x="638" y="274"/>
                      <a:pt x="638" y="273"/>
                      <a:pt x="638" y="272"/>
                    </a:cubicBezTo>
                    <a:close/>
                    <a:moveTo>
                      <a:pt x="638" y="317"/>
                    </a:moveTo>
                    <a:cubicBezTo>
                      <a:pt x="642" y="317"/>
                      <a:pt x="646" y="317"/>
                      <a:pt x="651" y="317"/>
                    </a:cubicBezTo>
                    <a:cubicBezTo>
                      <a:pt x="651" y="318"/>
                      <a:pt x="651" y="319"/>
                      <a:pt x="651" y="320"/>
                    </a:cubicBezTo>
                    <a:cubicBezTo>
                      <a:pt x="646" y="320"/>
                      <a:pt x="642" y="320"/>
                      <a:pt x="638" y="320"/>
                    </a:cubicBezTo>
                    <a:cubicBezTo>
                      <a:pt x="638" y="319"/>
                      <a:pt x="638" y="318"/>
                      <a:pt x="638" y="317"/>
                    </a:cubicBezTo>
                    <a:close/>
                    <a:moveTo>
                      <a:pt x="638" y="365"/>
                    </a:moveTo>
                    <a:cubicBezTo>
                      <a:pt x="638" y="364"/>
                      <a:pt x="638" y="363"/>
                      <a:pt x="638" y="362"/>
                    </a:cubicBezTo>
                    <a:cubicBezTo>
                      <a:pt x="642" y="362"/>
                      <a:pt x="646" y="362"/>
                      <a:pt x="651" y="362"/>
                    </a:cubicBezTo>
                    <a:cubicBezTo>
                      <a:pt x="651" y="363"/>
                      <a:pt x="651" y="364"/>
                      <a:pt x="651" y="365"/>
                    </a:cubicBezTo>
                    <a:cubicBezTo>
                      <a:pt x="646" y="365"/>
                      <a:pt x="642" y="365"/>
                      <a:pt x="638" y="365"/>
                    </a:cubicBezTo>
                    <a:close/>
                    <a:moveTo>
                      <a:pt x="638" y="408"/>
                    </a:moveTo>
                    <a:cubicBezTo>
                      <a:pt x="642" y="408"/>
                      <a:pt x="646" y="408"/>
                      <a:pt x="651" y="408"/>
                    </a:cubicBezTo>
                    <a:cubicBezTo>
                      <a:pt x="651" y="409"/>
                      <a:pt x="651" y="409"/>
                      <a:pt x="651" y="410"/>
                    </a:cubicBezTo>
                    <a:cubicBezTo>
                      <a:pt x="646" y="410"/>
                      <a:pt x="642" y="410"/>
                      <a:pt x="638" y="410"/>
                    </a:cubicBezTo>
                    <a:cubicBezTo>
                      <a:pt x="638" y="409"/>
                      <a:pt x="638" y="409"/>
                      <a:pt x="638" y="408"/>
                    </a:cubicBezTo>
                    <a:close/>
                    <a:moveTo>
                      <a:pt x="638" y="453"/>
                    </a:moveTo>
                    <a:cubicBezTo>
                      <a:pt x="642" y="453"/>
                      <a:pt x="646" y="453"/>
                      <a:pt x="651" y="453"/>
                    </a:cubicBezTo>
                    <a:cubicBezTo>
                      <a:pt x="651" y="454"/>
                      <a:pt x="651" y="455"/>
                      <a:pt x="651" y="456"/>
                    </a:cubicBezTo>
                    <a:cubicBezTo>
                      <a:pt x="646" y="456"/>
                      <a:pt x="642" y="456"/>
                      <a:pt x="638" y="456"/>
                    </a:cubicBezTo>
                    <a:cubicBezTo>
                      <a:pt x="638" y="455"/>
                      <a:pt x="638" y="454"/>
                      <a:pt x="638" y="453"/>
                    </a:cubicBezTo>
                    <a:close/>
                    <a:moveTo>
                      <a:pt x="656" y="0"/>
                    </a:moveTo>
                    <a:cubicBezTo>
                      <a:pt x="660" y="0"/>
                      <a:pt x="664" y="0"/>
                      <a:pt x="669" y="0"/>
                    </a:cubicBezTo>
                    <a:cubicBezTo>
                      <a:pt x="669" y="1"/>
                      <a:pt x="669" y="2"/>
                      <a:pt x="669" y="3"/>
                    </a:cubicBezTo>
                    <a:cubicBezTo>
                      <a:pt x="664" y="3"/>
                      <a:pt x="660" y="3"/>
                      <a:pt x="656" y="3"/>
                    </a:cubicBezTo>
                    <a:cubicBezTo>
                      <a:pt x="656" y="2"/>
                      <a:pt x="656" y="1"/>
                      <a:pt x="656" y="0"/>
                    </a:cubicBezTo>
                    <a:close/>
                    <a:moveTo>
                      <a:pt x="656" y="45"/>
                    </a:moveTo>
                    <a:cubicBezTo>
                      <a:pt x="660" y="45"/>
                      <a:pt x="664" y="45"/>
                      <a:pt x="669" y="45"/>
                    </a:cubicBezTo>
                    <a:cubicBezTo>
                      <a:pt x="669" y="46"/>
                      <a:pt x="669" y="47"/>
                      <a:pt x="669" y="48"/>
                    </a:cubicBezTo>
                    <a:cubicBezTo>
                      <a:pt x="664" y="48"/>
                      <a:pt x="660" y="48"/>
                      <a:pt x="656" y="48"/>
                    </a:cubicBezTo>
                    <a:cubicBezTo>
                      <a:pt x="656" y="47"/>
                      <a:pt x="656" y="46"/>
                      <a:pt x="656" y="45"/>
                    </a:cubicBezTo>
                    <a:close/>
                    <a:moveTo>
                      <a:pt x="656" y="91"/>
                    </a:moveTo>
                    <a:cubicBezTo>
                      <a:pt x="660" y="91"/>
                      <a:pt x="664" y="91"/>
                      <a:pt x="669" y="91"/>
                    </a:cubicBezTo>
                    <a:cubicBezTo>
                      <a:pt x="669" y="92"/>
                      <a:pt x="669" y="92"/>
                      <a:pt x="669" y="93"/>
                    </a:cubicBezTo>
                    <a:cubicBezTo>
                      <a:pt x="664" y="93"/>
                      <a:pt x="660" y="93"/>
                      <a:pt x="656" y="93"/>
                    </a:cubicBezTo>
                    <a:cubicBezTo>
                      <a:pt x="656" y="92"/>
                      <a:pt x="656" y="92"/>
                      <a:pt x="656" y="91"/>
                    </a:cubicBezTo>
                    <a:close/>
                    <a:moveTo>
                      <a:pt x="656" y="136"/>
                    </a:moveTo>
                    <a:cubicBezTo>
                      <a:pt x="660" y="136"/>
                      <a:pt x="664" y="136"/>
                      <a:pt x="669" y="136"/>
                    </a:cubicBezTo>
                    <a:cubicBezTo>
                      <a:pt x="669" y="137"/>
                      <a:pt x="669" y="138"/>
                      <a:pt x="669" y="139"/>
                    </a:cubicBezTo>
                    <a:cubicBezTo>
                      <a:pt x="664" y="139"/>
                      <a:pt x="660" y="139"/>
                      <a:pt x="656" y="139"/>
                    </a:cubicBezTo>
                    <a:cubicBezTo>
                      <a:pt x="656" y="138"/>
                      <a:pt x="656" y="137"/>
                      <a:pt x="656" y="136"/>
                    </a:cubicBezTo>
                    <a:close/>
                    <a:moveTo>
                      <a:pt x="656" y="181"/>
                    </a:moveTo>
                    <a:cubicBezTo>
                      <a:pt x="660" y="181"/>
                      <a:pt x="664" y="181"/>
                      <a:pt x="669" y="181"/>
                    </a:cubicBezTo>
                    <a:cubicBezTo>
                      <a:pt x="669" y="182"/>
                      <a:pt x="669" y="183"/>
                      <a:pt x="669" y="184"/>
                    </a:cubicBezTo>
                    <a:cubicBezTo>
                      <a:pt x="664" y="184"/>
                      <a:pt x="660" y="184"/>
                      <a:pt x="656" y="184"/>
                    </a:cubicBezTo>
                    <a:cubicBezTo>
                      <a:pt x="656" y="183"/>
                      <a:pt x="656" y="182"/>
                      <a:pt x="656" y="181"/>
                    </a:cubicBezTo>
                    <a:close/>
                    <a:moveTo>
                      <a:pt x="656" y="227"/>
                    </a:moveTo>
                    <a:cubicBezTo>
                      <a:pt x="660" y="227"/>
                      <a:pt x="664" y="227"/>
                      <a:pt x="669" y="227"/>
                    </a:cubicBezTo>
                    <a:cubicBezTo>
                      <a:pt x="669" y="227"/>
                      <a:pt x="669" y="228"/>
                      <a:pt x="669" y="229"/>
                    </a:cubicBezTo>
                    <a:cubicBezTo>
                      <a:pt x="664" y="229"/>
                      <a:pt x="660" y="229"/>
                      <a:pt x="656" y="229"/>
                    </a:cubicBezTo>
                    <a:cubicBezTo>
                      <a:pt x="656" y="228"/>
                      <a:pt x="656" y="227"/>
                      <a:pt x="656" y="227"/>
                    </a:cubicBezTo>
                    <a:close/>
                    <a:moveTo>
                      <a:pt x="656" y="272"/>
                    </a:moveTo>
                    <a:cubicBezTo>
                      <a:pt x="660" y="272"/>
                      <a:pt x="664" y="272"/>
                      <a:pt x="669" y="272"/>
                    </a:cubicBezTo>
                    <a:cubicBezTo>
                      <a:pt x="669" y="273"/>
                      <a:pt x="669" y="274"/>
                      <a:pt x="669" y="274"/>
                    </a:cubicBezTo>
                    <a:cubicBezTo>
                      <a:pt x="664" y="274"/>
                      <a:pt x="660" y="274"/>
                      <a:pt x="656" y="274"/>
                    </a:cubicBezTo>
                    <a:cubicBezTo>
                      <a:pt x="656" y="274"/>
                      <a:pt x="656" y="273"/>
                      <a:pt x="656" y="272"/>
                    </a:cubicBezTo>
                    <a:close/>
                    <a:moveTo>
                      <a:pt x="656" y="317"/>
                    </a:moveTo>
                    <a:cubicBezTo>
                      <a:pt x="660" y="317"/>
                      <a:pt x="664" y="317"/>
                      <a:pt x="669" y="317"/>
                    </a:cubicBezTo>
                    <a:cubicBezTo>
                      <a:pt x="669" y="318"/>
                      <a:pt x="669" y="319"/>
                      <a:pt x="669" y="320"/>
                    </a:cubicBezTo>
                    <a:cubicBezTo>
                      <a:pt x="664" y="320"/>
                      <a:pt x="660" y="320"/>
                      <a:pt x="656" y="320"/>
                    </a:cubicBezTo>
                    <a:cubicBezTo>
                      <a:pt x="656" y="319"/>
                      <a:pt x="656" y="318"/>
                      <a:pt x="656" y="317"/>
                    </a:cubicBezTo>
                    <a:close/>
                    <a:moveTo>
                      <a:pt x="656" y="365"/>
                    </a:moveTo>
                    <a:cubicBezTo>
                      <a:pt x="656" y="364"/>
                      <a:pt x="656" y="363"/>
                      <a:pt x="656" y="362"/>
                    </a:cubicBezTo>
                    <a:cubicBezTo>
                      <a:pt x="660" y="362"/>
                      <a:pt x="664" y="362"/>
                      <a:pt x="669" y="362"/>
                    </a:cubicBezTo>
                    <a:cubicBezTo>
                      <a:pt x="669" y="363"/>
                      <a:pt x="669" y="364"/>
                      <a:pt x="669" y="365"/>
                    </a:cubicBezTo>
                    <a:cubicBezTo>
                      <a:pt x="664" y="365"/>
                      <a:pt x="660" y="365"/>
                      <a:pt x="656" y="365"/>
                    </a:cubicBezTo>
                    <a:close/>
                    <a:moveTo>
                      <a:pt x="656" y="408"/>
                    </a:moveTo>
                    <a:cubicBezTo>
                      <a:pt x="660" y="408"/>
                      <a:pt x="664" y="408"/>
                      <a:pt x="669" y="408"/>
                    </a:cubicBezTo>
                    <a:cubicBezTo>
                      <a:pt x="669" y="409"/>
                      <a:pt x="669" y="409"/>
                      <a:pt x="669" y="410"/>
                    </a:cubicBezTo>
                    <a:cubicBezTo>
                      <a:pt x="664" y="410"/>
                      <a:pt x="660" y="410"/>
                      <a:pt x="656" y="410"/>
                    </a:cubicBezTo>
                    <a:cubicBezTo>
                      <a:pt x="656" y="409"/>
                      <a:pt x="656" y="409"/>
                      <a:pt x="656" y="408"/>
                    </a:cubicBezTo>
                    <a:close/>
                    <a:moveTo>
                      <a:pt x="656" y="453"/>
                    </a:moveTo>
                    <a:cubicBezTo>
                      <a:pt x="660" y="453"/>
                      <a:pt x="664" y="453"/>
                      <a:pt x="669" y="453"/>
                    </a:cubicBezTo>
                    <a:cubicBezTo>
                      <a:pt x="669" y="454"/>
                      <a:pt x="669" y="455"/>
                      <a:pt x="669" y="456"/>
                    </a:cubicBezTo>
                    <a:cubicBezTo>
                      <a:pt x="664" y="456"/>
                      <a:pt x="660" y="456"/>
                      <a:pt x="656" y="456"/>
                    </a:cubicBezTo>
                    <a:cubicBezTo>
                      <a:pt x="656" y="455"/>
                      <a:pt x="656" y="454"/>
                      <a:pt x="656" y="453"/>
                    </a:cubicBezTo>
                    <a:close/>
                    <a:moveTo>
                      <a:pt x="674" y="0"/>
                    </a:moveTo>
                    <a:cubicBezTo>
                      <a:pt x="678" y="0"/>
                      <a:pt x="683" y="0"/>
                      <a:pt x="687" y="0"/>
                    </a:cubicBezTo>
                    <a:cubicBezTo>
                      <a:pt x="687" y="1"/>
                      <a:pt x="687" y="2"/>
                      <a:pt x="687" y="3"/>
                    </a:cubicBezTo>
                    <a:cubicBezTo>
                      <a:pt x="683" y="3"/>
                      <a:pt x="678" y="3"/>
                      <a:pt x="674" y="3"/>
                    </a:cubicBezTo>
                    <a:cubicBezTo>
                      <a:pt x="674" y="2"/>
                      <a:pt x="674" y="1"/>
                      <a:pt x="674" y="0"/>
                    </a:cubicBezTo>
                    <a:close/>
                    <a:moveTo>
                      <a:pt x="674" y="45"/>
                    </a:moveTo>
                    <a:cubicBezTo>
                      <a:pt x="678" y="45"/>
                      <a:pt x="683" y="45"/>
                      <a:pt x="687" y="45"/>
                    </a:cubicBezTo>
                    <a:cubicBezTo>
                      <a:pt x="687" y="46"/>
                      <a:pt x="687" y="47"/>
                      <a:pt x="687" y="48"/>
                    </a:cubicBezTo>
                    <a:cubicBezTo>
                      <a:pt x="683" y="48"/>
                      <a:pt x="678" y="48"/>
                      <a:pt x="674" y="48"/>
                    </a:cubicBezTo>
                    <a:cubicBezTo>
                      <a:pt x="674" y="47"/>
                      <a:pt x="674" y="46"/>
                      <a:pt x="674" y="45"/>
                    </a:cubicBezTo>
                    <a:close/>
                    <a:moveTo>
                      <a:pt x="674" y="91"/>
                    </a:moveTo>
                    <a:cubicBezTo>
                      <a:pt x="678" y="91"/>
                      <a:pt x="683" y="91"/>
                      <a:pt x="687" y="91"/>
                    </a:cubicBezTo>
                    <a:cubicBezTo>
                      <a:pt x="687" y="92"/>
                      <a:pt x="687" y="92"/>
                      <a:pt x="687" y="93"/>
                    </a:cubicBezTo>
                    <a:cubicBezTo>
                      <a:pt x="683" y="93"/>
                      <a:pt x="678" y="93"/>
                      <a:pt x="674" y="93"/>
                    </a:cubicBezTo>
                    <a:cubicBezTo>
                      <a:pt x="674" y="92"/>
                      <a:pt x="674" y="92"/>
                      <a:pt x="674" y="91"/>
                    </a:cubicBezTo>
                    <a:close/>
                    <a:moveTo>
                      <a:pt x="674" y="136"/>
                    </a:moveTo>
                    <a:cubicBezTo>
                      <a:pt x="678" y="136"/>
                      <a:pt x="683" y="136"/>
                      <a:pt x="687" y="136"/>
                    </a:cubicBezTo>
                    <a:cubicBezTo>
                      <a:pt x="687" y="137"/>
                      <a:pt x="687" y="138"/>
                      <a:pt x="687" y="139"/>
                    </a:cubicBezTo>
                    <a:cubicBezTo>
                      <a:pt x="683" y="139"/>
                      <a:pt x="678" y="139"/>
                      <a:pt x="674" y="139"/>
                    </a:cubicBezTo>
                    <a:cubicBezTo>
                      <a:pt x="674" y="138"/>
                      <a:pt x="674" y="137"/>
                      <a:pt x="674" y="136"/>
                    </a:cubicBezTo>
                    <a:close/>
                    <a:moveTo>
                      <a:pt x="674" y="181"/>
                    </a:moveTo>
                    <a:cubicBezTo>
                      <a:pt x="678" y="181"/>
                      <a:pt x="683" y="181"/>
                      <a:pt x="687" y="181"/>
                    </a:cubicBezTo>
                    <a:cubicBezTo>
                      <a:pt x="687" y="182"/>
                      <a:pt x="687" y="183"/>
                      <a:pt x="687" y="184"/>
                    </a:cubicBezTo>
                    <a:cubicBezTo>
                      <a:pt x="683" y="184"/>
                      <a:pt x="678" y="184"/>
                      <a:pt x="674" y="184"/>
                    </a:cubicBezTo>
                    <a:cubicBezTo>
                      <a:pt x="674" y="183"/>
                      <a:pt x="674" y="182"/>
                      <a:pt x="674" y="181"/>
                    </a:cubicBezTo>
                    <a:close/>
                    <a:moveTo>
                      <a:pt x="674" y="227"/>
                    </a:moveTo>
                    <a:cubicBezTo>
                      <a:pt x="678" y="227"/>
                      <a:pt x="683" y="227"/>
                      <a:pt x="687" y="227"/>
                    </a:cubicBezTo>
                    <a:cubicBezTo>
                      <a:pt x="687" y="227"/>
                      <a:pt x="687" y="228"/>
                      <a:pt x="687" y="229"/>
                    </a:cubicBezTo>
                    <a:cubicBezTo>
                      <a:pt x="683" y="229"/>
                      <a:pt x="678" y="229"/>
                      <a:pt x="674" y="229"/>
                    </a:cubicBezTo>
                    <a:cubicBezTo>
                      <a:pt x="674" y="228"/>
                      <a:pt x="674" y="227"/>
                      <a:pt x="674" y="227"/>
                    </a:cubicBezTo>
                    <a:close/>
                    <a:moveTo>
                      <a:pt x="674" y="272"/>
                    </a:moveTo>
                    <a:cubicBezTo>
                      <a:pt x="678" y="272"/>
                      <a:pt x="683" y="272"/>
                      <a:pt x="687" y="272"/>
                    </a:cubicBezTo>
                    <a:cubicBezTo>
                      <a:pt x="687" y="273"/>
                      <a:pt x="687" y="274"/>
                      <a:pt x="687" y="274"/>
                    </a:cubicBezTo>
                    <a:cubicBezTo>
                      <a:pt x="683" y="274"/>
                      <a:pt x="678" y="274"/>
                      <a:pt x="674" y="274"/>
                    </a:cubicBezTo>
                    <a:cubicBezTo>
                      <a:pt x="674" y="274"/>
                      <a:pt x="674" y="273"/>
                      <a:pt x="674" y="272"/>
                    </a:cubicBezTo>
                    <a:close/>
                    <a:moveTo>
                      <a:pt x="674" y="317"/>
                    </a:moveTo>
                    <a:cubicBezTo>
                      <a:pt x="678" y="317"/>
                      <a:pt x="683" y="317"/>
                      <a:pt x="687" y="317"/>
                    </a:cubicBezTo>
                    <a:cubicBezTo>
                      <a:pt x="687" y="318"/>
                      <a:pt x="687" y="319"/>
                      <a:pt x="687" y="320"/>
                    </a:cubicBezTo>
                    <a:cubicBezTo>
                      <a:pt x="683" y="320"/>
                      <a:pt x="678" y="320"/>
                      <a:pt x="674" y="320"/>
                    </a:cubicBezTo>
                    <a:cubicBezTo>
                      <a:pt x="674" y="319"/>
                      <a:pt x="674" y="318"/>
                      <a:pt x="674" y="317"/>
                    </a:cubicBezTo>
                    <a:close/>
                    <a:moveTo>
                      <a:pt x="674" y="365"/>
                    </a:moveTo>
                    <a:cubicBezTo>
                      <a:pt x="674" y="364"/>
                      <a:pt x="674" y="363"/>
                      <a:pt x="674" y="362"/>
                    </a:cubicBezTo>
                    <a:cubicBezTo>
                      <a:pt x="678" y="362"/>
                      <a:pt x="683" y="362"/>
                      <a:pt x="687" y="362"/>
                    </a:cubicBezTo>
                    <a:cubicBezTo>
                      <a:pt x="687" y="363"/>
                      <a:pt x="687" y="364"/>
                      <a:pt x="687" y="365"/>
                    </a:cubicBezTo>
                    <a:cubicBezTo>
                      <a:pt x="683" y="365"/>
                      <a:pt x="678" y="365"/>
                      <a:pt x="674" y="365"/>
                    </a:cubicBezTo>
                    <a:close/>
                    <a:moveTo>
                      <a:pt x="674" y="408"/>
                    </a:moveTo>
                    <a:cubicBezTo>
                      <a:pt x="678" y="408"/>
                      <a:pt x="683" y="408"/>
                      <a:pt x="687" y="408"/>
                    </a:cubicBezTo>
                    <a:cubicBezTo>
                      <a:pt x="687" y="409"/>
                      <a:pt x="687" y="409"/>
                      <a:pt x="687" y="410"/>
                    </a:cubicBezTo>
                    <a:cubicBezTo>
                      <a:pt x="683" y="410"/>
                      <a:pt x="678" y="410"/>
                      <a:pt x="674" y="410"/>
                    </a:cubicBezTo>
                    <a:cubicBezTo>
                      <a:pt x="674" y="409"/>
                      <a:pt x="674" y="409"/>
                      <a:pt x="674" y="408"/>
                    </a:cubicBezTo>
                    <a:close/>
                    <a:moveTo>
                      <a:pt x="674" y="453"/>
                    </a:moveTo>
                    <a:cubicBezTo>
                      <a:pt x="678" y="453"/>
                      <a:pt x="683" y="453"/>
                      <a:pt x="687" y="453"/>
                    </a:cubicBezTo>
                    <a:cubicBezTo>
                      <a:pt x="687" y="454"/>
                      <a:pt x="687" y="455"/>
                      <a:pt x="687" y="456"/>
                    </a:cubicBezTo>
                    <a:cubicBezTo>
                      <a:pt x="683" y="456"/>
                      <a:pt x="678" y="456"/>
                      <a:pt x="674" y="456"/>
                    </a:cubicBezTo>
                    <a:cubicBezTo>
                      <a:pt x="674" y="455"/>
                      <a:pt x="674" y="454"/>
                      <a:pt x="674" y="453"/>
                    </a:cubicBezTo>
                    <a:close/>
                    <a:moveTo>
                      <a:pt x="692" y="0"/>
                    </a:moveTo>
                    <a:cubicBezTo>
                      <a:pt x="697" y="0"/>
                      <a:pt x="701" y="0"/>
                      <a:pt x="705" y="0"/>
                    </a:cubicBezTo>
                    <a:cubicBezTo>
                      <a:pt x="705" y="1"/>
                      <a:pt x="705" y="2"/>
                      <a:pt x="705" y="3"/>
                    </a:cubicBezTo>
                    <a:cubicBezTo>
                      <a:pt x="701" y="3"/>
                      <a:pt x="697" y="3"/>
                      <a:pt x="692" y="3"/>
                    </a:cubicBezTo>
                    <a:cubicBezTo>
                      <a:pt x="692" y="2"/>
                      <a:pt x="692" y="1"/>
                      <a:pt x="692" y="0"/>
                    </a:cubicBezTo>
                    <a:close/>
                    <a:moveTo>
                      <a:pt x="692" y="45"/>
                    </a:moveTo>
                    <a:cubicBezTo>
                      <a:pt x="697" y="45"/>
                      <a:pt x="701" y="45"/>
                      <a:pt x="705" y="45"/>
                    </a:cubicBezTo>
                    <a:cubicBezTo>
                      <a:pt x="705" y="46"/>
                      <a:pt x="705" y="47"/>
                      <a:pt x="705" y="48"/>
                    </a:cubicBezTo>
                    <a:cubicBezTo>
                      <a:pt x="701" y="48"/>
                      <a:pt x="697" y="48"/>
                      <a:pt x="692" y="48"/>
                    </a:cubicBezTo>
                    <a:cubicBezTo>
                      <a:pt x="692" y="47"/>
                      <a:pt x="692" y="46"/>
                      <a:pt x="692" y="45"/>
                    </a:cubicBezTo>
                    <a:close/>
                    <a:moveTo>
                      <a:pt x="692" y="91"/>
                    </a:moveTo>
                    <a:cubicBezTo>
                      <a:pt x="697" y="91"/>
                      <a:pt x="701" y="91"/>
                      <a:pt x="705" y="91"/>
                    </a:cubicBezTo>
                    <a:cubicBezTo>
                      <a:pt x="705" y="92"/>
                      <a:pt x="705" y="92"/>
                      <a:pt x="705" y="93"/>
                    </a:cubicBezTo>
                    <a:cubicBezTo>
                      <a:pt x="701" y="93"/>
                      <a:pt x="697" y="93"/>
                      <a:pt x="692" y="93"/>
                    </a:cubicBezTo>
                    <a:cubicBezTo>
                      <a:pt x="692" y="92"/>
                      <a:pt x="692" y="92"/>
                      <a:pt x="692" y="91"/>
                    </a:cubicBezTo>
                    <a:close/>
                    <a:moveTo>
                      <a:pt x="692" y="136"/>
                    </a:moveTo>
                    <a:cubicBezTo>
                      <a:pt x="697" y="136"/>
                      <a:pt x="701" y="136"/>
                      <a:pt x="705" y="136"/>
                    </a:cubicBezTo>
                    <a:cubicBezTo>
                      <a:pt x="705" y="137"/>
                      <a:pt x="705" y="138"/>
                      <a:pt x="705" y="139"/>
                    </a:cubicBezTo>
                    <a:cubicBezTo>
                      <a:pt x="701" y="139"/>
                      <a:pt x="697" y="139"/>
                      <a:pt x="692" y="139"/>
                    </a:cubicBezTo>
                    <a:cubicBezTo>
                      <a:pt x="692" y="138"/>
                      <a:pt x="692" y="137"/>
                      <a:pt x="692" y="136"/>
                    </a:cubicBezTo>
                    <a:close/>
                    <a:moveTo>
                      <a:pt x="692" y="181"/>
                    </a:moveTo>
                    <a:cubicBezTo>
                      <a:pt x="697" y="181"/>
                      <a:pt x="701" y="181"/>
                      <a:pt x="705" y="181"/>
                    </a:cubicBezTo>
                    <a:cubicBezTo>
                      <a:pt x="705" y="182"/>
                      <a:pt x="705" y="183"/>
                      <a:pt x="705" y="184"/>
                    </a:cubicBezTo>
                    <a:cubicBezTo>
                      <a:pt x="701" y="184"/>
                      <a:pt x="697" y="184"/>
                      <a:pt x="692" y="184"/>
                    </a:cubicBezTo>
                    <a:cubicBezTo>
                      <a:pt x="692" y="183"/>
                      <a:pt x="692" y="182"/>
                      <a:pt x="692" y="181"/>
                    </a:cubicBezTo>
                    <a:close/>
                    <a:moveTo>
                      <a:pt x="692" y="227"/>
                    </a:moveTo>
                    <a:cubicBezTo>
                      <a:pt x="697" y="227"/>
                      <a:pt x="701" y="227"/>
                      <a:pt x="705" y="227"/>
                    </a:cubicBezTo>
                    <a:cubicBezTo>
                      <a:pt x="705" y="227"/>
                      <a:pt x="705" y="228"/>
                      <a:pt x="705" y="229"/>
                    </a:cubicBezTo>
                    <a:cubicBezTo>
                      <a:pt x="701" y="229"/>
                      <a:pt x="697" y="229"/>
                      <a:pt x="692" y="229"/>
                    </a:cubicBezTo>
                    <a:cubicBezTo>
                      <a:pt x="692" y="228"/>
                      <a:pt x="692" y="227"/>
                      <a:pt x="692" y="227"/>
                    </a:cubicBezTo>
                    <a:close/>
                    <a:moveTo>
                      <a:pt x="692" y="272"/>
                    </a:moveTo>
                    <a:cubicBezTo>
                      <a:pt x="697" y="272"/>
                      <a:pt x="701" y="272"/>
                      <a:pt x="705" y="272"/>
                    </a:cubicBezTo>
                    <a:cubicBezTo>
                      <a:pt x="705" y="273"/>
                      <a:pt x="705" y="274"/>
                      <a:pt x="705" y="274"/>
                    </a:cubicBezTo>
                    <a:cubicBezTo>
                      <a:pt x="701" y="274"/>
                      <a:pt x="697" y="274"/>
                      <a:pt x="692" y="274"/>
                    </a:cubicBezTo>
                    <a:cubicBezTo>
                      <a:pt x="692" y="274"/>
                      <a:pt x="692" y="273"/>
                      <a:pt x="692" y="272"/>
                    </a:cubicBezTo>
                    <a:close/>
                    <a:moveTo>
                      <a:pt x="692" y="317"/>
                    </a:moveTo>
                    <a:cubicBezTo>
                      <a:pt x="697" y="317"/>
                      <a:pt x="701" y="317"/>
                      <a:pt x="705" y="317"/>
                    </a:cubicBezTo>
                    <a:cubicBezTo>
                      <a:pt x="705" y="318"/>
                      <a:pt x="705" y="319"/>
                      <a:pt x="705" y="320"/>
                    </a:cubicBezTo>
                    <a:cubicBezTo>
                      <a:pt x="701" y="320"/>
                      <a:pt x="697" y="320"/>
                      <a:pt x="692" y="320"/>
                    </a:cubicBezTo>
                    <a:cubicBezTo>
                      <a:pt x="692" y="319"/>
                      <a:pt x="692" y="318"/>
                      <a:pt x="692" y="317"/>
                    </a:cubicBezTo>
                    <a:close/>
                    <a:moveTo>
                      <a:pt x="692" y="365"/>
                    </a:moveTo>
                    <a:cubicBezTo>
                      <a:pt x="692" y="364"/>
                      <a:pt x="692" y="363"/>
                      <a:pt x="692" y="362"/>
                    </a:cubicBezTo>
                    <a:cubicBezTo>
                      <a:pt x="697" y="362"/>
                      <a:pt x="701" y="362"/>
                      <a:pt x="705" y="362"/>
                    </a:cubicBezTo>
                    <a:cubicBezTo>
                      <a:pt x="705" y="363"/>
                      <a:pt x="705" y="364"/>
                      <a:pt x="705" y="365"/>
                    </a:cubicBezTo>
                    <a:cubicBezTo>
                      <a:pt x="701" y="365"/>
                      <a:pt x="697" y="365"/>
                      <a:pt x="692" y="365"/>
                    </a:cubicBezTo>
                    <a:close/>
                    <a:moveTo>
                      <a:pt x="692" y="408"/>
                    </a:moveTo>
                    <a:cubicBezTo>
                      <a:pt x="697" y="408"/>
                      <a:pt x="701" y="408"/>
                      <a:pt x="705" y="408"/>
                    </a:cubicBezTo>
                    <a:cubicBezTo>
                      <a:pt x="705" y="409"/>
                      <a:pt x="705" y="409"/>
                      <a:pt x="705" y="410"/>
                    </a:cubicBezTo>
                    <a:cubicBezTo>
                      <a:pt x="701" y="410"/>
                      <a:pt x="697" y="410"/>
                      <a:pt x="692" y="410"/>
                    </a:cubicBezTo>
                    <a:cubicBezTo>
                      <a:pt x="692" y="409"/>
                      <a:pt x="692" y="409"/>
                      <a:pt x="692" y="408"/>
                    </a:cubicBezTo>
                    <a:close/>
                    <a:moveTo>
                      <a:pt x="692" y="453"/>
                    </a:moveTo>
                    <a:cubicBezTo>
                      <a:pt x="697" y="453"/>
                      <a:pt x="701" y="453"/>
                      <a:pt x="705" y="453"/>
                    </a:cubicBezTo>
                    <a:cubicBezTo>
                      <a:pt x="705" y="454"/>
                      <a:pt x="705" y="455"/>
                      <a:pt x="705" y="456"/>
                    </a:cubicBezTo>
                    <a:cubicBezTo>
                      <a:pt x="701" y="456"/>
                      <a:pt x="697" y="456"/>
                      <a:pt x="692" y="456"/>
                    </a:cubicBezTo>
                    <a:cubicBezTo>
                      <a:pt x="692" y="455"/>
                      <a:pt x="692" y="454"/>
                      <a:pt x="692" y="453"/>
                    </a:cubicBezTo>
                    <a:close/>
                    <a:moveTo>
                      <a:pt x="710" y="0"/>
                    </a:moveTo>
                    <a:cubicBezTo>
                      <a:pt x="715" y="0"/>
                      <a:pt x="719" y="0"/>
                      <a:pt x="723" y="0"/>
                    </a:cubicBezTo>
                    <a:cubicBezTo>
                      <a:pt x="723" y="1"/>
                      <a:pt x="723" y="2"/>
                      <a:pt x="723" y="3"/>
                    </a:cubicBezTo>
                    <a:cubicBezTo>
                      <a:pt x="719" y="3"/>
                      <a:pt x="715" y="3"/>
                      <a:pt x="710" y="3"/>
                    </a:cubicBezTo>
                    <a:cubicBezTo>
                      <a:pt x="710" y="2"/>
                      <a:pt x="710" y="1"/>
                      <a:pt x="710" y="0"/>
                    </a:cubicBezTo>
                    <a:close/>
                    <a:moveTo>
                      <a:pt x="710" y="45"/>
                    </a:moveTo>
                    <a:cubicBezTo>
                      <a:pt x="715" y="45"/>
                      <a:pt x="719" y="45"/>
                      <a:pt x="723" y="45"/>
                    </a:cubicBezTo>
                    <a:cubicBezTo>
                      <a:pt x="723" y="46"/>
                      <a:pt x="723" y="47"/>
                      <a:pt x="723" y="48"/>
                    </a:cubicBezTo>
                    <a:cubicBezTo>
                      <a:pt x="719" y="48"/>
                      <a:pt x="715" y="48"/>
                      <a:pt x="710" y="48"/>
                    </a:cubicBezTo>
                    <a:cubicBezTo>
                      <a:pt x="710" y="47"/>
                      <a:pt x="710" y="46"/>
                      <a:pt x="710" y="45"/>
                    </a:cubicBezTo>
                    <a:close/>
                    <a:moveTo>
                      <a:pt x="710" y="91"/>
                    </a:moveTo>
                    <a:cubicBezTo>
                      <a:pt x="715" y="91"/>
                      <a:pt x="719" y="91"/>
                      <a:pt x="723" y="91"/>
                    </a:cubicBezTo>
                    <a:cubicBezTo>
                      <a:pt x="723" y="92"/>
                      <a:pt x="723" y="92"/>
                      <a:pt x="723" y="93"/>
                    </a:cubicBezTo>
                    <a:cubicBezTo>
                      <a:pt x="719" y="93"/>
                      <a:pt x="715" y="93"/>
                      <a:pt x="710" y="93"/>
                    </a:cubicBezTo>
                    <a:cubicBezTo>
                      <a:pt x="710" y="92"/>
                      <a:pt x="710" y="92"/>
                      <a:pt x="710" y="91"/>
                    </a:cubicBezTo>
                    <a:close/>
                    <a:moveTo>
                      <a:pt x="710" y="136"/>
                    </a:moveTo>
                    <a:cubicBezTo>
                      <a:pt x="715" y="136"/>
                      <a:pt x="719" y="136"/>
                      <a:pt x="723" y="136"/>
                    </a:cubicBezTo>
                    <a:cubicBezTo>
                      <a:pt x="723" y="137"/>
                      <a:pt x="723" y="138"/>
                      <a:pt x="723" y="139"/>
                    </a:cubicBezTo>
                    <a:cubicBezTo>
                      <a:pt x="719" y="139"/>
                      <a:pt x="715" y="139"/>
                      <a:pt x="710" y="139"/>
                    </a:cubicBezTo>
                    <a:cubicBezTo>
                      <a:pt x="710" y="138"/>
                      <a:pt x="710" y="137"/>
                      <a:pt x="710" y="136"/>
                    </a:cubicBezTo>
                    <a:close/>
                    <a:moveTo>
                      <a:pt x="710" y="181"/>
                    </a:moveTo>
                    <a:cubicBezTo>
                      <a:pt x="715" y="181"/>
                      <a:pt x="719" y="181"/>
                      <a:pt x="723" y="181"/>
                    </a:cubicBezTo>
                    <a:cubicBezTo>
                      <a:pt x="723" y="182"/>
                      <a:pt x="723" y="183"/>
                      <a:pt x="723" y="184"/>
                    </a:cubicBezTo>
                    <a:cubicBezTo>
                      <a:pt x="719" y="184"/>
                      <a:pt x="715" y="184"/>
                      <a:pt x="710" y="184"/>
                    </a:cubicBezTo>
                    <a:cubicBezTo>
                      <a:pt x="710" y="183"/>
                      <a:pt x="710" y="182"/>
                      <a:pt x="710" y="181"/>
                    </a:cubicBezTo>
                    <a:close/>
                    <a:moveTo>
                      <a:pt x="710" y="227"/>
                    </a:moveTo>
                    <a:cubicBezTo>
                      <a:pt x="715" y="227"/>
                      <a:pt x="719" y="227"/>
                      <a:pt x="723" y="227"/>
                    </a:cubicBezTo>
                    <a:cubicBezTo>
                      <a:pt x="723" y="227"/>
                      <a:pt x="723" y="228"/>
                      <a:pt x="723" y="229"/>
                    </a:cubicBezTo>
                    <a:cubicBezTo>
                      <a:pt x="719" y="229"/>
                      <a:pt x="715" y="229"/>
                      <a:pt x="710" y="229"/>
                    </a:cubicBezTo>
                    <a:cubicBezTo>
                      <a:pt x="710" y="228"/>
                      <a:pt x="710" y="227"/>
                      <a:pt x="710" y="227"/>
                    </a:cubicBezTo>
                    <a:close/>
                    <a:moveTo>
                      <a:pt x="710" y="272"/>
                    </a:moveTo>
                    <a:cubicBezTo>
                      <a:pt x="715" y="272"/>
                      <a:pt x="719" y="272"/>
                      <a:pt x="723" y="272"/>
                    </a:cubicBezTo>
                    <a:cubicBezTo>
                      <a:pt x="723" y="273"/>
                      <a:pt x="723" y="274"/>
                      <a:pt x="723" y="274"/>
                    </a:cubicBezTo>
                    <a:cubicBezTo>
                      <a:pt x="719" y="274"/>
                      <a:pt x="715" y="274"/>
                      <a:pt x="710" y="274"/>
                    </a:cubicBezTo>
                    <a:cubicBezTo>
                      <a:pt x="710" y="274"/>
                      <a:pt x="710" y="273"/>
                      <a:pt x="710" y="272"/>
                    </a:cubicBezTo>
                    <a:close/>
                    <a:moveTo>
                      <a:pt x="710" y="317"/>
                    </a:moveTo>
                    <a:cubicBezTo>
                      <a:pt x="715" y="317"/>
                      <a:pt x="719" y="317"/>
                      <a:pt x="723" y="317"/>
                    </a:cubicBezTo>
                    <a:cubicBezTo>
                      <a:pt x="723" y="318"/>
                      <a:pt x="723" y="319"/>
                      <a:pt x="723" y="320"/>
                    </a:cubicBezTo>
                    <a:cubicBezTo>
                      <a:pt x="719" y="320"/>
                      <a:pt x="715" y="320"/>
                      <a:pt x="710" y="320"/>
                    </a:cubicBezTo>
                    <a:cubicBezTo>
                      <a:pt x="710" y="319"/>
                      <a:pt x="710" y="318"/>
                      <a:pt x="710" y="317"/>
                    </a:cubicBezTo>
                    <a:close/>
                    <a:moveTo>
                      <a:pt x="710" y="365"/>
                    </a:moveTo>
                    <a:cubicBezTo>
                      <a:pt x="710" y="364"/>
                      <a:pt x="710" y="363"/>
                      <a:pt x="710" y="362"/>
                    </a:cubicBezTo>
                    <a:cubicBezTo>
                      <a:pt x="715" y="362"/>
                      <a:pt x="719" y="362"/>
                      <a:pt x="723" y="362"/>
                    </a:cubicBezTo>
                    <a:cubicBezTo>
                      <a:pt x="723" y="363"/>
                      <a:pt x="723" y="364"/>
                      <a:pt x="723" y="365"/>
                    </a:cubicBezTo>
                    <a:cubicBezTo>
                      <a:pt x="719" y="365"/>
                      <a:pt x="715" y="365"/>
                      <a:pt x="710" y="365"/>
                    </a:cubicBezTo>
                    <a:close/>
                    <a:moveTo>
                      <a:pt x="710" y="408"/>
                    </a:moveTo>
                    <a:cubicBezTo>
                      <a:pt x="715" y="408"/>
                      <a:pt x="719" y="408"/>
                      <a:pt x="723" y="408"/>
                    </a:cubicBezTo>
                    <a:cubicBezTo>
                      <a:pt x="723" y="409"/>
                      <a:pt x="723" y="409"/>
                      <a:pt x="723" y="410"/>
                    </a:cubicBezTo>
                    <a:cubicBezTo>
                      <a:pt x="719" y="410"/>
                      <a:pt x="715" y="410"/>
                      <a:pt x="710" y="410"/>
                    </a:cubicBezTo>
                    <a:cubicBezTo>
                      <a:pt x="710" y="409"/>
                      <a:pt x="710" y="409"/>
                      <a:pt x="710" y="408"/>
                    </a:cubicBezTo>
                    <a:close/>
                    <a:moveTo>
                      <a:pt x="710" y="453"/>
                    </a:moveTo>
                    <a:cubicBezTo>
                      <a:pt x="715" y="453"/>
                      <a:pt x="719" y="453"/>
                      <a:pt x="723" y="453"/>
                    </a:cubicBezTo>
                    <a:cubicBezTo>
                      <a:pt x="723" y="454"/>
                      <a:pt x="723" y="455"/>
                      <a:pt x="723" y="456"/>
                    </a:cubicBezTo>
                    <a:cubicBezTo>
                      <a:pt x="719" y="456"/>
                      <a:pt x="715" y="456"/>
                      <a:pt x="710" y="456"/>
                    </a:cubicBezTo>
                    <a:cubicBezTo>
                      <a:pt x="710" y="455"/>
                      <a:pt x="710" y="454"/>
                      <a:pt x="710" y="453"/>
                    </a:cubicBezTo>
                    <a:close/>
                    <a:moveTo>
                      <a:pt x="729" y="0"/>
                    </a:moveTo>
                    <a:cubicBezTo>
                      <a:pt x="733" y="0"/>
                      <a:pt x="737" y="0"/>
                      <a:pt x="742" y="0"/>
                    </a:cubicBezTo>
                    <a:cubicBezTo>
                      <a:pt x="742" y="1"/>
                      <a:pt x="742" y="2"/>
                      <a:pt x="742" y="3"/>
                    </a:cubicBezTo>
                    <a:cubicBezTo>
                      <a:pt x="737" y="3"/>
                      <a:pt x="733" y="3"/>
                      <a:pt x="729" y="3"/>
                    </a:cubicBezTo>
                    <a:cubicBezTo>
                      <a:pt x="729" y="2"/>
                      <a:pt x="729" y="1"/>
                      <a:pt x="729" y="0"/>
                    </a:cubicBezTo>
                    <a:close/>
                    <a:moveTo>
                      <a:pt x="729" y="45"/>
                    </a:moveTo>
                    <a:cubicBezTo>
                      <a:pt x="733" y="45"/>
                      <a:pt x="737" y="45"/>
                      <a:pt x="742" y="45"/>
                    </a:cubicBezTo>
                    <a:cubicBezTo>
                      <a:pt x="742" y="46"/>
                      <a:pt x="742" y="47"/>
                      <a:pt x="742" y="48"/>
                    </a:cubicBezTo>
                    <a:cubicBezTo>
                      <a:pt x="737" y="48"/>
                      <a:pt x="733" y="48"/>
                      <a:pt x="729" y="48"/>
                    </a:cubicBezTo>
                    <a:cubicBezTo>
                      <a:pt x="729" y="47"/>
                      <a:pt x="729" y="46"/>
                      <a:pt x="729" y="45"/>
                    </a:cubicBezTo>
                    <a:close/>
                    <a:moveTo>
                      <a:pt x="729" y="91"/>
                    </a:moveTo>
                    <a:cubicBezTo>
                      <a:pt x="733" y="91"/>
                      <a:pt x="737" y="91"/>
                      <a:pt x="742" y="91"/>
                    </a:cubicBezTo>
                    <a:cubicBezTo>
                      <a:pt x="742" y="92"/>
                      <a:pt x="742" y="92"/>
                      <a:pt x="742" y="93"/>
                    </a:cubicBezTo>
                    <a:cubicBezTo>
                      <a:pt x="737" y="93"/>
                      <a:pt x="733" y="93"/>
                      <a:pt x="729" y="93"/>
                    </a:cubicBezTo>
                    <a:cubicBezTo>
                      <a:pt x="729" y="92"/>
                      <a:pt x="729" y="92"/>
                      <a:pt x="729" y="91"/>
                    </a:cubicBezTo>
                    <a:close/>
                    <a:moveTo>
                      <a:pt x="729" y="136"/>
                    </a:moveTo>
                    <a:cubicBezTo>
                      <a:pt x="733" y="136"/>
                      <a:pt x="737" y="136"/>
                      <a:pt x="742" y="136"/>
                    </a:cubicBezTo>
                    <a:cubicBezTo>
                      <a:pt x="742" y="137"/>
                      <a:pt x="742" y="138"/>
                      <a:pt x="742" y="139"/>
                    </a:cubicBezTo>
                    <a:cubicBezTo>
                      <a:pt x="737" y="139"/>
                      <a:pt x="733" y="139"/>
                      <a:pt x="729" y="139"/>
                    </a:cubicBezTo>
                    <a:cubicBezTo>
                      <a:pt x="729" y="138"/>
                      <a:pt x="729" y="137"/>
                      <a:pt x="729" y="136"/>
                    </a:cubicBezTo>
                    <a:close/>
                    <a:moveTo>
                      <a:pt x="729" y="181"/>
                    </a:moveTo>
                    <a:cubicBezTo>
                      <a:pt x="733" y="181"/>
                      <a:pt x="737" y="181"/>
                      <a:pt x="742" y="181"/>
                    </a:cubicBezTo>
                    <a:cubicBezTo>
                      <a:pt x="742" y="182"/>
                      <a:pt x="742" y="183"/>
                      <a:pt x="742" y="184"/>
                    </a:cubicBezTo>
                    <a:cubicBezTo>
                      <a:pt x="737" y="184"/>
                      <a:pt x="733" y="184"/>
                      <a:pt x="729" y="184"/>
                    </a:cubicBezTo>
                    <a:cubicBezTo>
                      <a:pt x="729" y="183"/>
                      <a:pt x="729" y="182"/>
                      <a:pt x="729" y="181"/>
                    </a:cubicBezTo>
                    <a:close/>
                    <a:moveTo>
                      <a:pt x="729" y="227"/>
                    </a:moveTo>
                    <a:cubicBezTo>
                      <a:pt x="733" y="227"/>
                      <a:pt x="737" y="227"/>
                      <a:pt x="742" y="227"/>
                    </a:cubicBezTo>
                    <a:cubicBezTo>
                      <a:pt x="742" y="227"/>
                      <a:pt x="742" y="228"/>
                      <a:pt x="742" y="229"/>
                    </a:cubicBezTo>
                    <a:cubicBezTo>
                      <a:pt x="737" y="229"/>
                      <a:pt x="733" y="229"/>
                      <a:pt x="729" y="229"/>
                    </a:cubicBezTo>
                    <a:cubicBezTo>
                      <a:pt x="729" y="228"/>
                      <a:pt x="729" y="227"/>
                      <a:pt x="729" y="227"/>
                    </a:cubicBezTo>
                    <a:close/>
                    <a:moveTo>
                      <a:pt x="729" y="272"/>
                    </a:moveTo>
                    <a:cubicBezTo>
                      <a:pt x="733" y="272"/>
                      <a:pt x="737" y="272"/>
                      <a:pt x="742" y="272"/>
                    </a:cubicBezTo>
                    <a:cubicBezTo>
                      <a:pt x="742" y="273"/>
                      <a:pt x="742" y="274"/>
                      <a:pt x="742" y="274"/>
                    </a:cubicBezTo>
                    <a:cubicBezTo>
                      <a:pt x="737" y="274"/>
                      <a:pt x="733" y="274"/>
                      <a:pt x="729" y="274"/>
                    </a:cubicBezTo>
                    <a:cubicBezTo>
                      <a:pt x="729" y="274"/>
                      <a:pt x="729" y="273"/>
                      <a:pt x="729" y="272"/>
                    </a:cubicBezTo>
                    <a:close/>
                    <a:moveTo>
                      <a:pt x="729" y="317"/>
                    </a:moveTo>
                    <a:cubicBezTo>
                      <a:pt x="733" y="317"/>
                      <a:pt x="737" y="317"/>
                      <a:pt x="742" y="317"/>
                    </a:cubicBezTo>
                    <a:cubicBezTo>
                      <a:pt x="742" y="318"/>
                      <a:pt x="742" y="319"/>
                      <a:pt x="742" y="320"/>
                    </a:cubicBezTo>
                    <a:cubicBezTo>
                      <a:pt x="737" y="320"/>
                      <a:pt x="733" y="320"/>
                      <a:pt x="729" y="320"/>
                    </a:cubicBezTo>
                    <a:cubicBezTo>
                      <a:pt x="729" y="319"/>
                      <a:pt x="729" y="318"/>
                      <a:pt x="729" y="317"/>
                    </a:cubicBezTo>
                    <a:close/>
                    <a:moveTo>
                      <a:pt x="729" y="365"/>
                    </a:moveTo>
                    <a:cubicBezTo>
                      <a:pt x="729" y="364"/>
                      <a:pt x="729" y="363"/>
                      <a:pt x="729" y="362"/>
                    </a:cubicBezTo>
                    <a:cubicBezTo>
                      <a:pt x="733" y="362"/>
                      <a:pt x="737" y="362"/>
                      <a:pt x="742" y="362"/>
                    </a:cubicBezTo>
                    <a:cubicBezTo>
                      <a:pt x="742" y="363"/>
                      <a:pt x="742" y="364"/>
                      <a:pt x="742" y="365"/>
                    </a:cubicBezTo>
                    <a:cubicBezTo>
                      <a:pt x="737" y="365"/>
                      <a:pt x="733" y="365"/>
                      <a:pt x="729" y="365"/>
                    </a:cubicBezTo>
                    <a:close/>
                    <a:moveTo>
                      <a:pt x="729" y="408"/>
                    </a:moveTo>
                    <a:cubicBezTo>
                      <a:pt x="733" y="408"/>
                      <a:pt x="737" y="408"/>
                      <a:pt x="742" y="408"/>
                    </a:cubicBezTo>
                    <a:cubicBezTo>
                      <a:pt x="742" y="409"/>
                      <a:pt x="742" y="409"/>
                      <a:pt x="742" y="410"/>
                    </a:cubicBezTo>
                    <a:cubicBezTo>
                      <a:pt x="737" y="410"/>
                      <a:pt x="733" y="410"/>
                      <a:pt x="729" y="410"/>
                    </a:cubicBezTo>
                    <a:cubicBezTo>
                      <a:pt x="729" y="409"/>
                      <a:pt x="729" y="409"/>
                      <a:pt x="729" y="408"/>
                    </a:cubicBezTo>
                    <a:close/>
                    <a:moveTo>
                      <a:pt x="729" y="453"/>
                    </a:moveTo>
                    <a:cubicBezTo>
                      <a:pt x="733" y="453"/>
                      <a:pt x="737" y="453"/>
                      <a:pt x="742" y="453"/>
                    </a:cubicBezTo>
                    <a:cubicBezTo>
                      <a:pt x="742" y="454"/>
                      <a:pt x="742" y="455"/>
                      <a:pt x="742" y="456"/>
                    </a:cubicBezTo>
                    <a:cubicBezTo>
                      <a:pt x="737" y="456"/>
                      <a:pt x="733" y="456"/>
                      <a:pt x="729" y="456"/>
                    </a:cubicBezTo>
                    <a:cubicBezTo>
                      <a:pt x="729" y="455"/>
                      <a:pt x="729" y="454"/>
                      <a:pt x="729" y="453"/>
                    </a:cubicBezTo>
                    <a:close/>
                    <a:moveTo>
                      <a:pt x="747" y="0"/>
                    </a:moveTo>
                    <a:cubicBezTo>
                      <a:pt x="751" y="0"/>
                      <a:pt x="756" y="0"/>
                      <a:pt x="760" y="0"/>
                    </a:cubicBezTo>
                    <a:cubicBezTo>
                      <a:pt x="760" y="1"/>
                      <a:pt x="760" y="2"/>
                      <a:pt x="760" y="3"/>
                    </a:cubicBezTo>
                    <a:cubicBezTo>
                      <a:pt x="756" y="3"/>
                      <a:pt x="751" y="3"/>
                      <a:pt x="747" y="3"/>
                    </a:cubicBezTo>
                    <a:cubicBezTo>
                      <a:pt x="747" y="2"/>
                      <a:pt x="747" y="1"/>
                      <a:pt x="747" y="0"/>
                    </a:cubicBezTo>
                    <a:close/>
                    <a:moveTo>
                      <a:pt x="747" y="45"/>
                    </a:moveTo>
                    <a:cubicBezTo>
                      <a:pt x="751" y="45"/>
                      <a:pt x="756" y="45"/>
                      <a:pt x="760" y="45"/>
                    </a:cubicBezTo>
                    <a:cubicBezTo>
                      <a:pt x="760" y="46"/>
                      <a:pt x="760" y="47"/>
                      <a:pt x="760" y="48"/>
                    </a:cubicBezTo>
                    <a:cubicBezTo>
                      <a:pt x="756" y="48"/>
                      <a:pt x="751" y="48"/>
                      <a:pt x="747" y="48"/>
                    </a:cubicBezTo>
                    <a:cubicBezTo>
                      <a:pt x="747" y="47"/>
                      <a:pt x="747" y="46"/>
                      <a:pt x="747" y="45"/>
                    </a:cubicBezTo>
                    <a:close/>
                    <a:moveTo>
                      <a:pt x="747" y="91"/>
                    </a:moveTo>
                    <a:cubicBezTo>
                      <a:pt x="751" y="91"/>
                      <a:pt x="756" y="91"/>
                      <a:pt x="760" y="91"/>
                    </a:cubicBezTo>
                    <a:cubicBezTo>
                      <a:pt x="760" y="92"/>
                      <a:pt x="760" y="92"/>
                      <a:pt x="760" y="93"/>
                    </a:cubicBezTo>
                    <a:cubicBezTo>
                      <a:pt x="756" y="93"/>
                      <a:pt x="751" y="93"/>
                      <a:pt x="747" y="93"/>
                    </a:cubicBezTo>
                    <a:cubicBezTo>
                      <a:pt x="747" y="92"/>
                      <a:pt x="747" y="92"/>
                      <a:pt x="747" y="91"/>
                    </a:cubicBezTo>
                    <a:close/>
                    <a:moveTo>
                      <a:pt x="747" y="136"/>
                    </a:moveTo>
                    <a:cubicBezTo>
                      <a:pt x="751" y="136"/>
                      <a:pt x="756" y="136"/>
                      <a:pt x="760" y="136"/>
                    </a:cubicBezTo>
                    <a:cubicBezTo>
                      <a:pt x="760" y="137"/>
                      <a:pt x="760" y="138"/>
                      <a:pt x="760" y="139"/>
                    </a:cubicBezTo>
                    <a:cubicBezTo>
                      <a:pt x="756" y="139"/>
                      <a:pt x="751" y="139"/>
                      <a:pt x="747" y="139"/>
                    </a:cubicBezTo>
                    <a:cubicBezTo>
                      <a:pt x="747" y="138"/>
                      <a:pt x="747" y="137"/>
                      <a:pt x="747" y="136"/>
                    </a:cubicBezTo>
                    <a:close/>
                    <a:moveTo>
                      <a:pt x="747" y="181"/>
                    </a:moveTo>
                    <a:cubicBezTo>
                      <a:pt x="751" y="181"/>
                      <a:pt x="756" y="181"/>
                      <a:pt x="760" y="181"/>
                    </a:cubicBezTo>
                    <a:cubicBezTo>
                      <a:pt x="760" y="182"/>
                      <a:pt x="760" y="183"/>
                      <a:pt x="760" y="184"/>
                    </a:cubicBezTo>
                    <a:cubicBezTo>
                      <a:pt x="756" y="184"/>
                      <a:pt x="751" y="184"/>
                      <a:pt x="747" y="184"/>
                    </a:cubicBezTo>
                    <a:cubicBezTo>
                      <a:pt x="747" y="183"/>
                      <a:pt x="747" y="182"/>
                      <a:pt x="747" y="181"/>
                    </a:cubicBezTo>
                    <a:close/>
                    <a:moveTo>
                      <a:pt x="747" y="227"/>
                    </a:moveTo>
                    <a:cubicBezTo>
                      <a:pt x="751" y="227"/>
                      <a:pt x="756" y="227"/>
                      <a:pt x="760" y="227"/>
                    </a:cubicBezTo>
                    <a:cubicBezTo>
                      <a:pt x="760" y="227"/>
                      <a:pt x="760" y="228"/>
                      <a:pt x="760" y="229"/>
                    </a:cubicBezTo>
                    <a:cubicBezTo>
                      <a:pt x="756" y="229"/>
                      <a:pt x="751" y="229"/>
                      <a:pt x="747" y="229"/>
                    </a:cubicBezTo>
                    <a:cubicBezTo>
                      <a:pt x="747" y="228"/>
                      <a:pt x="747" y="227"/>
                      <a:pt x="747" y="227"/>
                    </a:cubicBezTo>
                    <a:close/>
                    <a:moveTo>
                      <a:pt x="747" y="272"/>
                    </a:moveTo>
                    <a:cubicBezTo>
                      <a:pt x="751" y="272"/>
                      <a:pt x="756" y="272"/>
                      <a:pt x="760" y="272"/>
                    </a:cubicBezTo>
                    <a:cubicBezTo>
                      <a:pt x="760" y="273"/>
                      <a:pt x="760" y="274"/>
                      <a:pt x="760" y="274"/>
                    </a:cubicBezTo>
                    <a:cubicBezTo>
                      <a:pt x="756" y="274"/>
                      <a:pt x="751" y="274"/>
                      <a:pt x="747" y="274"/>
                    </a:cubicBezTo>
                    <a:cubicBezTo>
                      <a:pt x="747" y="274"/>
                      <a:pt x="747" y="273"/>
                      <a:pt x="747" y="272"/>
                    </a:cubicBezTo>
                    <a:close/>
                    <a:moveTo>
                      <a:pt x="747" y="317"/>
                    </a:moveTo>
                    <a:cubicBezTo>
                      <a:pt x="751" y="317"/>
                      <a:pt x="756" y="317"/>
                      <a:pt x="760" y="317"/>
                    </a:cubicBezTo>
                    <a:cubicBezTo>
                      <a:pt x="760" y="318"/>
                      <a:pt x="760" y="319"/>
                      <a:pt x="760" y="320"/>
                    </a:cubicBezTo>
                    <a:cubicBezTo>
                      <a:pt x="756" y="320"/>
                      <a:pt x="751" y="320"/>
                      <a:pt x="747" y="320"/>
                    </a:cubicBezTo>
                    <a:cubicBezTo>
                      <a:pt x="747" y="319"/>
                      <a:pt x="747" y="318"/>
                      <a:pt x="747" y="317"/>
                    </a:cubicBezTo>
                    <a:close/>
                    <a:moveTo>
                      <a:pt x="747" y="365"/>
                    </a:moveTo>
                    <a:cubicBezTo>
                      <a:pt x="747" y="364"/>
                      <a:pt x="747" y="363"/>
                      <a:pt x="747" y="362"/>
                    </a:cubicBezTo>
                    <a:cubicBezTo>
                      <a:pt x="751" y="362"/>
                      <a:pt x="756" y="362"/>
                      <a:pt x="760" y="362"/>
                    </a:cubicBezTo>
                    <a:cubicBezTo>
                      <a:pt x="760" y="363"/>
                      <a:pt x="760" y="364"/>
                      <a:pt x="760" y="365"/>
                    </a:cubicBezTo>
                    <a:cubicBezTo>
                      <a:pt x="756" y="365"/>
                      <a:pt x="751" y="365"/>
                      <a:pt x="747" y="365"/>
                    </a:cubicBezTo>
                    <a:close/>
                    <a:moveTo>
                      <a:pt x="747" y="408"/>
                    </a:moveTo>
                    <a:cubicBezTo>
                      <a:pt x="751" y="408"/>
                      <a:pt x="756" y="408"/>
                      <a:pt x="760" y="408"/>
                    </a:cubicBezTo>
                    <a:cubicBezTo>
                      <a:pt x="760" y="409"/>
                      <a:pt x="760" y="409"/>
                      <a:pt x="760" y="410"/>
                    </a:cubicBezTo>
                    <a:cubicBezTo>
                      <a:pt x="756" y="410"/>
                      <a:pt x="751" y="410"/>
                      <a:pt x="747" y="410"/>
                    </a:cubicBezTo>
                    <a:cubicBezTo>
                      <a:pt x="747" y="409"/>
                      <a:pt x="747" y="409"/>
                      <a:pt x="747" y="408"/>
                    </a:cubicBezTo>
                    <a:close/>
                    <a:moveTo>
                      <a:pt x="747" y="453"/>
                    </a:moveTo>
                    <a:cubicBezTo>
                      <a:pt x="751" y="453"/>
                      <a:pt x="756" y="453"/>
                      <a:pt x="760" y="453"/>
                    </a:cubicBezTo>
                    <a:cubicBezTo>
                      <a:pt x="760" y="454"/>
                      <a:pt x="760" y="455"/>
                      <a:pt x="760" y="456"/>
                    </a:cubicBezTo>
                    <a:cubicBezTo>
                      <a:pt x="756" y="456"/>
                      <a:pt x="751" y="456"/>
                      <a:pt x="747" y="456"/>
                    </a:cubicBezTo>
                    <a:cubicBezTo>
                      <a:pt x="747" y="455"/>
                      <a:pt x="747" y="454"/>
                      <a:pt x="747" y="453"/>
                    </a:cubicBezTo>
                    <a:close/>
                    <a:moveTo>
                      <a:pt x="765" y="0"/>
                    </a:moveTo>
                    <a:cubicBezTo>
                      <a:pt x="769" y="0"/>
                      <a:pt x="774" y="0"/>
                      <a:pt x="778" y="0"/>
                    </a:cubicBezTo>
                    <a:cubicBezTo>
                      <a:pt x="778" y="1"/>
                      <a:pt x="778" y="2"/>
                      <a:pt x="778" y="3"/>
                    </a:cubicBezTo>
                    <a:cubicBezTo>
                      <a:pt x="774" y="3"/>
                      <a:pt x="769" y="3"/>
                      <a:pt x="765" y="3"/>
                    </a:cubicBezTo>
                    <a:cubicBezTo>
                      <a:pt x="765" y="2"/>
                      <a:pt x="765" y="1"/>
                      <a:pt x="765" y="0"/>
                    </a:cubicBezTo>
                    <a:close/>
                    <a:moveTo>
                      <a:pt x="765" y="45"/>
                    </a:moveTo>
                    <a:cubicBezTo>
                      <a:pt x="769" y="45"/>
                      <a:pt x="774" y="45"/>
                      <a:pt x="778" y="45"/>
                    </a:cubicBezTo>
                    <a:cubicBezTo>
                      <a:pt x="778" y="46"/>
                      <a:pt x="778" y="47"/>
                      <a:pt x="778" y="48"/>
                    </a:cubicBezTo>
                    <a:cubicBezTo>
                      <a:pt x="774" y="48"/>
                      <a:pt x="769" y="48"/>
                      <a:pt x="765" y="48"/>
                    </a:cubicBezTo>
                    <a:cubicBezTo>
                      <a:pt x="765" y="47"/>
                      <a:pt x="765" y="46"/>
                      <a:pt x="765" y="45"/>
                    </a:cubicBezTo>
                    <a:close/>
                    <a:moveTo>
                      <a:pt x="765" y="91"/>
                    </a:moveTo>
                    <a:cubicBezTo>
                      <a:pt x="769" y="91"/>
                      <a:pt x="774" y="91"/>
                      <a:pt x="778" y="91"/>
                    </a:cubicBezTo>
                    <a:cubicBezTo>
                      <a:pt x="778" y="92"/>
                      <a:pt x="778" y="92"/>
                      <a:pt x="778" y="93"/>
                    </a:cubicBezTo>
                    <a:cubicBezTo>
                      <a:pt x="774" y="93"/>
                      <a:pt x="769" y="93"/>
                      <a:pt x="765" y="93"/>
                    </a:cubicBezTo>
                    <a:cubicBezTo>
                      <a:pt x="765" y="92"/>
                      <a:pt x="765" y="92"/>
                      <a:pt x="765" y="91"/>
                    </a:cubicBezTo>
                    <a:close/>
                    <a:moveTo>
                      <a:pt x="765" y="136"/>
                    </a:moveTo>
                    <a:cubicBezTo>
                      <a:pt x="769" y="136"/>
                      <a:pt x="774" y="136"/>
                      <a:pt x="778" y="136"/>
                    </a:cubicBezTo>
                    <a:cubicBezTo>
                      <a:pt x="778" y="137"/>
                      <a:pt x="778" y="138"/>
                      <a:pt x="778" y="139"/>
                    </a:cubicBezTo>
                    <a:cubicBezTo>
                      <a:pt x="774" y="139"/>
                      <a:pt x="769" y="139"/>
                      <a:pt x="765" y="139"/>
                    </a:cubicBezTo>
                    <a:cubicBezTo>
                      <a:pt x="765" y="138"/>
                      <a:pt x="765" y="137"/>
                      <a:pt x="765" y="136"/>
                    </a:cubicBezTo>
                    <a:close/>
                    <a:moveTo>
                      <a:pt x="765" y="181"/>
                    </a:moveTo>
                    <a:cubicBezTo>
                      <a:pt x="769" y="181"/>
                      <a:pt x="774" y="181"/>
                      <a:pt x="778" y="181"/>
                    </a:cubicBezTo>
                    <a:cubicBezTo>
                      <a:pt x="778" y="182"/>
                      <a:pt x="778" y="183"/>
                      <a:pt x="778" y="184"/>
                    </a:cubicBezTo>
                    <a:cubicBezTo>
                      <a:pt x="774" y="184"/>
                      <a:pt x="769" y="184"/>
                      <a:pt x="765" y="184"/>
                    </a:cubicBezTo>
                    <a:cubicBezTo>
                      <a:pt x="765" y="183"/>
                      <a:pt x="765" y="182"/>
                      <a:pt x="765" y="181"/>
                    </a:cubicBezTo>
                    <a:close/>
                    <a:moveTo>
                      <a:pt x="765" y="227"/>
                    </a:moveTo>
                    <a:cubicBezTo>
                      <a:pt x="769" y="227"/>
                      <a:pt x="774" y="227"/>
                      <a:pt x="778" y="227"/>
                    </a:cubicBezTo>
                    <a:cubicBezTo>
                      <a:pt x="778" y="227"/>
                      <a:pt x="778" y="228"/>
                      <a:pt x="778" y="229"/>
                    </a:cubicBezTo>
                    <a:cubicBezTo>
                      <a:pt x="774" y="229"/>
                      <a:pt x="769" y="229"/>
                      <a:pt x="765" y="229"/>
                    </a:cubicBezTo>
                    <a:cubicBezTo>
                      <a:pt x="765" y="228"/>
                      <a:pt x="765" y="227"/>
                      <a:pt x="765" y="227"/>
                    </a:cubicBezTo>
                    <a:close/>
                    <a:moveTo>
                      <a:pt x="765" y="272"/>
                    </a:moveTo>
                    <a:cubicBezTo>
                      <a:pt x="769" y="272"/>
                      <a:pt x="774" y="272"/>
                      <a:pt x="778" y="272"/>
                    </a:cubicBezTo>
                    <a:cubicBezTo>
                      <a:pt x="778" y="273"/>
                      <a:pt x="778" y="274"/>
                      <a:pt x="778" y="274"/>
                    </a:cubicBezTo>
                    <a:cubicBezTo>
                      <a:pt x="774" y="274"/>
                      <a:pt x="769" y="274"/>
                      <a:pt x="765" y="274"/>
                    </a:cubicBezTo>
                    <a:cubicBezTo>
                      <a:pt x="765" y="274"/>
                      <a:pt x="765" y="273"/>
                      <a:pt x="765" y="272"/>
                    </a:cubicBezTo>
                    <a:close/>
                    <a:moveTo>
                      <a:pt x="765" y="317"/>
                    </a:moveTo>
                    <a:cubicBezTo>
                      <a:pt x="769" y="317"/>
                      <a:pt x="774" y="317"/>
                      <a:pt x="778" y="317"/>
                    </a:cubicBezTo>
                    <a:cubicBezTo>
                      <a:pt x="778" y="318"/>
                      <a:pt x="778" y="319"/>
                      <a:pt x="778" y="320"/>
                    </a:cubicBezTo>
                    <a:cubicBezTo>
                      <a:pt x="774" y="320"/>
                      <a:pt x="769" y="320"/>
                      <a:pt x="765" y="320"/>
                    </a:cubicBezTo>
                    <a:cubicBezTo>
                      <a:pt x="765" y="319"/>
                      <a:pt x="765" y="318"/>
                      <a:pt x="765" y="317"/>
                    </a:cubicBezTo>
                    <a:close/>
                    <a:moveTo>
                      <a:pt x="765" y="365"/>
                    </a:moveTo>
                    <a:cubicBezTo>
                      <a:pt x="765" y="364"/>
                      <a:pt x="765" y="363"/>
                      <a:pt x="765" y="362"/>
                    </a:cubicBezTo>
                    <a:cubicBezTo>
                      <a:pt x="769" y="362"/>
                      <a:pt x="774" y="362"/>
                      <a:pt x="778" y="362"/>
                    </a:cubicBezTo>
                    <a:cubicBezTo>
                      <a:pt x="778" y="363"/>
                      <a:pt x="778" y="364"/>
                      <a:pt x="778" y="365"/>
                    </a:cubicBezTo>
                    <a:cubicBezTo>
                      <a:pt x="774" y="365"/>
                      <a:pt x="769" y="365"/>
                      <a:pt x="765" y="365"/>
                    </a:cubicBezTo>
                    <a:close/>
                    <a:moveTo>
                      <a:pt x="765" y="408"/>
                    </a:moveTo>
                    <a:cubicBezTo>
                      <a:pt x="769" y="408"/>
                      <a:pt x="774" y="408"/>
                      <a:pt x="778" y="408"/>
                    </a:cubicBezTo>
                    <a:cubicBezTo>
                      <a:pt x="778" y="409"/>
                      <a:pt x="778" y="409"/>
                      <a:pt x="778" y="410"/>
                    </a:cubicBezTo>
                    <a:cubicBezTo>
                      <a:pt x="774" y="410"/>
                      <a:pt x="769" y="410"/>
                      <a:pt x="765" y="410"/>
                    </a:cubicBezTo>
                    <a:cubicBezTo>
                      <a:pt x="765" y="409"/>
                      <a:pt x="765" y="409"/>
                      <a:pt x="765" y="408"/>
                    </a:cubicBezTo>
                    <a:close/>
                    <a:moveTo>
                      <a:pt x="765" y="453"/>
                    </a:moveTo>
                    <a:cubicBezTo>
                      <a:pt x="769" y="453"/>
                      <a:pt x="774" y="453"/>
                      <a:pt x="778" y="453"/>
                    </a:cubicBezTo>
                    <a:cubicBezTo>
                      <a:pt x="778" y="454"/>
                      <a:pt x="778" y="455"/>
                      <a:pt x="778" y="456"/>
                    </a:cubicBezTo>
                    <a:cubicBezTo>
                      <a:pt x="774" y="456"/>
                      <a:pt x="769" y="456"/>
                      <a:pt x="765" y="456"/>
                    </a:cubicBezTo>
                    <a:cubicBezTo>
                      <a:pt x="765" y="455"/>
                      <a:pt x="765" y="454"/>
                      <a:pt x="765" y="453"/>
                    </a:cubicBezTo>
                    <a:close/>
                    <a:moveTo>
                      <a:pt x="783" y="0"/>
                    </a:moveTo>
                    <a:cubicBezTo>
                      <a:pt x="788" y="0"/>
                      <a:pt x="792" y="0"/>
                      <a:pt x="796" y="0"/>
                    </a:cubicBezTo>
                    <a:cubicBezTo>
                      <a:pt x="796" y="1"/>
                      <a:pt x="796" y="2"/>
                      <a:pt x="796" y="3"/>
                    </a:cubicBezTo>
                    <a:cubicBezTo>
                      <a:pt x="792" y="3"/>
                      <a:pt x="788" y="3"/>
                      <a:pt x="783" y="3"/>
                    </a:cubicBezTo>
                    <a:cubicBezTo>
                      <a:pt x="783" y="2"/>
                      <a:pt x="783" y="1"/>
                      <a:pt x="783" y="0"/>
                    </a:cubicBezTo>
                    <a:close/>
                    <a:moveTo>
                      <a:pt x="783" y="45"/>
                    </a:moveTo>
                    <a:cubicBezTo>
                      <a:pt x="788" y="45"/>
                      <a:pt x="792" y="45"/>
                      <a:pt x="796" y="45"/>
                    </a:cubicBezTo>
                    <a:cubicBezTo>
                      <a:pt x="796" y="46"/>
                      <a:pt x="796" y="47"/>
                      <a:pt x="796" y="48"/>
                    </a:cubicBezTo>
                    <a:cubicBezTo>
                      <a:pt x="792" y="48"/>
                      <a:pt x="788" y="48"/>
                      <a:pt x="783" y="48"/>
                    </a:cubicBezTo>
                    <a:cubicBezTo>
                      <a:pt x="783" y="47"/>
                      <a:pt x="783" y="46"/>
                      <a:pt x="783" y="45"/>
                    </a:cubicBezTo>
                    <a:close/>
                    <a:moveTo>
                      <a:pt x="783" y="91"/>
                    </a:moveTo>
                    <a:cubicBezTo>
                      <a:pt x="788" y="91"/>
                      <a:pt x="792" y="91"/>
                      <a:pt x="796" y="91"/>
                    </a:cubicBezTo>
                    <a:cubicBezTo>
                      <a:pt x="796" y="92"/>
                      <a:pt x="796" y="92"/>
                      <a:pt x="796" y="93"/>
                    </a:cubicBezTo>
                    <a:cubicBezTo>
                      <a:pt x="792" y="93"/>
                      <a:pt x="788" y="93"/>
                      <a:pt x="783" y="93"/>
                    </a:cubicBezTo>
                    <a:cubicBezTo>
                      <a:pt x="783" y="92"/>
                      <a:pt x="783" y="92"/>
                      <a:pt x="783" y="91"/>
                    </a:cubicBezTo>
                    <a:close/>
                    <a:moveTo>
                      <a:pt x="783" y="136"/>
                    </a:moveTo>
                    <a:cubicBezTo>
                      <a:pt x="788" y="136"/>
                      <a:pt x="792" y="136"/>
                      <a:pt x="796" y="136"/>
                    </a:cubicBezTo>
                    <a:cubicBezTo>
                      <a:pt x="796" y="137"/>
                      <a:pt x="796" y="138"/>
                      <a:pt x="796" y="139"/>
                    </a:cubicBezTo>
                    <a:cubicBezTo>
                      <a:pt x="792" y="139"/>
                      <a:pt x="788" y="139"/>
                      <a:pt x="783" y="139"/>
                    </a:cubicBezTo>
                    <a:cubicBezTo>
                      <a:pt x="783" y="138"/>
                      <a:pt x="783" y="137"/>
                      <a:pt x="783" y="136"/>
                    </a:cubicBezTo>
                    <a:close/>
                    <a:moveTo>
                      <a:pt x="783" y="181"/>
                    </a:moveTo>
                    <a:cubicBezTo>
                      <a:pt x="788" y="181"/>
                      <a:pt x="792" y="181"/>
                      <a:pt x="796" y="181"/>
                    </a:cubicBezTo>
                    <a:cubicBezTo>
                      <a:pt x="796" y="182"/>
                      <a:pt x="796" y="183"/>
                      <a:pt x="796" y="184"/>
                    </a:cubicBezTo>
                    <a:cubicBezTo>
                      <a:pt x="792" y="184"/>
                      <a:pt x="788" y="184"/>
                      <a:pt x="783" y="184"/>
                    </a:cubicBezTo>
                    <a:cubicBezTo>
                      <a:pt x="783" y="183"/>
                      <a:pt x="783" y="182"/>
                      <a:pt x="783" y="181"/>
                    </a:cubicBezTo>
                    <a:close/>
                    <a:moveTo>
                      <a:pt x="783" y="227"/>
                    </a:moveTo>
                    <a:cubicBezTo>
                      <a:pt x="788" y="227"/>
                      <a:pt x="792" y="227"/>
                      <a:pt x="796" y="227"/>
                    </a:cubicBezTo>
                    <a:cubicBezTo>
                      <a:pt x="796" y="227"/>
                      <a:pt x="796" y="228"/>
                      <a:pt x="796" y="229"/>
                    </a:cubicBezTo>
                    <a:cubicBezTo>
                      <a:pt x="792" y="229"/>
                      <a:pt x="788" y="229"/>
                      <a:pt x="783" y="229"/>
                    </a:cubicBezTo>
                    <a:cubicBezTo>
                      <a:pt x="783" y="228"/>
                      <a:pt x="783" y="227"/>
                      <a:pt x="783" y="227"/>
                    </a:cubicBezTo>
                    <a:close/>
                    <a:moveTo>
                      <a:pt x="783" y="272"/>
                    </a:moveTo>
                    <a:cubicBezTo>
                      <a:pt x="788" y="272"/>
                      <a:pt x="792" y="272"/>
                      <a:pt x="796" y="272"/>
                    </a:cubicBezTo>
                    <a:cubicBezTo>
                      <a:pt x="796" y="273"/>
                      <a:pt x="796" y="274"/>
                      <a:pt x="796" y="274"/>
                    </a:cubicBezTo>
                    <a:cubicBezTo>
                      <a:pt x="792" y="274"/>
                      <a:pt x="788" y="274"/>
                      <a:pt x="783" y="274"/>
                    </a:cubicBezTo>
                    <a:cubicBezTo>
                      <a:pt x="783" y="274"/>
                      <a:pt x="783" y="273"/>
                      <a:pt x="783" y="272"/>
                    </a:cubicBezTo>
                    <a:close/>
                    <a:moveTo>
                      <a:pt x="783" y="317"/>
                    </a:moveTo>
                    <a:cubicBezTo>
                      <a:pt x="788" y="317"/>
                      <a:pt x="792" y="317"/>
                      <a:pt x="796" y="317"/>
                    </a:cubicBezTo>
                    <a:cubicBezTo>
                      <a:pt x="796" y="318"/>
                      <a:pt x="796" y="319"/>
                      <a:pt x="796" y="320"/>
                    </a:cubicBezTo>
                    <a:cubicBezTo>
                      <a:pt x="792" y="320"/>
                      <a:pt x="788" y="320"/>
                      <a:pt x="783" y="320"/>
                    </a:cubicBezTo>
                    <a:cubicBezTo>
                      <a:pt x="783" y="319"/>
                      <a:pt x="783" y="318"/>
                      <a:pt x="783" y="317"/>
                    </a:cubicBezTo>
                    <a:close/>
                    <a:moveTo>
                      <a:pt x="783" y="365"/>
                    </a:moveTo>
                    <a:cubicBezTo>
                      <a:pt x="783" y="364"/>
                      <a:pt x="783" y="363"/>
                      <a:pt x="783" y="362"/>
                    </a:cubicBezTo>
                    <a:cubicBezTo>
                      <a:pt x="788" y="362"/>
                      <a:pt x="792" y="362"/>
                      <a:pt x="796" y="362"/>
                    </a:cubicBezTo>
                    <a:cubicBezTo>
                      <a:pt x="796" y="363"/>
                      <a:pt x="796" y="364"/>
                      <a:pt x="796" y="365"/>
                    </a:cubicBezTo>
                    <a:cubicBezTo>
                      <a:pt x="792" y="365"/>
                      <a:pt x="788" y="365"/>
                      <a:pt x="783" y="365"/>
                    </a:cubicBezTo>
                    <a:close/>
                    <a:moveTo>
                      <a:pt x="783" y="408"/>
                    </a:moveTo>
                    <a:cubicBezTo>
                      <a:pt x="788" y="408"/>
                      <a:pt x="792" y="408"/>
                      <a:pt x="796" y="408"/>
                    </a:cubicBezTo>
                    <a:cubicBezTo>
                      <a:pt x="796" y="409"/>
                      <a:pt x="796" y="409"/>
                      <a:pt x="796" y="410"/>
                    </a:cubicBezTo>
                    <a:cubicBezTo>
                      <a:pt x="792" y="410"/>
                      <a:pt x="788" y="410"/>
                      <a:pt x="783" y="410"/>
                    </a:cubicBezTo>
                    <a:cubicBezTo>
                      <a:pt x="783" y="409"/>
                      <a:pt x="783" y="409"/>
                      <a:pt x="783" y="408"/>
                    </a:cubicBezTo>
                    <a:close/>
                    <a:moveTo>
                      <a:pt x="783" y="453"/>
                    </a:moveTo>
                    <a:cubicBezTo>
                      <a:pt x="788" y="453"/>
                      <a:pt x="792" y="453"/>
                      <a:pt x="796" y="453"/>
                    </a:cubicBezTo>
                    <a:cubicBezTo>
                      <a:pt x="796" y="454"/>
                      <a:pt x="796" y="455"/>
                      <a:pt x="796" y="456"/>
                    </a:cubicBezTo>
                    <a:cubicBezTo>
                      <a:pt x="792" y="456"/>
                      <a:pt x="788" y="456"/>
                      <a:pt x="783" y="456"/>
                    </a:cubicBezTo>
                    <a:cubicBezTo>
                      <a:pt x="783" y="455"/>
                      <a:pt x="783" y="454"/>
                      <a:pt x="783" y="453"/>
                    </a:cubicBezTo>
                    <a:close/>
                    <a:moveTo>
                      <a:pt x="802" y="0"/>
                    </a:moveTo>
                    <a:cubicBezTo>
                      <a:pt x="806" y="0"/>
                      <a:pt x="810" y="0"/>
                      <a:pt x="814" y="0"/>
                    </a:cubicBezTo>
                    <a:cubicBezTo>
                      <a:pt x="814" y="1"/>
                      <a:pt x="814" y="2"/>
                      <a:pt x="814" y="3"/>
                    </a:cubicBezTo>
                    <a:cubicBezTo>
                      <a:pt x="810" y="3"/>
                      <a:pt x="806" y="3"/>
                      <a:pt x="802" y="3"/>
                    </a:cubicBezTo>
                    <a:cubicBezTo>
                      <a:pt x="802" y="2"/>
                      <a:pt x="802" y="1"/>
                      <a:pt x="802" y="0"/>
                    </a:cubicBezTo>
                    <a:close/>
                    <a:moveTo>
                      <a:pt x="802" y="45"/>
                    </a:moveTo>
                    <a:cubicBezTo>
                      <a:pt x="806" y="45"/>
                      <a:pt x="810" y="45"/>
                      <a:pt x="814" y="45"/>
                    </a:cubicBezTo>
                    <a:cubicBezTo>
                      <a:pt x="814" y="46"/>
                      <a:pt x="814" y="47"/>
                      <a:pt x="814" y="48"/>
                    </a:cubicBezTo>
                    <a:cubicBezTo>
                      <a:pt x="810" y="48"/>
                      <a:pt x="806" y="48"/>
                      <a:pt x="802" y="48"/>
                    </a:cubicBezTo>
                    <a:cubicBezTo>
                      <a:pt x="802" y="47"/>
                      <a:pt x="802" y="46"/>
                      <a:pt x="802" y="45"/>
                    </a:cubicBezTo>
                    <a:close/>
                    <a:moveTo>
                      <a:pt x="802" y="91"/>
                    </a:moveTo>
                    <a:cubicBezTo>
                      <a:pt x="806" y="91"/>
                      <a:pt x="810" y="91"/>
                      <a:pt x="814" y="91"/>
                    </a:cubicBezTo>
                    <a:cubicBezTo>
                      <a:pt x="814" y="92"/>
                      <a:pt x="814" y="92"/>
                      <a:pt x="814" y="93"/>
                    </a:cubicBezTo>
                    <a:cubicBezTo>
                      <a:pt x="810" y="93"/>
                      <a:pt x="806" y="93"/>
                      <a:pt x="802" y="93"/>
                    </a:cubicBezTo>
                    <a:cubicBezTo>
                      <a:pt x="802" y="92"/>
                      <a:pt x="802" y="92"/>
                      <a:pt x="802" y="91"/>
                    </a:cubicBezTo>
                    <a:close/>
                    <a:moveTo>
                      <a:pt x="802" y="136"/>
                    </a:moveTo>
                    <a:cubicBezTo>
                      <a:pt x="806" y="136"/>
                      <a:pt x="810" y="136"/>
                      <a:pt x="814" y="136"/>
                    </a:cubicBezTo>
                    <a:cubicBezTo>
                      <a:pt x="814" y="137"/>
                      <a:pt x="814" y="138"/>
                      <a:pt x="814" y="139"/>
                    </a:cubicBezTo>
                    <a:cubicBezTo>
                      <a:pt x="810" y="139"/>
                      <a:pt x="806" y="139"/>
                      <a:pt x="802" y="139"/>
                    </a:cubicBezTo>
                    <a:cubicBezTo>
                      <a:pt x="802" y="138"/>
                      <a:pt x="802" y="137"/>
                      <a:pt x="802" y="136"/>
                    </a:cubicBezTo>
                    <a:close/>
                    <a:moveTo>
                      <a:pt x="802" y="181"/>
                    </a:moveTo>
                    <a:cubicBezTo>
                      <a:pt x="806" y="181"/>
                      <a:pt x="810" y="181"/>
                      <a:pt x="814" y="181"/>
                    </a:cubicBezTo>
                    <a:cubicBezTo>
                      <a:pt x="814" y="182"/>
                      <a:pt x="814" y="183"/>
                      <a:pt x="814" y="184"/>
                    </a:cubicBezTo>
                    <a:cubicBezTo>
                      <a:pt x="810" y="184"/>
                      <a:pt x="806" y="184"/>
                      <a:pt x="802" y="184"/>
                    </a:cubicBezTo>
                    <a:cubicBezTo>
                      <a:pt x="802" y="183"/>
                      <a:pt x="802" y="182"/>
                      <a:pt x="802" y="181"/>
                    </a:cubicBezTo>
                    <a:close/>
                    <a:moveTo>
                      <a:pt x="802" y="227"/>
                    </a:moveTo>
                    <a:cubicBezTo>
                      <a:pt x="806" y="227"/>
                      <a:pt x="810" y="227"/>
                      <a:pt x="814" y="227"/>
                    </a:cubicBezTo>
                    <a:cubicBezTo>
                      <a:pt x="814" y="227"/>
                      <a:pt x="814" y="228"/>
                      <a:pt x="814" y="229"/>
                    </a:cubicBezTo>
                    <a:cubicBezTo>
                      <a:pt x="810" y="229"/>
                      <a:pt x="806" y="229"/>
                      <a:pt x="802" y="229"/>
                    </a:cubicBezTo>
                    <a:cubicBezTo>
                      <a:pt x="802" y="228"/>
                      <a:pt x="802" y="227"/>
                      <a:pt x="802" y="227"/>
                    </a:cubicBezTo>
                    <a:close/>
                    <a:moveTo>
                      <a:pt x="802" y="272"/>
                    </a:moveTo>
                    <a:cubicBezTo>
                      <a:pt x="806" y="272"/>
                      <a:pt x="810" y="272"/>
                      <a:pt x="814" y="272"/>
                    </a:cubicBezTo>
                    <a:cubicBezTo>
                      <a:pt x="814" y="273"/>
                      <a:pt x="814" y="274"/>
                      <a:pt x="814" y="274"/>
                    </a:cubicBezTo>
                    <a:cubicBezTo>
                      <a:pt x="810" y="274"/>
                      <a:pt x="806" y="274"/>
                      <a:pt x="802" y="274"/>
                    </a:cubicBezTo>
                    <a:cubicBezTo>
                      <a:pt x="802" y="274"/>
                      <a:pt x="802" y="273"/>
                      <a:pt x="802" y="272"/>
                    </a:cubicBezTo>
                    <a:close/>
                    <a:moveTo>
                      <a:pt x="802" y="317"/>
                    </a:moveTo>
                    <a:cubicBezTo>
                      <a:pt x="806" y="317"/>
                      <a:pt x="810" y="317"/>
                      <a:pt x="814" y="317"/>
                    </a:cubicBezTo>
                    <a:cubicBezTo>
                      <a:pt x="814" y="318"/>
                      <a:pt x="814" y="319"/>
                      <a:pt x="814" y="320"/>
                    </a:cubicBezTo>
                    <a:cubicBezTo>
                      <a:pt x="810" y="320"/>
                      <a:pt x="806" y="320"/>
                      <a:pt x="802" y="320"/>
                    </a:cubicBezTo>
                    <a:cubicBezTo>
                      <a:pt x="802" y="319"/>
                      <a:pt x="802" y="318"/>
                      <a:pt x="802" y="317"/>
                    </a:cubicBezTo>
                    <a:close/>
                    <a:moveTo>
                      <a:pt x="802" y="365"/>
                    </a:moveTo>
                    <a:cubicBezTo>
                      <a:pt x="802" y="364"/>
                      <a:pt x="802" y="363"/>
                      <a:pt x="802" y="362"/>
                    </a:cubicBezTo>
                    <a:cubicBezTo>
                      <a:pt x="806" y="362"/>
                      <a:pt x="810" y="362"/>
                      <a:pt x="814" y="362"/>
                    </a:cubicBezTo>
                    <a:cubicBezTo>
                      <a:pt x="814" y="363"/>
                      <a:pt x="814" y="364"/>
                      <a:pt x="814" y="365"/>
                    </a:cubicBezTo>
                    <a:cubicBezTo>
                      <a:pt x="810" y="365"/>
                      <a:pt x="806" y="365"/>
                      <a:pt x="802" y="365"/>
                    </a:cubicBezTo>
                    <a:close/>
                    <a:moveTo>
                      <a:pt x="802" y="408"/>
                    </a:moveTo>
                    <a:cubicBezTo>
                      <a:pt x="806" y="408"/>
                      <a:pt x="810" y="408"/>
                      <a:pt x="814" y="408"/>
                    </a:cubicBezTo>
                    <a:cubicBezTo>
                      <a:pt x="814" y="409"/>
                      <a:pt x="814" y="409"/>
                      <a:pt x="814" y="410"/>
                    </a:cubicBezTo>
                    <a:cubicBezTo>
                      <a:pt x="810" y="410"/>
                      <a:pt x="806" y="410"/>
                      <a:pt x="802" y="410"/>
                    </a:cubicBezTo>
                    <a:cubicBezTo>
                      <a:pt x="802" y="409"/>
                      <a:pt x="802" y="409"/>
                      <a:pt x="802" y="408"/>
                    </a:cubicBezTo>
                    <a:close/>
                    <a:moveTo>
                      <a:pt x="802" y="453"/>
                    </a:moveTo>
                    <a:cubicBezTo>
                      <a:pt x="806" y="453"/>
                      <a:pt x="810" y="453"/>
                      <a:pt x="814" y="453"/>
                    </a:cubicBezTo>
                    <a:cubicBezTo>
                      <a:pt x="814" y="454"/>
                      <a:pt x="814" y="455"/>
                      <a:pt x="814" y="456"/>
                    </a:cubicBezTo>
                    <a:cubicBezTo>
                      <a:pt x="810" y="456"/>
                      <a:pt x="806" y="456"/>
                      <a:pt x="802" y="456"/>
                    </a:cubicBezTo>
                    <a:cubicBezTo>
                      <a:pt x="802" y="455"/>
                      <a:pt x="802" y="454"/>
                      <a:pt x="802" y="453"/>
                    </a:cubicBezTo>
                    <a:close/>
                    <a:moveTo>
                      <a:pt x="820" y="0"/>
                    </a:moveTo>
                    <a:cubicBezTo>
                      <a:pt x="824" y="0"/>
                      <a:pt x="828" y="0"/>
                      <a:pt x="833" y="0"/>
                    </a:cubicBezTo>
                    <a:cubicBezTo>
                      <a:pt x="833" y="1"/>
                      <a:pt x="833" y="2"/>
                      <a:pt x="833" y="3"/>
                    </a:cubicBezTo>
                    <a:cubicBezTo>
                      <a:pt x="828" y="3"/>
                      <a:pt x="824" y="3"/>
                      <a:pt x="820" y="3"/>
                    </a:cubicBezTo>
                    <a:cubicBezTo>
                      <a:pt x="820" y="2"/>
                      <a:pt x="820" y="1"/>
                      <a:pt x="820" y="0"/>
                    </a:cubicBezTo>
                    <a:close/>
                    <a:moveTo>
                      <a:pt x="820" y="45"/>
                    </a:moveTo>
                    <a:cubicBezTo>
                      <a:pt x="824" y="45"/>
                      <a:pt x="828" y="45"/>
                      <a:pt x="833" y="45"/>
                    </a:cubicBezTo>
                    <a:cubicBezTo>
                      <a:pt x="833" y="46"/>
                      <a:pt x="833" y="47"/>
                      <a:pt x="833" y="48"/>
                    </a:cubicBezTo>
                    <a:cubicBezTo>
                      <a:pt x="828" y="48"/>
                      <a:pt x="824" y="48"/>
                      <a:pt x="820" y="48"/>
                    </a:cubicBezTo>
                    <a:cubicBezTo>
                      <a:pt x="820" y="47"/>
                      <a:pt x="820" y="46"/>
                      <a:pt x="820" y="45"/>
                    </a:cubicBezTo>
                    <a:close/>
                    <a:moveTo>
                      <a:pt x="820" y="91"/>
                    </a:moveTo>
                    <a:cubicBezTo>
                      <a:pt x="824" y="91"/>
                      <a:pt x="828" y="91"/>
                      <a:pt x="833" y="91"/>
                    </a:cubicBezTo>
                    <a:cubicBezTo>
                      <a:pt x="833" y="92"/>
                      <a:pt x="833" y="92"/>
                      <a:pt x="833" y="93"/>
                    </a:cubicBezTo>
                    <a:cubicBezTo>
                      <a:pt x="828" y="93"/>
                      <a:pt x="824" y="93"/>
                      <a:pt x="820" y="93"/>
                    </a:cubicBezTo>
                    <a:cubicBezTo>
                      <a:pt x="820" y="92"/>
                      <a:pt x="820" y="92"/>
                      <a:pt x="820" y="91"/>
                    </a:cubicBezTo>
                    <a:close/>
                    <a:moveTo>
                      <a:pt x="820" y="136"/>
                    </a:moveTo>
                    <a:cubicBezTo>
                      <a:pt x="824" y="136"/>
                      <a:pt x="828" y="136"/>
                      <a:pt x="833" y="136"/>
                    </a:cubicBezTo>
                    <a:cubicBezTo>
                      <a:pt x="833" y="137"/>
                      <a:pt x="833" y="138"/>
                      <a:pt x="833" y="139"/>
                    </a:cubicBezTo>
                    <a:cubicBezTo>
                      <a:pt x="828" y="139"/>
                      <a:pt x="824" y="139"/>
                      <a:pt x="820" y="139"/>
                    </a:cubicBezTo>
                    <a:cubicBezTo>
                      <a:pt x="820" y="138"/>
                      <a:pt x="820" y="137"/>
                      <a:pt x="820" y="136"/>
                    </a:cubicBezTo>
                    <a:close/>
                    <a:moveTo>
                      <a:pt x="820" y="181"/>
                    </a:moveTo>
                    <a:cubicBezTo>
                      <a:pt x="824" y="181"/>
                      <a:pt x="828" y="181"/>
                      <a:pt x="833" y="181"/>
                    </a:cubicBezTo>
                    <a:cubicBezTo>
                      <a:pt x="833" y="182"/>
                      <a:pt x="833" y="183"/>
                      <a:pt x="833" y="184"/>
                    </a:cubicBezTo>
                    <a:cubicBezTo>
                      <a:pt x="828" y="184"/>
                      <a:pt x="824" y="184"/>
                      <a:pt x="820" y="184"/>
                    </a:cubicBezTo>
                    <a:cubicBezTo>
                      <a:pt x="820" y="183"/>
                      <a:pt x="820" y="182"/>
                      <a:pt x="820" y="181"/>
                    </a:cubicBezTo>
                    <a:close/>
                    <a:moveTo>
                      <a:pt x="820" y="227"/>
                    </a:moveTo>
                    <a:cubicBezTo>
                      <a:pt x="824" y="227"/>
                      <a:pt x="828" y="227"/>
                      <a:pt x="833" y="227"/>
                    </a:cubicBezTo>
                    <a:cubicBezTo>
                      <a:pt x="833" y="227"/>
                      <a:pt x="833" y="228"/>
                      <a:pt x="833" y="229"/>
                    </a:cubicBezTo>
                    <a:cubicBezTo>
                      <a:pt x="828" y="229"/>
                      <a:pt x="824" y="229"/>
                      <a:pt x="820" y="229"/>
                    </a:cubicBezTo>
                    <a:cubicBezTo>
                      <a:pt x="820" y="228"/>
                      <a:pt x="820" y="227"/>
                      <a:pt x="820" y="227"/>
                    </a:cubicBezTo>
                    <a:close/>
                    <a:moveTo>
                      <a:pt x="820" y="272"/>
                    </a:moveTo>
                    <a:cubicBezTo>
                      <a:pt x="824" y="272"/>
                      <a:pt x="828" y="272"/>
                      <a:pt x="833" y="272"/>
                    </a:cubicBezTo>
                    <a:cubicBezTo>
                      <a:pt x="833" y="273"/>
                      <a:pt x="833" y="274"/>
                      <a:pt x="833" y="274"/>
                    </a:cubicBezTo>
                    <a:cubicBezTo>
                      <a:pt x="828" y="274"/>
                      <a:pt x="824" y="274"/>
                      <a:pt x="820" y="274"/>
                    </a:cubicBezTo>
                    <a:cubicBezTo>
                      <a:pt x="820" y="274"/>
                      <a:pt x="820" y="273"/>
                      <a:pt x="820" y="272"/>
                    </a:cubicBezTo>
                    <a:close/>
                    <a:moveTo>
                      <a:pt x="820" y="317"/>
                    </a:moveTo>
                    <a:cubicBezTo>
                      <a:pt x="824" y="317"/>
                      <a:pt x="828" y="317"/>
                      <a:pt x="833" y="317"/>
                    </a:cubicBezTo>
                    <a:cubicBezTo>
                      <a:pt x="833" y="318"/>
                      <a:pt x="833" y="319"/>
                      <a:pt x="833" y="320"/>
                    </a:cubicBezTo>
                    <a:cubicBezTo>
                      <a:pt x="828" y="320"/>
                      <a:pt x="824" y="320"/>
                      <a:pt x="820" y="320"/>
                    </a:cubicBezTo>
                    <a:cubicBezTo>
                      <a:pt x="820" y="319"/>
                      <a:pt x="820" y="318"/>
                      <a:pt x="820" y="317"/>
                    </a:cubicBezTo>
                    <a:close/>
                    <a:moveTo>
                      <a:pt x="820" y="365"/>
                    </a:moveTo>
                    <a:cubicBezTo>
                      <a:pt x="820" y="364"/>
                      <a:pt x="820" y="363"/>
                      <a:pt x="820" y="362"/>
                    </a:cubicBezTo>
                    <a:cubicBezTo>
                      <a:pt x="824" y="362"/>
                      <a:pt x="828" y="362"/>
                      <a:pt x="833" y="362"/>
                    </a:cubicBezTo>
                    <a:cubicBezTo>
                      <a:pt x="833" y="363"/>
                      <a:pt x="833" y="364"/>
                      <a:pt x="833" y="365"/>
                    </a:cubicBezTo>
                    <a:cubicBezTo>
                      <a:pt x="828" y="365"/>
                      <a:pt x="824" y="365"/>
                      <a:pt x="820" y="365"/>
                    </a:cubicBezTo>
                    <a:close/>
                    <a:moveTo>
                      <a:pt x="820" y="408"/>
                    </a:moveTo>
                    <a:cubicBezTo>
                      <a:pt x="824" y="408"/>
                      <a:pt x="828" y="408"/>
                      <a:pt x="833" y="408"/>
                    </a:cubicBezTo>
                    <a:cubicBezTo>
                      <a:pt x="833" y="409"/>
                      <a:pt x="833" y="409"/>
                      <a:pt x="833" y="410"/>
                    </a:cubicBezTo>
                    <a:cubicBezTo>
                      <a:pt x="828" y="410"/>
                      <a:pt x="824" y="410"/>
                      <a:pt x="820" y="410"/>
                    </a:cubicBezTo>
                    <a:cubicBezTo>
                      <a:pt x="820" y="409"/>
                      <a:pt x="820" y="409"/>
                      <a:pt x="820" y="408"/>
                    </a:cubicBezTo>
                    <a:close/>
                    <a:moveTo>
                      <a:pt x="820" y="453"/>
                    </a:moveTo>
                    <a:cubicBezTo>
                      <a:pt x="824" y="453"/>
                      <a:pt x="828" y="453"/>
                      <a:pt x="833" y="453"/>
                    </a:cubicBezTo>
                    <a:cubicBezTo>
                      <a:pt x="833" y="454"/>
                      <a:pt x="833" y="455"/>
                      <a:pt x="833" y="456"/>
                    </a:cubicBezTo>
                    <a:cubicBezTo>
                      <a:pt x="828" y="456"/>
                      <a:pt x="824" y="456"/>
                      <a:pt x="820" y="456"/>
                    </a:cubicBezTo>
                    <a:cubicBezTo>
                      <a:pt x="820" y="455"/>
                      <a:pt x="820" y="454"/>
                      <a:pt x="820" y="453"/>
                    </a:cubicBezTo>
                    <a:close/>
                    <a:moveTo>
                      <a:pt x="838" y="0"/>
                    </a:moveTo>
                    <a:cubicBezTo>
                      <a:pt x="842" y="0"/>
                      <a:pt x="847" y="0"/>
                      <a:pt x="851" y="0"/>
                    </a:cubicBezTo>
                    <a:cubicBezTo>
                      <a:pt x="851" y="1"/>
                      <a:pt x="851" y="2"/>
                      <a:pt x="851" y="3"/>
                    </a:cubicBezTo>
                    <a:cubicBezTo>
                      <a:pt x="847" y="3"/>
                      <a:pt x="842" y="3"/>
                      <a:pt x="838" y="3"/>
                    </a:cubicBezTo>
                    <a:cubicBezTo>
                      <a:pt x="838" y="2"/>
                      <a:pt x="838" y="1"/>
                      <a:pt x="838" y="0"/>
                    </a:cubicBezTo>
                    <a:close/>
                    <a:moveTo>
                      <a:pt x="838" y="45"/>
                    </a:moveTo>
                    <a:cubicBezTo>
                      <a:pt x="842" y="45"/>
                      <a:pt x="847" y="45"/>
                      <a:pt x="851" y="45"/>
                    </a:cubicBezTo>
                    <a:cubicBezTo>
                      <a:pt x="851" y="46"/>
                      <a:pt x="851" y="47"/>
                      <a:pt x="851" y="48"/>
                    </a:cubicBezTo>
                    <a:cubicBezTo>
                      <a:pt x="847" y="48"/>
                      <a:pt x="842" y="48"/>
                      <a:pt x="838" y="48"/>
                    </a:cubicBezTo>
                    <a:cubicBezTo>
                      <a:pt x="838" y="47"/>
                      <a:pt x="838" y="46"/>
                      <a:pt x="838" y="45"/>
                    </a:cubicBezTo>
                    <a:close/>
                    <a:moveTo>
                      <a:pt x="838" y="91"/>
                    </a:moveTo>
                    <a:cubicBezTo>
                      <a:pt x="842" y="91"/>
                      <a:pt x="847" y="91"/>
                      <a:pt x="851" y="91"/>
                    </a:cubicBezTo>
                    <a:cubicBezTo>
                      <a:pt x="851" y="92"/>
                      <a:pt x="851" y="92"/>
                      <a:pt x="851" y="93"/>
                    </a:cubicBezTo>
                    <a:cubicBezTo>
                      <a:pt x="847" y="93"/>
                      <a:pt x="842" y="93"/>
                      <a:pt x="838" y="93"/>
                    </a:cubicBezTo>
                    <a:cubicBezTo>
                      <a:pt x="838" y="92"/>
                      <a:pt x="838" y="92"/>
                      <a:pt x="838" y="91"/>
                    </a:cubicBezTo>
                    <a:close/>
                    <a:moveTo>
                      <a:pt x="838" y="136"/>
                    </a:moveTo>
                    <a:cubicBezTo>
                      <a:pt x="842" y="136"/>
                      <a:pt x="847" y="136"/>
                      <a:pt x="851" y="136"/>
                    </a:cubicBezTo>
                    <a:cubicBezTo>
                      <a:pt x="851" y="137"/>
                      <a:pt x="851" y="138"/>
                      <a:pt x="851" y="139"/>
                    </a:cubicBezTo>
                    <a:cubicBezTo>
                      <a:pt x="847" y="139"/>
                      <a:pt x="842" y="139"/>
                      <a:pt x="838" y="139"/>
                    </a:cubicBezTo>
                    <a:cubicBezTo>
                      <a:pt x="838" y="138"/>
                      <a:pt x="838" y="137"/>
                      <a:pt x="838" y="136"/>
                    </a:cubicBezTo>
                    <a:close/>
                    <a:moveTo>
                      <a:pt x="838" y="181"/>
                    </a:moveTo>
                    <a:cubicBezTo>
                      <a:pt x="842" y="181"/>
                      <a:pt x="847" y="181"/>
                      <a:pt x="851" y="181"/>
                    </a:cubicBezTo>
                    <a:cubicBezTo>
                      <a:pt x="851" y="182"/>
                      <a:pt x="851" y="183"/>
                      <a:pt x="851" y="184"/>
                    </a:cubicBezTo>
                    <a:cubicBezTo>
                      <a:pt x="847" y="184"/>
                      <a:pt x="842" y="184"/>
                      <a:pt x="838" y="184"/>
                    </a:cubicBezTo>
                    <a:cubicBezTo>
                      <a:pt x="838" y="183"/>
                      <a:pt x="838" y="182"/>
                      <a:pt x="838" y="181"/>
                    </a:cubicBezTo>
                    <a:close/>
                    <a:moveTo>
                      <a:pt x="838" y="227"/>
                    </a:moveTo>
                    <a:cubicBezTo>
                      <a:pt x="842" y="227"/>
                      <a:pt x="847" y="227"/>
                      <a:pt x="851" y="227"/>
                    </a:cubicBezTo>
                    <a:cubicBezTo>
                      <a:pt x="851" y="227"/>
                      <a:pt x="851" y="228"/>
                      <a:pt x="851" y="229"/>
                    </a:cubicBezTo>
                    <a:cubicBezTo>
                      <a:pt x="847" y="229"/>
                      <a:pt x="842" y="229"/>
                      <a:pt x="838" y="229"/>
                    </a:cubicBezTo>
                    <a:cubicBezTo>
                      <a:pt x="838" y="228"/>
                      <a:pt x="838" y="227"/>
                      <a:pt x="838" y="227"/>
                    </a:cubicBezTo>
                    <a:close/>
                    <a:moveTo>
                      <a:pt x="838" y="272"/>
                    </a:moveTo>
                    <a:cubicBezTo>
                      <a:pt x="842" y="272"/>
                      <a:pt x="847" y="272"/>
                      <a:pt x="851" y="272"/>
                    </a:cubicBezTo>
                    <a:cubicBezTo>
                      <a:pt x="851" y="273"/>
                      <a:pt x="851" y="274"/>
                      <a:pt x="851" y="274"/>
                    </a:cubicBezTo>
                    <a:cubicBezTo>
                      <a:pt x="847" y="274"/>
                      <a:pt x="842" y="274"/>
                      <a:pt x="838" y="274"/>
                    </a:cubicBezTo>
                    <a:cubicBezTo>
                      <a:pt x="838" y="274"/>
                      <a:pt x="838" y="273"/>
                      <a:pt x="838" y="272"/>
                    </a:cubicBezTo>
                    <a:close/>
                    <a:moveTo>
                      <a:pt x="838" y="317"/>
                    </a:moveTo>
                    <a:cubicBezTo>
                      <a:pt x="842" y="317"/>
                      <a:pt x="847" y="317"/>
                      <a:pt x="851" y="317"/>
                    </a:cubicBezTo>
                    <a:cubicBezTo>
                      <a:pt x="851" y="318"/>
                      <a:pt x="851" y="319"/>
                      <a:pt x="851" y="320"/>
                    </a:cubicBezTo>
                    <a:cubicBezTo>
                      <a:pt x="847" y="320"/>
                      <a:pt x="842" y="320"/>
                      <a:pt x="838" y="320"/>
                    </a:cubicBezTo>
                    <a:cubicBezTo>
                      <a:pt x="838" y="319"/>
                      <a:pt x="838" y="318"/>
                      <a:pt x="838" y="317"/>
                    </a:cubicBezTo>
                    <a:close/>
                    <a:moveTo>
                      <a:pt x="838" y="365"/>
                    </a:moveTo>
                    <a:cubicBezTo>
                      <a:pt x="838" y="364"/>
                      <a:pt x="838" y="363"/>
                      <a:pt x="838" y="362"/>
                    </a:cubicBezTo>
                    <a:cubicBezTo>
                      <a:pt x="842" y="362"/>
                      <a:pt x="847" y="362"/>
                      <a:pt x="851" y="362"/>
                    </a:cubicBezTo>
                    <a:cubicBezTo>
                      <a:pt x="851" y="363"/>
                      <a:pt x="851" y="364"/>
                      <a:pt x="851" y="365"/>
                    </a:cubicBezTo>
                    <a:cubicBezTo>
                      <a:pt x="847" y="365"/>
                      <a:pt x="842" y="365"/>
                      <a:pt x="838" y="365"/>
                    </a:cubicBezTo>
                    <a:close/>
                    <a:moveTo>
                      <a:pt x="838" y="408"/>
                    </a:moveTo>
                    <a:cubicBezTo>
                      <a:pt x="842" y="408"/>
                      <a:pt x="847" y="408"/>
                      <a:pt x="851" y="408"/>
                    </a:cubicBezTo>
                    <a:cubicBezTo>
                      <a:pt x="851" y="409"/>
                      <a:pt x="851" y="409"/>
                      <a:pt x="851" y="410"/>
                    </a:cubicBezTo>
                    <a:cubicBezTo>
                      <a:pt x="847" y="410"/>
                      <a:pt x="842" y="410"/>
                      <a:pt x="838" y="410"/>
                    </a:cubicBezTo>
                    <a:cubicBezTo>
                      <a:pt x="838" y="409"/>
                      <a:pt x="838" y="409"/>
                      <a:pt x="838" y="408"/>
                    </a:cubicBezTo>
                    <a:close/>
                    <a:moveTo>
                      <a:pt x="838" y="453"/>
                    </a:moveTo>
                    <a:cubicBezTo>
                      <a:pt x="842" y="453"/>
                      <a:pt x="847" y="453"/>
                      <a:pt x="851" y="453"/>
                    </a:cubicBezTo>
                    <a:cubicBezTo>
                      <a:pt x="851" y="454"/>
                      <a:pt x="851" y="455"/>
                      <a:pt x="851" y="456"/>
                    </a:cubicBezTo>
                    <a:cubicBezTo>
                      <a:pt x="847" y="456"/>
                      <a:pt x="842" y="456"/>
                      <a:pt x="838" y="456"/>
                    </a:cubicBezTo>
                    <a:cubicBezTo>
                      <a:pt x="838" y="455"/>
                      <a:pt x="838" y="454"/>
                      <a:pt x="838" y="453"/>
                    </a:cubicBezTo>
                    <a:close/>
                    <a:moveTo>
                      <a:pt x="0" y="0"/>
                    </a:moveTo>
                    <a:cubicBezTo>
                      <a:pt x="13" y="0"/>
                      <a:pt x="13" y="0"/>
                      <a:pt x="13" y="0"/>
                    </a:cubicBezTo>
                    <a:cubicBezTo>
                      <a:pt x="13" y="3"/>
                      <a:pt x="13" y="3"/>
                      <a:pt x="13" y="3"/>
                    </a:cubicBezTo>
                    <a:cubicBezTo>
                      <a:pt x="0" y="3"/>
                      <a:pt x="0" y="3"/>
                      <a:pt x="0" y="3"/>
                    </a:cubicBezTo>
                    <a:cubicBezTo>
                      <a:pt x="0" y="0"/>
                      <a:pt x="0" y="0"/>
                      <a:pt x="0" y="0"/>
                    </a:cubicBezTo>
                    <a:close/>
                    <a:moveTo>
                      <a:pt x="0" y="45"/>
                    </a:moveTo>
                    <a:cubicBezTo>
                      <a:pt x="13" y="45"/>
                      <a:pt x="13" y="45"/>
                      <a:pt x="13" y="45"/>
                    </a:cubicBezTo>
                    <a:cubicBezTo>
                      <a:pt x="13" y="48"/>
                      <a:pt x="13" y="48"/>
                      <a:pt x="13" y="48"/>
                    </a:cubicBezTo>
                    <a:cubicBezTo>
                      <a:pt x="0" y="48"/>
                      <a:pt x="0" y="48"/>
                      <a:pt x="0" y="48"/>
                    </a:cubicBezTo>
                    <a:cubicBezTo>
                      <a:pt x="0" y="45"/>
                      <a:pt x="0" y="45"/>
                      <a:pt x="0" y="45"/>
                    </a:cubicBezTo>
                    <a:close/>
                    <a:moveTo>
                      <a:pt x="0" y="91"/>
                    </a:moveTo>
                    <a:cubicBezTo>
                      <a:pt x="13" y="91"/>
                      <a:pt x="13" y="91"/>
                      <a:pt x="13" y="91"/>
                    </a:cubicBezTo>
                    <a:cubicBezTo>
                      <a:pt x="13" y="93"/>
                      <a:pt x="13" y="93"/>
                      <a:pt x="13" y="93"/>
                    </a:cubicBezTo>
                    <a:cubicBezTo>
                      <a:pt x="0" y="93"/>
                      <a:pt x="0" y="93"/>
                      <a:pt x="0" y="93"/>
                    </a:cubicBezTo>
                    <a:cubicBezTo>
                      <a:pt x="0" y="91"/>
                      <a:pt x="0" y="91"/>
                      <a:pt x="0" y="91"/>
                    </a:cubicBezTo>
                    <a:close/>
                    <a:moveTo>
                      <a:pt x="0" y="136"/>
                    </a:moveTo>
                    <a:cubicBezTo>
                      <a:pt x="13" y="136"/>
                      <a:pt x="13" y="136"/>
                      <a:pt x="13" y="136"/>
                    </a:cubicBezTo>
                    <a:cubicBezTo>
                      <a:pt x="13" y="139"/>
                      <a:pt x="13" y="139"/>
                      <a:pt x="13" y="139"/>
                    </a:cubicBezTo>
                    <a:cubicBezTo>
                      <a:pt x="0" y="139"/>
                      <a:pt x="0" y="139"/>
                      <a:pt x="0" y="139"/>
                    </a:cubicBezTo>
                    <a:cubicBezTo>
                      <a:pt x="0" y="136"/>
                      <a:pt x="0" y="136"/>
                      <a:pt x="0" y="136"/>
                    </a:cubicBezTo>
                    <a:close/>
                    <a:moveTo>
                      <a:pt x="0" y="181"/>
                    </a:moveTo>
                    <a:cubicBezTo>
                      <a:pt x="13" y="181"/>
                      <a:pt x="13" y="181"/>
                      <a:pt x="13" y="181"/>
                    </a:cubicBezTo>
                    <a:cubicBezTo>
                      <a:pt x="13" y="184"/>
                      <a:pt x="13" y="184"/>
                      <a:pt x="13" y="184"/>
                    </a:cubicBezTo>
                    <a:cubicBezTo>
                      <a:pt x="0" y="184"/>
                      <a:pt x="0" y="184"/>
                      <a:pt x="0" y="184"/>
                    </a:cubicBezTo>
                    <a:cubicBezTo>
                      <a:pt x="0" y="181"/>
                      <a:pt x="0" y="181"/>
                      <a:pt x="0" y="181"/>
                    </a:cubicBezTo>
                    <a:close/>
                    <a:moveTo>
                      <a:pt x="0" y="227"/>
                    </a:moveTo>
                    <a:cubicBezTo>
                      <a:pt x="13" y="227"/>
                      <a:pt x="13" y="227"/>
                      <a:pt x="13" y="227"/>
                    </a:cubicBezTo>
                    <a:cubicBezTo>
                      <a:pt x="13" y="229"/>
                      <a:pt x="13" y="229"/>
                      <a:pt x="13" y="229"/>
                    </a:cubicBezTo>
                    <a:cubicBezTo>
                      <a:pt x="0" y="229"/>
                      <a:pt x="0" y="229"/>
                      <a:pt x="0" y="229"/>
                    </a:cubicBezTo>
                    <a:cubicBezTo>
                      <a:pt x="0" y="227"/>
                      <a:pt x="0" y="227"/>
                      <a:pt x="0" y="227"/>
                    </a:cubicBezTo>
                    <a:close/>
                    <a:moveTo>
                      <a:pt x="0" y="272"/>
                    </a:moveTo>
                    <a:cubicBezTo>
                      <a:pt x="13" y="272"/>
                      <a:pt x="13" y="272"/>
                      <a:pt x="13" y="272"/>
                    </a:cubicBezTo>
                    <a:cubicBezTo>
                      <a:pt x="13" y="274"/>
                      <a:pt x="13" y="274"/>
                      <a:pt x="13" y="274"/>
                    </a:cubicBezTo>
                    <a:cubicBezTo>
                      <a:pt x="0" y="274"/>
                      <a:pt x="0" y="274"/>
                      <a:pt x="0" y="274"/>
                    </a:cubicBezTo>
                    <a:cubicBezTo>
                      <a:pt x="0" y="272"/>
                      <a:pt x="0" y="272"/>
                      <a:pt x="0" y="272"/>
                    </a:cubicBezTo>
                    <a:close/>
                    <a:moveTo>
                      <a:pt x="0" y="317"/>
                    </a:moveTo>
                    <a:cubicBezTo>
                      <a:pt x="13" y="317"/>
                      <a:pt x="13" y="317"/>
                      <a:pt x="13" y="317"/>
                    </a:cubicBezTo>
                    <a:cubicBezTo>
                      <a:pt x="13" y="320"/>
                      <a:pt x="13" y="320"/>
                      <a:pt x="13" y="320"/>
                    </a:cubicBezTo>
                    <a:cubicBezTo>
                      <a:pt x="0" y="320"/>
                      <a:pt x="0" y="320"/>
                      <a:pt x="0" y="320"/>
                    </a:cubicBezTo>
                    <a:cubicBezTo>
                      <a:pt x="0" y="317"/>
                      <a:pt x="0" y="317"/>
                      <a:pt x="0" y="317"/>
                    </a:cubicBezTo>
                    <a:close/>
                    <a:moveTo>
                      <a:pt x="0" y="365"/>
                    </a:moveTo>
                    <a:cubicBezTo>
                      <a:pt x="0" y="362"/>
                      <a:pt x="0" y="362"/>
                      <a:pt x="0" y="362"/>
                    </a:cubicBezTo>
                    <a:cubicBezTo>
                      <a:pt x="13" y="362"/>
                      <a:pt x="13" y="362"/>
                      <a:pt x="13" y="362"/>
                    </a:cubicBezTo>
                    <a:cubicBezTo>
                      <a:pt x="13" y="365"/>
                      <a:pt x="13" y="365"/>
                      <a:pt x="13" y="365"/>
                    </a:cubicBezTo>
                    <a:cubicBezTo>
                      <a:pt x="0" y="365"/>
                      <a:pt x="0" y="365"/>
                      <a:pt x="0" y="365"/>
                    </a:cubicBezTo>
                    <a:close/>
                    <a:moveTo>
                      <a:pt x="0" y="408"/>
                    </a:moveTo>
                    <a:cubicBezTo>
                      <a:pt x="13" y="408"/>
                      <a:pt x="13" y="408"/>
                      <a:pt x="13" y="408"/>
                    </a:cubicBezTo>
                    <a:cubicBezTo>
                      <a:pt x="13" y="410"/>
                      <a:pt x="13" y="410"/>
                      <a:pt x="13" y="410"/>
                    </a:cubicBezTo>
                    <a:cubicBezTo>
                      <a:pt x="0" y="410"/>
                      <a:pt x="0" y="410"/>
                      <a:pt x="0" y="410"/>
                    </a:cubicBezTo>
                    <a:cubicBezTo>
                      <a:pt x="0" y="408"/>
                      <a:pt x="0" y="408"/>
                      <a:pt x="0" y="408"/>
                    </a:cubicBezTo>
                    <a:close/>
                    <a:moveTo>
                      <a:pt x="0" y="453"/>
                    </a:moveTo>
                    <a:cubicBezTo>
                      <a:pt x="13" y="453"/>
                      <a:pt x="13" y="453"/>
                      <a:pt x="13" y="453"/>
                    </a:cubicBezTo>
                    <a:cubicBezTo>
                      <a:pt x="13" y="456"/>
                      <a:pt x="13" y="456"/>
                      <a:pt x="13" y="456"/>
                    </a:cubicBezTo>
                    <a:cubicBezTo>
                      <a:pt x="0" y="456"/>
                      <a:pt x="0" y="456"/>
                      <a:pt x="0" y="456"/>
                    </a:cubicBezTo>
                    <a:cubicBezTo>
                      <a:pt x="0" y="453"/>
                      <a:pt x="0" y="453"/>
                      <a:pt x="0" y="453"/>
                    </a:cubicBezTo>
                    <a:close/>
                    <a:moveTo>
                      <a:pt x="856" y="0"/>
                    </a:moveTo>
                    <a:cubicBezTo>
                      <a:pt x="869" y="0"/>
                      <a:pt x="869" y="0"/>
                      <a:pt x="869" y="0"/>
                    </a:cubicBezTo>
                    <a:cubicBezTo>
                      <a:pt x="869" y="3"/>
                      <a:pt x="869" y="3"/>
                      <a:pt x="869" y="3"/>
                    </a:cubicBezTo>
                    <a:cubicBezTo>
                      <a:pt x="856" y="3"/>
                      <a:pt x="856" y="3"/>
                      <a:pt x="856" y="3"/>
                    </a:cubicBezTo>
                    <a:cubicBezTo>
                      <a:pt x="856" y="0"/>
                      <a:pt x="856" y="0"/>
                      <a:pt x="856" y="0"/>
                    </a:cubicBezTo>
                    <a:close/>
                    <a:moveTo>
                      <a:pt x="856" y="45"/>
                    </a:moveTo>
                    <a:cubicBezTo>
                      <a:pt x="869" y="45"/>
                      <a:pt x="869" y="45"/>
                      <a:pt x="869" y="45"/>
                    </a:cubicBezTo>
                    <a:cubicBezTo>
                      <a:pt x="869" y="48"/>
                      <a:pt x="869" y="48"/>
                      <a:pt x="869" y="48"/>
                    </a:cubicBezTo>
                    <a:cubicBezTo>
                      <a:pt x="856" y="48"/>
                      <a:pt x="856" y="48"/>
                      <a:pt x="856" y="48"/>
                    </a:cubicBezTo>
                    <a:cubicBezTo>
                      <a:pt x="856" y="45"/>
                      <a:pt x="856" y="45"/>
                      <a:pt x="856" y="45"/>
                    </a:cubicBezTo>
                    <a:close/>
                    <a:moveTo>
                      <a:pt x="856" y="91"/>
                    </a:moveTo>
                    <a:cubicBezTo>
                      <a:pt x="869" y="91"/>
                      <a:pt x="869" y="91"/>
                      <a:pt x="869" y="91"/>
                    </a:cubicBezTo>
                    <a:cubicBezTo>
                      <a:pt x="869" y="93"/>
                      <a:pt x="869" y="93"/>
                      <a:pt x="869" y="93"/>
                    </a:cubicBezTo>
                    <a:cubicBezTo>
                      <a:pt x="856" y="93"/>
                      <a:pt x="856" y="93"/>
                      <a:pt x="856" y="93"/>
                    </a:cubicBezTo>
                    <a:cubicBezTo>
                      <a:pt x="856" y="91"/>
                      <a:pt x="856" y="91"/>
                      <a:pt x="856" y="91"/>
                    </a:cubicBezTo>
                    <a:close/>
                    <a:moveTo>
                      <a:pt x="856" y="136"/>
                    </a:moveTo>
                    <a:cubicBezTo>
                      <a:pt x="869" y="136"/>
                      <a:pt x="869" y="136"/>
                      <a:pt x="869" y="136"/>
                    </a:cubicBezTo>
                    <a:cubicBezTo>
                      <a:pt x="869" y="139"/>
                      <a:pt x="869" y="139"/>
                      <a:pt x="869" y="139"/>
                    </a:cubicBezTo>
                    <a:cubicBezTo>
                      <a:pt x="856" y="139"/>
                      <a:pt x="856" y="139"/>
                      <a:pt x="856" y="139"/>
                    </a:cubicBezTo>
                    <a:cubicBezTo>
                      <a:pt x="856" y="136"/>
                      <a:pt x="856" y="136"/>
                      <a:pt x="856" y="136"/>
                    </a:cubicBezTo>
                    <a:close/>
                    <a:moveTo>
                      <a:pt x="856" y="181"/>
                    </a:moveTo>
                    <a:cubicBezTo>
                      <a:pt x="869" y="181"/>
                      <a:pt x="869" y="181"/>
                      <a:pt x="869" y="181"/>
                    </a:cubicBezTo>
                    <a:cubicBezTo>
                      <a:pt x="869" y="184"/>
                      <a:pt x="869" y="184"/>
                      <a:pt x="869" y="184"/>
                    </a:cubicBezTo>
                    <a:cubicBezTo>
                      <a:pt x="856" y="184"/>
                      <a:pt x="856" y="184"/>
                      <a:pt x="856" y="184"/>
                    </a:cubicBezTo>
                    <a:cubicBezTo>
                      <a:pt x="856" y="181"/>
                      <a:pt x="856" y="181"/>
                      <a:pt x="856" y="181"/>
                    </a:cubicBezTo>
                    <a:close/>
                    <a:moveTo>
                      <a:pt x="856" y="227"/>
                    </a:moveTo>
                    <a:cubicBezTo>
                      <a:pt x="869" y="227"/>
                      <a:pt x="869" y="227"/>
                      <a:pt x="869" y="227"/>
                    </a:cubicBezTo>
                    <a:cubicBezTo>
                      <a:pt x="869" y="229"/>
                      <a:pt x="869" y="229"/>
                      <a:pt x="869" y="229"/>
                    </a:cubicBezTo>
                    <a:cubicBezTo>
                      <a:pt x="856" y="229"/>
                      <a:pt x="856" y="229"/>
                      <a:pt x="856" y="229"/>
                    </a:cubicBezTo>
                    <a:cubicBezTo>
                      <a:pt x="856" y="227"/>
                      <a:pt x="856" y="227"/>
                      <a:pt x="856" y="227"/>
                    </a:cubicBezTo>
                    <a:close/>
                    <a:moveTo>
                      <a:pt x="856" y="272"/>
                    </a:moveTo>
                    <a:cubicBezTo>
                      <a:pt x="869" y="272"/>
                      <a:pt x="869" y="272"/>
                      <a:pt x="869" y="272"/>
                    </a:cubicBezTo>
                    <a:cubicBezTo>
                      <a:pt x="869" y="274"/>
                      <a:pt x="869" y="274"/>
                      <a:pt x="869" y="274"/>
                    </a:cubicBezTo>
                    <a:cubicBezTo>
                      <a:pt x="856" y="274"/>
                      <a:pt x="856" y="274"/>
                      <a:pt x="856" y="274"/>
                    </a:cubicBezTo>
                    <a:cubicBezTo>
                      <a:pt x="856" y="272"/>
                      <a:pt x="856" y="272"/>
                      <a:pt x="856" y="272"/>
                    </a:cubicBezTo>
                    <a:close/>
                    <a:moveTo>
                      <a:pt x="856" y="317"/>
                    </a:moveTo>
                    <a:cubicBezTo>
                      <a:pt x="869" y="317"/>
                      <a:pt x="869" y="317"/>
                      <a:pt x="869" y="317"/>
                    </a:cubicBezTo>
                    <a:cubicBezTo>
                      <a:pt x="869" y="320"/>
                      <a:pt x="869" y="320"/>
                      <a:pt x="869" y="320"/>
                    </a:cubicBezTo>
                    <a:cubicBezTo>
                      <a:pt x="856" y="320"/>
                      <a:pt x="856" y="320"/>
                      <a:pt x="856" y="320"/>
                    </a:cubicBezTo>
                    <a:cubicBezTo>
                      <a:pt x="856" y="317"/>
                      <a:pt x="856" y="317"/>
                      <a:pt x="856" y="317"/>
                    </a:cubicBezTo>
                    <a:close/>
                    <a:moveTo>
                      <a:pt x="856" y="365"/>
                    </a:moveTo>
                    <a:cubicBezTo>
                      <a:pt x="856" y="362"/>
                      <a:pt x="856" y="362"/>
                      <a:pt x="856" y="362"/>
                    </a:cubicBezTo>
                    <a:cubicBezTo>
                      <a:pt x="869" y="362"/>
                      <a:pt x="869" y="362"/>
                      <a:pt x="869" y="362"/>
                    </a:cubicBezTo>
                    <a:cubicBezTo>
                      <a:pt x="869" y="365"/>
                      <a:pt x="869" y="365"/>
                      <a:pt x="869" y="365"/>
                    </a:cubicBezTo>
                    <a:cubicBezTo>
                      <a:pt x="856" y="365"/>
                      <a:pt x="856" y="365"/>
                      <a:pt x="856" y="365"/>
                    </a:cubicBezTo>
                    <a:close/>
                    <a:moveTo>
                      <a:pt x="856" y="408"/>
                    </a:moveTo>
                    <a:cubicBezTo>
                      <a:pt x="869" y="408"/>
                      <a:pt x="869" y="408"/>
                      <a:pt x="869" y="408"/>
                    </a:cubicBezTo>
                    <a:cubicBezTo>
                      <a:pt x="869" y="410"/>
                      <a:pt x="869" y="410"/>
                      <a:pt x="869" y="410"/>
                    </a:cubicBezTo>
                    <a:cubicBezTo>
                      <a:pt x="856" y="410"/>
                      <a:pt x="856" y="410"/>
                      <a:pt x="856" y="410"/>
                    </a:cubicBezTo>
                    <a:cubicBezTo>
                      <a:pt x="856" y="408"/>
                      <a:pt x="856" y="408"/>
                      <a:pt x="856" y="408"/>
                    </a:cubicBezTo>
                    <a:close/>
                    <a:moveTo>
                      <a:pt x="856" y="453"/>
                    </a:moveTo>
                    <a:cubicBezTo>
                      <a:pt x="869" y="453"/>
                      <a:pt x="869" y="453"/>
                      <a:pt x="869" y="453"/>
                    </a:cubicBezTo>
                    <a:cubicBezTo>
                      <a:pt x="869" y="456"/>
                      <a:pt x="869" y="456"/>
                      <a:pt x="869" y="456"/>
                    </a:cubicBezTo>
                    <a:cubicBezTo>
                      <a:pt x="856" y="456"/>
                      <a:pt x="856" y="456"/>
                      <a:pt x="856" y="456"/>
                    </a:cubicBezTo>
                    <a:cubicBezTo>
                      <a:pt x="856" y="453"/>
                      <a:pt x="856" y="453"/>
                      <a:pt x="856" y="45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noEditPoints="1"/>
              </p:cNvSpPr>
              <p:nvPr/>
            </p:nvSpPr>
            <p:spPr bwMode="auto">
              <a:xfrm>
                <a:off x="441"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noEditPoints="1"/>
              </p:cNvSpPr>
              <p:nvPr/>
            </p:nvSpPr>
            <p:spPr bwMode="auto">
              <a:xfrm>
                <a:off x="1433"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noEditPoints="1"/>
              </p:cNvSpPr>
              <p:nvPr/>
            </p:nvSpPr>
            <p:spPr bwMode="auto">
              <a:xfrm>
                <a:off x="2431" y="778"/>
                <a:ext cx="12" cy="2526"/>
              </a:xfrm>
              <a:custGeom>
                <a:avLst/>
                <a:gdLst>
                  <a:gd name="T0" fmla="*/ 2 w 2"/>
                  <a:gd name="T1" fmla="*/ 376 h 439"/>
                  <a:gd name="T2" fmla="*/ 0 w 2"/>
                  <a:gd name="T3" fmla="*/ 363 h 439"/>
                  <a:gd name="T4" fmla="*/ 2 w 2"/>
                  <a:gd name="T5" fmla="*/ 381 h 439"/>
                  <a:gd name="T6" fmla="*/ 0 w 2"/>
                  <a:gd name="T7" fmla="*/ 394 h 439"/>
                  <a:gd name="T8" fmla="*/ 2 w 2"/>
                  <a:gd name="T9" fmla="*/ 381 h 439"/>
                  <a:gd name="T10" fmla="*/ 2 w 2"/>
                  <a:gd name="T11" fmla="*/ 330 h 439"/>
                  <a:gd name="T12" fmla="*/ 0 w 2"/>
                  <a:gd name="T13" fmla="*/ 317 h 439"/>
                  <a:gd name="T14" fmla="*/ 2 w 2"/>
                  <a:gd name="T15" fmla="*/ 336 h 439"/>
                  <a:gd name="T16" fmla="*/ 0 w 2"/>
                  <a:gd name="T17" fmla="*/ 349 h 439"/>
                  <a:gd name="T18" fmla="*/ 2 w 2"/>
                  <a:gd name="T19" fmla="*/ 336 h 439"/>
                  <a:gd name="T20" fmla="*/ 2 w 2"/>
                  <a:gd name="T21" fmla="*/ 285 h 439"/>
                  <a:gd name="T22" fmla="*/ 0 w 2"/>
                  <a:gd name="T23" fmla="*/ 272 h 439"/>
                  <a:gd name="T24" fmla="*/ 2 w 2"/>
                  <a:gd name="T25" fmla="*/ 290 h 439"/>
                  <a:gd name="T26" fmla="*/ 0 w 2"/>
                  <a:gd name="T27" fmla="*/ 303 h 439"/>
                  <a:gd name="T28" fmla="*/ 2 w 2"/>
                  <a:gd name="T29" fmla="*/ 290 h 439"/>
                  <a:gd name="T30" fmla="*/ 2 w 2"/>
                  <a:gd name="T31" fmla="*/ 240 h 439"/>
                  <a:gd name="T32" fmla="*/ 0 w 2"/>
                  <a:gd name="T33" fmla="*/ 227 h 439"/>
                  <a:gd name="T34" fmla="*/ 2 w 2"/>
                  <a:gd name="T35" fmla="*/ 245 h 439"/>
                  <a:gd name="T36" fmla="*/ 0 w 2"/>
                  <a:gd name="T37" fmla="*/ 258 h 439"/>
                  <a:gd name="T38" fmla="*/ 2 w 2"/>
                  <a:gd name="T39" fmla="*/ 245 h 439"/>
                  <a:gd name="T40" fmla="*/ 2 w 2"/>
                  <a:gd name="T41" fmla="*/ 195 h 439"/>
                  <a:gd name="T42" fmla="*/ 0 w 2"/>
                  <a:gd name="T43" fmla="*/ 182 h 439"/>
                  <a:gd name="T44" fmla="*/ 2 w 2"/>
                  <a:gd name="T45" fmla="*/ 200 h 439"/>
                  <a:gd name="T46" fmla="*/ 0 w 2"/>
                  <a:gd name="T47" fmla="*/ 213 h 439"/>
                  <a:gd name="T48" fmla="*/ 2 w 2"/>
                  <a:gd name="T49" fmla="*/ 200 h 439"/>
                  <a:gd name="T50" fmla="*/ 2 w 2"/>
                  <a:gd name="T51" fmla="*/ 149 h 439"/>
                  <a:gd name="T52" fmla="*/ 0 w 2"/>
                  <a:gd name="T53" fmla="*/ 136 h 439"/>
                  <a:gd name="T54" fmla="*/ 2 w 2"/>
                  <a:gd name="T55" fmla="*/ 155 h 439"/>
                  <a:gd name="T56" fmla="*/ 0 w 2"/>
                  <a:gd name="T57" fmla="*/ 167 h 439"/>
                  <a:gd name="T58" fmla="*/ 2 w 2"/>
                  <a:gd name="T59" fmla="*/ 155 h 439"/>
                  <a:gd name="T60" fmla="*/ 2 w 2"/>
                  <a:gd name="T61" fmla="*/ 104 h 439"/>
                  <a:gd name="T62" fmla="*/ 0 w 2"/>
                  <a:gd name="T63" fmla="*/ 91 h 439"/>
                  <a:gd name="T64" fmla="*/ 2 w 2"/>
                  <a:gd name="T65" fmla="*/ 109 h 439"/>
                  <a:gd name="T66" fmla="*/ 0 w 2"/>
                  <a:gd name="T67" fmla="*/ 122 h 439"/>
                  <a:gd name="T68" fmla="*/ 2 w 2"/>
                  <a:gd name="T69" fmla="*/ 109 h 439"/>
                  <a:gd name="T70" fmla="*/ 2 w 2"/>
                  <a:gd name="T71" fmla="*/ 59 h 439"/>
                  <a:gd name="T72" fmla="*/ 0 w 2"/>
                  <a:gd name="T73" fmla="*/ 46 h 439"/>
                  <a:gd name="T74" fmla="*/ 2 w 2"/>
                  <a:gd name="T75" fmla="*/ 64 h 439"/>
                  <a:gd name="T76" fmla="*/ 0 w 2"/>
                  <a:gd name="T77" fmla="*/ 77 h 439"/>
                  <a:gd name="T78" fmla="*/ 2 w 2"/>
                  <a:gd name="T79" fmla="*/ 64 h 439"/>
                  <a:gd name="T80" fmla="*/ 2 w 2"/>
                  <a:gd name="T81" fmla="*/ 421 h 439"/>
                  <a:gd name="T82" fmla="*/ 0 w 2"/>
                  <a:gd name="T83" fmla="*/ 408 h 439"/>
                  <a:gd name="T84" fmla="*/ 2 w 2"/>
                  <a:gd name="T85" fmla="*/ 426 h 439"/>
                  <a:gd name="T86" fmla="*/ 0 w 2"/>
                  <a:gd name="T87" fmla="*/ 439 h 439"/>
                  <a:gd name="T88" fmla="*/ 2 w 2"/>
                  <a:gd name="T89" fmla="*/ 426 h 439"/>
                  <a:gd name="T90" fmla="*/ 2 w 2"/>
                  <a:gd name="T91" fmla="*/ 13 h 439"/>
                  <a:gd name="T92" fmla="*/ 0 w 2"/>
                  <a:gd name="T93" fmla="*/ 0 h 439"/>
                  <a:gd name="T94" fmla="*/ 2 w 2"/>
                  <a:gd name="T95" fmla="*/ 19 h 439"/>
                  <a:gd name="T96" fmla="*/ 0 w 2"/>
                  <a:gd name="T97" fmla="*/ 32 h 439"/>
                  <a:gd name="T98" fmla="*/ 2 w 2"/>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 h="439">
                    <a:moveTo>
                      <a:pt x="2" y="363"/>
                    </a:moveTo>
                    <a:cubicBezTo>
                      <a:pt x="2" y="367"/>
                      <a:pt x="2" y="371"/>
                      <a:pt x="2" y="376"/>
                    </a:cubicBezTo>
                    <a:cubicBezTo>
                      <a:pt x="1" y="376"/>
                      <a:pt x="0" y="376"/>
                      <a:pt x="0" y="376"/>
                    </a:cubicBezTo>
                    <a:cubicBezTo>
                      <a:pt x="0" y="371"/>
                      <a:pt x="0" y="367"/>
                      <a:pt x="0" y="363"/>
                    </a:cubicBezTo>
                    <a:cubicBezTo>
                      <a:pt x="0" y="363"/>
                      <a:pt x="1" y="363"/>
                      <a:pt x="2" y="363"/>
                    </a:cubicBezTo>
                    <a:close/>
                    <a:moveTo>
                      <a:pt x="2" y="381"/>
                    </a:moveTo>
                    <a:cubicBezTo>
                      <a:pt x="2" y="385"/>
                      <a:pt x="2" y="390"/>
                      <a:pt x="2" y="394"/>
                    </a:cubicBezTo>
                    <a:cubicBezTo>
                      <a:pt x="1" y="394"/>
                      <a:pt x="0" y="394"/>
                      <a:pt x="0" y="394"/>
                    </a:cubicBezTo>
                    <a:cubicBezTo>
                      <a:pt x="0" y="390"/>
                      <a:pt x="0" y="385"/>
                      <a:pt x="0" y="381"/>
                    </a:cubicBezTo>
                    <a:cubicBezTo>
                      <a:pt x="0" y="381"/>
                      <a:pt x="1" y="381"/>
                      <a:pt x="2" y="381"/>
                    </a:cubicBezTo>
                    <a:close/>
                    <a:moveTo>
                      <a:pt x="2" y="317"/>
                    </a:moveTo>
                    <a:cubicBezTo>
                      <a:pt x="2" y="322"/>
                      <a:pt x="2" y="326"/>
                      <a:pt x="2" y="330"/>
                    </a:cubicBezTo>
                    <a:cubicBezTo>
                      <a:pt x="1" y="330"/>
                      <a:pt x="0" y="330"/>
                      <a:pt x="0" y="330"/>
                    </a:cubicBezTo>
                    <a:cubicBezTo>
                      <a:pt x="0" y="326"/>
                      <a:pt x="0" y="322"/>
                      <a:pt x="0" y="317"/>
                    </a:cubicBezTo>
                    <a:cubicBezTo>
                      <a:pt x="0" y="317"/>
                      <a:pt x="1" y="317"/>
                      <a:pt x="2" y="317"/>
                    </a:cubicBezTo>
                    <a:close/>
                    <a:moveTo>
                      <a:pt x="2" y="336"/>
                    </a:moveTo>
                    <a:cubicBezTo>
                      <a:pt x="2" y="340"/>
                      <a:pt x="2" y="344"/>
                      <a:pt x="2" y="349"/>
                    </a:cubicBezTo>
                    <a:cubicBezTo>
                      <a:pt x="1" y="349"/>
                      <a:pt x="0" y="349"/>
                      <a:pt x="0" y="349"/>
                    </a:cubicBezTo>
                    <a:cubicBezTo>
                      <a:pt x="0" y="344"/>
                      <a:pt x="0" y="340"/>
                      <a:pt x="0" y="336"/>
                    </a:cubicBezTo>
                    <a:cubicBezTo>
                      <a:pt x="0" y="336"/>
                      <a:pt x="1" y="336"/>
                      <a:pt x="2" y="336"/>
                    </a:cubicBezTo>
                    <a:close/>
                    <a:moveTo>
                      <a:pt x="2" y="272"/>
                    </a:moveTo>
                    <a:cubicBezTo>
                      <a:pt x="2" y="277"/>
                      <a:pt x="2" y="281"/>
                      <a:pt x="2" y="285"/>
                    </a:cubicBezTo>
                    <a:cubicBezTo>
                      <a:pt x="1" y="285"/>
                      <a:pt x="0" y="285"/>
                      <a:pt x="0" y="285"/>
                    </a:cubicBezTo>
                    <a:cubicBezTo>
                      <a:pt x="0" y="281"/>
                      <a:pt x="0" y="277"/>
                      <a:pt x="0" y="272"/>
                    </a:cubicBezTo>
                    <a:cubicBezTo>
                      <a:pt x="0" y="272"/>
                      <a:pt x="1" y="272"/>
                      <a:pt x="2" y="272"/>
                    </a:cubicBezTo>
                    <a:close/>
                    <a:moveTo>
                      <a:pt x="2" y="290"/>
                    </a:moveTo>
                    <a:cubicBezTo>
                      <a:pt x="2" y="295"/>
                      <a:pt x="2" y="299"/>
                      <a:pt x="2" y="303"/>
                    </a:cubicBezTo>
                    <a:cubicBezTo>
                      <a:pt x="1" y="303"/>
                      <a:pt x="0" y="303"/>
                      <a:pt x="0" y="303"/>
                    </a:cubicBezTo>
                    <a:cubicBezTo>
                      <a:pt x="0" y="299"/>
                      <a:pt x="0" y="295"/>
                      <a:pt x="0" y="290"/>
                    </a:cubicBezTo>
                    <a:cubicBezTo>
                      <a:pt x="0" y="290"/>
                      <a:pt x="1" y="290"/>
                      <a:pt x="2" y="290"/>
                    </a:cubicBezTo>
                    <a:close/>
                    <a:moveTo>
                      <a:pt x="2" y="227"/>
                    </a:moveTo>
                    <a:cubicBezTo>
                      <a:pt x="2" y="231"/>
                      <a:pt x="2" y="236"/>
                      <a:pt x="2" y="240"/>
                    </a:cubicBezTo>
                    <a:cubicBezTo>
                      <a:pt x="1" y="240"/>
                      <a:pt x="0" y="240"/>
                      <a:pt x="0" y="240"/>
                    </a:cubicBezTo>
                    <a:cubicBezTo>
                      <a:pt x="0" y="236"/>
                      <a:pt x="0" y="231"/>
                      <a:pt x="0" y="227"/>
                    </a:cubicBezTo>
                    <a:cubicBezTo>
                      <a:pt x="0" y="227"/>
                      <a:pt x="1" y="227"/>
                      <a:pt x="2" y="227"/>
                    </a:cubicBezTo>
                    <a:close/>
                    <a:moveTo>
                      <a:pt x="2" y="245"/>
                    </a:moveTo>
                    <a:cubicBezTo>
                      <a:pt x="2" y="249"/>
                      <a:pt x="2" y="254"/>
                      <a:pt x="2" y="258"/>
                    </a:cubicBezTo>
                    <a:cubicBezTo>
                      <a:pt x="1" y="258"/>
                      <a:pt x="0" y="258"/>
                      <a:pt x="0" y="258"/>
                    </a:cubicBezTo>
                    <a:cubicBezTo>
                      <a:pt x="0" y="254"/>
                      <a:pt x="0" y="249"/>
                      <a:pt x="0" y="245"/>
                    </a:cubicBezTo>
                    <a:cubicBezTo>
                      <a:pt x="0" y="245"/>
                      <a:pt x="1" y="245"/>
                      <a:pt x="2" y="245"/>
                    </a:cubicBezTo>
                    <a:close/>
                    <a:moveTo>
                      <a:pt x="2" y="182"/>
                    </a:moveTo>
                    <a:cubicBezTo>
                      <a:pt x="2" y="186"/>
                      <a:pt x="2" y="190"/>
                      <a:pt x="2" y="195"/>
                    </a:cubicBezTo>
                    <a:cubicBezTo>
                      <a:pt x="1" y="195"/>
                      <a:pt x="0" y="195"/>
                      <a:pt x="0" y="195"/>
                    </a:cubicBezTo>
                    <a:cubicBezTo>
                      <a:pt x="0" y="190"/>
                      <a:pt x="0" y="186"/>
                      <a:pt x="0" y="182"/>
                    </a:cubicBezTo>
                    <a:cubicBezTo>
                      <a:pt x="0" y="182"/>
                      <a:pt x="1" y="182"/>
                      <a:pt x="2" y="182"/>
                    </a:cubicBezTo>
                    <a:close/>
                    <a:moveTo>
                      <a:pt x="2" y="200"/>
                    </a:moveTo>
                    <a:cubicBezTo>
                      <a:pt x="2" y="204"/>
                      <a:pt x="2" y="208"/>
                      <a:pt x="2" y="213"/>
                    </a:cubicBezTo>
                    <a:cubicBezTo>
                      <a:pt x="1" y="213"/>
                      <a:pt x="0" y="213"/>
                      <a:pt x="0" y="213"/>
                    </a:cubicBezTo>
                    <a:cubicBezTo>
                      <a:pt x="0" y="208"/>
                      <a:pt x="0" y="204"/>
                      <a:pt x="0" y="200"/>
                    </a:cubicBezTo>
                    <a:cubicBezTo>
                      <a:pt x="0" y="200"/>
                      <a:pt x="1" y="200"/>
                      <a:pt x="2" y="200"/>
                    </a:cubicBezTo>
                    <a:close/>
                    <a:moveTo>
                      <a:pt x="2" y="136"/>
                    </a:moveTo>
                    <a:cubicBezTo>
                      <a:pt x="2" y="141"/>
                      <a:pt x="2" y="145"/>
                      <a:pt x="2" y="149"/>
                    </a:cubicBezTo>
                    <a:cubicBezTo>
                      <a:pt x="1" y="149"/>
                      <a:pt x="0" y="149"/>
                      <a:pt x="0" y="149"/>
                    </a:cubicBezTo>
                    <a:cubicBezTo>
                      <a:pt x="0" y="145"/>
                      <a:pt x="0" y="141"/>
                      <a:pt x="0" y="136"/>
                    </a:cubicBezTo>
                    <a:cubicBezTo>
                      <a:pt x="0" y="136"/>
                      <a:pt x="1" y="136"/>
                      <a:pt x="2" y="136"/>
                    </a:cubicBezTo>
                    <a:close/>
                    <a:moveTo>
                      <a:pt x="2" y="155"/>
                    </a:moveTo>
                    <a:cubicBezTo>
                      <a:pt x="2" y="159"/>
                      <a:pt x="2" y="163"/>
                      <a:pt x="2" y="167"/>
                    </a:cubicBezTo>
                    <a:cubicBezTo>
                      <a:pt x="1" y="167"/>
                      <a:pt x="0" y="167"/>
                      <a:pt x="0" y="167"/>
                    </a:cubicBezTo>
                    <a:cubicBezTo>
                      <a:pt x="0" y="163"/>
                      <a:pt x="0" y="159"/>
                      <a:pt x="0" y="155"/>
                    </a:cubicBezTo>
                    <a:cubicBezTo>
                      <a:pt x="0" y="155"/>
                      <a:pt x="1" y="155"/>
                      <a:pt x="2" y="155"/>
                    </a:cubicBezTo>
                    <a:close/>
                    <a:moveTo>
                      <a:pt x="2" y="91"/>
                    </a:moveTo>
                    <a:cubicBezTo>
                      <a:pt x="2" y="95"/>
                      <a:pt x="2" y="100"/>
                      <a:pt x="2" y="104"/>
                    </a:cubicBezTo>
                    <a:cubicBezTo>
                      <a:pt x="1" y="104"/>
                      <a:pt x="0" y="104"/>
                      <a:pt x="0" y="104"/>
                    </a:cubicBezTo>
                    <a:cubicBezTo>
                      <a:pt x="0" y="100"/>
                      <a:pt x="0" y="95"/>
                      <a:pt x="0" y="91"/>
                    </a:cubicBezTo>
                    <a:cubicBezTo>
                      <a:pt x="0" y="91"/>
                      <a:pt x="1" y="91"/>
                      <a:pt x="2" y="91"/>
                    </a:cubicBezTo>
                    <a:close/>
                    <a:moveTo>
                      <a:pt x="2" y="109"/>
                    </a:moveTo>
                    <a:cubicBezTo>
                      <a:pt x="2" y="114"/>
                      <a:pt x="2" y="118"/>
                      <a:pt x="2" y="122"/>
                    </a:cubicBezTo>
                    <a:cubicBezTo>
                      <a:pt x="1" y="122"/>
                      <a:pt x="0" y="122"/>
                      <a:pt x="0" y="122"/>
                    </a:cubicBezTo>
                    <a:cubicBezTo>
                      <a:pt x="0" y="118"/>
                      <a:pt x="0" y="114"/>
                      <a:pt x="0" y="109"/>
                    </a:cubicBezTo>
                    <a:cubicBezTo>
                      <a:pt x="0" y="109"/>
                      <a:pt x="1" y="109"/>
                      <a:pt x="2" y="109"/>
                    </a:cubicBezTo>
                    <a:close/>
                    <a:moveTo>
                      <a:pt x="2" y="46"/>
                    </a:moveTo>
                    <a:cubicBezTo>
                      <a:pt x="2" y="50"/>
                      <a:pt x="2" y="54"/>
                      <a:pt x="2" y="59"/>
                    </a:cubicBezTo>
                    <a:cubicBezTo>
                      <a:pt x="1" y="59"/>
                      <a:pt x="0" y="59"/>
                      <a:pt x="0" y="59"/>
                    </a:cubicBezTo>
                    <a:cubicBezTo>
                      <a:pt x="0" y="54"/>
                      <a:pt x="0" y="50"/>
                      <a:pt x="0" y="46"/>
                    </a:cubicBezTo>
                    <a:cubicBezTo>
                      <a:pt x="0" y="46"/>
                      <a:pt x="1" y="46"/>
                      <a:pt x="2" y="46"/>
                    </a:cubicBezTo>
                    <a:close/>
                    <a:moveTo>
                      <a:pt x="2" y="64"/>
                    </a:moveTo>
                    <a:cubicBezTo>
                      <a:pt x="2" y="68"/>
                      <a:pt x="2" y="73"/>
                      <a:pt x="2" y="77"/>
                    </a:cubicBezTo>
                    <a:cubicBezTo>
                      <a:pt x="1" y="77"/>
                      <a:pt x="0" y="77"/>
                      <a:pt x="0" y="77"/>
                    </a:cubicBezTo>
                    <a:cubicBezTo>
                      <a:pt x="0" y="73"/>
                      <a:pt x="0" y="68"/>
                      <a:pt x="0" y="64"/>
                    </a:cubicBezTo>
                    <a:cubicBezTo>
                      <a:pt x="0" y="64"/>
                      <a:pt x="1" y="64"/>
                      <a:pt x="2" y="64"/>
                    </a:cubicBezTo>
                    <a:close/>
                    <a:moveTo>
                      <a:pt x="2" y="408"/>
                    </a:moveTo>
                    <a:cubicBezTo>
                      <a:pt x="2" y="412"/>
                      <a:pt x="2" y="417"/>
                      <a:pt x="2" y="421"/>
                    </a:cubicBezTo>
                    <a:cubicBezTo>
                      <a:pt x="1" y="421"/>
                      <a:pt x="0" y="421"/>
                      <a:pt x="0" y="421"/>
                    </a:cubicBezTo>
                    <a:cubicBezTo>
                      <a:pt x="0" y="417"/>
                      <a:pt x="0" y="412"/>
                      <a:pt x="0" y="408"/>
                    </a:cubicBezTo>
                    <a:cubicBezTo>
                      <a:pt x="0" y="408"/>
                      <a:pt x="1" y="408"/>
                      <a:pt x="2" y="408"/>
                    </a:cubicBezTo>
                    <a:close/>
                    <a:moveTo>
                      <a:pt x="2" y="426"/>
                    </a:moveTo>
                    <a:cubicBezTo>
                      <a:pt x="2" y="431"/>
                      <a:pt x="2" y="435"/>
                      <a:pt x="2" y="439"/>
                    </a:cubicBezTo>
                    <a:cubicBezTo>
                      <a:pt x="1" y="439"/>
                      <a:pt x="0" y="439"/>
                      <a:pt x="0" y="439"/>
                    </a:cubicBezTo>
                    <a:cubicBezTo>
                      <a:pt x="0" y="435"/>
                      <a:pt x="0" y="431"/>
                      <a:pt x="0" y="426"/>
                    </a:cubicBezTo>
                    <a:cubicBezTo>
                      <a:pt x="0" y="426"/>
                      <a:pt x="1" y="426"/>
                      <a:pt x="2" y="426"/>
                    </a:cubicBezTo>
                    <a:close/>
                    <a:moveTo>
                      <a:pt x="2" y="0"/>
                    </a:moveTo>
                    <a:cubicBezTo>
                      <a:pt x="2" y="5"/>
                      <a:pt x="2" y="9"/>
                      <a:pt x="2" y="13"/>
                    </a:cubicBezTo>
                    <a:cubicBezTo>
                      <a:pt x="1" y="13"/>
                      <a:pt x="0" y="13"/>
                      <a:pt x="0" y="13"/>
                    </a:cubicBezTo>
                    <a:cubicBezTo>
                      <a:pt x="0" y="9"/>
                      <a:pt x="0" y="5"/>
                      <a:pt x="0" y="0"/>
                    </a:cubicBezTo>
                    <a:cubicBezTo>
                      <a:pt x="0" y="0"/>
                      <a:pt x="1" y="0"/>
                      <a:pt x="2" y="0"/>
                    </a:cubicBezTo>
                    <a:close/>
                    <a:moveTo>
                      <a:pt x="2" y="19"/>
                    </a:moveTo>
                    <a:cubicBezTo>
                      <a:pt x="2" y="23"/>
                      <a:pt x="2" y="27"/>
                      <a:pt x="2" y="32"/>
                    </a:cubicBezTo>
                    <a:cubicBezTo>
                      <a:pt x="1" y="32"/>
                      <a:pt x="0" y="32"/>
                      <a:pt x="0" y="32"/>
                    </a:cubicBezTo>
                    <a:cubicBezTo>
                      <a:pt x="0" y="27"/>
                      <a:pt x="0" y="23"/>
                      <a:pt x="0" y="19"/>
                    </a:cubicBezTo>
                    <a:cubicBezTo>
                      <a:pt x="0" y="19"/>
                      <a:pt x="1" y="19"/>
                      <a:pt x="2"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noEditPoints="1"/>
              </p:cNvSpPr>
              <p:nvPr/>
            </p:nvSpPr>
            <p:spPr bwMode="auto">
              <a:xfrm>
                <a:off x="3424"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noEditPoints="1"/>
              </p:cNvSpPr>
              <p:nvPr/>
            </p:nvSpPr>
            <p:spPr bwMode="auto">
              <a:xfrm>
                <a:off x="4416" y="778"/>
                <a:ext cx="18"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noEditPoints="1"/>
              </p:cNvSpPr>
              <p:nvPr/>
            </p:nvSpPr>
            <p:spPr bwMode="auto">
              <a:xfrm>
                <a:off x="5409" y="778"/>
                <a:ext cx="17" cy="2526"/>
              </a:xfrm>
              <a:custGeom>
                <a:avLst/>
                <a:gdLst>
                  <a:gd name="T0" fmla="*/ 3 w 3"/>
                  <a:gd name="T1" fmla="*/ 376 h 439"/>
                  <a:gd name="T2" fmla="*/ 1 w 3"/>
                  <a:gd name="T3" fmla="*/ 363 h 439"/>
                  <a:gd name="T4" fmla="*/ 3 w 3"/>
                  <a:gd name="T5" fmla="*/ 381 h 439"/>
                  <a:gd name="T6" fmla="*/ 1 w 3"/>
                  <a:gd name="T7" fmla="*/ 394 h 439"/>
                  <a:gd name="T8" fmla="*/ 3 w 3"/>
                  <a:gd name="T9" fmla="*/ 381 h 439"/>
                  <a:gd name="T10" fmla="*/ 3 w 3"/>
                  <a:gd name="T11" fmla="*/ 330 h 439"/>
                  <a:gd name="T12" fmla="*/ 1 w 3"/>
                  <a:gd name="T13" fmla="*/ 317 h 439"/>
                  <a:gd name="T14" fmla="*/ 3 w 3"/>
                  <a:gd name="T15" fmla="*/ 336 h 439"/>
                  <a:gd name="T16" fmla="*/ 1 w 3"/>
                  <a:gd name="T17" fmla="*/ 349 h 439"/>
                  <a:gd name="T18" fmla="*/ 3 w 3"/>
                  <a:gd name="T19" fmla="*/ 336 h 439"/>
                  <a:gd name="T20" fmla="*/ 3 w 3"/>
                  <a:gd name="T21" fmla="*/ 285 h 439"/>
                  <a:gd name="T22" fmla="*/ 1 w 3"/>
                  <a:gd name="T23" fmla="*/ 272 h 439"/>
                  <a:gd name="T24" fmla="*/ 3 w 3"/>
                  <a:gd name="T25" fmla="*/ 290 h 439"/>
                  <a:gd name="T26" fmla="*/ 1 w 3"/>
                  <a:gd name="T27" fmla="*/ 303 h 439"/>
                  <a:gd name="T28" fmla="*/ 3 w 3"/>
                  <a:gd name="T29" fmla="*/ 290 h 439"/>
                  <a:gd name="T30" fmla="*/ 3 w 3"/>
                  <a:gd name="T31" fmla="*/ 240 h 439"/>
                  <a:gd name="T32" fmla="*/ 1 w 3"/>
                  <a:gd name="T33" fmla="*/ 227 h 439"/>
                  <a:gd name="T34" fmla="*/ 3 w 3"/>
                  <a:gd name="T35" fmla="*/ 245 h 439"/>
                  <a:gd name="T36" fmla="*/ 1 w 3"/>
                  <a:gd name="T37" fmla="*/ 258 h 439"/>
                  <a:gd name="T38" fmla="*/ 3 w 3"/>
                  <a:gd name="T39" fmla="*/ 245 h 439"/>
                  <a:gd name="T40" fmla="*/ 3 w 3"/>
                  <a:gd name="T41" fmla="*/ 195 h 439"/>
                  <a:gd name="T42" fmla="*/ 1 w 3"/>
                  <a:gd name="T43" fmla="*/ 182 h 439"/>
                  <a:gd name="T44" fmla="*/ 3 w 3"/>
                  <a:gd name="T45" fmla="*/ 200 h 439"/>
                  <a:gd name="T46" fmla="*/ 1 w 3"/>
                  <a:gd name="T47" fmla="*/ 213 h 439"/>
                  <a:gd name="T48" fmla="*/ 3 w 3"/>
                  <a:gd name="T49" fmla="*/ 200 h 439"/>
                  <a:gd name="T50" fmla="*/ 3 w 3"/>
                  <a:gd name="T51" fmla="*/ 149 h 439"/>
                  <a:gd name="T52" fmla="*/ 1 w 3"/>
                  <a:gd name="T53" fmla="*/ 136 h 439"/>
                  <a:gd name="T54" fmla="*/ 3 w 3"/>
                  <a:gd name="T55" fmla="*/ 155 h 439"/>
                  <a:gd name="T56" fmla="*/ 1 w 3"/>
                  <a:gd name="T57" fmla="*/ 167 h 439"/>
                  <a:gd name="T58" fmla="*/ 3 w 3"/>
                  <a:gd name="T59" fmla="*/ 155 h 439"/>
                  <a:gd name="T60" fmla="*/ 3 w 3"/>
                  <a:gd name="T61" fmla="*/ 104 h 439"/>
                  <a:gd name="T62" fmla="*/ 1 w 3"/>
                  <a:gd name="T63" fmla="*/ 91 h 439"/>
                  <a:gd name="T64" fmla="*/ 3 w 3"/>
                  <a:gd name="T65" fmla="*/ 109 h 439"/>
                  <a:gd name="T66" fmla="*/ 1 w 3"/>
                  <a:gd name="T67" fmla="*/ 122 h 439"/>
                  <a:gd name="T68" fmla="*/ 3 w 3"/>
                  <a:gd name="T69" fmla="*/ 109 h 439"/>
                  <a:gd name="T70" fmla="*/ 3 w 3"/>
                  <a:gd name="T71" fmla="*/ 59 h 439"/>
                  <a:gd name="T72" fmla="*/ 1 w 3"/>
                  <a:gd name="T73" fmla="*/ 46 h 439"/>
                  <a:gd name="T74" fmla="*/ 3 w 3"/>
                  <a:gd name="T75" fmla="*/ 64 h 439"/>
                  <a:gd name="T76" fmla="*/ 1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1" y="376"/>
                    </a:cubicBezTo>
                    <a:cubicBezTo>
                      <a:pt x="1" y="371"/>
                      <a:pt x="1" y="367"/>
                      <a:pt x="1" y="363"/>
                    </a:cubicBezTo>
                    <a:cubicBezTo>
                      <a:pt x="1" y="363"/>
                      <a:pt x="2" y="363"/>
                      <a:pt x="3" y="363"/>
                    </a:cubicBezTo>
                    <a:close/>
                    <a:moveTo>
                      <a:pt x="3" y="381"/>
                    </a:moveTo>
                    <a:cubicBezTo>
                      <a:pt x="3" y="385"/>
                      <a:pt x="3" y="390"/>
                      <a:pt x="3" y="394"/>
                    </a:cubicBezTo>
                    <a:cubicBezTo>
                      <a:pt x="2" y="394"/>
                      <a:pt x="1" y="394"/>
                      <a:pt x="1" y="394"/>
                    </a:cubicBezTo>
                    <a:cubicBezTo>
                      <a:pt x="1" y="390"/>
                      <a:pt x="1" y="385"/>
                      <a:pt x="1" y="381"/>
                    </a:cubicBezTo>
                    <a:cubicBezTo>
                      <a:pt x="1" y="381"/>
                      <a:pt x="2" y="381"/>
                      <a:pt x="3" y="381"/>
                    </a:cubicBezTo>
                    <a:close/>
                    <a:moveTo>
                      <a:pt x="3" y="317"/>
                    </a:moveTo>
                    <a:cubicBezTo>
                      <a:pt x="3" y="322"/>
                      <a:pt x="3" y="326"/>
                      <a:pt x="3" y="330"/>
                    </a:cubicBezTo>
                    <a:cubicBezTo>
                      <a:pt x="2" y="330"/>
                      <a:pt x="1" y="330"/>
                      <a:pt x="1" y="330"/>
                    </a:cubicBezTo>
                    <a:cubicBezTo>
                      <a:pt x="1" y="326"/>
                      <a:pt x="1" y="322"/>
                      <a:pt x="1" y="317"/>
                    </a:cubicBezTo>
                    <a:cubicBezTo>
                      <a:pt x="1" y="317"/>
                      <a:pt x="2" y="317"/>
                      <a:pt x="3" y="317"/>
                    </a:cubicBezTo>
                    <a:close/>
                    <a:moveTo>
                      <a:pt x="3" y="336"/>
                    </a:moveTo>
                    <a:cubicBezTo>
                      <a:pt x="3" y="340"/>
                      <a:pt x="3" y="344"/>
                      <a:pt x="3" y="349"/>
                    </a:cubicBezTo>
                    <a:cubicBezTo>
                      <a:pt x="2" y="349"/>
                      <a:pt x="1" y="349"/>
                      <a:pt x="1" y="349"/>
                    </a:cubicBezTo>
                    <a:cubicBezTo>
                      <a:pt x="1" y="344"/>
                      <a:pt x="1" y="340"/>
                      <a:pt x="1" y="336"/>
                    </a:cubicBezTo>
                    <a:cubicBezTo>
                      <a:pt x="1" y="336"/>
                      <a:pt x="2" y="336"/>
                      <a:pt x="3" y="336"/>
                    </a:cubicBezTo>
                    <a:close/>
                    <a:moveTo>
                      <a:pt x="3" y="272"/>
                    </a:moveTo>
                    <a:cubicBezTo>
                      <a:pt x="3" y="277"/>
                      <a:pt x="3" y="281"/>
                      <a:pt x="3" y="285"/>
                    </a:cubicBezTo>
                    <a:cubicBezTo>
                      <a:pt x="2" y="285"/>
                      <a:pt x="1" y="285"/>
                      <a:pt x="1" y="285"/>
                    </a:cubicBezTo>
                    <a:cubicBezTo>
                      <a:pt x="1" y="281"/>
                      <a:pt x="1" y="277"/>
                      <a:pt x="1" y="272"/>
                    </a:cubicBezTo>
                    <a:cubicBezTo>
                      <a:pt x="1" y="272"/>
                      <a:pt x="2" y="272"/>
                      <a:pt x="3" y="272"/>
                    </a:cubicBezTo>
                    <a:close/>
                    <a:moveTo>
                      <a:pt x="3" y="290"/>
                    </a:moveTo>
                    <a:cubicBezTo>
                      <a:pt x="3" y="295"/>
                      <a:pt x="3" y="299"/>
                      <a:pt x="3" y="303"/>
                    </a:cubicBezTo>
                    <a:cubicBezTo>
                      <a:pt x="2" y="303"/>
                      <a:pt x="1" y="303"/>
                      <a:pt x="1" y="303"/>
                    </a:cubicBezTo>
                    <a:cubicBezTo>
                      <a:pt x="1" y="299"/>
                      <a:pt x="1" y="295"/>
                      <a:pt x="1" y="290"/>
                    </a:cubicBezTo>
                    <a:cubicBezTo>
                      <a:pt x="1" y="290"/>
                      <a:pt x="2" y="290"/>
                      <a:pt x="3" y="290"/>
                    </a:cubicBezTo>
                    <a:close/>
                    <a:moveTo>
                      <a:pt x="3" y="227"/>
                    </a:moveTo>
                    <a:cubicBezTo>
                      <a:pt x="3" y="231"/>
                      <a:pt x="3" y="236"/>
                      <a:pt x="3" y="240"/>
                    </a:cubicBezTo>
                    <a:cubicBezTo>
                      <a:pt x="2" y="240"/>
                      <a:pt x="1" y="240"/>
                      <a:pt x="1" y="240"/>
                    </a:cubicBezTo>
                    <a:cubicBezTo>
                      <a:pt x="1" y="236"/>
                      <a:pt x="1" y="231"/>
                      <a:pt x="1" y="227"/>
                    </a:cubicBezTo>
                    <a:cubicBezTo>
                      <a:pt x="1" y="227"/>
                      <a:pt x="2" y="227"/>
                      <a:pt x="3" y="227"/>
                    </a:cubicBezTo>
                    <a:close/>
                    <a:moveTo>
                      <a:pt x="3" y="245"/>
                    </a:moveTo>
                    <a:cubicBezTo>
                      <a:pt x="3" y="249"/>
                      <a:pt x="3" y="254"/>
                      <a:pt x="3" y="258"/>
                    </a:cubicBezTo>
                    <a:cubicBezTo>
                      <a:pt x="2" y="258"/>
                      <a:pt x="1" y="258"/>
                      <a:pt x="1" y="258"/>
                    </a:cubicBezTo>
                    <a:cubicBezTo>
                      <a:pt x="1" y="254"/>
                      <a:pt x="1" y="249"/>
                      <a:pt x="1" y="245"/>
                    </a:cubicBezTo>
                    <a:cubicBezTo>
                      <a:pt x="1" y="245"/>
                      <a:pt x="2" y="245"/>
                      <a:pt x="3" y="245"/>
                    </a:cubicBezTo>
                    <a:close/>
                    <a:moveTo>
                      <a:pt x="3" y="182"/>
                    </a:moveTo>
                    <a:cubicBezTo>
                      <a:pt x="3" y="186"/>
                      <a:pt x="3" y="190"/>
                      <a:pt x="3" y="195"/>
                    </a:cubicBezTo>
                    <a:cubicBezTo>
                      <a:pt x="2" y="195"/>
                      <a:pt x="1" y="195"/>
                      <a:pt x="1" y="195"/>
                    </a:cubicBezTo>
                    <a:cubicBezTo>
                      <a:pt x="1" y="190"/>
                      <a:pt x="1" y="186"/>
                      <a:pt x="1" y="182"/>
                    </a:cubicBezTo>
                    <a:cubicBezTo>
                      <a:pt x="1" y="182"/>
                      <a:pt x="2" y="182"/>
                      <a:pt x="3" y="182"/>
                    </a:cubicBezTo>
                    <a:close/>
                    <a:moveTo>
                      <a:pt x="3" y="200"/>
                    </a:moveTo>
                    <a:cubicBezTo>
                      <a:pt x="3" y="204"/>
                      <a:pt x="3" y="208"/>
                      <a:pt x="3" y="213"/>
                    </a:cubicBezTo>
                    <a:cubicBezTo>
                      <a:pt x="2" y="213"/>
                      <a:pt x="1" y="213"/>
                      <a:pt x="1" y="213"/>
                    </a:cubicBezTo>
                    <a:cubicBezTo>
                      <a:pt x="1" y="208"/>
                      <a:pt x="1" y="204"/>
                      <a:pt x="1" y="200"/>
                    </a:cubicBezTo>
                    <a:cubicBezTo>
                      <a:pt x="1" y="200"/>
                      <a:pt x="2" y="200"/>
                      <a:pt x="3" y="200"/>
                    </a:cubicBezTo>
                    <a:close/>
                    <a:moveTo>
                      <a:pt x="3" y="136"/>
                    </a:moveTo>
                    <a:cubicBezTo>
                      <a:pt x="3" y="141"/>
                      <a:pt x="3" y="145"/>
                      <a:pt x="3" y="149"/>
                    </a:cubicBezTo>
                    <a:cubicBezTo>
                      <a:pt x="2" y="149"/>
                      <a:pt x="1" y="149"/>
                      <a:pt x="1" y="149"/>
                    </a:cubicBezTo>
                    <a:cubicBezTo>
                      <a:pt x="1" y="145"/>
                      <a:pt x="1" y="141"/>
                      <a:pt x="1" y="136"/>
                    </a:cubicBezTo>
                    <a:cubicBezTo>
                      <a:pt x="1" y="136"/>
                      <a:pt x="2" y="136"/>
                      <a:pt x="3" y="136"/>
                    </a:cubicBezTo>
                    <a:close/>
                    <a:moveTo>
                      <a:pt x="3" y="155"/>
                    </a:moveTo>
                    <a:cubicBezTo>
                      <a:pt x="3" y="159"/>
                      <a:pt x="3" y="163"/>
                      <a:pt x="3" y="167"/>
                    </a:cubicBezTo>
                    <a:cubicBezTo>
                      <a:pt x="2" y="167"/>
                      <a:pt x="1" y="167"/>
                      <a:pt x="1" y="167"/>
                    </a:cubicBezTo>
                    <a:cubicBezTo>
                      <a:pt x="1" y="163"/>
                      <a:pt x="1" y="159"/>
                      <a:pt x="1" y="155"/>
                    </a:cubicBezTo>
                    <a:cubicBezTo>
                      <a:pt x="1" y="155"/>
                      <a:pt x="2" y="155"/>
                      <a:pt x="3" y="155"/>
                    </a:cubicBezTo>
                    <a:close/>
                    <a:moveTo>
                      <a:pt x="3" y="91"/>
                    </a:moveTo>
                    <a:cubicBezTo>
                      <a:pt x="3" y="95"/>
                      <a:pt x="3" y="100"/>
                      <a:pt x="3" y="104"/>
                    </a:cubicBezTo>
                    <a:cubicBezTo>
                      <a:pt x="2" y="104"/>
                      <a:pt x="1" y="104"/>
                      <a:pt x="1" y="104"/>
                    </a:cubicBezTo>
                    <a:cubicBezTo>
                      <a:pt x="1" y="100"/>
                      <a:pt x="1" y="95"/>
                      <a:pt x="1" y="91"/>
                    </a:cubicBezTo>
                    <a:cubicBezTo>
                      <a:pt x="1" y="91"/>
                      <a:pt x="2" y="91"/>
                      <a:pt x="3" y="91"/>
                    </a:cubicBezTo>
                    <a:close/>
                    <a:moveTo>
                      <a:pt x="3" y="109"/>
                    </a:moveTo>
                    <a:cubicBezTo>
                      <a:pt x="3" y="114"/>
                      <a:pt x="3" y="118"/>
                      <a:pt x="3" y="122"/>
                    </a:cubicBezTo>
                    <a:cubicBezTo>
                      <a:pt x="2" y="122"/>
                      <a:pt x="1" y="122"/>
                      <a:pt x="1" y="122"/>
                    </a:cubicBezTo>
                    <a:cubicBezTo>
                      <a:pt x="1" y="118"/>
                      <a:pt x="1" y="114"/>
                      <a:pt x="1" y="109"/>
                    </a:cubicBezTo>
                    <a:cubicBezTo>
                      <a:pt x="1" y="109"/>
                      <a:pt x="2" y="109"/>
                      <a:pt x="3" y="109"/>
                    </a:cubicBezTo>
                    <a:close/>
                    <a:moveTo>
                      <a:pt x="3" y="46"/>
                    </a:moveTo>
                    <a:cubicBezTo>
                      <a:pt x="3" y="50"/>
                      <a:pt x="3" y="54"/>
                      <a:pt x="3" y="59"/>
                    </a:cubicBezTo>
                    <a:cubicBezTo>
                      <a:pt x="2" y="59"/>
                      <a:pt x="1" y="59"/>
                      <a:pt x="1" y="59"/>
                    </a:cubicBezTo>
                    <a:cubicBezTo>
                      <a:pt x="1" y="54"/>
                      <a:pt x="1" y="50"/>
                      <a:pt x="1" y="46"/>
                    </a:cubicBezTo>
                    <a:cubicBezTo>
                      <a:pt x="1" y="46"/>
                      <a:pt x="2" y="46"/>
                      <a:pt x="3" y="46"/>
                    </a:cubicBezTo>
                    <a:close/>
                    <a:moveTo>
                      <a:pt x="3" y="64"/>
                    </a:moveTo>
                    <a:cubicBezTo>
                      <a:pt x="3" y="68"/>
                      <a:pt x="3" y="73"/>
                      <a:pt x="3" y="77"/>
                    </a:cubicBezTo>
                    <a:cubicBezTo>
                      <a:pt x="2" y="77"/>
                      <a:pt x="1" y="77"/>
                      <a:pt x="1" y="77"/>
                    </a:cubicBezTo>
                    <a:cubicBezTo>
                      <a:pt x="1" y="73"/>
                      <a:pt x="1" y="68"/>
                      <a:pt x="1"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4" name="图表 3"/>
            <p:cNvGraphicFramePr/>
            <p:nvPr>
              <p:extLst>
                <p:ext uri="{D42A27DB-BD31-4B8C-83A1-F6EECF244321}">
                  <p14:modId xmlns:p14="http://schemas.microsoft.com/office/powerpoint/2010/main" val="4150495893"/>
                </p:ext>
              </p:extLst>
            </p:nvPr>
          </p:nvGraphicFramePr>
          <p:xfrm>
            <a:off x="4322185" y="1890399"/>
            <a:ext cx="6625134" cy="4362988"/>
          </p:xfrm>
          <a:graphic>
            <a:graphicData uri="http://schemas.openxmlformats.org/drawingml/2006/chart">
              <c:chart xmlns:c="http://schemas.openxmlformats.org/drawingml/2006/chart" xmlns:r="http://schemas.openxmlformats.org/officeDocument/2006/relationships" r:id="rId3"/>
            </a:graphicData>
          </a:graphic>
        </p:graphicFrame>
        <p:sp>
          <p:nvSpPr>
            <p:cNvPr id="5" name="Freeform 20"/>
            <p:cNvSpPr>
              <a:spLocks/>
            </p:cNvSpPr>
            <p:nvPr/>
          </p:nvSpPr>
          <p:spPr bwMode="auto">
            <a:xfrm>
              <a:off x="4863807" y="4436510"/>
              <a:ext cx="774699" cy="1671643"/>
            </a:xfrm>
            <a:custGeom>
              <a:avLst/>
              <a:gdLst>
                <a:gd name="T0" fmla="*/ 379 w 488"/>
                <a:gd name="T1" fmla="*/ 1053 h 1053"/>
                <a:gd name="T2" fmla="*/ 109 w 488"/>
                <a:gd name="T3" fmla="*/ 1053 h 1053"/>
                <a:gd name="T4" fmla="*/ 109 w 488"/>
                <a:gd name="T5" fmla="*/ 247 h 1053"/>
                <a:gd name="T6" fmla="*/ 0 w 488"/>
                <a:gd name="T7" fmla="*/ 247 h 1053"/>
                <a:gd name="T8" fmla="*/ 241 w 488"/>
                <a:gd name="T9" fmla="*/ 0 h 1053"/>
                <a:gd name="T10" fmla="*/ 488 w 488"/>
                <a:gd name="T11" fmla="*/ 247 h 1053"/>
                <a:gd name="T12" fmla="*/ 379 w 488"/>
                <a:gd name="T13" fmla="*/ 247 h 1053"/>
                <a:gd name="T14" fmla="*/ 379 w 488"/>
                <a:gd name="T15" fmla="*/ 1053 h 1053"/>
                <a:gd name="T16" fmla="*/ 379 w 488"/>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053">
                  <a:moveTo>
                    <a:pt x="379" y="1053"/>
                  </a:moveTo>
                  <a:lnTo>
                    <a:pt x="109" y="1053"/>
                  </a:lnTo>
                  <a:lnTo>
                    <a:pt x="109" y="247"/>
                  </a:lnTo>
                  <a:lnTo>
                    <a:pt x="0" y="247"/>
                  </a:lnTo>
                  <a:lnTo>
                    <a:pt x="241" y="0"/>
                  </a:lnTo>
                  <a:lnTo>
                    <a:pt x="488" y="247"/>
                  </a:lnTo>
                  <a:lnTo>
                    <a:pt x="379" y="247"/>
                  </a:lnTo>
                  <a:lnTo>
                    <a:pt x="379" y="1053"/>
                  </a:lnTo>
                  <a:lnTo>
                    <a:pt x="379" y="1053"/>
                  </a:lnTo>
                  <a:close/>
                </a:path>
              </a:pathLst>
            </a:custGeom>
            <a:solidFill>
              <a:srgbClr val="EE76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2"/>
            <p:cNvSpPr>
              <a:spLocks/>
            </p:cNvSpPr>
            <p:nvPr/>
          </p:nvSpPr>
          <p:spPr bwMode="auto">
            <a:xfrm>
              <a:off x="6452673" y="3465447"/>
              <a:ext cx="774699" cy="1433517"/>
            </a:xfrm>
            <a:custGeom>
              <a:avLst/>
              <a:gdLst>
                <a:gd name="T0" fmla="*/ 115 w 488"/>
                <a:gd name="T1" fmla="*/ 0 h 903"/>
                <a:gd name="T2" fmla="*/ 379 w 488"/>
                <a:gd name="T3" fmla="*/ 0 h 903"/>
                <a:gd name="T4" fmla="*/ 379 w 488"/>
                <a:gd name="T5" fmla="*/ 662 h 903"/>
                <a:gd name="T6" fmla="*/ 488 w 488"/>
                <a:gd name="T7" fmla="*/ 662 h 903"/>
                <a:gd name="T8" fmla="*/ 247 w 488"/>
                <a:gd name="T9" fmla="*/ 903 h 903"/>
                <a:gd name="T10" fmla="*/ 0 w 488"/>
                <a:gd name="T11" fmla="*/ 662 h 903"/>
                <a:gd name="T12" fmla="*/ 115 w 488"/>
                <a:gd name="T13" fmla="*/ 662 h 903"/>
                <a:gd name="T14" fmla="*/ 115 w 488"/>
                <a:gd name="T15" fmla="*/ 0 h 903"/>
                <a:gd name="T16" fmla="*/ 115 w 488"/>
                <a:gd name="T17"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903">
                  <a:moveTo>
                    <a:pt x="115" y="0"/>
                  </a:moveTo>
                  <a:lnTo>
                    <a:pt x="379" y="0"/>
                  </a:lnTo>
                  <a:lnTo>
                    <a:pt x="379" y="662"/>
                  </a:lnTo>
                  <a:lnTo>
                    <a:pt x="488" y="662"/>
                  </a:lnTo>
                  <a:lnTo>
                    <a:pt x="247" y="903"/>
                  </a:lnTo>
                  <a:lnTo>
                    <a:pt x="0" y="662"/>
                  </a:lnTo>
                  <a:lnTo>
                    <a:pt x="115" y="662"/>
                  </a:lnTo>
                  <a:lnTo>
                    <a:pt x="115" y="0"/>
                  </a:lnTo>
                  <a:lnTo>
                    <a:pt x="115" y="0"/>
                  </a:ln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p:cNvSpPr>
            <p:nvPr/>
          </p:nvSpPr>
          <p:spPr bwMode="auto">
            <a:xfrm>
              <a:off x="8038583" y="4436510"/>
              <a:ext cx="773112" cy="1671643"/>
            </a:xfrm>
            <a:custGeom>
              <a:avLst/>
              <a:gdLst>
                <a:gd name="T0" fmla="*/ 373 w 487"/>
                <a:gd name="T1" fmla="*/ 1053 h 1053"/>
                <a:gd name="T2" fmla="*/ 109 w 487"/>
                <a:gd name="T3" fmla="*/ 1053 h 1053"/>
                <a:gd name="T4" fmla="*/ 109 w 487"/>
                <a:gd name="T5" fmla="*/ 247 h 1053"/>
                <a:gd name="T6" fmla="*/ 0 w 487"/>
                <a:gd name="T7" fmla="*/ 247 h 1053"/>
                <a:gd name="T8" fmla="*/ 241 w 487"/>
                <a:gd name="T9" fmla="*/ 0 h 1053"/>
                <a:gd name="T10" fmla="*/ 487 w 487"/>
                <a:gd name="T11" fmla="*/ 247 h 1053"/>
                <a:gd name="T12" fmla="*/ 373 w 487"/>
                <a:gd name="T13" fmla="*/ 247 h 1053"/>
                <a:gd name="T14" fmla="*/ 373 w 487"/>
                <a:gd name="T15" fmla="*/ 1053 h 1053"/>
                <a:gd name="T16" fmla="*/ 373 w 487"/>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7" h="1053">
                  <a:moveTo>
                    <a:pt x="373" y="1053"/>
                  </a:moveTo>
                  <a:lnTo>
                    <a:pt x="109" y="1053"/>
                  </a:lnTo>
                  <a:lnTo>
                    <a:pt x="109" y="247"/>
                  </a:lnTo>
                  <a:lnTo>
                    <a:pt x="0" y="247"/>
                  </a:lnTo>
                  <a:lnTo>
                    <a:pt x="241" y="0"/>
                  </a:lnTo>
                  <a:lnTo>
                    <a:pt x="487" y="247"/>
                  </a:lnTo>
                  <a:lnTo>
                    <a:pt x="373" y="247"/>
                  </a:lnTo>
                  <a:lnTo>
                    <a:pt x="373" y="1053"/>
                  </a:lnTo>
                  <a:lnTo>
                    <a:pt x="373" y="1053"/>
                  </a:lnTo>
                  <a:close/>
                </a:path>
              </a:pathLst>
            </a:custGeom>
            <a:solidFill>
              <a:srgbClr val="FDD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9627449" y="2934091"/>
              <a:ext cx="774699" cy="1908181"/>
            </a:xfrm>
            <a:custGeom>
              <a:avLst/>
              <a:gdLst>
                <a:gd name="T0" fmla="*/ 115 w 488"/>
                <a:gd name="T1" fmla="*/ 0 h 1202"/>
                <a:gd name="T2" fmla="*/ 379 w 488"/>
                <a:gd name="T3" fmla="*/ 0 h 1202"/>
                <a:gd name="T4" fmla="*/ 379 w 488"/>
                <a:gd name="T5" fmla="*/ 955 h 1202"/>
                <a:gd name="T6" fmla="*/ 488 w 488"/>
                <a:gd name="T7" fmla="*/ 955 h 1202"/>
                <a:gd name="T8" fmla="*/ 247 w 488"/>
                <a:gd name="T9" fmla="*/ 1202 h 1202"/>
                <a:gd name="T10" fmla="*/ 0 w 488"/>
                <a:gd name="T11" fmla="*/ 955 h 1202"/>
                <a:gd name="T12" fmla="*/ 115 w 488"/>
                <a:gd name="T13" fmla="*/ 955 h 1202"/>
                <a:gd name="T14" fmla="*/ 115 w 488"/>
                <a:gd name="T15" fmla="*/ 0 h 1202"/>
                <a:gd name="T16" fmla="*/ 115 w 488"/>
                <a:gd name="T1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202">
                  <a:moveTo>
                    <a:pt x="115" y="0"/>
                  </a:moveTo>
                  <a:lnTo>
                    <a:pt x="379" y="0"/>
                  </a:lnTo>
                  <a:lnTo>
                    <a:pt x="379" y="955"/>
                  </a:lnTo>
                  <a:lnTo>
                    <a:pt x="488" y="955"/>
                  </a:lnTo>
                  <a:lnTo>
                    <a:pt x="247" y="1202"/>
                  </a:lnTo>
                  <a:lnTo>
                    <a:pt x="0" y="955"/>
                  </a:lnTo>
                  <a:lnTo>
                    <a:pt x="115" y="955"/>
                  </a:lnTo>
                  <a:lnTo>
                    <a:pt x="115" y="0"/>
                  </a:lnTo>
                  <a:lnTo>
                    <a:pt x="115" y="0"/>
                  </a:lnTo>
                  <a:close/>
                </a:path>
              </a:pathLst>
            </a:custGeom>
            <a:solidFill>
              <a:srgbClr val="5CB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5496" y="-27384"/>
            <a:ext cx="9145016" cy="523220"/>
            <a:chOff x="35496" y="-27384"/>
            <a:chExt cx="9145016" cy="523220"/>
          </a:xfrm>
        </p:grpSpPr>
        <p:cxnSp>
          <p:nvCxnSpPr>
            <p:cNvPr id="24" name="直接连接符 23"/>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26" name="组合 25"/>
            <p:cNvGrpSpPr/>
            <p:nvPr/>
          </p:nvGrpSpPr>
          <p:grpSpPr>
            <a:xfrm>
              <a:off x="35496" y="116632"/>
              <a:ext cx="1382792" cy="288032"/>
              <a:chOff x="35496" y="260648"/>
              <a:chExt cx="1382792" cy="288032"/>
            </a:xfrm>
          </p:grpSpPr>
          <p:sp>
            <p:nvSpPr>
              <p:cNvPr id="32" name="等腰三角形 31"/>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761208" y="116632"/>
              <a:ext cx="1382792" cy="288032"/>
              <a:chOff x="35496" y="260648"/>
              <a:chExt cx="1382792" cy="288032"/>
            </a:xfrm>
          </p:grpSpPr>
          <p:sp>
            <p:nvSpPr>
              <p:cNvPr id="28" name="等腰三角形 27"/>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3284"/>
            <a:ext cx="7842929" cy="4536504"/>
            <a:chOff x="323528" y="1916832"/>
            <a:chExt cx="7842929" cy="4536504"/>
          </a:xfrm>
        </p:grpSpPr>
        <p:grpSp>
          <p:nvGrpSpPr>
            <p:cNvPr id="3" name="组合 2"/>
            <p:cNvGrpSpPr/>
            <p:nvPr/>
          </p:nvGrpSpPr>
          <p:grpSpPr>
            <a:xfrm>
              <a:off x="323528" y="2324149"/>
              <a:ext cx="3781954" cy="2827316"/>
              <a:chOff x="978268" y="1083863"/>
              <a:chExt cx="5190865" cy="3880590"/>
            </a:xfrm>
          </p:grpSpPr>
          <p:grpSp>
            <p:nvGrpSpPr>
              <p:cNvPr id="19" name="组合 18"/>
              <p:cNvGrpSpPr/>
              <p:nvPr/>
            </p:nvGrpSpPr>
            <p:grpSpPr>
              <a:xfrm>
                <a:off x="978268" y="1086364"/>
                <a:ext cx="1279436" cy="3876157"/>
                <a:chOff x="3306659" y="1490922"/>
                <a:chExt cx="1279436" cy="3876157"/>
              </a:xfrm>
            </p:grpSpPr>
            <p:sp>
              <p:nvSpPr>
                <p:cNvPr id="42" name="Freeform 5"/>
                <p:cNvSpPr>
                  <a:spLocks/>
                </p:cNvSpPr>
                <p:nvPr/>
              </p:nvSpPr>
              <p:spPr bwMode="auto">
                <a:xfrm>
                  <a:off x="3405493"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
                <p:cNvSpPr>
                  <a:spLocks/>
                </p:cNvSpPr>
                <p:nvPr/>
              </p:nvSpPr>
              <p:spPr bwMode="auto">
                <a:xfrm>
                  <a:off x="3451558"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p:cNvSpPr>
                <p:nvPr/>
              </p:nvSpPr>
              <p:spPr bwMode="auto">
                <a:xfrm>
                  <a:off x="3451558" y="1636240"/>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FB9309"/>
                    </a:gs>
                    <a:gs pos="65000">
                      <a:srgbClr val="F6AE54">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3451774" y="2880202"/>
                  <a:ext cx="885936" cy="2402483"/>
                  <a:chOff x="1615797" y="2661868"/>
                  <a:chExt cx="885936" cy="2402483"/>
                </a:xfrm>
              </p:grpSpPr>
              <p:sp>
                <p:nvSpPr>
                  <p:cNvPr id="50" name="任意多边形 49"/>
                  <p:cNvSpPr/>
                  <p:nvPr/>
                </p:nvSpPr>
                <p:spPr>
                  <a:xfrm>
                    <a:off x="1618636" y="2661868"/>
                    <a:ext cx="883097" cy="2402483"/>
                  </a:xfrm>
                  <a:custGeom>
                    <a:avLst/>
                    <a:gdLst>
                      <a:gd name="connsiteX0" fmla="*/ 440129 w 883097"/>
                      <a:gd name="connsiteY0" fmla="*/ 0 h 2402483"/>
                      <a:gd name="connsiteX1" fmla="*/ 883097 w 883097"/>
                      <a:gd name="connsiteY1" fmla="*/ 79485 h 2402483"/>
                      <a:gd name="connsiteX2" fmla="*/ 880258 w 883097"/>
                      <a:gd name="connsiteY2" fmla="*/ 85162 h 2402483"/>
                      <a:gd name="connsiteX3" fmla="*/ 880258 w 883097"/>
                      <a:gd name="connsiteY3" fmla="*/ 509489 h 2402483"/>
                      <a:gd name="connsiteX4" fmla="*/ 880258 w 883097"/>
                      <a:gd name="connsiteY4" fmla="*/ 582797 h 2402483"/>
                      <a:gd name="connsiteX5" fmla="*/ 880258 w 883097"/>
                      <a:gd name="connsiteY5" fmla="*/ 735911 h 2402483"/>
                      <a:gd name="connsiteX6" fmla="*/ 880258 w 883097"/>
                      <a:gd name="connsiteY6" fmla="*/ 1165778 h 2402483"/>
                      <a:gd name="connsiteX7" fmla="*/ 880258 w 883097"/>
                      <a:gd name="connsiteY7" fmla="*/ 1459097 h 2402483"/>
                      <a:gd name="connsiteX8" fmla="*/ 880258 w 883097"/>
                      <a:gd name="connsiteY8" fmla="*/ 1531458 h 2402483"/>
                      <a:gd name="connsiteX9" fmla="*/ 880258 w 883097"/>
                      <a:gd name="connsiteY9" fmla="*/ 1962480 h 2402483"/>
                      <a:gd name="connsiteX10" fmla="*/ 440129 w 883097"/>
                      <a:gd name="connsiteY10" fmla="*/ 2402483 h 2402483"/>
                      <a:gd name="connsiteX11" fmla="*/ 0 w 883097"/>
                      <a:gd name="connsiteY11" fmla="*/ 1962480 h 2402483"/>
                      <a:gd name="connsiteX12" fmla="*/ 0 w 883097"/>
                      <a:gd name="connsiteY12" fmla="*/ 1536308 h 2402483"/>
                      <a:gd name="connsiteX13" fmla="*/ 0 w 883097"/>
                      <a:gd name="connsiteY13" fmla="*/ 1459097 h 2402483"/>
                      <a:gd name="connsiteX14" fmla="*/ 0 w 883097"/>
                      <a:gd name="connsiteY14" fmla="*/ 1315623 h 2402483"/>
                      <a:gd name="connsiteX15" fmla="*/ 0 w 883097"/>
                      <a:gd name="connsiteY15" fmla="*/ 883887 h 2402483"/>
                      <a:gd name="connsiteX16" fmla="*/ 0 w 883097"/>
                      <a:gd name="connsiteY16" fmla="*/ 582797 h 2402483"/>
                      <a:gd name="connsiteX17" fmla="*/ 0 w 883097"/>
                      <a:gd name="connsiteY17" fmla="*/ 512381 h 2402483"/>
                      <a:gd name="connsiteX18" fmla="*/ 0 w 883097"/>
                      <a:gd name="connsiteY18" fmla="*/ 79485 h 2402483"/>
                      <a:gd name="connsiteX19" fmla="*/ 440129 w 883097"/>
                      <a:gd name="connsiteY19" fmla="*/ 0 h 2402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097" h="2402483">
                        <a:moveTo>
                          <a:pt x="440129" y="0"/>
                        </a:moveTo>
                        <a:cubicBezTo>
                          <a:pt x="732602" y="0"/>
                          <a:pt x="883097" y="56775"/>
                          <a:pt x="883097" y="79485"/>
                        </a:cubicBezTo>
                        <a:cubicBezTo>
                          <a:pt x="883097" y="82323"/>
                          <a:pt x="880258" y="82323"/>
                          <a:pt x="880258" y="85162"/>
                        </a:cubicBezTo>
                        <a:cubicBezTo>
                          <a:pt x="880258" y="85162"/>
                          <a:pt x="880258" y="85162"/>
                          <a:pt x="880258" y="509489"/>
                        </a:cubicBezTo>
                        <a:lnTo>
                          <a:pt x="880258" y="582797"/>
                        </a:lnTo>
                        <a:lnTo>
                          <a:pt x="880258" y="735911"/>
                        </a:lnTo>
                        <a:cubicBezTo>
                          <a:pt x="880258" y="867897"/>
                          <a:pt x="880258" y="1010879"/>
                          <a:pt x="880258" y="1165778"/>
                        </a:cubicBezTo>
                        <a:lnTo>
                          <a:pt x="880258" y="1459097"/>
                        </a:lnTo>
                        <a:lnTo>
                          <a:pt x="880258" y="1531458"/>
                        </a:lnTo>
                        <a:cubicBezTo>
                          <a:pt x="880258" y="1656429"/>
                          <a:pt x="880258" y="1799253"/>
                          <a:pt x="880258" y="1962480"/>
                        </a:cubicBezTo>
                        <a:cubicBezTo>
                          <a:pt x="880258" y="2203772"/>
                          <a:pt x="681490" y="2402483"/>
                          <a:pt x="440129" y="2402483"/>
                        </a:cubicBezTo>
                        <a:cubicBezTo>
                          <a:pt x="198768" y="2402483"/>
                          <a:pt x="0" y="2203772"/>
                          <a:pt x="0" y="1962480"/>
                        </a:cubicBezTo>
                        <a:cubicBezTo>
                          <a:pt x="0" y="1962480"/>
                          <a:pt x="0" y="1962480"/>
                          <a:pt x="0" y="1536308"/>
                        </a:cubicBezTo>
                        <a:lnTo>
                          <a:pt x="0" y="1459097"/>
                        </a:lnTo>
                        <a:lnTo>
                          <a:pt x="0" y="1315623"/>
                        </a:lnTo>
                        <a:cubicBezTo>
                          <a:pt x="0" y="1183066"/>
                          <a:pt x="0" y="1039459"/>
                          <a:pt x="0" y="883887"/>
                        </a:cubicBezTo>
                        <a:lnTo>
                          <a:pt x="0" y="582797"/>
                        </a:lnTo>
                        <a:lnTo>
                          <a:pt x="0" y="512381"/>
                        </a:lnTo>
                        <a:cubicBezTo>
                          <a:pt x="0" y="386867"/>
                          <a:pt x="0" y="243422"/>
                          <a:pt x="0" y="79485"/>
                        </a:cubicBezTo>
                        <a:cubicBezTo>
                          <a:pt x="0" y="56775"/>
                          <a:pt x="150496" y="0"/>
                          <a:pt x="440129" y="0"/>
                        </a:cubicBezTo>
                        <a:close/>
                      </a:path>
                    </a:pathLst>
                  </a:custGeom>
                  <a:gradFill flip="none" rotWithShape="1">
                    <a:gsLst>
                      <a:gs pos="0">
                        <a:srgbClr val="F6AE54"/>
                      </a:gs>
                      <a:gs pos="100000">
                        <a:srgbClr val="FB93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Oval 8"/>
                  <p:cNvSpPr>
                    <a:spLocks noChangeArrowheads="1"/>
                  </p:cNvSpPr>
                  <p:nvPr/>
                </p:nvSpPr>
                <p:spPr bwMode="auto">
                  <a:xfrm>
                    <a:off x="1615797" y="2661868"/>
                    <a:ext cx="883097" cy="157326"/>
                  </a:xfrm>
                  <a:prstGeom prst="ellipse">
                    <a:avLst/>
                  </a:prstGeom>
                  <a:solidFill>
                    <a:srgbClr val="FB9309"/>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Freeform 52"/>
                <p:cNvSpPr>
                  <a:spLocks/>
                </p:cNvSpPr>
                <p:nvPr/>
              </p:nvSpPr>
              <p:spPr bwMode="auto">
                <a:xfrm>
                  <a:off x="3451558" y="163624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26000">
                      <a:schemeClr val="bg1">
                        <a:alpha val="40000"/>
                      </a:schemeClr>
                    </a:gs>
                    <a:gs pos="0">
                      <a:schemeClr val="bg1">
                        <a:alpha val="50000"/>
                      </a:schemeClr>
                    </a:gs>
                    <a:gs pos="100000">
                      <a:srgbClr val="F6AE54">
                        <a:alpha val="4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Oval 7"/>
                <p:cNvSpPr>
                  <a:spLocks noChangeArrowheads="1"/>
                </p:cNvSpPr>
                <p:nvPr/>
              </p:nvSpPr>
              <p:spPr bwMode="auto">
                <a:xfrm>
                  <a:off x="3407312"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Oval 8"/>
                <p:cNvSpPr>
                  <a:spLocks noChangeArrowheads="1"/>
                </p:cNvSpPr>
                <p:nvPr/>
              </p:nvSpPr>
              <p:spPr bwMode="auto">
                <a:xfrm>
                  <a:off x="3451558"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6"/>
                <p:cNvSpPr txBox="1"/>
                <p:nvPr/>
              </p:nvSpPr>
              <p:spPr>
                <a:xfrm>
                  <a:off x="3306659" y="2214200"/>
                  <a:ext cx="1279436" cy="718138"/>
                </a:xfrm>
                <a:prstGeom prst="rect">
                  <a:avLst/>
                </a:prstGeom>
                <a:noFill/>
              </p:spPr>
              <p:txBody>
                <a:bodyPr wrap="square" rtlCol="0">
                  <a:spAutoFit/>
                </a:bodyPr>
                <a:lstStyle/>
                <a:p>
                  <a:pPr algn="ctr"/>
                  <a:r>
                    <a:rPr lang="en-US" altLang="zh-CN" sz="2800" dirty="0">
                      <a:solidFill>
                        <a:srgbClr val="FB9309"/>
                      </a:solidFill>
                    </a:rPr>
                    <a:t>65%</a:t>
                  </a:r>
                  <a:endParaRPr lang="zh-CN" altLang="en-US" sz="2800" dirty="0">
                    <a:solidFill>
                      <a:srgbClr val="FB9309"/>
                    </a:solidFill>
                  </a:endParaRPr>
                </a:p>
              </p:txBody>
            </p:sp>
          </p:grpSp>
          <p:grpSp>
            <p:nvGrpSpPr>
              <p:cNvPr id="20" name="组合 19"/>
              <p:cNvGrpSpPr/>
              <p:nvPr/>
            </p:nvGrpSpPr>
            <p:grpSpPr>
              <a:xfrm>
                <a:off x="2856105" y="1083863"/>
                <a:ext cx="1292150" cy="3876157"/>
                <a:chOff x="5484853" y="1490922"/>
                <a:chExt cx="1292150" cy="3876157"/>
              </a:xfrm>
            </p:grpSpPr>
            <p:sp>
              <p:nvSpPr>
                <p:cNvPr id="32" name="Freeform 5"/>
                <p:cNvSpPr>
                  <a:spLocks/>
                </p:cNvSpPr>
                <p:nvPr/>
              </p:nvSpPr>
              <p:spPr bwMode="auto">
                <a:xfrm>
                  <a:off x="5606859"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p:nvSpPr>
              <p:spPr bwMode="auto">
                <a:xfrm>
                  <a:off x="5652924"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46"/>
                <p:cNvSpPr>
                  <a:spLocks/>
                </p:cNvSpPr>
                <p:nvPr/>
              </p:nvSpPr>
              <p:spPr bwMode="auto">
                <a:xfrm>
                  <a:off x="5652924"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0CABF2">
                        <a:alpha val="50000"/>
                      </a:srgbClr>
                    </a:gs>
                    <a:gs pos="65000">
                      <a:srgbClr val="4FC4F6">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5652924" y="3446839"/>
                  <a:ext cx="883097" cy="1830986"/>
                  <a:chOff x="6420178" y="4126457"/>
                  <a:chExt cx="1168400" cy="2422528"/>
                </a:xfrm>
              </p:grpSpPr>
              <p:sp>
                <p:nvSpPr>
                  <p:cNvPr id="40" name="Freeform 9"/>
                  <p:cNvSpPr>
                    <a:spLocks/>
                  </p:cNvSpPr>
                  <p:nvPr/>
                </p:nvSpPr>
                <p:spPr bwMode="auto">
                  <a:xfrm>
                    <a:off x="6420178" y="4126460"/>
                    <a:ext cx="1168400" cy="2422525"/>
                  </a:xfrm>
                  <a:custGeom>
                    <a:avLst/>
                    <a:gdLst>
                      <a:gd name="T0" fmla="*/ 311 w 311"/>
                      <a:gd name="T1" fmla="*/ 28 h 645"/>
                      <a:gd name="T2" fmla="*/ 155 w 311"/>
                      <a:gd name="T3" fmla="*/ 0 h 645"/>
                      <a:gd name="T4" fmla="*/ 0 w 311"/>
                      <a:gd name="T5" fmla="*/ 28 h 645"/>
                      <a:gd name="T6" fmla="*/ 0 w 311"/>
                      <a:gd name="T7" fmla="*/ 490 h 645"/>
                      <a:gd name="T8" fmla="*/ 155 w 311"/>
                      <a:gd name="T9" fmla="*/ 645 h 645"/>
                      <a:gd name="T10" fmla="*/ 310 w 311"/>
                      <a:gd name="T11" fmla="*/ 490 h 645"/>
                      <a:gd name="T12" fmla="*/ 310 w 311"/>
                      <a:gd name="T13" fmla="*/ 30 h 645"/>
                      <a:gd name="T14" fmla="*/ 311 w 311"/>
                      <a:gd name="T15" fmla="*/ 28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45">
                        <a:moveTo>
                          <a:pt x="311" y="28"/>
                        </a:moveTo>
                        <a:cubicBezTo>
                          <a:pt x="311" y="20"/>
                          <a:pt x="258" y="0"/>
                          <a:pt x="155" y="0"/>
                        </a:cubicBezTo>
                        <a:cubicBezTo>
                          <a:pt x="53" y="0"/>
                          <a:pt x="0" y="20"/>
                          <a:pt x="0" y="28"/>
                        </a:cubicBezTo>
                        <a:cubicBezTo>
                          <a:pt x="0" y="490"/>
                          <a:pt x="0" y="490"/>
                          <a:pt x="0" y="490"/>
                        </a:cubicBezTo>
                        <a:cubicBezTo>
                          <a:pt x="0" y="575"/>
                          <a:pt x="70" y="645"/>
                          <a:pt x="155" y="645"/>
                        </a:cubicBezTo>
                        <a:cubicBezTo>
                          <a:pt x="240" y="645"/>
                          <a:pt x="310" y="575"/>
                          <a:pt x="310" y="490"/>
                        </a:cubicBezTo>
                        <a:cubicBezTo>
                          <a:pt x="310" y="30"/>
                          <a:pt x="310" y="30"/>
                          <a:pt x="310" y="30"/>
                        </a:cubicBezTo>
                        <a:cubicBezTo>
                          <a:pt x="310" y="29"/>
                          <a:pt x="311" y="29"/>
                          <a:pt x="311" y="28"/>
                        </a:cubicBezTo>
                        <a:close/>
                      </a:path>
                    </a:pathLst>
                  </a:custGeom>
                  <a:gradFill>
                    <a:gsLst>
                      <a:gs pos="0">
                        <a:srgbClr val="4FC4F6"/>
                      </a:gs>
                      <a:gs pos="100000">
                        <a:srgbClr val="0CABF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8"/>
                  <p:cNvSpPr>
                    <a:spLocks noChangeArrowheads="1"/>
                  </p:cNvSpPr>
                  <p:nvPr/>
                </p:nvSpPr>
                <p:spPr bwMode="auto">
                  <a:xfrm>
                    <a:off x="6420178" y="4126457"/>
                    <a:ext cx="1168400" cy="208154"/>
                  </a:xfrm>
                  <a:prstGeom prst="ellipse">
                    <a:avLst/>
                  </a:prstGeom>
                  <a:solidFill>
                    <a:srgbClr val="0CABF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52"/>
                <p:cNvSpPr>
                  <a:spLocks/>
                </p:cNvSpPr>
                <p:nvPr/>
              </p:nvSpPr>
              <p:spPr bwMode="auto">
                <a:xfrm>
                  <a:off x="5652924" y="1633815"/>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4FC4F6"/>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Oval 7"/>
                <p:cNvSpPr>
                  <a:spLocks noChangeArrowheads="1"/>
                </p:cNvSpPr>
                <p:nvPr/>
              </p:nvSpPr>
              <p:spPr bwMode="auto">
                <a:xfrm>
                  <a:off x="5608678"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Oval 8"/>
                <p:cNvSpPr>
                  <a:spLocks noChangeArrowheads="1"/>
                </p:cNvSpPr>
                <p:nvPr/>
              </p:nvSpPr>
              <p:spPr bwMode="auto">
                <a:xfrm>
                  <a:off x="5652924"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文本框 95"/>
                <p:cNvSpPr txBox="1"/>
                <p:nvPr/>
              </p:nvSpPr>
              <p:spPr>
                <a:xfrm>
                  <a:off x="5484853" y="2783398"/>
                  <a:ext cx="1292150" cy="718138"/>
                </a:xfrm>
                <a:prstGeom prst="rect">
                  <a:avLst/>
                </a:prstGeom>
                <a:noFill/>
              </p:spPr>
              <p:txBody>
                <a:bodyPr wrap="square" rtlCol="0">
                  <a:spAutoFit/>
                </a:bodyPr>
                <a:lstStyle/>
                <a:p>
                  <a:pPr algn="ctr"/>
                  <a:r>
                    <a:rPr lang="en-US" altLang="zh-CN" sz="2800" dirty="0">
                      <a:solidFill>
                        <a:srgbClr val="0CABF2"/>
                      </a:solidFill>
                    </a:rPr>
                    <a:t>50%</a:t>
                  </a:r>
                  <a:endParaRPr lang="zh-CN" altLang="en-US" sz="2800" dirty="0">
                    <a:solidFill>
                      <a:srgbClr val="0CABF2"/>
                    </a:solidFill>
                  </a:endParaRPr>
                </a:p>
              </p:txBody>
            </p:sp>
          </p:grpSp>
          <p:grpSp>
            <p:nvGrpSpPr>
              <p:cNvPr id="21" name="组合 20"/>
              <p:cNvGrpSpPr/>
              <p:nvPr/>
            </p:nvGrpSpPr>
            <p:grpSpPr>
              <a:xfrm>
                <a:off x="4733941" y="1088296"/>
                <a:ext cx="1435192" cy="3876157"/>
                <a:chOff x="7663047" y="1490922"/>
                <a:chExt cx="1435192" cy="3876157"/>
              </a:xfrm>
            </p:grpSpPr>
            <p:sp>
              <p:nvSpPr>
                <p:cNvPr id="22" name="Freeform 5"/>
                <p:cNvSpPr>
                  <a:spLocks/>
                </p:cNvSpPr>
                <p:nvPr/>
              </p:nvSpPr>
              <p:spPr bwMode="auto">
                <a:xfrm>
                  <a:off x="7808225"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7854290"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6"/>
                <p:cNvSpPr>
                  <a:spLocks/>
                </p:cNvSpPr>
                <p:nvPr/>
              </p:nvSpPr>
              <p:spPr bwMode="auto">
                <a:xfrm>
                  <a:off x="7854290"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E11F44">
                        <a:alpha val="50000"/>
                      </a:srgbClr>
                    </a:gs>
                    <a:gs pos="65000">
                      <a:srgbClr val="E74D69">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7854289" y="2680470"/>
                  <a:ext cx="883097" cy="2597355"/>
                  <a:chOff x="10009591" y="2492318"/>
                  <a:chExt cx="883097" cy="2597355"/>
                </a:xfrm>
              </p:grpSpPr>
              <p:sp>
                <p:nvSpPr>
                  <p:cNvPr id="30" name="任意多边形 29"/>
                  <p:cNvSpPr/>
                  <p:nvPr/>
                </p:nvSpPr>
                <p:spPr>
                  <a:xfrm>
                    <a:off x="10009591" y="2492318"/>
                    <a:ext cx="880258" cy="2597355"/>
                  </a:xfrm>
                  <a:custGeom>
                    <a:avLst/>
                    <a:gdLst>
                      <a:gd name="connsiteX0" fmla="*/ 438714 w 880258"/>
                      <a:gd name="connsiteY0" fmla="*/ 0 h 2597355"/>
                      <a:gd name="connsiteX1" fmla="*/ 880258 w 880258"/>
                      <a:gd name="connsiteY1" fmla="*/ 79485 h 2597355"/>
                      <a:gd name="connsiteX2" fmla="*/ 877427 w 880258"/>
                      <a:gd name="connsiteY2" fmla="*/ 85162 h 2597355"/>
                      <a:gd name="connsiteX3" fmla="*/ 877427 w 880258"/>
                      <a:gd name="connsiteY3" fmla="*/ 403965 h 2597355"/>
                      <a:gd name="connsiteX4" fmla="*/ 877427 w 880258"/>
                      <a:gd name="connsiteY4" fmla="*/ 478243 h 2597355"/>
                      <a:gd name="connsiteX5" fmla="*/ 880257 w 880258"/>
                      <a:gd name="connsiteY5" fmla="*/ 478243 h 2597355"/>
                      <a:gd name="connsiteX6" fmla="*/ 880257 w 880258"/>
                      <a:gd name="connsiteY6" fmla="*/ 564254 h 2597355"/>
                      <a:gd name="connsiteX7" fmla="*/ 880257 w 880258"/>
                      <a:gd name="connsiteY7" fmla="*/ 1324234 h 2597355"/>
                      <a:gd name="connsiteX8" fmla="*/ 880257 w 880258"/>
                      <a:gd name="connsiteY8" fmla="*/ 1681863 h 2597355"/>
                      <a:gd name="connsiteX9" fmla="*/ 880257 w 880258"/>
                      <a:gd name="connsiteY9" fmla="*/ 1681864 h 2597355"/>
                      <a:gd name="connsiteX10" fmla="*/ 880257 w 880258"/>
                      <a:gd name="connsiteY10" fmla="*/ 1726329 h 2597355"/>
                      <a:gd name="connsiteX11" fmla="*/ 880257 w 880258"/>
                      <a:gd name="connsiteY11" fmla="*/ 2157351 h 2597355"/>
                      <a:gd name="connsiteX12" fmla="*/ 440129 w 880258"/>
                      <a:gd name="connsiteY12" fmla="*/ 2597355 h 2597355"/>
                      <a:gd name="connsiteX13" fmla="*/ 0 w 880258"/>
                      <a:gd name="connsiteY13" fmla="*/ 2157351 h 2597355"/>
                      <a:gd name="connsiteX14" fmla="*/ 0 w 880258"/>
                      <a:gd name="connsiteY14" fmla="*/ 1731179 h 2597355"/>
                      <a:gd name="connsiteX15" fmla="*/ 0 w 880258"/>
                      <a:gd name="connsiteY15" fmla="*/ 1681864 h 2597355"/>
                      <a:gd name="connsiteX16" fmla="*/ 0 w 880258"/>
                      <a:gd name="connsiteY16" fmla="*/ 1681863 h 2597355"/>
                      <a:gd name="connsiteX17" fmla="*/ 0 w 880258"/>
                      <a:gd name="connsiteY17" fmla="*/ 1467706 h 2597355"/>
                      <a:gd name="connsiteX18" fmla="*/ 0 w 880258"/>
                      <a:gd name="connsiteY18" fmla="*/ 572215 h 2597355"/>
                      <a:gd name="connsiteX19" fmla="*/ 0 w 880258"/>
                      <a:gd name="connsiteY19" fmla="*/ 478243 h 2597355"/>
                      <a:gd name="connsiteX20" fmla="*/ 0 w 880258"/>
                      <a:gd name="connsiteY20" fmla="*/ 310341 h 2597355"/>
                      <a:gd name="connsiteX21" fmla="*/ 0 w 880258"/>
                      <a:gd name="connsiteY21" fmla="*/ 79485 h 2597355"/>
                      <a:gd name="connsiteX22" fmla="*/ 438714 w 880258"/>
                      <a:gd name="connsiteY22" fmla="*/ 0 h 25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0258" h="2597355">
                        <a:moveTo>
                          <a:pt x="438714" y="0"/>
                        </a:moveTo>
                        <a:cubicBezTo>
                          <a:pt x="730246" y="0"/>
                          <a:pt x="880258" y="56775"/>
                          <a:pt x="880258" y="79485"/>
                        </a:cubicBezTo>
                        <a:cubicBezTo>
                          <a:pt x="880258" y="82323"/>
                          <a:pt x="877427" y="82323"/>
                          <a:pt x="877427" y="85162"/>
                        </a:cubicBezTo>
                        <a:cubicBezTo>
                          <a:pt x="877427" y="85162"/>
                          <a:pt x="877427" y="85162"/>
                          <a:pt x="877427" y="403965"/>
                        </a:cubicBezTo>
                        <a:lnTo>
                          <a:pt x="877427" y="478243"/>
                        </a:lnTo>
                        <a:lnTo>
                          <a:pt x="880257" y="478243"/>
                        </a:lnTo>
                        <a:lnTo>
                          <a:pt x="880257" y="564254"/>
                        </a:lnTo>
                        <a:cubicBezTo>
                          <a:pt x="880257" y="776629"/>
                          <a:pt x="880257" y="1027613"/>
                          <a:pt x="880257" y="1324234"/>
                        </a:cubicBezTo>
                        <a:lnTo>
                          <a:pt x="880257" y="1681863"/>
                        </a:lnTo>
                        <a:lnTo>
                          <a:pt x="880257" y="1681864"/>
                        </a:lnTo>
                        <a:lnTo>
                          <a:pt x="880257" y="1726329"/>
                        </a:lnTo>
                        <a:cubicBezTo>
                          <a:pt x="880257" y="1851300"/>
                          <a:pt x="880257" y="1994124"/>
                          <a:pt x="880257" y="2157351"/>
                        </a:cubicBezTo>
                        <a:cubicBezTo>
                          <a:pt x="880257" y="2398644"/>
                          <a:pt x="681490" y="2597355"/>
                          <a:pt x="440129" y="2597355"/>
                        </a:cubicBezTo>
                        <a:cubicBezTo>
                          <a:pt x="198768" y="2597355"/>
                          <a:pt x="0" y="2398644"/>
                          <a:pt x="0" y="2157351"/>
                        </a:cubicBezTo>
                        <a:cubicBezTo>
                          <a:pt x="0" y="2157351"/>
                          <a:pt x="0" y="2157351"/>
                          <a:pt x="0" y="1731179"/>
                        </a:cubicBezTo>
                        <a:lnTo>
                          <a:pt x="0" y="1681864"/>
                        </a:lnTo>
                        <a:lnTo>
                          <a:pt x="0" y="1681863"/>
                        </a:lnTo>
                        <a:lnTo>
                          <a:pt x="0" y="1467706"/>
                        </a:lnTo>
                        <a:cubicBezTo>
                          <a:pt x="0" y="1213867"/>
                          <a:pt x="0" y="917719"/>
                          <a:pt x="0" y="572215"/>
                        </a:cubicBezTo>
                        <a:lnTo>
                          <a:pt x="0" y="478243"/>
                        </a:lnTo>
                        <a:lnTo>
                          <a:pt x="0" y="310341"/>
                        </a:lnTo>
                        <a:cubicBezTo>
                          <a:pt x="0" y="238299"/>
                          <a:pt x="0" y="161453"/>
                          <a:pt x="0" y="79485"/>
                        </a:cubicBezTo>
                        <a:cubicBezTo>
                          <a:pt x="0" y="56775"/>
                          <a:pt x="150012" y="0"/>
                          <a:pt x="438714" y="0"/>
                        </a:cubicBezTo>
                        <a:close/>
                      </a:path>
                    </a:pathLst>
                  </a:custGeom>
                  <a:gradFill flip="none" rotWithShape="1">
                    <a:gsLst>
                      <a:gs pos="0">
                        <a:srgbClr val="E0E1E3"/>
                      </a:gs>
                      <a:gs pos="0">
                        <a:srgbClr val="E74D69"/>
                      </a:gs>
                      <a:gs pos="100000">
                        <a:srgbClr val="E11F4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Oval 8"/>
                  <p:cNvSpPr>
                    <a:spLocks noChangeArrowheads="1"/>
                  </p:cNvSpPr>
                  <p:nvPr/>
                </p:nvSpPr>
                <p:spPr bwMode="auto">
                  <a:xfrm>
                    <a:off x="10009591" y="2492318"/>
                    <a:ext cx="883097" cy="157326"/>
                  </a:xfrm>
                  <a:prstGeom prst="ellipse">
                    <a:avLst/>
                  </a:prstGeom>
                  <a:solidFill>
                    <a:srgbClr val="E11F44"/>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52"/>
                <p:cNvSpPr>
                  <a:spLocks/>
                </p:cNvSpPr>
                <p:nvPr/>
              </p:nvSpPr>
              <p:spPr bwMode="auto">
                <a:xfrm>
                  <a:off x="7848394" y="163139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C000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Oval 7"/>
                <p:cNvSpPr>
                  <a:spLocks noChangeArrowheads="1"/>
                </p:cNvSpPr>
                <p:nvPr/>
              </p:nvSpPr>
              <p:spPr bwMode="auto">
                <a:xfrm>
                  <a:off x="7810044"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Oval 8"/>
                <p:cNvSpPr>
                  <a:spLocks noChangeArrowheads="1"/>
                </p:cNvSpPr>
                <p:nvPr/>
              </p:nvSpPr>
              <p:spPr bwMode="auto">
                <a:xfrm>
                  <a:off x="7854290"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96"/>
                <p:cNvSpPr txBox="1"/>
                <p:nvPr/>
              </p:nvSpPr>
              <p:spPr>
                <a:xfrm>
                  <a:off x="7663047" y="2087131"/>
                  <a:ext cx="1435192" cy="718138"/>
                </a:xfrm>
                <a:prstGeom prst="rect">
                  <a:avLst/>
                </a:prstGeom>
                <a:noFill/>
              </p:spPr>
              <p:txBody>
                <a:bodyPr wrap="square" rtlCol="0">
                  <a:spAutoFit/>
                </a:bodyPr>
                <a:lstStyle/>
                <a:p>
                  <a:pPr algn="ctr"/>
                  <a:r>
                    <a:rPr lang="en-US" altLang="zh-CN" sz="2800" dirty="0">
                      <a:solidFill>
                        <a:srgbClr val="E11F44"/>
                      </a:solidFill>
                    </a:rPr>
                    <a:t>70%</a:t>
                  </a:r>
                  <a:endParaRPr lang="zh-CN" altLang="en-US" sz="2800" dirty="0">
                    <a:solidFill>
                      <a:srgbClr val="E11F44"/>
                    </a:solidFill>
                  </a:endParaRPr>
                </a:p>
              </p:txBody>
            </p:sp>
          </p:grpSp>
        </p:grpSp>
        <p:grpSp>
          <p:nvGrpSpPr>
            <p:cNvPr id="4" name="组合 3"/>
            <p:cNvGrpSpPr/>
            <p:nvPr/>
          </p:nvGrpSpPr>
          <p:grpSpPr>
            <a:xfrm>
              <a:off x="4582346" y="1916832"/>
              <a:ext cx="3584077" cy="1791207"/>
              <a:chOff x="6462424" y="1406704"/>
              <a:chExt cx="4919272" cy="2458496"/>
            </a:xfrm>
          </p:grpSpPr>
          <p:grpSp>
            <p:nvGrpSpPr>
              <p:cNvPr id="15" name="组合 14"/>
              <p:cNvGrpSpPr/>
              <p:nvPr/>
            </p:nvGrpSpPr>
            <p:grpSpPr>
              <a:xfrm>
                <a:off x="6557401" y="1406704"/>
                <a:ext cx="1835610" cy="506921"/>
                <a:chOff x="6417249" y="1125287"/>
                <a:chExt cx="1835610" cy="506921"/>
              </a:xfrm>
            </p:grpSpPr>
            <p:sp>
              <p:nvSpPr>
                <p:cNvPr id="17" name="等腰三角形 16"/>
                <p:cNvSpPr/>
                <p:nvPr/>
              </p:nvSpPr>
              <p:spPr>
                <a:xfrm>
                  <a:off x="6417249" y="1263633"/>
                  <a:ext cx="237908" cy="205093"/>
                </a:xfrm>
                <a:prstGeom prst="triangle">
                  <a:avLst/>
                </a:prstGeom>
                <a:solidFill>
                  <a:srgbClr val="FDBA62"/>
                </a:solidFill>
                <a:ln w="12700">
                  <a:solidFill>
                    <a:srgbClr val="FB93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05"/>
                <p:cNvSpPr txBox="1"/>
                <p:nvPr/>
              </p:nvSpPr>
              <p:spPr>
                <a:xfrm>
                  <a:off x="6505739" y="1125287"/>
                  <a:ext cx="1747120" cy="506921"/>
                </a:xfrm>
                <a:prstGeom prst="rect">
                  <a:avLst/>
                </a:prstGeom>
                <a:noFill/>
              </p:spPr>
              <p:txBody>
                <a:bodyPr wrap="square" rtlCol="0">
                  <a:spAutoFit/>
                </a:bodyPr>
                <a:lstStyle/>
                <a:p>
                  <a:pPr algn="ctr"/>
                  <a:r>
                    <a:rPr lang="zh-CN" altLang="en-US" dirty="0" smtClean="0">
                      <a:solidFill>
                        <a:srgbClr val="FDBA62"/>
                      </a:solidFill>
                    </a:rPr>
                    <a:t>数据</a:t>
                  </a:r>
                  <a:r>
                    <a:rPr lang="en-US" altLang="zh-CN" dirty="0" smtClean="0">
                      <a:solidFill>
                        <a:srgbClr val="FDBA62"/>
                      </a:solidFill>
                    </a:rPr>
                    <a:t>1</a:t>
                  </a:r>
                  <a:endParaRPr lang="zh-CN" altLang="en-US" dirty="0">
                    <a:solidFill>
                      <a:srgbClr val="FDBA62"/>
                    </a:solidFill>
                  </a:endParaRPr>
                </a:p>
              </p:txBody>
            </p:sp>
          </p:grpSp>
          <p:sp>
            <p:nvSpPr>
              <p:cNvPr id="16" name="矩形 15"/>
              <p:cNvSpPr/>
              <p:nvPr/>
            </p:nvSpPr>
            <p:spPr>
              <a:xfrm>
                <a:off x="6462424" y="1761477"/>
                <a:ext cx="4919272" cy="2103723"/>
              </a:xfrm>
              <a:prstGeom prst="rect">
                <a:avLst/>
              </a:prstGeom>
            </p:spPr>
            <p:txBody>
              <a:bodyPr wrap="square">
                <a:spAutoFit/>
              </a:bodyPr>
              <a:lstStyle/>
              <a:p>
                <a:pPr algn="just">
                  <a:lnSpc>
                    <a:spcPct val="130000"/>
                  </a:lnSpc>
                </a:pPr>
                <a:r>
                  <a:rPr lang="zh-CN" altLang="en-US" dirty="0" smtClean="0">
                    <a:solidFill>
                      <a:srgbClr val="4D4D4D"/>
                    </a:solidFill>
                    <a:latin typeface="微软雅黑" panose="020B0503020204020204" pitchFamily="34" charset="-122"/>
                    <a:ea typeface="微软雅黑" panose="020B0503020204020204" pitchFamily="34" charset="-122"/>
                  </a:rPr>
                  <a:t>在此</a:t>
                </a:r>
                <a:r>
                  <a:rPr lang="zh-CN" altLang="en-US" dirty="0">
                    <a:solidFill>
                      <a:srgbClr val="4D4D4D"/>
                    </a:solidFill>
                    <a:latin typeface="微软雅黑" panose="020B0503020204020204" pitchFamily="34" charset="-122"/>
                    <a:ea typeface="微软雅黑" panose="020B0503020204020204" pitchFamily="34" charset="-122"/>
                  </a:rPr>
                  <a:t>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a:t>
                </a:r>
                <a:r>
                  <a:rPr lang="zh-CN" altLang="en-US" dirty="0" smtClean="0">
                    <a:solidFill>
                      <a:srgbClr val="4D4D4D"/>
                    </a:solidFill>
                    <a:latin typeface="微软雅黑" panose="020B0503020204020204" pitchFamily="34" charset="-122"/>
                    <a:ea typeface="微软雅黑" panose="020B0503020204020204" pitchFamily="34" charset="-122"/>
                  </a:rPr>
                  <a:t>文本</a:t>
                </a:r>
                <a:r>
                  <a:rPr lang="zh-CN" altLang="en-US" dirty="0">
                    <a:solidFill>
                      <a:srgbClr val="4D4D4D"/>
                    </a:solidFill>
                    <a:latin typeface="微软雅黑" panose="020B0503020204020204" pitchFamily="34" charset="-122"/>
                    <a:ea typeface="微软雅黑" panose="020B0503020204020204" pitchFamily="34" charset="-122"/>
                  </a:rPr>
                  <a:t>在此输入文本</a:t>
                </a: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584339" y="3563726"/>
              <a:ext cx="3582118" cy="1233426"/>
              <a:chOff x="6465113" y="2745300"/>
              <a:chExt cx="4916583" cy="1692922"/>
            </a:xfrm>
          </p:grpSpPr>
          <p:grpSp>
            <p:nvGrpSpPr>
              <p:cNvPr id="11" name="组合 10"/>
              <p:cNvGrpSpPr/>
              <p:nvPr/>
            </p:nvGrpSpPr>
            <p:grpSpPr>
              <a:xfrm>
                <a:off x="6557401" y="2745300"/>
                <a:ext cx="1912961" cy="506922"/>
                <a:chOff x="8318258" y="1138122"/>
                <a:chExt cx="1912961" cy="506922"/>
              </a:xfrm>
            </p:grpSpPr>
            <p:sp>
              <p:nvSpPr>
                <p:cNvPr id="13" name="等腰三角形 12"/>
                <p:cNvSpPr/>
                <p:nvPr/>
              </p:nvSpPr>
              <p:spPr>
                <a:xfrm>
                  <a:off x="8318258" y="1266135"/>
                  <a:ext cx="237908" cy="205093"/>
                </a:xfrm>
                <a:prstGeom prst="triangle">
                  <a:avLst/>
                </a:prstGeom>
                <a:solidFill>
                  <a:srgbClr val="4FC4F6"/>
                </a:solidFill>
                <a:ln w="12700">
                  <a:solidFill>
                    <a:srgbClr val="0CA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07"/>
                <p:cNvSpPr txBox="1"/>
                <p:nvPr/>
              </p:nvSpPr>
              <p:spPr>
                <a:xfrm>
                  <a:off x="8406701" y="1138122"/>
                  <a:ext cx="1824518" cy="506922"/>
                </a:xfrm>
                <a:prstGeom prst="rect">
                  <a:avLst/>
                </a:prstGeom>
                <a:noFill/>
              </p:spPr>
              <p:txBody>
                <a:bodyPr wrap="square" rtlCol="0">
                  <a:spAutoFit/>
                </a:bodyPr>
                <a:lstStyle/>
                <a:p>
                  <a:pPr algn="ctr"/>
                  <a:r>
                    <a:rPr lang="zh-CN" altLang="en-US" dirty="0" smtClean="0">
                      <a:solidFill>
                        <a:srgbClr val="4FC4F6"/>
                      </a:solidFill>
                    </a:rPr>
                    <a:t>数据</a:t>
                  </a:r>
                  <a:r>
                    <a:rPr lang="en-US" altLang="zh-CN" dirty="0" smtClean="0">
                      <a:solidFill>
                        <a:srgbClr val="4FC4F6"/>
                      </a:solidFill>
                    </a:rPr>
                    <a:t>2</a:t>
                  </a:r>
                  <a:endParaRPr lang="zh-CN" altLang="en-US" dirty="0">
                    <a:solidFill>
                      <a:srgbClr val="4FC4F6"/>
                    </a:solidFill>
                  </a:endParaRPr>
                </a:p>
              </p:txBody>
            </p:sp>
          </p:grpSp>
          <p:sp>
            <p:nvSpPr>
              <p:cNvPr id="12" name="矩形 11"/>
              <p:cNvSpPr/>
              <p:nvPr/>
            </p:nvSpPr>
            <p:spPr>
              <a:xfrm>
                <a:off x="6465113" y="3354849"/>
                <a:ext cx="4916583" cy="1083373"/>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p:txBody>
          </p:sp>
        </p:grpSp>
        <p:grpSp>
          <p:nvGrpSpPr>
            <p:cNvPr id="6" name="组合 5"/>
            <p:cNvGrpSpPr/>
            <p:nvPr/>
          </p:nvGrpSpPr>
          <p:grpSpPr>
            <a:xfrm>
              <a:off x="4582346" y="5147898"/>
              <a:ext cx="3584077" cy="1305438"/>
              <a:chOff x="6465113" y="4169001"/>
              <a:chExt cx="4919272" cy="1791760"/>
            </a:xfrm>
          </p:grpSpPr>
          <p:grpSp>
            <p:nvGrpSpPr>
              <p:cNvPr id="7" name="组合 6"/>
              <p:cNvGrpSpPr/>
              <p:nvPr/>
            </p:nvGrpSpPr>
            <p:grpSpPr>
              <a:xfrm>
                <a:off x="6549746" y="4169001"/>
                <a:ext cx="2000795" cy="506923"/>
                <a:chOff x="10211611" y="1150870"/>
                <a:chExt cx="2000795" cy="506923"/>
              </a:xfrm>
            </p:grpSpPr>
            <p:sp>
              <p:nvSpPr>
                <p:cNvPr id="9" name="等腰三角形 8"/>
                <p:cNvSpPr/>
                <p:nvPr/>
              </p:nvSpPr>
              <p:spPr>
                <a:xfrm>
                  <a:off x="10219266" y="1261701"/>
                  <a:ext cx="237908" cy="205093"/>
                </a:xfrm>
                <a:prstGeom prst="triangle">
                  <a:avLst/>
                </a:prstGeom>
                <a:solidFill>
                  <a:srgbClr val="E74D69"/>
                </a:solidFill>
                <a:ln w="12700">
                  <a:solidFill>
                    <a:srgbClr val="E1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09"/>
                <p:cNvSpPr txBox="1"/>
                <p:nvPr/>
              </p:nvSpPr>
              <p:spPr>
                <a:xfrm>
                  <a:off x="10211611" y="1150870"/>
                  <a:ext cx="2000795" cy="506923"/>
                </a:xfrm>
                <a:prstGeom prst="rect">
                  <a:avLst/>
                </a:prstGeom>
                <a:noFill/>
              </p:spPr>
              <p:txBody>
                <a:bodyPr wrap="square" rtlCol="0">
                  <a:spAutoFit/>
                </a:bodyPr>
                <a:lstStyle/>
                <a:p>
                  <a:pPr algn="ctr"/>
                  <a:r>
                    <a:rPr lang="zh-CN" altLang="en-US" dirty="0" smtClean="0">
                      <a:solidFill>
                        <a:srgbClr val="E74D69"/>
                      </a:solidFill>
                    </a:rPr>
                    <a:t>数据</a:t>
                  </a:r>
                  <a:r>
                    <a:rPr lang="en-US" altLang="zh-CN" dirty="0" smtClean="0">
                      <a:solidFill>
                        <a:srgbClr val="E74D69"/>
                      </a:solidFill>
                    </a:rPr>
                    <a:t>3</a:t>
                  </a:r>
                  <a:endParaRPr lang="zh-CN" altLang="en-US" dirty="0">
                    <a:solidFill>
                      <a:srgbClr val="E74D69"/>
                    </a:solidFill>
                  </a:endParaRPr>
                </a:p>
              </p:txBody>
            </p:sp>
          </p:grpSp>
          <p:sp>
            <p:nvSpPr>
              <p:cNvPr id="8" name="矩形 7"/>
              <p:cNvSpPr/>
              <p:nvPr/>
            </p:nvSpPr>
            <p:spPr>
              <a:xfrm>
                <a:off x="6465113" y="4877387"/>
                <a:ext cx="4919272" cy="1083374"/>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p:txBody>
          </p:sp>
        </p:grpSp>
      </p:grpSp>
      <p:grpSp>
        <p:nvGrpSpPr>
          <p:cNvPr id="52" name="组合 51"/>
          <p:cNvGrpSpPr/>
          <p:nvPr/>
        </p:nvGrpSpPr>
        <p:grpSpPr>
          <a:xfrm>
            <a:off x="35496" y="-27384"/>
            <a:ext cx="9145016" cy="523220"/>
            <a:chOff x="35496" y="-27384"/>
            <a:chExt cx="9145016" cy="523220"/>
          </a:xfrm>
        </p:grpSpPr>
        <p:cxnSp>
          <p:nvCxnSpPr>
            <p:cNvPr id="53" name="直接连接符 52"/>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54"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55" name="组合 54"/>
            <p:cNvGrpSpPr/>
            <p:nvPr/>
          </p:nvGrpSpPr>
          <p:grpSpPr>
            <a:xfrm>
              <a:off x="35496" y="116632"/>
              <a:ext cx="1382792" cy="288032"/>
              <a:chOff x="35496" y="260648"/>
              <a:chExt cx="1382792" cy="288032"/>
            </a:xfrm>
          </p:grpSpPr>
          <p:sp>
            <p:nvSpPr>
              <p:cNvPr id="61" name="等腰三角形 60"/>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7761208" y="116632"/>
              <a:ext cx="1382792" cy="288032"/>
              <a:chOff x="35496" y="260648"/>
              <a:chExt cx="1382792" cy="288032"/>
            </a:xfrm>
          </p:grpSpPr>
          <p:sp>
            <p:nvSpPr>
              <p:cNvPr id="57" name="等腰三角形 5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专业定制级别】2015年时尚产品发布会--时尚\幻灯片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 y="288032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dministrator\Desktop\【专业定制级别】2015年时尚产品发布会--时尚\幻灯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 y="357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Administrator\Desktop\【专业定制级别】2015年时尚产品发布会--时尚\幻灯片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6816" y="2843808"/>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Administrator\Desktop\【专业定制级别】2015年时尚产品发布会--时尚\幻灯片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572"/>
            <a:ext cx="4572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094" y="1273324"/>
            <a:ext cx="2503506" cy="307777"/>
          </a:xfrm>
          <a:prstGeom prst="rect">
            <a:avLst/>
          </a:prstGeom>
        </p:spPr>
        <p:txBody>
          <a:bodyPr wrap="none">
            <a:spAutoFit/>
          </a:bodyPr>
          <a:lstStyle/>
          <a:p>
            <a:r>
              <a:rPr lang="en-US" altLang="zh-CN" sz="1400" b="1" dirty="0">
                <a:solidFill>
                  <a:srgbClr val="BD485F"/>
                </a:solidFill>
              </a:rPr>
              <a:t>Fashion product launch in 2015</a:t>
            </a:r>
            <a:endParaRPr lang="zh-CN" altLang="en-US" sz="1400" dirty="0">
              <a:solidFill>
                <a:srgbClr val="BD485F"/>
              </a:solidFill>
            </a:endParaRPr>
          </a:p>
        </p:txBody>
      </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专业定制级别】2015年时尚产品发布会--时尚\幻灯片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6" y="3532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专业定制级别】2015年时尚产品发布会--时尚\幻灯片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ministrator\Desktop\【专业定制级别】2015年时尚产品发布会--时尚\幻灯片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776"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Administrator\Desktop\【专业定制级别】2015年时尚产品发布会--时尚\幻灯片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776" y="635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专业定制级别】2015年时尚产品发布会--时尚\幻灯片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istrator\Desktop\【专业定制级别】2015年时尚产品发布会--时尚\幻灯片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ministrator\Desktop\【专业定制级别】2015年时尚产品发布会--时尚\幻灯片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90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Administrator\Desktop\【专业定制级别】2015年时尚产品发布会--时尚\幻灯片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9020" y="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2743201" y="2346854"/>
            <a:ext cx="33057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000">
                <a:solidFill>
                  <a:srgbClr val="C00000"/>
                </a:solidFill>
                <a:latin typeface="Arial" pitchFamily="34" charset="0"/>
                <a:ea typeface="Kozuka Gothic Pr6N B" pitchFamily="34" charset="-128"/>
                <a:cs typeface="Arial" pitchFamily="34" charset="0"/>
              </a:rPr>
              <a:t>THANKS</a:t>
            </a:r>
          </a:p>
        </p:txBody>
      </p:sp>
      <p:sp>
        <p:nvSpPr>
          <p:cNvPr id="3" name="空心弧 2"/>
          <p:cNvSpPr/>
          <p:nvPr/>
        </p:nvSpPr>
        <p:spPr bwMode="auto">
          <a:xfrm rot="7086271">
            <a:off x="5151174" y="2023534"/>
            <a:ext cx="1235604" cy="1482725"/>
          </a:xfrm>
          <a:prstGeom prst="blockArc">
            <a:avLst>
              <a:gd name="adj1" fmla="val 5502533"/>
              <a:gd name="adj2" fmla="val 1980318"/>
              <a:gd name="adj3" fmla="val 1053"/>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TextBox 8"/>
          <p:cNvSpPr txBox="1">
            <a:spLocks noChangeArrowheads="1"/>
          </p:cNvSpPr>
          <p:nvPr/>
        </p:nvSpPr>
        <p:spPr bwMode="auto">
          <a:xfrm>
            <a:off x="2890839" y="3050646"/>
            <a:ext cx="2192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fontAlgn="auto" hangingPunct="1">
              <a:spcBef>
                <a:spcPts val="0"/>
              </a:spcBef>
              <a:spcAft>
                <a:spcPts val="0"/>
              </a:spcAft>
              <a:defRPr/>
            </a:pPr>
            <a:r>
              <a:rPr lang="zh-CN" altLang="en-US" sz="1800" dirty="0" smtClean="0">
                <a:solidFill>
                  <a:schemeClr val="bg1"/>
                </a:solidFill>
                <a:latin typeface="微软雅黑" pitchFamily="34" charset="-122"/>
                <a:ea typeface="微软雅黑" pitchFamily="34" charset="-122"/>
              </a:rPr>
              <a:t>谢谢聆听</a:t>
            </a:r>
          </a:p>
        </p:txBody>
      </p:sp>
    </p:spTree>
    <p:extLst>
      <p:ext uri="{BB962C8B-B14F-4D97-AF65-F5344CB8AC3E}">
        <p14:creationId xmlns:p14="http://schemas.microsoft.com/office/powerpoint/2010/main" val="2289655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0" y="15611"/>
            <a:ext cx="9900592" cy="5715000"/>
          </a:xfrm>
          <a:prstGeom prst="rect">
            <a:avLst/>
          </a:prstGeom>
          <a:solidFill>
            <a:schemeClr val="accent2"/>
          </a:solidFill>
          <a:extLst/>
        </p:spPr>
      </p:pic>
      <p:cxnSp>
        <p:nvCxnSpPr>
          <p:cNvPr id="75" name="直接连接符 74"/>
          <p:cNvCxnSpPr/>
          <p:nvPr/>
        </p:nvCxnSpPr>
        <p:spPr>
          <a:xfrm>
            <a:off x="0" y="997479"/>
            <a:ext cx="9144000" cy="0"/>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958975" y="-10583"/>
            <a:ext cx="0" cy="5725583"/>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sp>
        <p:nvSpPr>
          <p:cNvPr id="82" name="菱形 81"/>
          <p:cNvSpPr/>
          <p:nvPr/>
        </p:nvSpPr>
        <p:spPr>
          <a:xfrm>
            <a:off x="1541464" y="637646"/>
            <a:ext cx="833437" cy="693208"/>
          </a:xfrm>
          <a:prstGeom prst="ellipse">
            <a:avLst/>
          </a:prstGeom>
          <a:solidFill>
            <a:srgbClr val="EB1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文本框 80"/>
          <p:cNvSpPr txBox="1"/>
          <p:nvPr/>
        </p:nvSpPr>
        <p:spPr>
          <a:xfrm>
            <a:off x="1692275" y="531813"/>
            <a:ext cx="4464050" cy="883708"/>
          </a:xfrm>
          <a:prstGeom prst="rect">
            <a:avLst/>
          </a:prstGeom>
          <a:noFill/>
        </p:spPr>
        <p:txBody>
          <a:bodyPr anchor="ctr"/>
          <a:lstStyle/>
          <a:p>
            <a:pPr eaLnBrk="1" fontAlgn="auto" hangingPunct="1">
              <a:spcBef>
                <a:spcPts val="0"/>
              </a:spcBef>
              <a:spcAft>
                <a:spcPts val="0"/>
              </a:spcAft>
              <a:defRPr/>
            </a:pPr>
            <a:r>
              <a:rPr lang="en-US" altLang="zh-CN" sz="6000" spc="400">
                <a:solidFill>
                  <a:srgbClr val="FFFFFF"/>
                </a:solidFill>
                <a:latin typeface="华文中宋" panose="02010600040101010101" pitchFamily="2" charset="-122"/>
                <a:ea typeface="华文中宋" panose="02010600040101010101" pitchFamily="2" charset="-122"/>
              </a:rPr>
              <a:t>C</a:t>
            </a:r>
            <a:r>
              <a:rPr lang="en-US" altLang="zh-CN" sz="2400" spc="400">
                <a:solidFill>
                  <a:srgbClr val="C0C0C0"/>
                </a:solidFill>
                <a:latin typeface="华文中宋" panose="02010600040101010101" pitchFamily="2" charset="-122"/>
                <a:ea typeface="华文中宋" panose="02010600040101010101" pitchFamily="2" charset="-122"/>
              </a:rPr>
              <a:t>ONTENTS</a:t>
            </a:r>
            <a:endParaRPr lang="zh-CN" altLang="en-US" sz="4400" spc="400">
              <a:solidFill>
                <a:srgbClr val="C0C0C0"/>
              </a:solidFill>
              <a:latin typeface="华文中宋" panose="02010600040101010101" pitchFamily="2" charset="-122"/>
              <a:ea typeface="华文中宋" panose="02010600040101010101" pitchFamily="2" charset="-122"/>
            </a:endParaRPr>
          </a:p>
        </p:txBody>
      </p:sp>
      <p:sp>
        <p:nvSpPr>
          <p:cNvPr id="3081" name="文本框 103"/>
          <p:cNvSpPr txBox="1">
            <a:spLocks noChangeArrowheads="1"/>
          </p:cNvSpPr>
          <p:nvPr/>
        </p:nvSpPr>
        <p:spPr bwMode="auto">
          <a:xfrm>
            <a:off x="2260600" y="583407"/>
            <a:ext cx="1836738" cy="3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3200">
                <a:solidFill>
                  <a:srgbClr val="EB154D"/>
                </a:solidFill>
                <a:latin typeface="华文细黑" pitchFamily="2" charset="-122"/>
                <a:ea typeface="华文细黑" pitchFamily="2" charset="-122"/>
              </a:rPr>
              <a:t>目录</a:t>
            </a:r>
          </a:p>
        </p:txBody>
      </p:sp>
      <p:sp>
        <p:nvSpPr>
          <p:cNvPr id="26" name="等腰三角形 25"/>
          <p:cNvSpPr/>
          <p:nvPr/>
        </p:nvSpPr>
        <p:spPr>
          <a:xfrm>
            <a:off x="1068451" y="2137420"/>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84544" y="2137420"/>
            <a:ext cx="936104" cy="720080"/>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2076563" y="3865612"/>
            <a:ext cx="936104" cy="720080"/>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5892987" y="3865612"/>
            <a:ext cx="936104" cy="720080"/>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nvGrpSpPr>
          <p:cNvPr id="32" name="组合 31"/>
          <p:cNvGrpSpPr/>
          <p:nvPr/>
        </p:nvGrpSpPr>
        <p:grpSpPr>
          <a:xfrm>
            <a:off x="1791764" y="2334280"/>
            <a:ext cx="3058123" cy="523220"/>
            <a:chOff x="1478889" y="2905780"/>
            <a:chExt cx="3058123" cy="523220"/>
          </a:xfrm>
        </p:grpSpPr>
        <p:sp>
          <p:nvSpPr>
            <p:cNvPr id="33"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5" name="直接连接符 34"/>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604955" y="2334280"/>
            <a:ext cx="3058123" cy="523220"/>
            <a:chOff x="1478889" y="2905780"/>
            <a:chExt cx="3058123" cy="523220"/>
          </a:xfrm>
        </p:grpSpPr>
        <p:sp>
          <p:nvSpPr>
            <p:cNvPr id="38"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F8B2CC"/>
                  </a:solidFill>
                  <a:latin typeface="微软雅黑" pitchFamily="34" charset="-122"/>
                  <a:ea typeface="微软雅黑" pitchFamily="34" charset="-122"/>
                </a:rPr>
                <a:t>标题</a:t>
              </a:r>
              <a:endParaRPr lang="zh-CN" altLang="en-US" sz="2800" b="1" kern="0" dirty="0">
                <a:solidFill>
                  <a:srgbClr val="F8B2CC"/>
                </a:solidFill>
                <a:latin typeface="微软雅黑" pitchFamily="34" charset="-122"/>
                <a:ea typeface="微软雅黑" pitchFamily="34" charset="-122"/>
              </a:endParaRPr>
            </a:p>
          </p:txBody>
        </p:sp>
        <p:cxnSp>
          <p:nvCxnSpPr>
            <p:cNvPr id="39" name="直接连接符 38"/>
            <p:cNvCxnSpPr/>
            <p:nvPr/>
          </p:nvCxnSpPr>
          <p:spPr>
            <a:xfrm flipV="1">
              <a:off x="1691680" y="3396731"/>
              <a:ext cx="2845332" cy="9102"/>
            </a:xfrm>
            <a:prstGeom prst="line">
              <a:avLst/>
            </a:prstGeom>
            <a:ln w="50800">
              <a:solidFill>
                <a:srgbClr val="F8B2CC"/>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2796643" y="4062472"/>
            <a:ext cx="3058123" cy="523220"/>
            <a:chOff x="1478889" y="2905780"/>
            <a:chExt cx="3058123" cy="523220"/>
          </a:xfrm>
        </p:grpSpPr>
        <p:sp>
          <p:nvSpPr>
            <p:cNvPr id="42"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0193C0"/>
                  </a:solidFill>
                  <a:latin typeface="微软雅黑" pitchFamily="34" charset="-122"/>
                  <a:ea typeface="微软雅黑" pitchFamily="34" charset="-122"/>
                </a:rPr>
                <a:t>标题</a:t>
              </a:r>
              <a:endParaRPr lang="zh-CN" altLang="en-US" sz="2800" b="1" kern="0" dirty="0">
                <a:solidFill>
                  <a:srgbClr val="0193C0"/>
                </a:solidFill>
                <a:latin typeface="微软雅黑" pitchFamily="34" charset="-122"/>
                <a:ea typeface="微软雅黑" pitchFamily="34" charset="-122"/>
              </a:endParaRPr>
            </a:p>
          </p:txBody>
        </p:sp>
        <p:cxnSp>
          <p:nvCxnSpPr>
            <p:cNvPr id="43" name="直接连接符 42"/>
            <p:cNvCxnSpPr/>
            <p:nvPr/>
          </p:nvCxnSpPr>
          <p:spPr>
            <a:xfrm flipV="1">
              <a:off x="1691680" y="3396731"/>
              <a:ext cx="2845332" cy="9102"/>
            </a:xfrm>
            <a:prstGeom prst="line">
              <a:avLst/>
            </a:prstGeom>
            <a:ln w="50800">
              <a:solidFill>
                <a:srgbClr val="0193C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6554437" y="4062472"/>
            <a:ext cx="3058123" cy="523220"/>
            <a:chOff x="1478889" y="2905780"/>
            <a:chExt cx="3058123" cy="523220"/>
          </a:xfrm>
        </p:grpSpPr>
        <p:sp>
          <p:nvSpPr>
            <p:cNvPr id="45"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F4DBA3"/>
                  </a:solidFill>
                  <a:latin typeface="微软雅黑" pitchFamily="34" charset="-122"/>
                  <a:ea typeface="微软雅黑" pitchFamily="34" charset="-122"/>
                </a:rPr>
                <a:t>标题</a:t>
              </a:r>
              <a:endParaRPr lang="zh-CN" altLang="en-US" sz="2800" b="1" kern="0" dirty="0">
                <a:solidFill>
                  <a:srgbClr val="F4DBA3"/>
                </a:solidFill>
                <a:latin typeface="微软雅黑" pitchFamily="34" charset="-122"/>
                <a:ea typeface="微软雅黑" pitchFamily="34" charset="-122"/>
              </a:endParaRPr>
            </a:p>
          </p:txBody>
        </p:sp>
        <p:cxnSp>
          <p:nvCxnSpPr>
            <p:cNvPr id="46" name="直接连接符 45"/>
            <p:cNvCxnSpPr/>
            <p:nvPr/>
          </p:nvCxnSpPr>
          <p:spPr>
            <a:xfrm flipV="1">
              <a:off x="1691680" y="3396731"/>
              <a:ext cx="2845332" cy="9102"/>
            </a:xfrm>
            <a:prstGeom prst="line">
              <a:avLst/>
            </a:prstGeom>
            <a:ln w="50800">
              <a:solidFill>
                <a:srgbClr val="F4DBA3"/>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780419"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48" name="TextBox 47"/>
          <p:cNvSpPr txBox="1"/>
          <p:nvPr/>
        </p:nvSpPr>
        <p:spPr>
          <a:xfrm>
            <a:off x="4569841"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49" name="TextBox 48"/>
          <p:cNvSpPr txBox="1"/>
          <p:nvPr/>
        </p:nvSpPr>
        <p:spPr>
          <a:xfrm>
            <a:off x="1775030" y="3908583"/>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50" name="TextBox 49"/>
          <p:cNvSpPr txBox="1"/>
          <p:nvPr/>
        </p:nvSpPr>
        <p:spPr>
          <a:xfrm>
            <a:off x="5604955" y="3898711"/>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1518496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364947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图形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08" y="1190229"/>
            <a:ext cx="4547592" cy="4547591"/>
          </a:xfrm>
          <a:prstGeom prst="rect">
            <a:avLst/>
          </a:prstGeom>
          <a:noFill/>
          <a:extLst>
            <a:ext uri="{909E8E84-426E-40DD-AFC4-6F175D3DCCD1}">
              <a14:hiddenFill xmlns:a14="http://schemas.microsoft.com/office/drawing/2010/main">
                <a:solidFill>
                  <a:srgbClr val="FFFFFF"/>
                </a:solidFill>
              </a14:hiddenFill>
            </a:ext>
          </a:extLst>
        </p:spPr>
      </p:pic>
      <p:sp>
        <p:nvSpPr>
          <p:cNvPr id="13" name="MH_Text_1"/>
          <p:cNvSpPr/>
          <p:nvPr/>
        </p:nvSpPr>
        <p:spPr>
          <a:xfrm>
            <a:off x="4716016" y="2641476"/>
            <a:ext cx="4267200" cy="4974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4" name="MH_Text_2"/>
          <p:cNvSpPr/>
          <p:nvPr/>
        </p:nvSpPr>
        <p:spPr>
          <a:xfrm>
            <a:off x="4716016" y="3161383"/>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dirty="0">
                <a:solidFill>
                  <a:schemeClr val="tx1"/>
                </a:solidFill>
              </a:rPr>
              <a:t>EIUSMOD TEMPOR INCIDIDUNT</a:t>
            </a:r>
            <a:endParaRPr lang="zh-CN" altLang="en-US" sz="1400" dirty="0">
              <a:solidFill>
                <a:schemeClr val="tx1"/>
              </a:solidFill>
            </a:endParaRPr>
          </a:p>
        </p:txBody>
      </p:sp>
      <p:sp>
        <p:nvSpPr>
          <p:cNvPr id="15" name="MH_Text_3"/>
          <p:cNvSpPr/>
          <p:nvPr/>
        </p:nvSpPr>
        <p:spPr>
          <a:xfrm>
            <a:off x="4716016" y="3675997"/>
            <a:ext cx="4267200" cy="4881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6" name="MH_Text_4"/>
          <p:cNvSpPr/>
          <p:nvPr/>
        </p:nvSpPr>
        <p:spPr>
          <a:xfrm>
            <a:off x="4716016" y="4187967"/>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7" name="MH_Text_5"/>
          <p:cNvSpPr/>
          <p:nvPr/>
        </p:nvSpPr>
        <p:spPr>
          <a:xfrm>
            <a:off x="4716016" y="4699935"/>
            <a:ext cx="4267200" cy="48286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grpSp>
        <p:nvGrpSpPr>
          <p:cNvPr id="18" name="组合 17"/>
          <p:cNvGrpSpPr/>
          <p:nvPr/>
        </p:nvGrpSpPr>
        <p:grpSpPr>
          <a:xfrm>
            <a:off x="35496" y="-27384"/>
            <a:ext cx="9145016" cy="523220"/>
            <a:chOff x="35496" y="-27384"/>
            <a:chExt cx="9145016" cy="523220"/>
          </a:xfrm>
        </p:grpSpPr>
        <p:cxnSp>
          <p:nvCxnSpPr>
            <p:cNvPr id="21" name="直接连接符 20"/>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35496" y="116632"/>
              <a:ext cx="1382792" cy="288032"/>
              <a:chOff x="35496" y="260648"/>
              <a:chExt cx="1382792" cy="288032"/>
            </a:xfrm>
          </p:grpSpPr>
          <p:sp>
            <p:nvSpPr>
              <p:cNvPr id="33" name="等腰三角形 3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761208" y="116632"/>
              <a:ext cx="1382792" cy="288032"/>
              <a:chOff x="35496" y="260648"/>
              <a:chExt cx="1382792" cy="288032"/>
            </a:xfrm>
          </p:grpSpPr>
          <p:sp>
            <p:nvSpPr>
              <p:cNvPr id="27" name="等腰三角形 2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301665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928"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5496" y="-27384"/>
            <a:ext cx="9145016" cy="523220"/>
            <a:chOff x="35496" y="-27384"/>
            <a:chExt cx="9145016" cy="523220"/>
          </a:xfrm>
        </p:grpSpPr>
        <p:cxnSp>
          <p:nvCxnSpPr>
            <p:cNvPr id="6" name="直接连接符 5"/>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7"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35496" y="116632"/>
              <a:ext cx="1382792" cy="288032"/>
              <a:chOff x="35496" y="260648"/>
              <a:chExt cx="1382792" cy="288032"/>
            </a:xfrm>
          </p:grpSpPr>
          <p:sp>
            <p:nvSpPr>
              <p:cNvPr id="14" name="等腰三角形 13"/>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761208" y="116632"/>
              <a:ext cx="1382792" cy="288032"/>
              <a:chOff x="35496" y="260648"/>
              <a:chExt cx="1382792" cy="288032"/>
            </a:xfrm>
          </p:grpSpPr>
          <p:sp>
            <p:nvSpPr>
              <p:cNvPr id="10" name="等腰三角形 9"/>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MH_SubTitle_1"/>
          <p:cNvSpPr>
            <a:spLocks noChangeArrowheads="1"/>
          </p:cNvSpPr>
          <p:nvPr/>
        </p:nvSpPr>
        <p:spPr bwMode="auto">
          <a:xfrm>
            <a:off x="1043608"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9" name="MH_SubTitle_1"/>
          <p:cNvSpPr>
            <a:spLocks noChangeArrowheads="1"/>
          </p:cNvSpPr>
          <p:nvPr/>
        </p:nvSpPr>
        <p:spPr bwMode="auto">
          <a:xfrm>
            <a:off x="3779912"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20" name="MH_SubTitle_1"/>
          <p:cNvSpPr>
            <a:spLocks noChangeArrowheads="1"/>
          </p:cNvSpPr>
          <p:nvPr/>
        </p:nvSpPr>
        <p:spPr bwMode="auto">
          <a:xfrm>
            <a:off x="6588224"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Tree>
    <p:custDataLst>
      <p:tags r:id="rId1"/>
    </p:custDataLst>
    <p:extLst>
      <p:ext uri="{BB962C8B-B14F-4D97-AF65-F5344CB8AC3E}">
        <p14:creationId xmlns:p14="http://schemas.microsoft.com/office/powerpoint/2010/main" val="36972910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44930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设计PPT图片\13242531_103944250495_2.jpg"/>
          <p:cNvPicPr>
            <a:picLocks noChangeAspect="1" noChangeArrowheads="1"/>
          </p:cNvPicPr>
          <p:nvPr/>
        </p:nvPicPr>
        <p:blipFill rotWithShape="1">
          <a:blip r:embed="rId3">
            <a:extLst>
              <a:ext uri="{28A0092B-C50C-407E-A947-70E740481C1C}">
                <a14:useLocalDpi xmlns:a14="http://schemas.microsoft.com/office/drawing/2010/main" val="0"/>
              </a:ext>
            </a:extLst>
          </a:blip>
          <a:srcRect b="4515"/>
          <a:stretch/>
        </p:blipFill>
        <p:spPr bwMode="auto">
          <a:xfrm>
            <a:off x="0" y="12700"/>
            <a:ext cx="9144000" cy="3907632"/>
          </a:xfrm>
          <a:prstGeom prst="rect">
            <a:avLst/>
          </a:prstGeom>
          <a:noFill/>
          <a:extLst>
            <a:ext uri="{909E8E84-426E-40DD-AFC4-6F175D3DCCD1}">
              <a14:hiddenFill xmlns:a14="http://schemas.microsoft.com/office/drawing/2010/main">
                <a:solidFill>
                  <a:srgbClr val="FFFFFF"/>
                </a:solidFill>
              </a14:hiddenFill>
            </a:ext>
          </a:extLst>
        </p:spPr>
      </p:pic>
      <p:sp>
        <p:nvSpPr>
          <p:cNvPr id="14" name="MH_Desc_1"/>
          <p:cNvSpPr>
            <a:spLocks/>
          </p:cNvSpPr>
          <p:nvPr/>
        </p:nvSpPr>
        <p:spPr bwMode="auto">
          <a:xfrm>
            <a:off x="1351235" y="4369668"/>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itchFamily="34" charset="0"/>
                <a:ea typeface="微软雅黑" pitchFamily="34" charset="-122"/>
              </a:rPr>
              <a:t>CONSECTETUR ADIPISICING ELIT, SED DO EIUSMOD TEMPOR INCIDIDUNT UT LABORE ET DOLORE MAGNA ALIQUA. UT ENIM AD MINIM VENIAM, QUIS NOSTRUD EXERCITATION ULLAMCO</a:t>
            </a:r>
          </a:p>
        </p:txBody>
      </p:sp>
    </p:spTree>
    <p:custDataLst>
      <p:tags r:id="rId1"/>
    </p:custDataLst>
    <p:extLst>
      <p:ext uri="{BB962C8B-B14F-4D97-AF65-F5344CB8AC3E}">
        <p14:creationId xmlns:p14="http://schemas.microsoft.com/office/powerpoint/2010/main" val="1355073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0" name="MH_Text_1"/>
          <p:cNvSpPr txBox="1">
            <a:spLocks noChangeArrowheads="1"/>
          </p:cNvSpPr>
          <p:nvPr/>
        </p:nvSpPr>
        <p:spPr bwMode="auto">
          <a:xfrm>
            <a:off x="4751389" y="2367768"/>
            <a:ext cx="3513137" cy="30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70000"/>
              </a:lnSpc>
              <a:spcBef>
                <a:spcPts val="600"/>
              </a:spcBef>
              <a:spcAft>
                <a:spcPts val="600"/>
              </a:spcAft>
            </a:pPr>
            <a:r>
              <a:rPr lang="zh-CN" altLang="en-US" dirty="0">
                <a:latin typeface="幼圆" panose="02010509060101010101" pitchFamily="49" charset="-122"/>
                <a:ea typeface="幼圆" panose="02010509060101010101" pitchFamily="49"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
        <p:nvSpPr>
          <p:cNvPr id="3081" name="MH_SubTitle_1"/>
          <p:cNvSpPr txBox="1">
            <a:spLocks noChangeArrowheads="1"/>
          </p:cNvSpPr>
          <p:nvPr/>
        </p:nvSpPr>
        <p:spPr bwMode="auto">
          <a:xfrm>
            <a:off x="4826000" y="1580632"/>
            <a:ext cx="3784600" cy="78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3600" dirty="0">
                <a:solidFill>
                  <a:srgbClr val="0392CA"/>
                </a:solidFill>
                <a:latin typeface="微软雅黑" panose="020B0503020204020204" pitchFamily="34" charset="-122"/>
                <a:ea typeface="微软雅黑" panose="020B0503020204020204" pitchFamily="34" charset="-122"/>
              </a:rPr>
              <a:t>这里输入您的标题</a:t>
            </a:r>
          </a:p>
        </p:txBody>
      </p:sp>
      <p:sp>
        <p:nvSpPr>
          <p:cNvPr id="8" name="MH_Other_1"/>
          <p:cNvSpPr/>
          <p:nvPr/>
        </p:nvSpPr>
        <p:spPr>
          <a:xfrm>
            <a:off x="4606925" y="1580632"/>
            <a:ext cx="323850" cy="269875"/>
          </a:xfrm>
          <a:prstGeom prst="diagStripe">
            <a:avLst/>
          </a:prstGeom>
          <a:solidFill>
            <a:srgbClr val="0392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7" name="组合 6"/>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050" name="Picture 2" descr="C:\Users\Administrator\Desktop\12551654_082334348192_2_副本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72" y="882290"/>
            <a:ext cx="3525888" cy="21838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12551654_082334348192_2_副本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146270">
            <a:off x="740235" y="3693678"/>
            <a:ext cx="2320382" cy="14371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85254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4503310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132</TotalTime>
  <Words>381</Words>
  <Application>Microsoft Office PowerPoint</Application>
  <PresentationFormat>全屏显示(16:10)</PresentationFormat>
  <Paragraphs>61</Paragraphs>
  <Slides>18</Slides>
  <Notes>2</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Administrator</cp:lastModifiedBy>
  <cp:revision>12</cp:revision>
  <dcterms:created xsi:type="dcterms:W3CDTF">2015-07-21T12:41:24Z</dcterms:created>
  <dcterms:modified xsi:type="dcterms:W3CDTF">2016-09-26T02:38:28Z</dcterms:modified>
</cp:coreProperties>
</file>