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78" r:id="rId3"/>
    <p:sldId id="279" r:id="rId4"/>
    <p:sldId id="263" r:id="rId5"/>
    <p:sldId id="267" r:id="rId6"/>
    <p:sldId id="285" r:id="rId7"/>
    <p:sldId id="268" r:id="rId8"/>
    <p:sldId id="280" r:id="rId9"/>
    <p:sldId id="266" r:id="rId10"/>
    <p:sldId id="269" r:id="rId11"/>
    <p:sldId id="270" r:id="rId12"/>
    <p:sldId id="281" r:id="rId13"/>
    <p:sldId id="271" r:id="rId14"/>
    <p:sldId id="272" r:id="rId15"/>
    <p:sldId id="273" r:id="rId16"/>
    <p:sldId id="282" r:id="rId17"/>
    <p:sldId id="274" r:id="rId18"/>
    <p:sldId id="275" r:id="rId19"/>
    <p:sldId id="276" r:id="rId20"/>
    <p:sldId id="283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778"/>
    <a:srgbClr val="78A8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7877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3E-410F-AF18-C607347022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8A8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3E-410F-AF18-C607347022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57877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3E-410F-AF18-C607347022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550007984"/>
        <c:axId val="550001712"/>
      </c:barChart>
      <c:catAx>
        <c:axId val="55000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5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Lato Light" panose="020F0302020204030203" pitchFamily="34" charset="0"/>
                <a:ea typeface="+mn-ea"/>
                <a:cs typeface="+mn-cs"/>
              </a:defRPr>
            </a:pPr>
            <a:endParaRPr lang="zh-CN"/>
          </a:p>
        </c:txPr>
        <c:crossAx val="550001712"/>
        <c:crosses val="autoZero"/>
        <c:auto val="1"/>
        <c:lblAlgn val="ctr"/>
        <c:lblOffset val="100"/>
        <c:noMultiLvlLbl val="0"/>
      </c:catAx>
      <c:valAx>
        <c:axId val="550001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Lato Light" panose="020F0302020204030203" pitchFamily="34" charset="0"/>
                <a:ea typeface="+mn-ea"/>
                <a:cs typeface="+mn-cs"/>
              </a:defRPr>
            </a:pPr>
            <a:endParaRPr lang="zh-CN"/>
          </a:p>
        </c:txPr>
        <c:crossAx val="55000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75000"/>
            </a:schemeClr>
          </a:solidFill>
          <a:latin typeface="Raleway" panose="020B0003030101060003" pitchFamily="34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BCF37-C613-439F-85A1-31CA05C8FD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2A3B2-6484-4B66-8310-AA48EC6A5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441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24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00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25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470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984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68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883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69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40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0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92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010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397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28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835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03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60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789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78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2A3B2-6484-4B66-8310-AA48EC6A58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82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710068-7512-4903-8EB4-C4443478A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514EEFF-5BD5-451C-B392-05ED068C5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45448B-EEB5-4D7B-8706-93660BA32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9763D1-4DB7-4AE1-B32B-10A46B90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7CF786-99B9-4761-A6EF-E488E8FC9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94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A0FAB-D637-4722-B86E-845A0E17F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3BA96B-3B59-4795-97AD-2571DF28CF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49EE3-7342-486E-9544-3977F5A22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C6606B-5FDD-4307-9812-D178366CC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DEA526-02AA-4A21-9D52-A89A1D6A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50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ACF55B1-1264-4EED-831A-4DF5122EF8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AC6CFF-5667-4EE2-84DB-D0E892F6C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1D3A60-C737-4F0D-8D82-180BC7D54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0771FF-59CF-451E-AA0D-083160A51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78B9D8-E91B-4BCE-9DC5-95CB72BD7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6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667FF-4A1A-4D8A-89F9-3DD68FF08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A32DEC-90F8-4215-AEC3-968778DB4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635915-5491-4442-B4C0-24B426EE7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583DA8-17C2-4DB4-AE01-8D5D8F499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36073B-B882-420B-A4EA-B195A64C0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12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484B9A-94D6-4910-A021-778481E8E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9DF89E-6DC9-41B0-A2CF-97E0F4240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F8DBB4-3305-4634-80C3-AE28D3E6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FE5872-2C2B-4BC9-9892-E59628E17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55D52-9E28-435F-A74A-453DED0AA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8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C9712-7E96-4968-BD7D-79BB44B2B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22F4B7-B095-4442-A1B1-4F2DAA427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93D9595-DEEC-4F98-B3E1-7E800CD73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1EEA4E-1204-4E3C-B4D4-04AB6F30F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6674A-0056-4059-9134-75596DBFD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3C4B2-5CBF-486D-A6B1-A1AD181DE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7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C9D1FA-5E38-40B4-A2E8-234C29A89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AF27C3-7611-40A8-A897-E695A54D1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C1BE09-4205-415E-BEE1-D63391BDC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7A15997-C408-4CF5-866D-6C12231BCC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8345126-D44B-426C-8FF7-4063112759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26E63A9-4A96-4902-A668-0B6EC39F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90344BE-0E91-4504-9224-EF3A2CD05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0464098-EF21-4341-83A8-98EBC196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1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6B2837-3FC0-4FCF-9710-63F1B05FD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264FFE-35B9-4EC5-8583-31AFBC861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EEB2B2-33A5-446F-AC64-DC8132DF0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2858B5-973F-44F4-A943-BD49D688C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6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2A0658-D380-40A8-860C-8564B6EF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9FAC07-6425-4A03-A38D-54AC0BD7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BF65C7-AC96-4908-B4D1-7CB323649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4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107AA2-5CB6-4B88-AA16-E0B081CD5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DE3468-0092-4CA3-9B48-E54F6C36C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05C209-0FCC-48F0-9DA8-1EC6F440B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813BDC-A079-4B77-861B-E0AB4197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314B63-4F2C-4F64-A0A7-DB60BBE8A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E4698A-C5F7-45AE-8E23-34DEA3DA2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21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EC3DD1-5AB1-439B-8975-9CA2B5B99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EBB70A-E083-47AB-B079-91052EC4FC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36EE5F-E4A5-4967-AA65-279731C9E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0F5C68-C9A9-454D-9B12-501B6512B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392712-0ED9-42EA-AD1A-9C84E778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D77F4F-A56B-4D92-BDEE-46D008933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9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015AB28-DEE7-4F95-A5B0-9D99B0FA8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037273-50D6-45B7-A7C2-B0D27861E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C0A84-36AA-4118-9EDE-C456D5CAB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7ACC3-E90B-4C5C-9B49-F526010505F6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C32B7D-5129-4D9A-94AA-A56815FC04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F1DFB9-BE9F-42BF-83A7-9D17DE4B1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CB13D-E991-4E1B-AE25-8452EC4D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1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81902B-B383-4CBE-87ED-A1687D754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EE2DE386-484A-446D-ACF0-A12B3E8371F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Joel Hanson、sara Groves - Traveling Light.mp3">
            <a:hlinkClick r:id="" action="ppaction://media"/>
            <a:extLst>
              <a:ext uri="{FF2B5EF4-FFF2-40B4-BE49-F238E27FC236}">
                <a16:creationId xmlns:a16="http://schemas.microsoft.com/office/drawing/2014/main" id="{938B9295-326C-4FFA-86DC-A00F37F31B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9999" y="-1440001"/>
            <a:ext cx="609600" cy="6096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62C59C-2C05-4672-B7C0-0C97B6FC31CD}"/>
              </a:ext>
            </a:extLst>
          </p:cNvPr>
          <p:cNvGrpSpPr/>
          <p:nvPr/>
        </p:nvGrpSpPr>
        <p:grpSpPr>
          <a:xfrm>
            <a:off x="4339319" y="737431"/>
            <a:ext cx="3513362" cy="5607067"/>
            <a:chOff x="4562351" y="826142"/>
            <a:chExt cx="3192664" cy="560706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7A2B5B-462E-428B-9D9E-61ABB1D6B4EF}"/>
                </a:ext>
              </a:extLst>
            </p:cNvPr>
            <p:cNvSpPr txBox="1"/>
            <p:nvPr/>
          </p:nvSpPr>
          <p:spPr>
            <a:xfrm>
              <a:off x="4727226" y="1142500"/>
              <a:ext cx="129325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solidFill>
                    <a:srgbClr val="578778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教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F6810C4-3BC9-4E7C-96AF-2457B89412AD}"/>
                </a:ext>
              </a:extLst>
            </p:cNvPr>
            <p:cNvSpPr txBox="1"/>
            <p:nvPr/>
          </p:nvSpPr>
          <p:spPr>
            <a:xfrm>
              <a:off x="6461760" y="2270848"/>
              <a:ext cx="12932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578778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师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F4AF421-B473-475A-A78B-F27EEB1EF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08467" y="826142"/>
              <a:ext cx="665307" cy="6169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FC3C5D-816B-4160-884D-B150915C27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2351" y="1483328"/>
              <a:ext cx="3012706" cy="28938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7D03EE-DFCC-4405-9AAC-8B2F5344D3A9}"/>
                </a:ext>
              </a:extLst>
            </p:cNvPr>
            <p:cNvSpPr txBox="1"/>
            <p:nvPr/>
          </p:nvSpPr>
          <p:spPr>
            <a:xfrm rot="5400000">
              <a:off x="5624427" y="1804852"/>
              <a:ext cx="1496761" cy="475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578778"/>
                  </a:solidFill>
                </a:rPr>
                <a:t>YOUTH GRADUATION</a:t>
              </a:r>
              <a:endParaRPr lang="zh-CN" altLang="en-US" sz="1400" dirty="0">
                <a:solidFill>
                  <a:srgbClr val="578778"/>
                </a:solidFill>
              </a:endParaRPr>
            </a:p>
          </p:txBody>
        </p:sp>
        <p:sp>
          <p:nvSpPr>
            <p:cNvPr id="18" name="流程图: 接点 17">
              <a:extLst>
                <a:ext uri="{FF2B5EF4-FFF2-40B4-BE49-F238E27FC236}">
                  <a16:creationId xmlns:a16="http://schemas.microsoft.com/office/drawing/2014/main" id="{C4B24C27-0D7C-4318-A132-38A1BBE30821}"/>
                </a:ext>
              </a:extLst>
            </p:cNvPr>
            <p:cNvSpPr/>
            <p:nvPr/>
          </p:nvSpPr>
          <p:spPr>
            <a:xfrm>
              <a:off x="5622966" y="3501728"/>
              <a:ext cx="901020" cy="934101"/>
            </a:xfrm>
            <a:prstGeom prst="flowChartConnector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61317"/>
                </a:solidFill>
              </a:endParaRPr>
            </a:p>
          </p:txBody>
        </p:sp>
        <p:sp>
          <p:nvSpPr>
            <p:cNvPr id="19" name="流程图: 接点 18">
              <a:extLst>
                <a:ext uri="{FF2B5EF4-FFF2-40B4-BE49-F238E27FC236}">
                  <a16:creationId xmlns:a16="http://schemas.microsoft.com/office/drawing/2014/main" id="{22A7F56B-2410-4881-AD08-4FDCEA07AD91}"/>
                </a:ext>
              </a:extLst>
            </p:cNvPr>
            <p:cNvSpPr/>
            <p:nvPr/>
          </p:nvSpPr>
          <p:spPr>
            <a:xfrm>
              <a:off x="5622966" y="4572443"/>
              <a:ext cx="901020" cy="934101"/>
            </a:xfrm>
            <a:prstGeom prst="flowChartConnector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61317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D01CF0-D33E-4A28-B11D-D1D7D2AA4448}"/>
                </a:ext>
              </a:extLst>
            </p:cNvPr>
            <p:cNvSpPr txBox="1"/>
            <p:nvPr/>
          </p:nvSpPr>
          <p:spPr>
            <a:xfrm>
              <a:off x="5721195" y="3567519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说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5EA1FFF-E744-41D8-89F2-D67EE1FCEC3D}"/>
                </a:ext>
              </a:extLst>
            </p:cNvPr>
            <p:cNvSpPr txBox="1"/>
            <p:nvPr/>
          </p:nvSpPr>
          <p:spPr>
            <a:xfrm>
              <a:off x="5721195" y="4638233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课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C7D4E2D-8A78-484F-B401-E926E0E7F904}"/>
                </a:ext>
              </a:extLst>
            </p:cNvPr>
            <p:cNvSpPr/>
            <p:nvPr/>
          </p:nvSpPr>
          <p:spPr>
            <a:xfrm rot="5400000">
              <a:off x="5805192" y="4347396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578778"/>
                  </a:solidFill>
                  <a:latin typeface="+mn-ea"/>
                </a:rPr>
                <a:t>JAPANESE PURE AND FRESH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FEC1C39-66D0-4998-AACF-AE4057F8FA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91333" y="5287896"/>
              <a:ext cx="665307" cy="6169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584A34F-56F3-445C-9B3F-945D14097FE1}"/>
                </a:ext>
              </a:extLst>
            </p:cNvPr>
            <p:cNvSpPr/>
            <p:nvPr/>
          </p:nvSpPr>
          <p:spPr>
            <a:xfrm rot="5400000">
              <a:off x="4019992" y="4944271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578778"/>
                  </a:solidFill>
                  <a:latin typeface="+mn-ea"/>
                </a:rPr>
                <a:t>JAPANESE PURE AND FRESH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178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31053F-2FA9-4E65-93C7-27AD4BD418CC}"/>
              </a:ext>
            </a:extLst>
          </p:cNvPr>
          <p:cNvGrpSpPr/>
          <p:nvPr/>
        </p:nvGrpSpPr>
        <p:grpSpPr>
          <a:xfrm>
            <a:off x="1902037" y="1990268"/>
            <a:ext cx="8387926" cy="3915290"/>
            <a:chOff x="1902037" y="1990268"/>
            <a:chExt cx="8387926" cy="391529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E0F5ECF-0A37-47BD-9CEE-52A82AA6928F}"/>
                </a:ext>
              </a:extLst>
            </p:cNvPr>
            <p:cNvGrpSpPr/>
            <p:nvPr/>
          </p:nvGrpSpPr>
          <p:grpSpPr>
            <a:xfrm>
              <a:off x="1902037" y="1990268"/>
              <a:ext cx="8387926" cy="2700450"/>
              <a:chOff x="5600547" y="4624462"/>
              <a:chExt cx="13142495" cy="4231158"/>
            </a:xfrm>
          </p:grpSpPr>
          <p:sp>
            <p:nvSpPr>
              <p:cNvPr id="14" name="Bent Arrow 70">
                <a:extLst>
                  <a:ext uri="{FF2B5EF4-FFF2-40B4-BE49-F238E27FC236}">
                    <a16:creationId xmlns:a16="http://schemas.microsoft.com/office/drawing/2014/main" id="{00EEEBA8-3487-4662-BB51-9AB32F0FF71E}"/>
                  </a:ext>
                </a:extLst>
              </p:cNvPr>
              <p:cNvSpPr/>
              <p:nvPr/>
            </p:nvSpPr>
            <p:spPr>
              <a:xfrm rot="5400000" flipH="1">
                <a:off x="14538431" y="6921749"/>
                <a:ext cx="1123829" cy="1101471"/>
              </a:xfrm>
              <a:prstGeom prst="bentArrow">
                <a:avLst>
                  <a:gd name="adj1" fmla="val 11812"/>
                  <a:gd name="adj2" fmla="val 11928"/>
                  <a:gd name="adj3" fmla="val 22809"/>
                  <a:gd name="adj4" fmla="val 79194"/>
                </a:avLst>
              </a:prstGeom>
              <a:solidFill>
                <a:srgbClr val="8C9C7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4800" dirty="0">
                  <a:solidFill>
                    <a:schemeClr val="tx1"/>
                  </a:solidFill>
                  <a:latin typeface="Calibri Light"/>
                </a:endParaRPr>
              </a:p>
            </p:txBody>
          </p:sp>
          <p:sp>
            <p:nvSpPr>
              <p:cNvPr id="15" name="Round Diagonal Corner Rectangle 53">
                <a:extLst>
                  <a:ext uri="{FF2B5EF4-FFF2-40B4-BE49-F238E27FC236}">
                    <a16:creationId xmlns:a16="http://schemas.microsoft.com/office/drawing/2014/main" id="{FFFBAD14-C0DA-4964-9A37-CA91576EE2B6}"/>
                  </a:ext>
                </a:extLst>
              </p:cNvPr>
              <p:cNvSpPr/>
              <p:nvPr/>
            </p:nvSpPr>
            <p:spPr>
              <a:xfrm>
                <a:off x="5600547" y="4649380"/>
                <a:ext cx="2102572" cy="2103120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rgbClr val="5787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dirty="0">
                  <a:latin typeface="Calibri Light"/>
                </a:endParaRPr>
              </a:p>
            </p:txBody>
          </p:sp>
          <p:sp>
            <p:nvSpPr>
              <p:cNvPr id="16" name="TextBox 66">
                <a:extLst>
                  <a:ext uri="{FF2B5EF4-FFF2-40B4-BE49-F238E27FC236}">
                    <a16:creationId xmlns:a16="http://schemas.microsoft.com/office/drawing/2014/main" id="{2AF20584-1817-4D7A-8253-D2D35B23426F}"/>
                  </a:ext>
                </a:extLst>
              </p:cNvPr>
              <p:cNvSpPr txBox="1"/>
              <p:nvPr/>
            </p:nvSpPr>
            <p:spPr>
              <a:xfrm>
                <a:off x="5814993" y="5786835"/>
                <a:ext cx="1626119" cy="78116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dirty="0">
                  <a:solidFill>
                    <a:schemeClr val="bg1"/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17" name="Bent Arrow 89">
                <a:extLst>
                  <a:ext uri="{FF2B5EF4-FFF2-40B4-BE49-F238E27FC236}">
                    <a16:creationId xmlns:a16="http://schemas.microsoft.com/office/drawing/2014/main" id="{727123D0-353E-4F9E-BBCD-665EDBBE493B}"/>
                  </a:ext>
                </a:extLst>
              </p:cNvPr>
              <p:cNvSpPr/>
              <p:nvPr/>
            </p:nvSpPr>
            <p:spPr>
              <a:xfrm rot="10800000" flipH="1">
                <a:off x="8795371" y="6910570"/>
                <a:ext cx="1123829" cy="1101471"/>
              </a:xfrm>
              <a:prstGeom prst="bentArrow">
                <a:avLst>
                  <a:gd name="adj1" fmla="val 11812"/>
                  <a:gd name="adj2" fmla="val 11928"/>
                  <a:gd name="adj3" fmla="val 22809"/>
                  <a:gd name="adj4" fmla="val 79194"/>
                </a:avLst>
              </a:prstGeom>
              <a:solidFill>
                <a:srgbClr val="8C9C7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4800" dirty="0">
                  <a:solidFill>
                    <a:schemeClr val="tx1"/>
                  </a:solidFill>
                  <a:latin typeface="Calibri Light"/>
                </a:endParaRPr>
              </a:p>
            </p:txBody>
          </p:sp>
          <p:sp>
            <p:nvSpPr>
              <p:cNvPr id="18" name="Freeform 49">
                <a:extLst>
                  <a:ext uri="{FF2B5EF4-FFF2-40B4-BE49-F238E27FC236}">
                    <a16:creationId xmlns:a16="http://schemas.microsoft.com/office/drawing/2014/main" id="{2BE96739-B9E0-4BEE-A534-20BB70852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2249" y="5162888"/>
                <a:ext cx="694622" cy="681881"/>
              </a:xfrm>
              <a:custGeom>
                <a:avLst/>
                <a:gdLst>
                  <a:gd name="T0" fmla="*/ 239 w 479"/>
                  <a:gd name="T1" fmla="*/ 0 h 471"/>
                  <a:gd name="T2" fmla="*/ 239 w 479"/>
                  <a:gd name="T3" fmla="*/ 0 h 471"/>
                  <a:gd name="T4" fmla="*/ 0 w 479"/>
                  <a:gd name="T5" fmla="*/ 231 h 471"/>
                  <a:gd name="T6" fmla="*/ 239 w 479"/>
                  <a:gd name="T7" fmla="*/ 470 h 471"/>
                  <a:gd name="T8" fmla="*/ 478 w 479"/>
                  <a:gd name="T9" fmla="*/ 231 h 471"/>
                  <a:gd name="T10" fmla="*/ 239 w 479"/>
                  <a:gd name="T11" fmla="*/ 0 h 471"/>
                  <a:gd name="T12" fmla="*/ 177 w 479"/>
                  <a:gd name="T13" fmla="*/ 338 h 471"/>
                  <a:gd name="T14" fmla="*/ 177 w 479"/>
                  <a:gd name="T15" fmla="*/ 338 h 471"/>
                  <a:gd name="T16" fmla="*/ 133 w 479"/>
                  <a:gd name="T17" fmla="*/ 338 h 471"/>
                  <a:gd name="T18" fmla="*/ 133 w 479"/>
                  <a:gd name="T19" fmla="*/ 178 h 471"/>
                  <a:gd name="T20" fmla="*/ 177 w 479"/>
                  <a:gd name="T21" fmla="*/ 178 h 471"/>
                  <a:gd name="T22" fmla="*/ 177 w 479"/>
                  <a:gd name="T23" fmla="*/ 338 h 471"/>
                  <a:gd name="T24" fmla="*/ 159 w 479"/>
                  <a:gd name="T25" fmla="*/ 160 h 471"/>
                  <a:gd name="T26" fmla="*/ 159 w 479"/>
                  <a:gd name="T27" fmla="*/ 160 h 471"/>
                  <a:gd name="T28" fmla="*/ 133 w 479"/>
                  <a:gd name="T29" fmla="*/ 134 h 471"/>
                  <a:gd name="T30" fmla="*/ 159 w 479"/>
                  <a:gd name="T31" fmla="*/ 107 h 471"/>
                  <a:gd name="T32" fmla="*/ 186 w 479"/>
                  <a:gd name="T33" fmla="*/ 134 h 471"/>
                  <a:gd name="T34" fmla="*/ 159 w 479"/>
                  <a:gd name="T35" fmla="*/ 160 h 471"/>
                  <a:gd name="T36" fmla="*/ 354 w 479"/>
                  <a:gd name="T37" fmla="*/ 338 h 471"/>
                  <a:gd name="T38" fmla="*/ 354 w 479"/>
                  <a:gd name="T39" fmla="*/ 338 h 471"/>
                  <a:gd name="T40" fmla="*/ 310 w 479"/>
                  <a:gd name="T41" fmla="*/ 338 h 471"/>
                  <a:gd name="T42" fmla="*/ 310 w 479"/>
                  <a:gd name="T43" fmla="*/ 249 h 471"/>
                  <a:gd name="T44" fmla="*/ 284 w 479"/>
                  <a:gd name="T45" fmla="*/ 213 h 471"/>
                  <a:gd name="T46" fmla="*/ 256 w 479"/>
                  <a:gd name="T47" fmla="*/ 231 h 471"/>
                  <a:gd name="T48" fmla="*/ 256 w 479"/>
                  <a:gd name="T49" fmla="*/ 240 h 471"/>
                  <a:gd name="T50" fmla="*/ 256 w 479"/>
                  <a:gd name="T51" fmla="*/ 338 h 471"/>
                  <a:gd name="T52" fmla="*/ 212 w 479"/>
                  <a:gd name="T53" fmla="*/ 338 h 471"/>
                  <a:gd name="T54" fmla="*/ 212 w 479"/>
                  <a:gd name="T55" fmla="*/ 231 h 471"/>
                  <a:gd name="T56" fmla="*/ 203 w 479"/>
                  <a:gd name="T57" fmla="*/ 178 h 471"/>
                  <a:gd name="T58" fmla="*/ 247 w 479"/>
                  <a:gd name="T59" fmla="*/ 178 h 471"/>
                  <a:gd name="T60" fmla="*/ 247 w 479"/>
                  <a:gd name="T61" fmla="*/ 196 h 471"/>
                  <a:gd name="T62" fmla="*/ 256 w 479"/>
                  <a:gd name="T63" fmla="*/ 196 h 471"/>
                  <a:gd name="T64" fmla="*/ 300 w 479"/>
                  <a:gd name="T65" fmla="*/ 178 h 471"/>
                  <a:gd name="T66" fmla="*/ 354 w 479"/>
                  <a:gd name="T67" fmla="*/ 240 h 471"/>
                  <a:gd name="T68" fmla="*/ 354 w 479"/>
                  <a:gd name="T69" fmla="*/ 338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9" h="471">
                    <a:moveTo>
                      <a:pt x="239" y="0"/>
                    </a:moveTo>
                    <a:lnTo>
                      <a:pt x="239" y="0"/>
                    </a:lnTo>
                    <a:cubicBezTo>
                      <a:pt x="106" y="0"/>
                      <a:pt x="0" y="107"/>
                      <a:pt x="0" y="231"/>
                    </a:cubicBezTo>
                    <a:cubicBezTo>
                      <a:pt x="0" y="364"/>
                      <a:pt x="106" y="470"/>
                      <a:pt x="239" y="470"/>
                    </a:cubicBezTo>
                    <a:cubicBezTo>
                      <a:pt x="372" y="470"/>
                      <a:pt x="478" y="364"/>
                      <a:pt x="478" y="231"/>
                    </a:cubicBezTo>
                    <a:cubicBezTo>
                      <a:pt x="478" y="107"/>
                      <a:pt x="372" y="0"/>
                      <a:pt x="239" y="0"/>
                    </a:cubicBezTo>
                    <a:close/>
                    <a:moveTo>
                      <a:pt x="177" y="338"/>
                    </a:moveTo>
                    <a:lnTo>
                      <a:pt x="177" y="338"/>
                    </a:lnTo>
                    <a:cubicBezTo>
                      <a:pt x="133" y="338"/>
                      <a:pt x="133" y="338"/>
                      <a:pt x="133" y="338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77" y="178"/>
                      <a:pt x="177" y="178"/>
                      <a:pt x="177" y="178"/>
                    </a:cubicBezTo>
                    <a:lnTo>
                      <a:pt x="177" y="338"/>
                    </a:lnTo>
                    <a:close/>
                    <a:moveTo>
                      <a:pt x="159" y="160"/>
                    </a:moveTo>
                    <a:lnTo>
                      <a:pt x="159" y="160"/>
                    </a:lnTo>
                    <a:cubicBezTo>
                      <a:pt x="141" y="160"/>
                      <a:pt x="133" y="151"/>
                      <a:pt x="133" y="134"/>
                    </a:cubicBezTo>
                    <a:cubicBezTo>
                      <a:pt x="133" y="125"/>
                      <a:pt x="141" y="107"/>
                      <a:pt x="159" y="107"/>
                    </a:cubicBezTo>
                    <a:cubicBezTo>
                      <a:pt x="168" y="107"/>
                      <a:pt x="177" y="125"/>
                      <a:pt x="186" y="134"/>
                    </a:cubicBezTo>
                    <a:cubicBezTo>
                      <a:pt x="186" y="151"/>
                      <a:pt x="168" y="160"/>
                      <a:pt x="159" y="160"/>
                    </a:cubicBezTo>
                    <a:close/>
                    <a:moveTo>
                      <a:pt x="354" y="338"/>
                    </a:moveTo>
                    <a:lnTo>
                      <a:pt x="354" y="338"/>
                    </a:lnTo>
                    <a:cubicBezTo>
                      <a:pt x="310" y="338"/>
                      <a:pt x="310" y="338"/>
                      <a:pt x="310" y="338"/>
                    </a:cubicBezTo>
                    <a:cubicBezTo>
                      <a:pt x="310" y="249"/>
                      <a:pt x="310" y="249"/>
                      <a:pt x="310" y="249"/>
                    </a:cubicBezTo>
                    <a:cubicBezTo>
                      <a:pt x="310" y="231"/>
                      <a:pt x="300" y="213"/>
                      <a:pt x="284" y="213"/>
                    </a:cubicBezTo>
                    <a:cubicBezTo>
                      <a:pt x="275" y="213"/>
                      <a:pt x="265" y="222"/>
                      <a:pt x="256" y="231"/>
                    </a:cubicBezTo>
                    <a:lnTo>
                      <a:pt x="256" y="240"/>
                    </a:lnTo>
                    <a:cubicBezTo>
                      <a:pt x="256" y="338"/>
                      <a:pt x="256" y="338"/>
                      <a:pt x="256" y="338"/>
                    </a:cubicBezTo>
                    <a:cubicBezTo>
                      <a:pt x="212" y="338"/>
                      <a:pt x="212" y="338"/>
                      <a:pt x="212" y="338"/>
                    </a:cubicBezTo>
                    <a:cubicBezTo>
                      <a:pt x="212" y="231"/>
                      <a:pt x="212" y="231"/>
                      <a:pt x="212" y="231"/>
                    </a:cubicBezTo>
                    <a:cubicBezTo>
                      <a:pt x="212" y="205"/>
                      <a:pt x="212" y="196"/>
                      <a:pt x="203" y="178"/>
                    </a:cubicBezTo>
                    <a:cubicBezTo>
                      <a:pt x="247" y="178"/>
                      <a:pt x="247" y="178"/>
                      <a:pt x="247" y="178"/>
                    </a:cubicBezTo>
                    <a:cubicBezTo>
                      <a:pt x="247" y="196"/>
                      <a:pt x="247" y="196"/>
                      <a:pt x="247" y="196"/>
                    </a:cubicBezTo>
                    <a:cubicBezTo>
                      <a:pt x="256" y="196"/>
                      <a:pt x="256" y="196"/>
                      <a:pt x="256" y="196"/>
                    </a:cubicBezTo>
                    <a:cubicBezTo>
                      <a:pt x="256" y="187"/>
                      <a:pt x="275" y="178"/>
                      <a:pt x="300" y="178"/>
                    </a:cubicBezTo>
                    <a:cubicBezTo>
                      <a:pt x="337" y="178"/>
                      <a:pt x="354" y="196"/>
                      <a:pt x="354" y="240"/>
                    </a:cubicBezTo>
                    <a:lnTo>
                      <a:pt x="354" y="3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grpSp>
            <p:nvGrpSpPr>
              <p:cNvPr id="19" name="Group 1">
                <a:extLst>
                  <a:ext uri="{FF2B5EF4-FFF2-40B4-BE49-F238E27FC236}">
                    <a16:creationId xmlns:a16="http://schemas.microsoft.com/office/drawing/2014/main" id="{E838BD46-DB0D-4C5C-9F6A-12BA03AD19CE}"/>
                  </a:ext>
                </a:extLst>
              </p:cNvPr>
              <p:cNvGrpSpPr/>
              <p:nvPr/>
            </p:nvGrpSpPr>
            <p:grpSpPr>
              <a:xfrm>
                <a:off x="7817390" y="4649380"/>
                <a:ext cx="2102572" cy="2103120"/>
                <a:chOff x="7817390" y="4649380"/>
                <a:chExt cx="2102572" cy="2103120"/>
              </a:xfrm>
            </p:grpSpPr>
            <p:sp>
              <p:nvSpPr>
                <p:cNvPr id="36" name="Round Diagonal Corner Rectangle 52">
                  <a:extLst>
                    <a:ext uri="{FF2B5EF4-FFF2-40B4-BE49-F238E27FC236}">
                      <a16:creationId xmlns:a16="http://schemas.microsoft.com/office/drawing/2014/main" id="{DAD056AE-4A34-47DF-A588-CA3DFB88B4C2}"/>
                    </a:ext>
                  </a:extLst>
                </p:cNvPr>
                <p:cNvSpPr/>
                <p:nvPr/>
              </p:nvSpPr>
              <p:spPr>
                <a:xfrm rot="5400000">
                  <a:off x="7817116" y="4649654"/>
                  <a:ext cx="2103120" cy="2102572"/>
                </a:xfrm>
                <a:prstGeom prst="round2DiagRect">
                  <a:avLst>
                    <a:gd name="adj1" fmla="val 18841"/>
                    <a:gd name="adj2" fmla="val 0"/>
                  </a:avLst>
                </a:prstGeom>
                <a:solidFill>
                  <a:srgbClr val="5787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rtlCol="0" anchor="ctr"/>
                <a:lstStyle/>
                <a:p>
                  <a:pPr algn="ctr"/>
                  <a:endParaRPr lang="bg-BG" dirty="0">
                    <a:latin typeface="Calibri Light"/>
                  </a:endParaRPr>
                </a:p>
              </p:txBody>
            </p:sp>
            <p:sp>
              <p:nvSpPr>
                <p:cNvPr id="37" name="TextBox 61">
                  <a:extLst>
                    <a:ext uri="{FF2B5EF4-FFF2-40B4-BE49-F238E27FC236}">
                      <a16:creationId xmlns:a16="http://schemas.microsoft.com/office/drawing/2014/main" id="{7EE2C828-E8B0-4AC3-B4C4-91019AA21773}"/>
                    </a:ext>
                  </a:extLst>
                </p:cNvPr>
                <p:cNvSpPr txBox="1"/>
                <p:nvPr/>
              </p:nvSpPr>
              <p:spPr>
                <a:xfrm>
                  <a:off x="8065393" y="5786835"/>
                  <a:ext cx="1626119" cy="781164"/>
                </a:xfrm>
                <a:prstGeom prst="rect">
                  <a:avLst/>
                </a:prstGeom>
                <a:noFill/>
              </p:spPr>
              <p:txBody>
                <a:bodyPr wrap="none" lIns="219419" tIns="109710" rIns="219419" bIns="109710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Lato Regular"/>
                      <a:ea typeface="Open Sans Light" panose="020B0306030504020204" pitchFamily="34" charset="0"/>
                      <a:cs typeface="Lato Regular"/>
                    </a:rPr>
                    <a:t>Social</a:t>
                  </a:r>
                  <a:endParaRPr lang="bg-BG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endParaRPr>
                </a:p>
              </p:txBody>
            </p:sp>
            <p:sp>
              <p:nvSpPr>
                <p:cNvPr id="38" name="Freeform 86">
                  <a:extLst>
                    <a:ext uri="{FF2B5EF4-FFF2-40B4-BE49-F238E27FC236}">
                      <a16:creationId xmlns:a16="http://schemas.microsoft.com/office/drawing/2014/main" id="{7F632A6D-DEA8-472D-A502-2D55320848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02195" y="5128610"/>
                  <a:ext cx="694622" cy="681876"/>
                </a:xfrm>
                <a:custGeom>
                  <a:avLst/>
                  <a:gdLst>
                    <a:gd name="T0" fmla="*/ 239 w 480"/>
                    <a:gd name="T1" fmla="*/ 0 h 471"/>
                    <a:gd name="T2" fmla="*/ 239 w 480"/>
                    <a:gd name="T3" fmla="*/ 0 h 471"/>
                    <a:gd name="T4" fmla="*/ 0 w 480"/>
                    <a:gd name="T5" fmla="*/ 231 h 471"/>
                    <a:gd name="T6" fmla="*/ 239 w 480"/>
                    <a:gd name="T7" fmla="*/ 470 h 471"/>
                    <a:gd name="T8" fmla="*/ 479 w 480"/>
                    <a:gd name="T9" fmla="*/ 231 h 471"/>
                    <a:gd name="T10" fmla="*/ 239 w 480"/>
                    <a:gd name="T11" fmla="*/ 0 h 471"/>
                    <a:gd name="T12" fmla="*/ 337 w 480"/>
                    <a:gd name="T13" fmla="*/ 195 h 471"/>
                    <a:gd name="T14" fmla="*/ 337 w 480"/>
                    <a:gd name="T15" fmla="*/ 195 h 471"/>
                    <a:gd name="T16" fmla="*/ 337 w 480"/>
                    <a:gd name="T17" fmla="*/ 195 h 471"/>
                    <a:gd name="T18" fmla="*/ 204 w 480"/>
                    <a:gd name="T19" fmla="*/ 328 h 471"/>
                    <a:gd name="T20" fmla="*/ 133 w 480"/>
                    <a:gd name="T21" fmla="*/ 310 h 471"/>
                    <a:gd name="T22" fmla="*/ 142 w 480"/>
                    <a:gd name="T23" fmla="*/ 310 h 471"/>
                    <a:gd name="T24" fmla="*/ 204 w 480"/>
                    <a:gd name="T25" fmla="*/ 293 h 471"/>
                    <a:gd name="T26" fmla="*/ 160 w 480"/>
                    <a:gd name="T27" fmla="*/ 257 h 471"/>
                    <a:gd name="T28" fmla="*/ 169 w 480"/>
                    <a:gd name="T29" fmla="*/ 257 h 471"/>
                    <a:gd name="T30" fmla="*/ 178 w 480"/>
                    <a:gd name="T31" fmla="*/ 257 h 471"/>
                    <a:gd name="T32" fmla="*/ 142 w 480"/>
                    <a:gd name="T33" fmla="*/ 213 h 471"/>
                    <a:gd name="T34" fmla="*/ 142 w 480"/>
                    <a:gd name="T35" fmla="*/ 213 h 471"/>
                    <a:gd name="T36" fmla="*/ 160 w 480"/>
                    <a:gd name="T37" fmla="*/ 213 h 471"/>
                    <a:gd name="T38" fmla="*/ 142 w 480"/>
                    <a:gd name="T39" fmla="*/ 178 h 471"/>
                    <a:gd name="T40" fmla="*/ 151 w 480"/>
                    <a:gd name="T41" fmla="*/ 151 h 471"/>
                    <a:gd name="T42" fmla="*/ 239 w 480"/>
                    <a:gd name="T43" fmla="*/ 204 h 471"/>
                    <a:gd name="T44" fmla="*/ 239 w 480"/>
                    <a:gd name="T45" fmla="*/ 195 h 471"/>
                    <a:gd name="T46" fmla="*/ 292 w 480"/>
                    <a:gd name="T47" fmla="*/ 142 h 471"/>
                    <a:gd name="T48" fmla="*/ 319 w 480"/>
                    <a:gd name="T49" fmla="*/ 160 h 471"/>
                    <a:gd name="T50" fmla="*/ 355 w 480"/>
                    <a:gd name="T51" fmla="*/ 151 h 471"/>
                    <a:gd name="T52" fmla="*/ 337 w 480"/>
                    <a:gd name="T53" fmla="*/ 178 h 471"/>
                    <a:gd name="T54" fmla="*/ 364 w 480"/>
                    <a:gd name="T55" fmla="*/ 169 h 471"/>
                    <a:gd name="T56" fmla="*/ 337 w 480"/>
                    <a:gd name="T57" fmla="*/ 195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80" h="471">
                      <a:moveTo>
                        <a:pt x="239" y="0"/>
                      </a:moveTo>
                      <a:lnTo>
                        <a:pt x="239" y="0"/>
                      </a:lnTo>
                      <a:cubicBezTo>
                        <a:pt x="107" y="0"/>
                        <a:pt x="0" y="107"/>
                        <a:pt x="0" y="231"/>
                      </a:cubicBezTo>
                      <a:cubicBezTo>
                        <a:pt x="0" y="363"/>
                        <a:pt x="107" y="470"/>
                        <a:pt x="239" y="470"/>
                      </a:cubicBezTo>
                      <a:cubicBezTo>
                        <a:pt x="372" y="470"/>
                        <a:pt x="479" y="363"/>
                        <a:pt x="479" y="231"/>
                      </a:cubicBezTo>
                      <a:cubicBezTo>
                        <a:pt x="479" y="107"/>
                        <a:pt x="372" y="0"/>
                        <a:pt x="239" y="0"/>
                      </a:cubicBezTo>
                      <a:close/>
                      <a:moveTo>
                        <a:pt x="337" y="195"/>
                      </a:moveTo>
                      <a:lnTo>
                        <a:pt x="337" y="195"/>
                      </a:lnTo>
                      <a:lnTo>
                        <a:pt x="337" y="195"/>
                      </a:lnTo>
                      <a:cubicBezTo>
                        <a:pt x="337" y="257"/>
                        <a:pt x="292" y="328"/>
                        <a:pt x="204" y="328"/>
                      </a:cubicBezTo>
                      <a:cubicBezTo>
                        <a:pt x="178" y="328"/>
                        <a:pt x="151" y="319"/>
                        <a:pt x="133" y="310"/>
                      </a:cubicBezTo>
                      <a:lnTo>
                        <a:pt x="142" y="310"/>
                      </a:lnTo>
                      <a:cubicBezTo>
                        <a:pt x="160" y="310"/>
                        <a:pt x="186" y="301"/>
                        <a:pt x="204" y="293"/>
                      </a:cubicBezTo>
                      <a:cubicBezTo>
                        <a:pt x="178" y="293"/>
                        <a:pt x="160" y="275"/>
                        <a:pt x="160" y="257"/>
                      </a:cubicBezTo>
                      <a:cubicBezTo>
                        <a:pt x="160" y="257"/>
                        <a:pt x="160" y="257"/>
                        <a:pt x="169" y="257"/>
                      </a:cubicBezTo>
                      <a:lnTo>
                        <a:pt x="178" y="257"/>
                      </a:lnTo>
                      <a:cubicBezTo>
                        <a:pt x="160" y="248"/>
                        <a:pt x="142" y="231"/>
                        <a:pt x="142" y="213"/>
                      </a:cubicBezTo>
                      <a:lnTo>
                        <a:pt x="142" y="213"/>
                      </a:lnTo>
                      <a:cubicBezTo>
                        <a:pt x="142" y="213"/>
                        <a:pt x="151" y="213"/>
                        <a:pt x="160" y="213"/>
                      </a:cubicBezTo>
                      <a:cubicBezTo>
                        <a:pt x="151" y="204"/>
                        <a:pt x="142" y="195"/>
                        <a:pt x="142" y="178"/>
                      </a:cubicBezTo>
                      <a:cubicBezTo>
                        <a:pt x="142" y="169"/>
                        <a:pt x="142" y="160"/>
                        <a:pt x="151" y="151"/>
                      </a:cubicBezTo>
                      <a:cubicBezTo>
                        <a:pt x="169" y="178"/>
                        <a:pt x="204" y="204"/>
                        <a:pt x="239" y="204"/>
                      </a:cubicBezTo>
                      <a:cubicBezTo>
                        <a:pt x="239" y="195"/>
                        <a:pt x="239" y="195"/>
                        <a:pt x="239" y="195"/>
                      </a:cubicBezTo>
                      <a:cubicBezTo>
                        <a:pt x="239" y="169"/>
                        <a:pt x="266" y="142"/>
                        <a:pt x="292" y="142"/>
                      </a:cubicBezTo>
                      <a:cubicBezTo>
                        <a:pt x="301" y="142"/>
                        <a:pt x="319" y="151"/>
                        <a:pt x="319" y="160"/>
                      </a:cubicBezTo>
                      <a:cubicBezTo>
                        <a:pt x="337" y="160"/>
                        <a:pt x="346" y="151"/>
                        <a:pt x="355" y="151"/>
                      </a:cubicBezTo>
                      <a:cubicBezTo>
                        <a:pt x="346" y="160"/>
                        <a:pt x="346" y="169"/>
                        <a:pt x="337" y="178"/>
                      </a:cubicBezTo>
                      <a:cubicBezTo>
                        <a:pt x="346" y="178"/>
                        <a:pt x="355" y="169"/>
                        <a:pt x="364" y="169"/>
                      </a:cubicBezTo>
                      <a:cubicBezTo>
                        <a:pt x="355" y="178"/>
                        <a:pt x="346" y="187"/>
                        <a:pt x="337" y="1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20" name="Group 6">
                <a:extLst>
                  <a:ext uri="{FF2B5EF4-FFF2-40B4-BE49-F238E27FC236}">
                    <a16:creationId xmlns:a16="http://schemas.microsoft.com/office/drawing/2014/main" id="{DCA0AB31-E9E3-4A29-A503-707FBB6162AD}"/>
                  </a:ext>
                </a:extLst>
              </p:cNvPr>
              <p:cNvGrpSpPr/>
              <p:nvPr/>
            </p:nvGrpSpPr>
            <p:grpSpPr>
              <a:xfrm>
                <a:off x="16640470" y="4627100"/>
                <a:ext cx="2102572" cy="2103120"/>
                <a:chOff x="16640470" y="4627100"/>
                <a:chExt cx="2102572" cy="2103120"/>
              </a:xfrm>
            </p:grpSpPr>
            <p:sp>
              <p:nvSpPr>
                <p:cNvPr id="33" name="Round Diagonal Corner Rectangle 100">
                  <a:extLst>
                    <a:ext uri="{FF2B5EF4-FFF2-40B4-BE49-F238E27FC236}">
                      <a16:creationId xmlns:a16="http://schemas.microsoft.com/office/drawing/2014/main" id="{F16529D5-069C-4F87-80E3-ABE2DDD9A4D8}"/>
                    </a:ext>
                  </a:extLst>
                </p:cNvPr>
                <p:cNvSpPr/>
                <p:nvPr/>
              </p:nvSpPr>
              <p:spPr>
                <a:xfrm rot="5400000">
                  <a:off x="16640196" y="4627374"/>
                  <a:ext cx="2103120" cy="2102572"/>
                </a:xfrm>
                <a:prstGeom prst="round2DiagRect">
                  <a:avLst>
                    <a:gd name="adj1" fmla="val 18841"/>
                    <a:gd name="adj2" fmla="val 0"/>
                  </a:avLst>
                </a:prstGeom>
                <a:solidFill>
                  <a:srgbClr val="5787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rtlCol="0" anchor="ctr"/>
                <a:lstStyle/>
                <a:p>
                  <a:pPr algn="ctr"/>
                  <a:endParaRPr lang="bg-BG" dirty="0">
                    <a:latin typeface="Calibri Light"/>
                  </a:endParaRPr>
                </a:p>
              </p:txBody>
            </p:sp>
            <p:sp>
              <p:nvSpPr>
                <p:cNvPr id="34" name="TextBox 101">
                  <a:extLst>
                    <a:ext uri="{FF2B5EF4-FFF2-40B4-BE49-F238E27FC236}">
                      <a16:creationId xmlns:a16="http://schemas.microsoft.com/office/drawing/2014/main" id="{98C6118D-C72C-4A8A-9CA5-A23D8DE5827D}"/>
                    </a:ext>
                  </a:extLst>
                </p:cNvPr>
                <p:cNvSpPr txBox="1"/>
                <p:nvPr/>
              </p:nvSpPr>
              <p:spPr>
                <a:xfrm>
                  <a:off x="16888473" y="5786835"/>
                  <a:ext cx="1626119" cy="781164"/>
                </a:xfrm>
                <a:prstGeom prst="rect">
                  <a:avLst/>
                </a:prstGeom>
                <a:noFill/>
              </p:spPr>
              <p:txBody>
                <a:bodyPr wrap="none" lIns="219419" tIns="109710" rIns="219419" bIns="109710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Lato Regular"/>
                      <a:ea typeface="Open Sans Light" panose="020B0306030504020204" pitchFamily="34" charset="0"/>
                      <a:cs typeface="Lato Regular"/>
                    </a:rPr>
                    <a:t>Social</a:t>
                  </a:r>
                  <a:endParaRPr lang="bg-BG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endParaRPr>
                </a:p>
              </p:txBody>
            </p:sp>
            <p:sp>
              <p:nvSpPr>
                <p:cNvPr id="35" name="Freeform 86">
                  <a:extLst>
                    <a:ext uri="{FF2B5EF4-FFF2-40B4-BE49-F238E27FC236}">
                      <a16:creationId xmlns:a16="http://schemas.microsoft.com/office/drawing/2014/main" id="{B38F2321-0877-4EBA-BDCC-FD711561F6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325275" y="5128610"/>
                  <a:ext cx="694622" cy="681876"/>
                </a:xfrm>
                <a:custGeom>
                  <a:avLst/>
                  <a:gdLst>
                    <a:gd name="T0" fmla="*/ 239 w 480"/>
                    <a:gd name="T1" fmla="*/ 0 h 471"/>
                    <a:gd name="T2" fmla="*/ 239 w 480"/>
                    <a:gd name="T3" fmla="*/ 0 h 471"/>
                    <a:gd name="T4" fmla="*/ 0 w 480"/>
                    <a:gd name="T5" fmla="*/ 231 h 471"/>
                    <a:gd name="T6" fmla="*/ 239 w 480"/>
                    <a:gd name="T7" fmla="*/ 470 h 471"/>
                    <a:gd name="T8" fmla="*/ 479 w 480"/>
                    <a:gd name="T9" fmla="*/ 231 h 471"/>
                    <a:gd name="T10" fmla="*/ 239 w 480"/>
                    <a:gd name="T11" fmla="*/ 0 h 471"/>
                    <a:gd name="T12" fmla="*/ 337 w 480"/>
                    <a:gd name="T13" fmla="*/ 195 h 471"/>
                    <a:gd name="T14" fmla="*/ 337 w 480"/>
                    <a:gd name="T15" fmla="*/ 195 h 471"/>
                    <a:gd name="T16" fmla="*/ 337 w 480"/>
                    <a:gd name="T17" fmla="*/ 195 h 471"/>
                    <a:gd name="T18" fmla="*/ 204 w 480"/>
                    <a:gd name="T19" fmla="*/ 328 h 471"/>
                    <a:gd name="T20" fmla="*/ 133 w 480"/>
                    <a:gd name="T21" fmla="*/ 310 h 471"/>
                    <a:gd name="T22" fmla="*/ 142 w 480"/>
                    <a:gd name="T23" fmla="*/ 310 h 471"/>
                    <a:gd name="T24" fmla="*/ 204 w 480"/>
                    <a:gd name="T25" fmla="*/ 293 h 471"/>
                    <a:gd name="T26" fmla="*/ 160 w 480"/>
                    <a:gd name="T27" fmla="*/ 257 h 471"/>
                    <a:gd name="T28" fmla="*/ 169 w 480"/>
                    <a:gd name="T29" fmla="*/ 257 h 471"/>
                    <a:gd name="T30" fmla="*/ 178 w 480"/>
                    <a:gd name="T31" fmla="*/ 257 h 471"/>
                    <a:gd name="T32" fmla="*/ 142 w 480"/>
                    <a:gd name="T33" fmla="*/ 213 h 471"/>
                    <a:gd name="T34" fmla="*/ 142 w 480"/>
                    <a:gd name="T35" fmla="*/ 213 h 471"/>
                    <a:gd name="T36" fmla="*/ 160 w 480"/>
                    <a:gd name="T37" fmla="*/ 213 h 471"/>
                    <a:gd name="T38" fmla="*/ 142 w 480"/>
                    <a:gd name="T39" fmla="*/ 178 h 471"/>
                    <a:gd name="T40" fmla="*/ 151 w 480"/>
                    <a:gd name="T41" fmla="*/ 151 h 471"/>
                    <a:gd name="T42" fmla="*/ 239 w 480"/>
                    <a:gd name="T43" fmla="*/ 204 h 471"/>
                    <a:gd name="T44" fmla="*/ 239 w 480"/>
                    <a:gd name="T45" fmla="*/ 195 h 471"/>
                    <a:gd name="T46" fmla="*/ 292 w 480"/>
                    <a:gd name="T47" fmla="*/ 142 h 471"/>
                    <a:gd name="T48" fmla="*/ 319 w 480"/>
                    <a:gd name="T49" fmla="*/ 160 h 471"/>
                    <a:gd name="T50" fmla="*/ 355 w 480"/>
                    <a:gd name="T51" fmla="*/ 151 h 471"/>
                    <a:gd name="T52" fmla="*/ 337 w 480"/>
                    <a:gd name="T53" fmla="*/ 178 h 471"/>
                    <a:gd name="T54" fmla="*/ 364 w 480"/>
                    <a:gd name="T55" fmla="*/ 169 h 471"/>
                    <a:gd name="T56" fmla="*/ 337 w 480"/>
                    <a:gd name="T57" fmla="*/ 195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80" h="471">
                      <a:moveTo>
                        <a:pt x="239" y="0"/>
                      </a:moveTo>
                      <a:lnTo>
                        <a:pt x="239" y="0"/>
                      </a:lnTo>
                      <a:cubicBezTo>
                        <a:pt x="107" y="0"/>
                        <a:pt x="0" y="107"/>
                        <a:pt x="0" y="231"/>
                      </a:cubicBezTo>
                      <a:cubicBezTo>
                        <a:pt x="0" y="363"/>
                        <a:pt x="107" y="470"/>
                        <a:pt x="239" y="470"/>
                      </a:cubicBezTo>
                      <a:cubicBezTo>
                        <a:pt x="372" y="470"/>
                        <a:pt x="479" y="363"/>
                        <a:pt x="479" y="231"/>
                      </a:cubicBezTo>
                      <a:cubicBezTo>
                        <a:pt x="479" y="107"/>
                        <a:pt x="372" y="0"/>
                        <a:pt x="239" y="0"/>
                      </a:cubicBezTo>
                      <a:close/>
                      <a:moveTo>
                        <a:pt x="337" y="195"/>
                      </a:moveTo>
                      <a:lnTo>
                        <a:pt x="337" y="195"/>
                      </a:lnTo>
                      <a:lnTo>
                        <a:pt x="337" y="195"/>
                      </a:lnTo>
                      <a:cubicBezTo>
                        <a:pt x="337" y="257"/>
                        <a:pt x="292" y="328"/>
                        <a:pt x="204" y="328"/>
                      </a:cubicBezTo>
                      <a:cubicBezTo>
                        <a:pt x="178" y="328"/>
                        <a:pt x="151" y="319"/>
                        <a:pt x="133" y="310"/>
                      </a:cubicBezTo>
                      <a:lnTo>
                        <a:pt x="142" y="310"/>
                      </a:lnTo>
                      <a:cubicBezTo>
                        <a:pt x="160" y="310"/>
                        <a:pt x="186" y="301"/>
                        <a:pt x="204" y="293"/>
                      </a:cubicBezTo>
                      <a:cubicBezTo>
                        <a:pt x="178" y="293"/>
                        <a:pt x="160" y="275"/>
                        <a:pt x="160" y="257"/>
                      </a:cubicBezTo>
                      <a:cubicBezTo>
                        <a:pt x="160" y="257"/>
                        <a:pt x="160" y="257"/>
                        <a:pt x="169" y="257"/>
                      </a:cubicBezTo>
                      <a:lnTo>
                        <a:pt x="178" y="257"/>
                      </a:lnTo>
                      <a:cubicBezTo>
                        <a:pt x="160" y="248"/>
                        <a:pt x="142" y="231"/>
                        <a:pt x="142" y="213"/>
                      </a:cubicBezTo>
                      <a:lnTo>
                        <a:pt x="142" y="213"/>
                      </a:lnTo>
                      <a:cubicBezTo>
                        <a:pt x="142" y="213"/>
                        <a:pt x="151" y="213"/>
                        <a:pt x="160" y="213"/>
                      </a:cubicBezTo>
                      <a:cubicBezTo>
                        <a:pt x="151" y="204"/>
                        <a:pt x="142" y="195"/>
                        <a:pt x="142" y="178"/>
                      </a:cubicBezTo>
                      <a:cubicBezTo>
                        <a:pt x="142" y="169"/>
                        <a:pt x="142" y="160"/>
                        <a:pt x="151" y="151"/>
                      </a:cubicBezTo>
                      <a:cubicBezTo>
                        <a:pt x="169" y="178"/>
                        <a:pt x="204" y="204"/>
                        <a:pt x="239" y="204"/>
                      </a:cubicBezTo>
                      <a:cubicBezTo>
                        <a:pt x="239" y="195"/>
                        <a:pt x="239" y="195"/>
                        <a:pt x="239" y="195"/>
                      </a:cubicBezTo>
                      <a:cubicBezTo>
                        <a:pt x="239" y="169"/>
                        <a:pt x="266" y="142"/>
                        <a:pt x="292" y="142"/>
                      </a:cubicBezTo>
                      <a:cubicBezTo>
                        <a:pt x="301" y="142"/>
                        <a:pt x="319" y="151"/>
                        <a:pt x="319" y="160"/>
                      </a:cubicBezTo>
                      <a:cubicBezTo>
                        <a:pt x="337" y="160"/>
                        <a:pt x="346" y="151"/>
                        <a:pt x="355" y="151"/>
                      </a:cubicBezTo>
                      <a:cubicBezTo>
                        <a:pt x="346" y="160"/>
                        <a:pt x="346" y="169"/>
                        <a:pt x="337" y="178"/>
                      </a:cubicBezTo>
                      <a:cubicBezTo>
                        <a:pt x="346" y="178"/>
                        <a:pt x="355" y="169"/>
                        <a:pt x="364" y="169"/>
                      </a:cubicBezTo>
                      <a:cubicBezTo>
                        <a:pt x="355" y="178"/>
                        <a:pt x="346" y="187"/>
                        <a:pt x="337" y="1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21" name="Group 5">
                <a:extLst>
                  <a:ext uri="{FF2B5EF4-FFF2-40B4-BE49-F238E27FC236}">
                    <a16:creationId xmlns:a16="http://schemas.microsoft.com/office/drawing/2014/main" id="{1A57FE92-2724-4C6D-8BEF-EF6718B29B91}"/>
                  </a:ext>
                </a:extLst>
              </p:cNvPr>
              <p:cNvGrpSpPr/>
              <p:nvPr/>
            </p:nvGrpSpPr>
            <p:grpSpPr>
              <a:xfrm>
                <a:off x="14444272" y="4624462"/>
                <a:ext cx="2102572" cy="2103120"/>
                <a:chOff x="14444272" y="4624462"/>
                <a:chExt cx="2102572" cy="2103120"/>
              </a:xfrm>
            </p:grpSpPr>
            <p:sp>
              <p:nvSpPr>
                <p:cNvPr id="30" name="Round Diagonal Corner Rectangle 44">
                  <a:extLst>
                    <a:ext uri="{FF2B5EF4-FFF2-40B4-BE49-F238E27FC236}">
                      <a16:creationId xmlns:a16="http://schemas.microsoft.com/office/drawing/2014/main" id="{685F46C3-6E3E-4AEF-80EF-CCE2DC668261}"/>
                    </a:ext>
                  </a:extLst>
                </p:cNvPr>
                <p:cNvSpPr/>
                <p:nvPr/>
              </p:nvSpPr>
              <p:spPr>
                <a:xfrm>
                  <a:off x="14444272" y="4624462"/>
                  <a:ext cx="2102572" cy="2103120"/>
                </a:xfrm>
                <a:prstGeom prst="round2DiagRect">
                  <a:avLst>
                    <a:gd name="adj1" fmla="val 18841"/>
                    <a:gd name="adj2" fmla="val 0"/>
                  </a:avLst>
                </a:prstGeom>
                <a:solidFill>
                  <a:srgbClr val="5787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rtlCol="0" anchor="ctr"/>
                <a:lstStyle/>
                <a:p>
                  <a:pPr algn="ctr"/>
                  <a:endParaRPr lang="bg-BG" dirty="0">
                    <a:latin typeface="Calibri Light"/>
                  </a:endParaRPr>
                </a:p>
              </p:txBody>
            </p:sp>
            <p:sp>
              <p:nvSpPr>
                <p:cNvPr id="31" name="TextBox 103">
                  <a:extLst>
                    <a:ext uri="{FF2B5EF4-FFF2-40B4-BE49-F238E27FC236}">
                      <a16:creationId xmlns:a16="http://schemas.microsoft.com/office/drawing/2014/main" id="{426183AD-FA74-4EFA-8CBD-41A871DC1ABD}"/>
                    </a:ext>
                  </a:extLst>
                </p:cNvPr>
                <p:cNvSpPr txBox="1"/>
                <p:nvPr/>
              </p:nvSpPr>
              <p:spPr>
                <a:xfrm>
                  <a:off x="14692244" y="5778209"/>
                  <a:ext cx="1626119" cy="781164"/>
                </a:xfrm>
                <a:prstGeom prst="rect">
                  <a:avLst/>
                </a:prstGeom>
                <a:noFill/>
              </p:spPr>
              <p:txBody>
                <a:bodyPr wrap="none" lIns="219419" tIns="109710" rIns="219419" bIns="109710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Lato Regular"/>
                      <a:ea typeface="Open Sans Light" panose="020B0306030504020204" pitchFamily="34" charset="0"/>
                      <a:cs typeface="Lato Regular"/>
                    </a:rPr>
                    <a:t>Social</a:t>
                  </a:r>
                  <a:endParaRPr lang="bg-BG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endParaRPr>
                </a:p>
              </p:txBody>
            </p:sp>
            <p:sp>
              <p:nvSpPr>
                <p:cNvPr id="32" name="Freeform 78">
                  <a:extLst>
                    <a:ext uri="{FF2B5EF4-FFF2-40B4-BE49-F238E27FC236}">
                      <a16:creationId xmlns:a16="http://schemas.microsoft.com/office/drawing/2014/main" id="{BA3483E8-B373-431F-9C52-BF42F05AC9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189499" y="5162893"/>
                  <a:ext cx="694622" cy="681876"/>
                </a:xfrm>
                <a:custGeom>
                  <a:avLst/>
                  <a:gdLst>
                    <a:gd name="T0" fmla="*/ 212 w 479"/>
                    <a:gd name="T1" fmla="*/ 169 h 471"/>
                    <a:gd name="T2" fmla="*/ 212 w 479"/>
                    <a:gd name="T3" fmla="*/ 169 h 471"/>
                    <a:gd name="T4" fmla="*/ 185 w 479"/>
                    <a:gd name="T5" fmla="*/ 142 h 471"/>
                    <a:gd name="T6" fmla="*/ 177 w 479"/>
                    <a:gd name="T7" fmla="*/ 142 h 471"/>
                    <a:gd name="T8" fmla="*/ 168 w 479"/>
                    <a:gd name="T9" fmla="*/ 160 h 471"/>
                    <a:gd name="T10" fmla="*/ 168 w 479"/>
                    <a:gd name="T11" fmla="*/ 187 h 471"/>
                    <a:gd name="T12" fmla="*/ 194 w 479"/>
                    <a:gd name="T13" fmla="*/ 213 h 471"/>
                    <a:gd name="T14" fmla="*/ 203 w 479"/>
                    <a:gd name="T15" fmla="*/ 213 h 471"/>
                    <a:gd name="T16" fmla="*/ 212 w 479"/>
                    <a:gd name="T17" fmla="*/ 169 h 471"/>
                    <a:gd name="T18" fmla="*/ 238 w 479"/>
                    <a:gd name="T19" fmla="*/ 0 h 471"/>
                    <a:gd name="T20" fmla="*/ 238 w 479"/>
                    <a:gd name="T21" fmla="*/ 0 h 471"/>
                    <a:gd name="T22" fmla="*/ 0 w 479"/>
                    <a:gd name="T23" fmla="*/ 231 h 471"/>
                    <a:gd name="T24" fmla="*/ 238 w 479"/>
                    <a:gd name="T25" fmla="*/ 470 h 471"/>
                    <a:gd name="T26" fmla="*/ 478 w 479"/>
                    <a:gd name="T27" fmla="*/ 231 h 471"/>
                    <a:gd name="T28" fmla="*/ 238 w 479"/>
                    <a:gd name="T29" fmla="*/ 0 h 471"/>
                    <a:gd name="T30" fmla="*/ 221 w 479"/>
                    <a:gd name="T31" fmla="*/ 338 h 471"/>
                    <a:gd name="T32" fmla="*/ 221 w 479"/>
                    <a:gd name="T33" fmla="*/ 338 h 471"/>
                    <a:gd name="T34" fmla="*/ 185 w 479"/>
                    <a:gd name="T35" fmla="*/ 346 h 471"/>
                    <a:gd name="T36" fmla="*/ 185 w 479"/>
                    <a:gd name="T37" fmla="*/ 346 h 471"/>
                    <a:gd name="T38" fmla="*/ 185 w 479"/>
                    <a:gd name="T39" fmla="*/ 346 h 471"/>
                    <a:gd name="T40" fmla="*/ 124 w 479"/>
                    <a:gd name="T41" fmla="*/ 301 h 471"/>
                    <a:gd name="T42" fmla="*/ 194 w 479"/>
                    <a:gd name="T43" fmla="*/ 248 h 471"/>
                    <a:gd name="T44" fmla="*/ 194 w 479"/>
                    <a:gd name="T45" fmla="*/ 248 h 471"/>
                    <a:gd name="T46" fmla="*/ 185 w 479"/>
                    <a:gd name="T47" fmla="*/ 231 h 471"/>
                    <a:gd name="T48" fmla="*/ 185 w 479"/>
                    <a:gd name="T49" fmla="*/ 231 h 471"/>
                    <a:gd name="T50" fmla="*/ 159 w 479"/>
                    <a:gd name="T51" fmla="*/ 222 h 471"/>
                    <a:gd name="T52" fmla="*/ 141 w 479"/>
                    <a:gd name="T53" fmla="*/ 178 h 471"/>
                    <a:gd name="T54" fmla="*/ 194 w 479"/>
                    <a:gd name="T55" fmla="*/ 125 h 471"/>
                    <a:gd name="T56" fmla="*/ 256 w 479"/>
                    <a:gd name="T57" fmla="*/ 125 h 471"/>
                    <a:gd name="T58" fmla="*/ 256 w 479"/>
                    <a:gd name="T59" fmla="*/ 125 h 471"/>
                    <a:gd name="T60" fmla="*/ 238 w 479"/>
                    <a:gd name="T61" fmla="*/ 134 h 471"/>
                    <a:gd name="T62" fmla="*/ 221 w 479"/>
                    <a:gd name="T63" fmla="*/ 134 h 471"/>
                    <a:gd name="T64" fmla="*/ 238 w 479"/>
                    <a:gd name="T65" fmla="*/ 178 h 471"/>
                    <a:gd name="T66" fmla="*/ 230 w 479"/>
                    <a:gd name="T67" fmla="*/ 213 h 471"/>
                    <a:gd name="T68" fmla="*/ 212 w 479"/>
                    <a:gd name="T69" fmla="*/ 231 h 471"/>
                    <a:gd name="T70" fmla="*/ 230 w 479"/>
                    <a:gd name="T71" fmla="*/ 240 h 471"/>
                    <a:gd name="T72" fmla="*/ 256 w 479"/>
                    <a:gd name="T73" fmla="*/ 284 h 471"/>
                    <a:gd name="T74" fmla="*/ 221 w 479"/>
                    <a:gd name="T75" fmla="*/ 338 h 471"/>
                    <a:gd name="T76" fmla="*/ 354 w 479"/>
                    <a:gd name="T77" fmla="*/ 231 h 471"/>
                    <a:gd name="T78" fmla="*/ 354 w 479"/>
                    <a:gd name="T79" fmla="*/ 231 h 471"/>
                    <a:gd name="T80" fmla="*/ 310 w 479"/>
                    <a:gd name="T81" fmla="*/ 231 h 471"/>
                    <a:gd name="T82" fmla="*/ 310 w 479"/>
                    <a:gd name="T83" fmla="*/ 275 h 471"/>
                    <a:gd name="T84" fmla="*/ 291 w 479"/>
                    <a:gd name="T85" fmla="*/ 275 h 471"/>
                    <a:gd name="T86" fmla="*/ 291 w 479"/>
                    <a:gd name="T87" fmla="*/ 231 h 471"/>
                    <a:gd name="T88" fmla="*/ 256 w 479"/>
                    <a:gd name="T89" fmla="*/ 231 h 471"/>
                    <a:gd name="T90" fmla="*/ 256 w 479"/>
                    <a:gd name="T91" fmla="*/ 213 h 471"/>
                    <a:gd name="T92" fmla="*/ 291 w 479"/>
                    <a:gd name="T93" fmla="*/ 213 h 471"/>
                    <a:gd name="T94" fmla="*/ 291 w 479"/>
                    <a:gd name="T95" fmla="*/ 169 h 471"/>
                    <a:gd name="T96" fmla="*/ 310 w 479"/>
                    <a:gd name="T97" fmla="*/ 169 h 471"/>
                    <a:gd name="T98" fmla="*/ 310 w 479"/>
                    <a:gd name="T99" fmla="*/ 213 h 471"/>
                    <a:gd name="T100" fmla="*/ 354 w 479"/>
                    <a:gd name="T101" fmla="*/ 213 h 471"/>
                    <a:gd name="T102" fmla="*/ 354 w 479"/>
                    <a:gd name="T103" fmla="*/ 231 h 471"/>
                    <a:gd name="T104" fmla="*/ 194 w 479"/>
                    <a:gd name="T105" fmla="*/ 266 h 471"/>
                    <a:gd name="T106" fmla="*/ 194 w 479"/>
                    <a:gd name="T107" fmla="*/ 266 h 471"/>
                    <a:gd name="T108" fmla="*/ 194 w 479"/>
                    <a:gd name="T109" fmla="*/ 266 h 471"/>
                    <a:gd name="T110" fmla="*/ 159 w 479"/>
                    <a:gd name="T111" fmla="*/ 275 h 471"/>
                    <a:gd name="T112" fmla="*/ 150 w 479"/>
                    <a:gd name="T113" fmla="*/ 301 h 471"/>
                    <a:gd name="T114" fmla="*/ 194 w 479"/>
                    <a:gd name="T115" fmla="*/ 328 h 471"/>
                    <a:gd name="T116" fmla="*/ 230 w 479"/>
                    <a:gd name="T117" fmla="*/ 293 h 471"/>
                    <a:gd name="T118" fmla="*/ 194 w 479"/>
                    <a:gd name="T119" fmla="*/ 266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79" h="471">
                      <a:moveTo>
                        <a:pt x="212" y="169"/>
                      </a:moveTo>
                      <a:lnTo>
                        <a:pt x="212" y="169"/>
                      </a:lnTo>
                      <a:cubicBezTo>
                        <a:pt x="212" y="142"/>
                        <a:pt x="203" y="142"/>
                        <a:pt x="185" y="142"/>
                      </a:cubicBezTo>
                      <a:cubicBezTo>
                        <a:pt x="185" y="142"/>
                        <a:pt x="185" y="142"/>
                        <a:pt x="177" y="142"/>
                      </a:cubicBezTo>
                      <a:cubicBezTo>
                        <a:pt x="177" y="142"/>
                        <a:pt x="168" y="151"/>
                        <a:pt x="168" y="160"/>
                      </a:cubicBezTo>
                      <a:cubicBezTo>
                        <a:pt x="159" y="160"/>
                        <a:pt x="159" y="169"/>
                        <a:pt x="168" y="187"/>
                      </a:cubicBezTo>
                      <a:cubicBezTo>
                        <a:pt x="168" y="195"/>
                        <a:pt x="185" y="213"/>
                        <a:pt x="194" y="213"/>
                      </a:cubicBezTo>
                      <a:cubicBezTo>
                        <a:pt x="194" y="213"/>
                        <a:pt x="194" y="213"/>
                        <a:pt x="203" y="213"/>
                      </a:cubicBezTo>
                      <a:cubicBezTo>
                        <a:pt x="212" y="204"/>
                        <a:pt x="221" y="187"/>
                        <a:pt x="212" y="169"/>
                      </a:cubicBezTo>
                      <a:close/>
                      <a:moveTo>
                        <a:pt x="238" y="0"/>
                      </a:moveTo>
                      <a:lnTo>
                        <a:pt x="238" y="0"/>
                      </a:lnTo>
                      <a:cubicBezTo>
                        <a:pt x="106" y="0"/>
                        <a:pt x="0" y="107"/>
                        <a:pt x="0" y="231"/>
                      </a:cubicBezTo>
                      <a:cubicBezTo>
                        <a:pt x="0" y="363"/>
                        <a:pt x="106" y="470"/>
                        <a:pt x="238" y="470"/>
                      </a:cubicBezTo>
                      <a:cubicBezTo>
                        <a:pt x="372" y="470"/>
                        <a:pt x="478" y="363"/>
                        <a:pt x="478" y="231"/>
                      </a:cubicBezTo>
                      <a:cubicBezTo>
                        <a:pt x="478" y="107"/>
                        <a:pt x="372" y="0"/>
                        <a:pt x="238" y="0"/>
                      </a:cubicBezTo>
                      <a:close/>
                      <a:moveTo>
                        <a:pt x="221" y="338"/>
                      </a:moveTo>
                      <a:lnTo>
                        <a:pt x="221" y="338"/>
                      </a:lnTo>
                      <a:cubicBezTo>
                        <a:pt x="212" y="346"/>
                        <a:pt x="194" y="346"/>
                        <a:pt x="185" y="346"/>
                      </a:cubicBezTo>
                      <a:lnTo>
                        <a:pt x="185" y="346"/>
                      </a:lnTo>
                      <a:lnTo>
                        <a:pt x="185" y="346"/>
                      </a:lnTo>
                      <a:cubicBezTo>
                        <a:pt x="177" y="346"/>
                        <a:pt x="124" y="346"/>
                        <a:pt x="124" y="301"/>
                      </a:cubicBezTo>
                      <a:cubicBezTo>
                        <a:pt x="124" y="257"/>
                        <a:pt x="177" y="248"/>
                        <a:pt x="194" y="248"/>
                      </a:cubicBezTo>
                      <a:lnTo>
                        <a:pt x="194" y="248"/>
                      </a:lnTo>
                      <a:cubicBezTo>
                        <a:pt x="185" y="240"/>
                        <a:pt x="185" y="231"/>
                        <a:pt x="185" y="231"/>
                      </a:cubicBezTo>
                      <a:lnTo>
                        <a:pt x="185" y="231"/>
                      </a:lnTo>
                      <a:cubicBezTo>
                        <a:pt x="177" y="231"/>
                        <a:pt x="168" y="222"/>
                        <a:pt x="159" y="222"/>
                      </a:cubicBezTo>
                      <a:cubicBezTo>
                        <a:pt x="141" y="213"/>
                        <a:pt x="141" y="195"/>
                        <a:pt x="141" y="178"/>
                      </a:cubicBezTo>
                      <a:cubicBezTo>
                        <a:pt x="141" y="125"/>
                        <a:pt x="194" y="125"/>
                        <a:pt x="194" y="125"/>
                      </a:cubicBezTo>
                      <a:cubicBezTo>
                        <a:pt x="256" y="125"/>
                        <a:pt x="256" y="125"/>
                        <a:pt x="256" y="125"/>
                      </a:cubicBezTo>
                      <a:lnTo>
                        <a:pt x="256" y="125"/>
                      </a:lnTo>
                      <a:cubicBezTo>
                        <a:pt x="256" y="134"/>
                        <a:pt x="238" y="134"/>
                        <a:pt x="238" y="134"/>
                      </a:cubicBezTo>
                      <a:cubicBezTo>
                        <a:pt x="230" y="134"/>
                        <a:pt x="230" y="134"/>
                        <a:pt x="221" y="134"/>
                      </a:cubicBezTo>
                      <a:cubicBezTo>
                        <a:pt x="238" y="142"/>
                        <a:pt x="238" y="160"/>
                        <a:pt x="238" y="178"/>
                      </a:cubicBezTo>
                      <a:cubicBezTo>
                        <a:pt x="238" y="195"/>
                        <a:pt x="230" y="204"/>
                        <a:pt x="230" y="213"/>
                      </a:cubicBezTo>
                      <a:cubicBezTo>
                        <a:pt x="221" y="222"/>
                        <a:pt x="212" y="222"/>
                        <a:pt x="212" y="231"/>
                      </a:cubicBezTo>
                      <a:cubicBezTo>
                        <a:pt x="212" y="231"/>
                        <a:pt x="221" y="240"/>
                        <a:pt x="230" y="240"/>
                      </a:cubicBezTo>
                      <a:cubicBezTo>
                        <a:pt x="238" y="248"/>
                        <a:pt x="256" y="266"/>
                        <a:pt x="256" y="284"/>
                      </a:cubicBezTo>
                      <a:cubicBezTo>
                        <a:pt x="256" y="310"/>
                        <a:pt x="247" y="328"/>
                        <a:pt x="221" y="338"/>
                      </a:cubicBezTo>
                      <a:close/>
                      <a:moveTo>
                        <a:pt x="354" y="231"/>
                      </a:moveTo>
                      <a:lnTo>
                        <a:pt x="354" y="231"/>
                      </a:lnTo>
                      <a:cubicBezTo>
                        <a:pt x="310" y="231"/>
                        <a:pt x="310" y="231"/>
                        <a:pt x="310" y="231"/>
                      </a:cubicBezTo>
                      <a:cubicBezTo>
                        <a:pt x="310" y="275"/>
                        <a:pt x="310" y="275"/>
                        <a:pt x="310" y="275"/>
                      </a:cubicBezTo>
                      <a:cubicBezTo>
                        <a:pt x="291" y="275"/>
                        <a:pt x="291" y="275"/>
                        <a:pt x="291" y="275"/>
                      </a:cubicBezTo>
                      <a:cubicBezTo>
                        <a:pt x="291" y="231"/>
                        <a:pt x="291" y="231"/>
                        <a:pt x="291" y="231"/>
                      </a:cubicBezTo>
                      <a:cubicBezTo>
                        <a:pt x="256" y="231"/>
                        <a:pt x="256" y="231"/>
                        <a:pt x="256" y="231"/>
                      </a:cubicBezTo>
                      <a:cubicBezTo>
                        <a:pt x="256" y="213"/>
                        <a:pt x="256" y="213"/>
                        <a:pt x="256" y="213"/>
                      </a:cubicBezTo>
                      <a:cubicBezTo>
                        <a:pt x="291" y="213"/>
                        <a:pt x="291" y="213"/>
                        <a:pt x="291" y="213"/>
                      </a:cubicBezTo>
                      <a:cubicBezTo>
                        <a:pt x="291" y="169"/>
                        <a:pt x="291" y="169"/>
                        <a:pt x="291" y="169"/>
                      </a:cubicBezTo>
                      <a:cubicBezTo>
                        <a:pt x="310" y="169"/>
                        <a:pt x="310" y="169"/>
                        <a:pt x="310" y="169"/>
                      </a:cubicBezTo>
                      <a:cubicBezTo>
                        <a:pt x="310" y="213"/>
                        <a:pt x="310" y="213"/>
                        <a:pt x="310" y="213"/>
                      </a:cubicBezTo>
                      <a:cubicBezTo>
                        <a:pt x="354" y="213"/>
                        <a:pt x="354" y="213"/>
                        <a:pt x="354" y="213"/>
                      </a:cubicBezTo>
                      <a:lnTo>
                        <a:pt x="354" y="231"/>
                      </a:lnTo>
                      <a:close/>
                      <a:moveTo>
                        <a:pt x="194" y="266"/>
                      </a:moveTo>
                      <a:lnTo>
                        <a:pt x="194" y="266"/>
                      </a:lnTo>
                      <a:lnTo>
                        <a:pt x="194" y="266"/>
                      </a:lnTo>
                      <a:cubicBezTo>
                        <a:pt x="177" y="266"/>
                        <a:pt x="168" y="266"/>
                        <a:pt x="159" y="275"/>
                      </a:cubicBezTo>
                      <a:cubicBezTo>
                        <a:pt x="159" y="284"/>
                        <a:pt x="150" y="293"/>
                        <a:pt x="150" y="301"/>
                      </a:cubicBezTo>
                      <a:cubicBezTo>
                        <a:pt x="150" y="319"/>
                        <a:pt x="168" y="328"/>
                        <a:pt x="194" y="328"/>
                      </a:cubicBezTo>
                      <a:cubicBezTo>
                        <a:pt x="221" y="319"/>
                        <a:pt x="230" y="310"/>
                        <a:pt x="230" y="293"/>
                      </a:cubicBezTo>
                      <a:cubicBezTo>
                        <a:pt x="230" y="275"/>
                        <a:pt x="212" y="266"/>
                        <a:pt x="194" y="26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22" name="Group 3">
                <a:extLst>
                  <a:ext uri="{FF2B5EF4-FFF2-40B4-BE49-F238E27FC236}">
                    <a16:creationId xmlns:a16="http://schemas.microsoft.com/office/drawing/2014/main" id="{9D570B44-F4C3-442C-A916-7EACF6837E90}"/>
                  </a:ext>
                </a:extLst>
              </p:cNvPr>
              <p:cNvGrpSpPr/>
              <p:nvPr/>
            </p:nvGrpSpPr>
            <p:grpSpPr>
              <a:xfrm>
                <a:off x="10013458" y="6752500"/>
                <a:ext cx="2102572" cy="2103120"/>
                <a:chOff x="10013458" y="6752500"/>
                <a:chExt cx="2102572" cy="2103120"/>
              </a:xfrm>
            </p:grpSpPr>
            <p:sp>
              <p:nvSpPr>
                <p:cNvPr id="27" name="Round Diagonal Corner Rectangle 54">
                  <a:extLst>
                    <a:ext uri="{FF2B5EF4-FFF2-40B4-BE49-F238E27FC236}">
                      <a16:creationId xmlns:a16="http://schemas.microsoft.com/office/drawing/2014/main" id="{CE097786-A9C0-476E-A468-34B476CC084D}"/>
                    </a:ext>
                  </a:extLst>
                </p:cNvPr>
                <p:cNvSpPr/>
                <p:nvPr/>
              </p:nvSpPr>
              <p:spPr>
                <a:xfrm>
                  <a:off x="10013458" y="6752500"/>
                  <a:ext cx="2102572" cy="2103120"/>
                </a:xfrm>
                <a:prstGeom prst="round2DiagRect">
                  <a:avLst>
                    <a:gd name="adj1" fmla="val 18841"/>
                    <a:gd name="adj2" fmla="val 0"/>
                  </a:avLst>
                </a:prstGeom>
                <a:solidFill>
                  <a:srgbClr val="5787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rtlCol="0" anchor="ctr"/>
                <a:lstStyle/>
                <a:p>
                  <a:pPr algn="ctr"/>
                  <a:endParaRPr lang="bg-BG" dirty="0">
                    <a:latin typeface="Calibri Light"/>
                  </a:endParaRPr>
                </a:p>
              </p:txBody>
            </p:sp>
            <p:sp>
              <p:nvSpPr>
                <p:cNvPr id="28" name="TextBox 113">
                  <a:extLst>
                    <a:ext uri="{FF2B5EF4-FFF2-40B4-BE49-F238E27FC236}">
                      <a16:creationId xmlns:a16="http://schemas.microsoft.com/office/drawing/2014/main" id="{22CF2AD5-3AA7-4A88-8B0E-BB7E2D9C79F8}"/>
                    </a:ext>
                  </a:extLst>
                </p:cNvPr>
                <p:cNvSpPr txBox="1"/>
                <p:nvPr/>
              </p:nvSpPr>
              <p:spPr>
                <a:xfrm>
                  <a:off x="10231895" y="7858858"/>
                  <a:ext cx="1626119" cy="781164"/>
                </a:xfrm>
                <a:prstGeom prst="rect">
                  <a:avLst/>
                </a:prstGeom>
                <a:noFill/>
              </p:spPr>
              <p:txBody>
                <a:bodyPr wrap="none" lIns="219419" tIns="109710" rIns="219419" bIns="109710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Lato Regular"/>
                      <a:ea typeface="Open Sans Light" panose="020B0306030504020204" pitchFamily="34" charset="0"/>
                      <a:cs typeface="Lato Regular"/>
                    </a:rPr>
                    <a:t>Social</a:t>
                  </a:r>
                  <a:endParaRPr lang="bg-BG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endParaRPr>
                </a:p>
              </p:txBody>
            </p:sp>
            <p:sp>
              <p:nvSpPr>
                <p:cNvPr id="29" name="Freeform 79">
                  <a:extLst>
                    <a:ext uri="{FF2B5EF4-FFF2-40B4-BE49-F238E27FC236}">
                      <a16:creationId xmlns:a16="http://schemas.microsoft.com/office/drawing/2014/main" id="{39237D57-44C9-4174-8450-F4426EFFED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715993" y="7234910"/>
                  <a:ext cx="694625" cy="681876"/>
                </a:xfrm>
                <a:custGeom>
                  <a:avLst/>
                  <a:gdLst>
                    <a:gd name="T0" fmla="*/ 240 w 479"/>
                    <a:gd name="T1" fmla="*/ 0 h 471"/>
                    <a:gd name="T2" fmla="*/ 240 w 479"/>
                    <a:gd name="T3" fmla="*/ 0 h 471"/>
                    <a:gd name="T4" fmla="*/ 0 w 479"/>
                    <a:gd name="T5" fmla="*/ 231 h 471"/>
                    <a:gd name="T6" fmla="*/ 240 w 479"/>
                    <a:gd name="T7" fmla="*/ 470 h 471"/>
                    <a:gd name="T8" fmla="*/ 478 w 479"/>
                    <a:gd name="T9" fmla="*/ 231 h 471"/>
                    <a:gd name="T10" fmla="*/ 240 w 479"/>
                    <a:gd name="T11" fmla="*/ 0 h 471"/>
                    <a:gd name="T12" fmla="*/ 293 w 479"/>
                    <a:gd name="T13" fmla="*/ 160 h 471"/>
                    <a:gd name="T14" fmla="*/ 293 w 479"/>
                    <a:gd name="T15" fmla="*/ 160 h 471"/>
                    <a:gd name="T16" fmla="*/ 257 w 479"/>
                    <a:gd name="T17" fmla="*/ 160 h 471"/>
                    <a:gd name="T18" fmla="*/ 249 w 479"/>
                    <a:gd name="T19" fmla="*/ 178 h 471"/>
                    <a:gd name="T20" fmla="*/ 249 w 479"/>
                    <a:gd name="T21" fmla="*/ 195 h 471"/>
                    <a:gd name="T22" fmla="*/ 293 w 479"/>
                    <a:gd name="T23" fmla="*/ 195 h 471"/>
                    <a:gd name="T24" fmla="*/ 293 w 479"/>
                    <a:gd name="T25" fmla="*/ 240 h 471"/>
                    <a:gd name="T26" fmla="*/ 249 w 479"/>
                    <a:gd name="T27" fmla="*/ 240 h 471"/>
                    <a:gd name="T28" fmla="*/ 249 w 479"/>
                    <a:gd name="T29" fmla="*/ 346 h 471"/>
                    <a:gd name="T30" fmla="*/ 213 w 479"/>
                    <a:gd name="T31" fmla="*/ 346 h 471"/>
                    <a:gd name="T32" fmla="*/ 213 w 479"/>
                    <a:gd name="T33" fmla="*/ 240 h 471"/>
                    <a:gd name="T34" fmla="*/ 169 w 479"/>
                    <a:gd name="T35" fmla="*/ 240 h 471"/>
                    <a:gd name="T36" fmla="*/ 169 w 479"/>
                    <a:gd name="T37" fmla="*/ 195 h 471"/>
                    <a:gd name="T38" fmla="*/ 213 w 479"/>
                    <a:gd name="T39" fmla="*/ 195 h 471"/>
                    <a:gd name="T40" fmla="*/ 213 w 479"/>
                    <a:gd name="T41" fmla="*/ 178 h 471"/>
                    <a:gd name="T42" fmla="*/ 257 w 479"/>
                    <a:gd name="T43" fmla="*/ 125 h 471"/>
                    <a:gd name="T44" fmla="*/ 293 w 479"/>
                    <a:gd name="T45" fmla="*/ 125 h 471"/>
                    <a:gd name="T46" fmla="*/ 293 w 479"/>
                    <a:gd name="T47" fmla="*/ 16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9" h="471">
                      <a:moveTo>
                        <a:pt x="240" y="0"/>
                      </a:moveTo>
                      <a:lnTo>
                        <a:pt x="240" y="0"/>
                      </a:lnTo>
                      <a:cubicBezTo>
                        <a:pt x="106" y="0"/>
                        <a:pt x="0" y="107"/>
                        <a:pt x="0" y="231"/>
                      </a:cubicBezTo>
                      <a:cubicBezTo>
                        <a:pt x="0" y="363"/>
                        <a:pt x="106" y="470"/>
                        <a:pt x="240" y="470"/>
                      </a:cubicBezTo>
                      <a:cubicBezTo>
                        <a:pt x="372" y="470"/>
                        <a:pt x="478" y="363"/>
                        <a:pt x="478" y="231"/>
                      </a:cubicBezTo>
                      <a:cubicBezTo>
                        <a:pt x="478" y="107"/>
                        <a:pt x="372" y="0"/>
                        <a:pt x="240" y="0"/>
                      </a:cubicBezTo>
                      <a:close/>
                      <a:moveTo>
                        <a:pt x="293" y="160"/>
                      </a:moveTo>
                      <a:lnTo>
                        <a:pt x="293" y="160"/>
                      </a:lnTo>
                      <a:cubicBezTo>
                        <a:pt x="257" y="160"/>
                        <a:pt x="257" y="160"/>
                        <a:pt x="257" y="160"/>
                      </a:cubicBezTo>
                      <a:cubicBezTo>
                        <a:pt x="257" y="160"/>
                        <a:pt x="249" y="169"/>
                        <a:pt x="249" y="178"/>
                      </a:cubicBezTo>
                      <a:cubicBezTo>
                        <a:pt x="249" y="195"/>
                        <a:pt x="249" y="195"/>
                        <a:pt x="249" y="195"/>
                      </a:cubicBezTo>
                      <a:cubicBezTo>
                        <a:pt x="293" y="195"/>
                        <a:pt x="293" y="195"/>
                        <a:pt x="293" y="195"/>
                      </a:cubicBezTo>
                      <a:cubicBezTo>
                        <a:pt x="293" y="240"/>
                        <a:pt x="293" y="240"/>
                        <a:pt x="293" y="240"/>
                      </a:cubicBezTo>
                      <a:cubicBezTo>
                        <a:pt x="249" y="240"/>
                        <a:pt x="249" y="240"/>
                        <a:pt x="249" y="240"/>
                      </a:cubicBezTo>
                      <a:cubicBezTo>
                        <a:pt x="249" y="346"/>
                        <a:pt x="249" y="346"/>
                        <a:pt x="249" y="346"/>
                      </a:cubicBezTo>
                      <a:cubicBezTo>
                        <a:pt x="213" y="346"/>
                        <a:pt x="213" y="346"/>
                        <a:pt x="213" y="346"/>
                      </a:cubicBezTo>
                      <a:cubicBezTo>
                        <a:pt x="213" y="240"/>
                        <a:pt x="213" y="240"/>
                        <a:pt x="213" y="240"/>
                      </a:cubicBezTo>
                      <a:cubicBezTo>
                        <a:pt x="169" y="240"/>
                        <a:pt x="169" y="240"/>
                        <a:pt x="169" y="240"/>
                      </a:cubicBezTo>
                      <a:cubicBezTo>
                        <a:pt x="169" y="195"/>
                        <a:pt x="169" y="195"/>
                        <a:pt x="169" y="195"/>
                      </a:cubicBezTo>
                      <a:cubicBezTo>
                        <a:pt x="213" y="195"/>
                        <a:pt x="213" y="195"/>
                        <a:pt x="213" y="195"/>
                      </a:cubicBezTo>
                      <a:cubicBezTo>
                        <a:pt x="213" y="178"/>
                        <a:pt x="213" y="178"/>
                        <a:pt x="213" y="178"/>
                      </a:cubicBezTo>
                      <a:cubicBezTo>
                        <a:pt x="213" y="151"/>
                        <a:pt x="230" y="125"/>
                        <a:pt x="257" y="125"/>
                      </a:cubicBezTo>
                      <a:cubicBezTo>
                        <a:pt x="293" y="125"/>
                        <a:pt x="293" y="125"/>
                        <a:pt x="293" y="125"/>
                      </a:cubicBezTo>
                      <a:lnTo>
                        <a:pt x="293" y="1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23" name="Group 4">
                <a:extLst>
                  <a:ext uri="{FF2B5EF4-FFF2-40B4-BE49-F238E27FC236}">
                    <a16:creationId xmlns:a16="http://schemas.microsoft.com/office/drawing/2014/main" id="{C8201092-8786-4262-8805-815E146FB509}"/>
                  </a:ext>
                </a:extLst>
              </p:cNvPr>
              <p:cNvGrpSpPr/>
              <p:nvPr/>
            </p:nvGrpSpPr>
            <p:grpSpPr>
              <a:xfrm>
                <a:off x="12230300" y="6752500"/>
                <a:ext cx="2102572" cy="2103120"/>
                <a:chOff x="12230300" y="6752500"/>
                <a:chExt cx="2102572" cy="2103120"/>
              </a:xfrm>
            </p:grpSpPr>
            <p:sp>
              <p:nvSpPr>
                <p:cNvPr id="24" name="Round Diagonal Corner Rectangle 45">
                  <a:extLst>
                    <a:ext uri="{FF2B5EF4-FFF2-40B4-BE49-F238E27FC236}">
                      <a16:creationId xmlns:a16="http://schemas.microsoft.com/office/drawing/2014/main" id="{14A27797-F7CB-49CF-8E4C-F48D5DE7F296}"/>
                    </a:ext>
                  </a:extLst>
                </p:cNvPr>
                <p:cNvSpPr/>
                <p:nvPr/>
              </p:nvSpPr>
              <p:spPr>
                <a:xfrm rot="16200000">
                  <a:off x="12230026" y="6752774"/>
                  <a:ext cx="2103120" cy="2102572"/>
                </a:xfrm>
                <a:prstGeom prst="round2DiagRect">
                  <a:avLst>
                    <a:gd name="adj1" fmla="val 18841"/>
                    <a:gd name="adj2" fmla="val 0"/>
                  </a:avLst>
                </a:prstGeom>
                <a:solidFill>
                  <a:srgbClr val="5787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rtlCol="0" anchor="ctr"/>
                <a:lstStyle/>
                <a:p>
                  <a:pPr algn="ctr"/>
                  <a:endParaRPr lang="bg-BG" dirty="0">
                    <a:latin typeface="Calibri Light"/>
                  </a:endParaRPr>
                </a:p>
              </p:txBody>
            </p:sp>
            <p:sp>
              <p:nvSpPr>
                <p:cNvPr id="25" name="TextBox 112">
                  <a:extLst>
                    <a:ext uri="{FF2B5EF4-FFF2-40B4-BE49-F238E27FC236}">
                      <a16:creationId xmlns:a16="http://schemas.microsoft.com/office/drawing/2014/main" id="{B0DA713F-14FE-4052-843B-A263A07B9396}"/>
                    </a:ext>
                  </a:extLst>
                </p:cNvPr>
                <p:cNvSpPr txBox="1"/>
                <p:nvPr/>
              </p:nvSpPr>
              <p:spPr>
                <a:xfrm>
                  <a:off x="12482294" y="7858858"/>
                  <a:ext cx="1626119" cy="781164"/>
                </a:xfrm>
                <a:prstGeom prst="rect">
                  <a:avLst/>
                </a:prstGeom>
                <a:noFill/>
              </p:spPr>
              <p:txBody>
                <a:bodyPr wrap="none" lIns="219419" tIns="109710" rIns="219419" bIns="109710" rtlCol="0">
                  <a:sp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bg1"/>
                      </a:solidFill>
                      <a:latin typeface="Lato Regular"/>
                      <a:ea typeface="Open Sans Light" panose="020B0306030504020204" pitchFamily="34" charset="0"/>
                      <a:cs typeface="Lato Regular"/>
                    </a:rPr>
                    <a:t>Social</a:t>
                  </a:r>
                  <a:endParaRPr lang="bg-BG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endParaRPr>
                </a:p>
              </p:txBody>
            </p:sp>
            <p:sp>
              <p:nvSpPr>
                <p:cNvPr id="26" name="Freeform 87">
                  <a:extLst>
                    <a:ext uri="{FF2B5EF4-FFF2-40B4-BE49-F238E27FC236}">
                      <a16:creationId xmlns:a16="http://schemas.microsoft.com/office/drawing/2014/main" id="{DFB7CBB2-77C9-4BB2-A071-2B2A3FEDB9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73285" y="7251613"/>
                  <a:ext cx="618153" cy="630895"/>
                </a:xfrm>
                <a:custGeom>
                  <a:avLst/>
                  <a:gdLst>
                    <a:gd name="T0" fmla="*/ 345 w 426"/>
                    <a:gd name="T1" fmla="*/ 213 h 435"/>
                    <a:gd name="T2" fmla="*/ 345 w 426"/>
                    <a:gd name="T3" fmla="*/ 213 h 435"/>
                    <a:gd name="T4" fmla="*/ 213 w 426"/>
                    <a:gd name="T5" fmla="*/ 346 h 435"/>
                    <a:gd name="T6" fmla="*/ 79 w 426"/>
                    <a:gd name="T7" fmla="*/ 213 h 435"/>
                    <a:gd name="T8" fmla="*/ 88 w 426"/>
                    <a:gd name="T9" fmla="*/ 195 h 435"/>
                    <a:gd name="T10" fmla="*/ 0 w 426"/>
                    <a:gd name="T11" fmla="*/ 195 h 435"/>
                    <a:gd name="T12" fmla="*/ 0 w 426"/>
                    <a:gd name="T13" fmla="*/ 363 h 435"/>
                    <a:gd name="T14" fmla="*/ 62 w 426"/>
                    <a:gd name="T15" fmla="*/ 434 h 435"/>
                    <a:gd name="T16" fmla="*/ 363 w 426"/>
                    <a:gd name="T17" fmla="*/ 434 h 435"/>
                    <a:gd name="T18" fmla="*/ 425 w 426"/>
                    <a:gd name="T19" fmla="*/ 363 h 435"/>
                    <a:gd name="T20" fmla="*/ 425 w 426"/>
                    <a:gd name="T21" fmla="*/ 195 h 435"/>
                    <a:gd name="T22" fmla="*/ 337 w 426"/>
                    <a:gd name="T23" fmla="*/ 195 h 435"/>
                    <a:gd name="T24" fmla="*/ 345 w 426"/>
                    <a:gd name="T25" fmla="*/ 213 h 435"/>
                    <a:gd name="T26" fmla="*/ 363 w 426"/>
                    <a:gd name="T27" fmla="*/ 0 h 435"/>
                    <a:gd name="T28" fmla="*/ 363 w 426"/>
                    <a:gd name="T29" fmla="*/ 0 h 435"/>
                    <a:gd name="T30" fmla="*/ 62 w 426"/>
                    <a:gd name="T31" fmla="*/ 0 h 435"/>
                    <a:gd name="T32" fmla="*/ 0 w 426"/>
                    <a:gd name="T33" fmla="*/ 71 h 435"/>
                    <a:gd name="T34" fmla="*/ 0 w 426"/>
                    <a:gd name="T35" fmla="*/ 142 h 435"/>
                    <a:gd name="T36" fmla="*/ 106 w 426"/>
                    <a:gd name="T37" fmla="*/ 142 h 435"/>
                    <a:gd name="T38" fmla="*/ 213 w 426"/>
                    <a:gd name="T39" fmla="*/ 89 h 435"/>
                    <a:gd name="T40" fmla="*/ 319 w 426"/>
                    <a:gd name="T41" fmla="*/ 142 h 435"/>
                    <a:gd name="T42" fmla="*/ 425 w 426"/>
                    <a:gd name="T43" fmla="*/ 142 h 435"/>
                    <a:gd name="T44" fmla="*/ 425 w 426"/>
                    <a:gd name="T45" fmla="*/ 71 h 435"/>
                    <a:gd name="T46" fmla="*/ 363 w 426"/>
                    <a:gd name="T47" fmla="*/ 0 h 435"/>
                    <a:gd name="T48" fmla="*/ 390 w 426"/>
                    <a:gd name="T49" fmla="*/ 89 h 435"/>
                    <a:gd name="T50" fmla="*/ 390 w 426"/>
                    <a:gd name="T51" fmla="*/ 89 h 435"/>
                    <a:gd name="T52" fmla="*/ 381 w 426"/>
                    <a:gd name="T53" fmla="*/ 97 h 435"/>
                    <a:gd name="T54" fmla="*/ 345 w 426"/>
                    <a:gd name="T55" fmla="*/ 97 h 435"/>
                    <a:gd name="T56" fmla="*/ 328 w 426"/>
                    <a:gd name="T57" fmla="*/ 89 h 435"/>
                    <a:gd name="T58" fmla="*/ 328 w 426"/>
                    <a:gd name="T59" fmla="*/ 53 h 435"/>
                    <a:gd name="T60" fmla="*/ 345 w 426"/>
                    <a:gd name="T61" fmla="*/ 36 h 435"/>
                    <a:gd name="T62" fmla="*/ 381 w 426"/>
                    <a:gd name="T63" fmla="*/ 36 h 435"/>
                    <a:gd name="T64" fmla="*/ 390 w 426"/>
                    <a:gd name="T65" fmla="*/ 53 h 435"/>
                    <a:gd name="T66" fmla="*/ 390 w 426"/>
                    <a:gd name="T67" fmla="*/ 89 h 435"/>
                    <a:gd name="T68" fmla="*/ 292 w 426"/>
                    <a:gd name="T69" fmla="*/ 213 h 435"/>
                    <a:gd name="T70" fmla="*/ 292 w 426"/>
                    <a:gd name="T71" fmla="*/ 213 h 435"/>
                    <a:gd name="T72" fmla="*/ 213 w 426"/>
                    <a:gd name="T73" fmla="*/ 133 h 435"/>
                    <a:gd name="T74" fmla="*/ 132 w 426"/>
                    <a:gd name="T75" fmla="*/ 213 h 435"/>
                    <a:gd name="T76" fmla="*/ 213 w 426"/>
                    <a:gd name="T77" fmla="*/ 293 h 435"/>
                    <a:gd name="T78" fmla="*/ 292 w 426"/>
                    <a:gd name="T79" fmla="*/ 213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26" h="435">
                      <a:moveTo>
                        <a:pt x="345" y="213"/>
                      </a:moveTo>
                      <a:lnTo>
                        <a:pt x="345" y="213"/>
                      </a:lnTo>
                      <a:cubicBezTo>
                        <a:pt x="345" y="284"/>
                        <a:pt x="284" y="346"/>
                        <a:pt x="213" y="346"/>
                      </a:cubicBezTo>
                      <a:cubicBezTo>
                        <a:pt x="142" y="346"/>
                        <a:pt x="79" y="284"/>
                        <a:pt x="79" y="213"/>
                      </a:cubicBezTo>
                      <a:cubicBezTo>
                        <a:pt x="79" y="203"/>
                        <a:pt x="88" y="203"/>
                        <a:pt x="88" y="195"/>
                      </a:cubicBezTo>
                      <a:cubicBezTo>
                        <a:pt x="0" y="195"/>
                        <a:pt x="0" y="195"/>
                        <a:pt x="0" y="195"/>
                      </a:cubicBezTo>
                      <a:cubicBezTo>
                        <a:pt x="0" y="363"/>
                        <a:pt x="0" y="363"/>
                        <a:pt x="0" y="363"/>
                      </a:cubicBezTo>
                      <a:cubicBezTo>
                        <a:pt x="0" y="399"/>
                        <a:pt x="26" y="434"/>
                        <a:pt x="62" y="434"/>
                      </a:cubicBezTo>
                      <a:cubicBezTo>
                        <a:pt x="363" y="434"/>
                        <a:pt x="363" y="434"/>
                        <a:pt x="363" y="434"/>
                      </a:cubicBezTo>
                      <a:cubicBezTo>
                        <a:pt x="398" y="434"/>
                        <a:pt x="425" y="399"/>
                        <a:pt x="425" y="363"/>
                      </a:cubicBezTo>
                      <a:cubicBezTo>
                        <a:pt x="425" y="195"/>
                        <a:pt x="425" y="195"/>
                        <a:pt x="425" y="195"/>
                      </a:cubicBezTo>
                      <a:cubicBezTo>
                        <a:pt x="337" y="195"/>
                        <a:pt x="337" y="195"/>
                        <a:pt x="337" y="195"/>
                      </a:cubicBezTo>
                      <a:cubicBezTo>
                        <a:pt x="337" y="203"/>
                        <a:pt x="345" y="203"/>
                        <a:pt x="345" y="213"/>
                      </a:cubicBezTo>
                      <a:close/>
                      <a:moveTo>
                        <a:pt x="363" y="0"/>
                      </a:moveTo>
                      <a:lnTo>
                        <a:pt x="363" y="0"/>
                      </a:ln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26" y="0"/>
                        <a:pt x="0" y="36"/>
                        <a:pt x="0" y="71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106" y="142"/>
                        <a:pt x="106" y="142"/>
                        <a:pt x="106" y="142"/>
                      </a:cubicBezTo>
                      <a:cubicBezTo>
                        <a:pt x="132" y="106"/>
                        <a:pt x="168" y="89"/>
                        <a:pt x="213" y="89"/>
                      </a:cubicBezTo>
                      <a:cubicBezTo>
                        <a:pt x="257" y="89"/>
                        <a:pt x="292" y="106"/>
                        <a:pt x="319" y="142"/>
                      </a:cubicBezTo>
                      <a:cubicBezTo>
                        <a:pt x="425" y="142"/>
                        <a:pt x="425" y="142"/>
                        <a:pt x="425" y="142"/>
                      </a:cubicBezTo>
                      <a:cubicBezTo>
                        <a:pt x="425" y="71"/>
                        <a:pt x="425" y="71"/>
                        <a:pt x="425" y="71"/>
                      </a:cubicBezTo>
                      <a:cubicBezTo>
                        <a:pt x="425" y="36"/>
                        <a:pt x="398" y="0"/>
                        <a:pt x="363" y="0"/>
                      </a:cubicBezTo>
                      <a:close/>
                      <a:moveTo>
                        <a:pt x="390" y="89"/>
                      </a:moveTo>
                      <a:lnTo>
                        <a:pt x="390" y="89"/>
                      </a:lnTo>
                      <a:cubicBezTo>
                        <a:pt x="390" y="89"/>
                        <a:pt x="390" y="97"/>
                        <a:pt x="381" y="97"/>
                      </a:cubicBezTo>
                      <a:cubicBezTo>
                        <a:pt x="345" y="97"/>
                        <a:pt x="345" y="97"/>
                        <a:pt x="345" y="97"/>
                      </a:cubicBezTo>
                      <a:cubicBezTo>
                        <a:pt x="337" y="97"/>
                        <a:pt x="328" y="89"/>
                        <a:pt x="328" y="89"/>
                      </a:cubicBezTo>
                      <a:cubicBezTo>
                        <a:pt x="328" y="53"/>
                        <a:pt x="328" y="53"/>
                        <a:pt x="328" y="53"/>
                      </a:cubicBezTo>
                      <a:cubicBezTo>
                        <a:pt x="328" y="44"/>
                        <a:pt x="337" y="36"/>
                        <a:pt x="345" y="36"/>
                      </a:cubicBezTo>
                      <a:cubicBezTo>
                        <a:pt x="381" y="36"/>
                        <a:pt x="381" y="36"/>
                        <a:pt x="381" y="36"/>
                      </a:cubicBezTo>
                      <a:cubicBezTo>
                        <a:pt x="390" y="36"/>
                        <a:pt x="390" y="44"/>
                        <a:pt x="390" y="53"/>
                      </a:cubicBezTo>
                      <a:lnTo>
                        <a:pt x="390" y="89"/>
                      </a:lnTo>
                      <a:close/>
                      <a:moveTo>
                        <a:pt x="292" y="213"/>
                      </a:moveTo>
                      <a:lnTo>
                        <a:pt x="292" y="213"/>
                      </a:lnTo>
                      <a:cubicBezTo>
                        <a:pt x="292" y="168"/>
                        <a:pt x="257" y="133"/>
                        <a:pt x="213" y="133"/>
                      </a:cubicBezTo>
                      <a:cubicBezTo>
                        <a:pt x="168" y="133"/>
                        <a:pt x="132" y="168"/>
                        <a:pt x="132" y="213"/>
                      </a:cubicBezTo>
                      <a:cubicBezTo>
                        <a:pt x="132" y="257"/>
                        <a:pt x="168" y="293"/>
                        <a:pt x="213" y="293"/>
                      </a:cubicBezTo>
                      <a:cubicBezTo>
                        <a:pt x="257" y="293"/>
                        <a:pt x="292" y="257"/>
                        <a:pt x="292" y="2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</p:grpSp>
        <p:sp>
          <p:nvSpPr>
            <p:cNvPr id="13" name="Rectangle 37">
              <a:extLst>
                <a:ext uri="{FF2B5EF4-FFF2-40B4-BE49-F238E27FC236}">
                  <a16:creationId xmlns:a16="http://schemas.microsoft.com/office/drawing/2014/main" id="{F8B0D209-3112-46AD-8737-C4DC0A8ECDD9}"/>
                </a:ext>
              </a:extLst>
            </p:cNvPr>
            <p:cNvSpPr/>
            <p:nvPr/>
          </p:nvSpPr>
          <p:spPr>
            <a:xfrm>
              <a:off x="2220609" y="5259227"/>
              <a:ext cx="76623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dolor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sit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consectetur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Nulla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pretium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lacus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ac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aliquet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facilisis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diam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metus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ultricies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nibh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vel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eleifend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felis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arcu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at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Class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aptent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taciti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sociosqu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litora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torquent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per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conubia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nostra, per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inceptos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himenaeos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Morbi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ullamcorper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enim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ac maximus </a:t>
              </a:r>
              <a:r>
                <a:rPr lang="en-GB" sz="1200" dirty="0" err="1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ornare</a:t>
              </a:r>
              <a:r>
                <a:rPr lang="en-GB" sz="1200" dirty="0">
                  <a:solidFill>
                    <a:srgbClr val="5149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8C58AD8A-0F01-49B3-986C-4D609340F43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C21B811-4232-4726-A3A4-CBE45BEAB518}"/>
              </a:ext>
            </a:extLst>
          </p:cNvPr>
          <p:cNvGrpSpPr/>
          <p:nvPr/>
        </p:nvGrpSpPr>
        <p:grpSpPr>
          <a:xfrm>
            <a:off x="970860" y="411907"/>
            <a:ext cx="3511234" cy="673017"/>
            <a:chOff x="1131008" y="250988"/>
            <a:chExt cx="3511234" cy="67301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6A4E73B-AFA4-40F8-83DD-174098A4B17A}"/>
                </a:ext>
              </a:extLst>
            </p:cNvPr>
            <p:cNvSpPr txBox="1"/>
            <p:nvPr/>
          </p:nvSpPr>
          <p:spPr>
            <a:xfrm>
              <a:off x="1137042" y="250988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教育准备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4F46871-FBB3-4753-8C05-736000994DE4}"/>
                </a:ext>
              </a:extLst>
            </p:cNvPr>
            <p:cNvSpPr/>
            <p:nvPr/>
          </p:nvSpPr>
          <p:spPr>
            <a:xfrm>
              <a:off x="1131008" y="670089"/>
              <a:ext cx="219483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AND SIGNIFICANCE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022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C1C38287-1621-40AA-ACFC-EBFA4C4C5B36}"/>
              </a:ext>
            </a:extLst>
          </p:cNvPr>
          <p:cNvGrpSpPr/>
          <p:nvPr/>
        </p:nvGrpSpPr>
        <p:grpSpPr>
          <a:xfrm>
            <a:off x="600520" y="1892636"/>
            <a:ext cx="10990961" cy="4212571"/>
            <a:chOff x="1512908" y="1892636"/>
            <a:chExt cx="10990961" cy="421257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8B15061-9EF0-4B17-8505-9D40992D5BCF}"/>
                </a:ext>
              </a:extLst>
            </p:cNvPr>
            <p:cNvGrpSpPr/>
            <p:nvPr/>
          </p:nvGrpSpPr>
          <p:grpSpPr>
            <a:xfrm>
              <a:off x="1512908" y="1892636"/>
              <a:ext cx="955028" cy="4137774"/>
              <a:chOff x="1500861" y="1804892"/>
              <a:chExt cx="1113077" cy="4822548"/>
            </a:xfrm>
          </p:grpSpPr>
          <p:sp>
            <p:nvSpPr>
              <p:cNvPr id="37" name="Teardrop 240">
                <a:extLst>
                  <a:ext uri="{FF2B5EF4-FFF2-40B4-BE49-F238E27FC236}">
                    <a16:creationId xmlns:a16="http://schemas.microsoft.com/office/drawing/2014/main" id="{783B686B-AFAF-4158-8E80-78F97E8BB0CC}"/>
                  </a:ext>
                </a:extLst>
              </p:cNvPr>
              <p:cNvSpPr/>
              <p:nvPr/>
            </p:nvSpPr>
            <p:spPr bwMode="auto">
              <a:xfrm rot="8100000">
                <a:off x="1500863" y="1804892"/>
                <a:ext cx="1113075" cy="1113367"/>
              </a:xfrm>
              <a:prstGeom prst="teardrop">
                <a:avLst/>
              </a:prstGeom>
              <a:solidFill>
                <a:srgbClr val="5787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>
                  <a:latin typeface="Calibri Light"/>
                </a:endParaRP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67CDDA7A-1C08-4DA5-B670-B2D4FD6825B4}"/>
                  </a:ext>
                </a:extLst>
              </p:cNvPr>
              <p:cNvGrpSpPr/>
              <p:nvPr/>
            </p:nvGrpSpPr>
            <p:grpSpPr>
              <a:xfrm>
                <a:off x="1739870" y="2200823"/>
                <a:ext cx="644392" cy="446230"/>
                <a:chOff x="4040194" y="2520102"/>
                <a:chExt cx="644392" cy="446230"/>
              </a:xfrm>
            </p:grpSpPr>
            <p:sp>
              <p:nvSpPr>
                <p:cNvPr id="49" name="Freeform 413">
                  <a:extLst>
                    <a:ext uri="{FF2B5EF4-FFF2-40B4-BE49-F238E27FC236}">
                      <a16:creationId xmlns:a16="http://schemas.microsoft.com/office/drawing/2014/main" id="{BABF535C-CDE8-4F0F-84D7-DD3A5DDAB2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71320" y="2713247"/>
                  <a:ext cx="43085" cy="244205"/>
                </a:xfrm>
                <a:custGeom>
                  <a:avLst/>
                  <a:gdLst>
                    <a:gd name="T0" fmla="*/ 83 w 101"/>
                    <a:gd name="T1" fmla="*/ 8 h 485"/>
                    <a:gd name="T2" fmla="*/ 33 w 101"/>
                    <a:gd name="T3" fmla="*/ 8 h 485"/>
                    <a:gd name="T4" fmla="*/ 16 w 101"/>
                    <a:gd name="T5" fmla="*/ 8 h 485"/>
                    <a:gd name="T6" fmla="*/ 0 w 101"/>
                    <a:gd name="T7" fmla="*/ 33 h 485"/>
                    <a:gd name="T8" fmla="*/ 50 w 101"/>
                    <a:gd name="T9" fmla="*/ 476 h 485"/>
                    <a:gd name="T10" fmla="*/ 67 w 101"/>
                    <a:gd name="T11" fmla="*/ 484 h 485"/>
                    <a:gd name="T12" fmla="*/ 75 w 101"/>
                    <a:gd name="T13" fmla="*/ 476 h 485"/>
                    <a:gd name="T14" fmla="*/ 100 w 101"/>
                    <a:gd name="T15" fmla="*/ 33 h 485"/>
                    <a:gd name="T16" fmla="*/ 83 w 101"/>
                    <a:gd name="T17" fmla="*/ 8 h 485"/>
                    <a:gd name="T18" fmla="*/ 83 w 101"/>
                    <a:gd name="T19" fmla="*/ 8 h 485"/>
                    <a:gd name="T20" fmla="*/ 83 w 101"/>
                    <a:gd name="T21" fmla="*/ 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1" h="485">
                      <a:moveTo>
                        <a:pt x="83" y="8"/>
                      </a:move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25" y="0"/>
                        <a:pt x="16" y="8"/>
                        <a:pt x="16" y="8"/>
                      </a:cubicBezTo>
                      <a:cubicBezTo>
                        <a:pt x="8" y="16"/>
                        <a:pt x="0" y="25"/>
                        <a:pt x="0" y="33"/>
                      </a:cubicBezTo>
                      <a:cubicBezTo>
                        <a:pt x="50" y="476"/>
                        <a:pt x="50" y="476"/>
                        <a:pt x="50" y="476"/>
                      </a:cubicBezTo>
                      <a:cubicBezTo>
                        <a:pt x="50" y="476"/>
                        <a:pt x="58" y="484"/>
                        <a:pt x="67" y="484"/>
                      </a:cubicBezTo>
                      <a:cubicBezTo>
                        <a:pt x="75" y="484"/>
                        <a:pt x="75" y="476"/>
                        <a:pt x="75" y="476"/>
                      </a:cubicBezTo>
                      <a:cubicBezTo>
                        <a:pt x="100" y="33"/>
                        <a:pt x="100" y="33"/>
                        <a:pt x="100" y="33"/>
                      </a:cubicBezTo>
                      <a:cubicBezTo>
                        <a:pt x="100" y="25"/>
                        <a:pt x="92" y="16"/>
                        <a:pt x="83" y="8"/>
                      </a:cubicBezTo>
                      <a:close/>
                      <a:moveTo>
                        <a:pt x="83" y="8"/>
                      </a:moveTo>
                      <a:lnTo>
                        <a:pt x="83" y="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solidFill>
                      <a:schemeClr val="bg1"/>
                    </a:solidFill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50" name="Freeform 414">
                  <a:extLst>
                    <a:ext uri="{FF2B5EF4-FFF2-40B4-BE49-F238E27FC236}">
                      <a16:creationId xmlns:a16="http://schemas.microsoft.com/office/drawing/2014/main" id="{6829DA2C-A0FE-498A-A92F-37988F88B2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18152" y="2726567"/>
                  <a:ext cx="196689" cy="239765"/>
                </a:xfrm>
                <a:custGeom>
                  <a:avLst/>
                  <a:gdLst>
                    <a:gd name="T0" fmla="*/ 452 w 461"/>
                    <a:gd name="T1" fmla="*/ 67 h 477"/>
                    <a:gd name="T2" fmla="*/ 51 w 461"/>
                    <a:gd name="T3" fmla="*/ 0 h 477"/>
                    <a:gd name="T4" fmla="*/ 42 w 461"/>
                    <a:gd name="T5" fmla="*/ 8 h 477"/>
                    <a:gd name="T6" fmla="*/ 42 w 461"/>
                    <a:gd name="T7" fmla="*/ 16 h 477"/>
                    <a:gd name="T8" fmla="*/ 0 w 461"/>
                    <a:gd name="T9" fmla="*/ 459 h 477"/>
                    <a:gd name="T10" fmla="*/ 9 w 461"/>
                    <a:gd name="T11" fmla="*/ 468 h 477"/>
                    <a:gd name="T12" fmla="*/ 17 w 461"/>
                    <a:gd name="T13" fmla="*/ 476 h 477"/>
                    <a:gd name="T14" fmla="*/ 17 w 461"/>
                    <a:gd name="T15" fmla="*/ 468 h 477"/>
                    <a:gd name="T16" fmla="*/ 452 w 461"/>
                    <a:gd name="T17" fmla="*/ 83 h 477"/>
                    <a:gd name="T18" fmla="*/ 460 w 461"/>
                    <a:gd name="T19" fmla="*/ 75 h 477"/>
                    <a:gd name="T20" fmla="*/ 452 w 461"/>
                    <a:gd name="T21" fmla="*/ 67 h 477"/>
                    <a:gd name="T22" fmla="*/ 452 w 461"/>
                    <a:gd name="T23" fmla="*/ 67 h 477"/>
                    <a:gd name="T24" fmla="*/ 452 w 461"/>
                    <a:gd name="T25" fmla="*/ 67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" h="477">
                      <a:moveTo>
                        <a:pt x="452" y="67"/>
                      </a:moveTo>
                      <a:cubicBezTo>
                        <a:pt x="51" y="0"/>
                        <a:pt x="51" y="0"/>
                        <a:pt x="51" y="0"/>
                      </a:cubicBezTo>
                      <a:lnTo>
                        <a:pt x="42" y="8"/>
                      </a:lnTo>
                      <a:lnTo>
                        <a:pt x="42" y="16"/>
                      </a:ln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0" y="468"/>
                        <a:pt x="0" y="468"/>
                        <a:pt x="9" y="468"/>
                      </a:cubicBezTo>
                      <a:cubicBezTo>
                        <a:pt x="9" y="476"/>
                        <a:pt x="9" y="476"/>
                        <a:pt x="17" y="476"/>
                      </a:cubicBezTo>
                      <a:lnTo>
                        <a:pt x="17" y="468"/>
                      </a:lnTo>
                      <a:cubicBezTo>
                        <a:pt x="452" y="83"/>
                        <a:pt x="452" y="83"/>
                        <a:pt x="452" y="83"/>
                      </a:cubicBezTo>
                      <a:cubicBezTo>
                        <a:pt x="460" y="83"/>
                        <a:pt x="460" y="75"/>
                        <a:pt x="460" y="75"/>
                      </a:cubicBezTo>
                      <a:cubicBezTo>
                        <a:pt x="460" y="67"/>
                        <a:pt x="452" y="67"/>
                        <a:pt x="452" y="67"/>
                      </a:cubicBezTo>
                      <a:close/>
                      <a:moveTo>
                        <a:pt x="452" y="67"/>
                      </a:moveTo>
                      <a:lnTo>
                        <a:pt x="452" y="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solidFill>
                      <a:schemeClr val="bg1"/>
                    </a:solidFill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51" name="Freeform 415">
                  <a:extLst>
                    <a:ext uri="{FF2B5EF4-FFF2-40B4-BE49-F238E27FC236}">
                      <a16:creationId xmlns:a16="http://schemas.microsoft.com/office/drawing/2014/main" id="{11185B3C-B4D0-4F4F-869B-1400F5A6E6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40194" y="2520102"/>
                  <a:ext cx="644392" cy="248645"/>
                </a:xfrm>
                <a:custGeom>
                  <a:avLst/>
                  <a:gdLst>
                    <a:gd name="T0" fmla="*/ 1514 w 1515"/>
                    <a:gd name="T1" fmla="*/ 0 h 494"/>
                    <a:gd name="T2" fmla="*/ 1497 w 1515"/>
                    <a:gd name="T3" fmla="*/ 0 h 494"/>
                    <a:gd name="T4" fmla="*/ 17 w 1515"/>
                    <a:gd name="T5" fmla="*/ 276 h 494"/>
                    <a:gd name="T6" fmla="*/ 0 w 1515"/>
                    <a:gd name="T7" fmla="*/ 293 h 494"/>
                    <a:gd name="T8" fmla="*/ 17 w 1515"/>
                    <a:gd name="T9" fmla="*/ 301 h 494"/>
                    <a:gd name="T10" fmla="*/ 335 w 1515"/>
                    <a:gd name="T11" fmla="*/ 359 h 494"/>
                    <a:gd name="T12" fmla="*/ 377 w 1515"/>
                    <a:gd name="T13" fmla="*/ 351 h 494"/>
                    <a:gd name="T14" fmla="*/ 1171 w 1515"/>
                    <a:gd name="T15" fmla="*/ 117 h 494"/>
                    <a:gd name="T16" fmla="*/ 502 w 1515"/>
                    <a:gd name="T17" fmla="*/ 368 h 494"/>
                    <a:gd name="T18" fmla="*/ 494 w 1515"/>
                    <a:gd name="T19" fmla="*/ 376 h 494"/>
                    <a:gd name="T20" fmla="*/ 502 w 1515"/>
                    <a:gd name="T21" fmla="*/ 385 h 494"/>
                    <a:gd name="T22" fmla="*/ 1154 w 1515"/>
                    <a:gd name="T23" fmla="*/ 493 h 494"/>
                    <a:gd name="T24" fmla="*/ 1204 w 1515"/>
                    <a:gd name="T25" fmla="*/ 468 h 494"/>
                    <a:gd name="T26" fmla="*/ 1514 w 1515"/>
                    <a:gd name="T27" fmla="*/ 17 h 494"/>
                    <a:gd name="T28" fmla="*/ 1514 w 1515"/>
                    <a:gd name="T29" fmla="*/ 0 h 494"/>
                    <a:gd name="T30" fmla="*/ 1514 w 1515"/>
                    <a:gd name="T31" fmla="*/ 0 h 494"/>
                    <a:gd name="T32" fmla="*/ 1514 w 1515"/>
                    <a:gd name="T33" fmla="*/ 0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15" h="494">
                      <a:moveTo>
                        <a:pt x="1514" y="0"/>
                      </a:moveTo>
                      <a:cubicBezTo>
                        <a:pt x="1505" y="0"/>
                        <a:pt x="1497" y="0"/>
                        <a:pt x="1497" y="0"/>
                      </a:cubicBezTo>
                      <a:cubicBezTo>
                        <a:pt x="17" y="276"/>
                        <a:pt x="17" y="276"/>
                        <a:pt x="17" y="276"/>
                      </a:cubicBezTo>
                      <a:cubicBezTo>
                        <a:pt x="9" y="276"/>
                        <a:pt x="0" y="284"/>
                        <a:pt x="0" y="293"/>
                      </a:cubicBezTo>
                      <a:cubicBezTo>
                        <a:pt x="0" y="293"/>
                        <a:pt x="9" y="301"/>
                        <a:pt x="17" y="301"/>
                      </a:cubicBezTo>
                      <a:cubicBezTo>
                        <a:pt x="335" y="359"/>
                        <a:pt x="335" y="359"/>
                        <a:pt x="335" y="359"/>
                      </a:cubicBezTo>
                      <a:cubicBezTo>
                        <a:pt x="343" y="359"/>
                        <a:pt x="360" y="359"/>
                        <a:pt x="377" y="351"/>
                      </a:cubicBezTo>
                      <a:cubicBezTo>
                        <a:pt x="1171" y="117"/>
                        <a:pt x="1171" y="117"/>
                        <a:pt x="1171" y="117"/>
                      </a:cubicBezTo>
                      <a:cubicBezTo>
                        <a:pt x="502" y="368"/>
                        <a:pt x="502" y="368"/>
                        <a:pt x="502" y="368"/>
                      </a:cubicBezTo>
                      <a:cubicBezTo>
                        <a:pt x="502" y="368"/>
                        <a:pt x="494" y="368"/>
                        <a:pt x="494" y="376"/>
                      </a:cubicBezTo>
                      <a:cubicBezTo>
                        <a:pt x="494" y="385"/>
                        <a:pt x="502" y="385"/>
                        <a:pt x="502" y="385"/>
                      </a:cubicBezTo>
                      <a:cubicBezTo>
                        <a:pt x="1154" y="493"/>
                        <a:pt x="1154" y="493"/>
                        <a:pt x="1154" y="493"/>
                      </a:cubicBezTo>
                      <a:cubicBezTo>
                        <a:pt x="1171" y="493"/>
                        <a:pt x="1188" y="485"/>
                        <a:pt x="1204" y="468"/>
                      </a:cubicBezTo>
                      <a:cubicBezTo>
                        <a:pt x="1514" y="17"/>
                        <a:pt x="1514" y="17"/>
                        <a:pt x="1514" y="17"/>
                      </a:cubicBezTo>
                      <a:cubicBezTo>
                        <a:pt x="1514" y="8"/>
                        <a:pt x="1514" y="8"/>
                        <a:pt x="1514" y="0"/>
                      </a:cubicBezTo>
                      <a:close/>
                      <a:moveTo>
                        <a:pt x="1514" y="0"/>
                      </a:moveTo>
                      <a:lnTo>
                        <a:pt x="151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solidFill>
                      <a:schemeClr val="bg1"/>
                    </a:solidFill>
                    <a:latin typeface="Calibri Light"/>
                    <a:ea typeface="SimSun" charset="0"/>
                  </a:endParaRPr>
                </a:p>
              </p:txBody>
            </p:sp>
          </p:grpSp>
          <p:sp>
            <p:nvSpPr>
              <p:cNvPr id="39" name="Teardrop 251">
                <a:extLst>
                  <a:ext uri="{FF2B5EF4-FFF2-40B4-BE49-F238E27FC236}">
                    <a16:creationId xmlns:a16="http://schemas.microsoft.com/office/drawing/2014/main" id="{D63BFD8E-0FA6-4866-ADF6-625AF7A562B2}"/>
                  </a:ext>
                </a:extLst>
              </p:cNvPr>
              <p:cNvSpPr/>
              <p:nvPr/>
            </p:nvSpPr>
            <p:spPr bwMode="auto">
              <a:xfrm rot="8100000">
                <a:off x="1500861" y="5514074"/>
                <a:ext cx="1113076" cy="1113366"/>
              </a:xfrm>
              <a:prstGeom prst="teardrop">
                <a:avLst/>
              </a:prstGeom>
              <a:solidFill>
                <a:srgbClr val="5787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anchor="ctr"/>
              <a:lstStyle/>
              <a:p>
                <a:pPr algn="ctr">
                  <a:defRPr/>
                </a:pPr>
                <a:endParaRPr lang="en-US" dirty="0">
                  <a:latin typeface="Calibri Light"/>
                </a:endParaRPr>
              </a:p>
            </p:txBody>
          </p:sp>
          <p:grpSp>
            <p:nvGrpSpPr>
              <p:cNvPr id="40" name="Group 253">
                <a:extLst>
                  <a:ext uri="{FF2B5EF4-FFF2-40B4-BE49-F238E27FC236}">
                    <a16:creationId xmlns:a16="http://schemas.microsoft.com/office/drawing/2014/main" id="{91ED309E-6A5A-4EE2-8AB8-C529B655B5F8}"/>
                  </a:ext>
                </a:extLst>
              </p:cNvPr>
              <p:cNvGrpSpPr/>
              <p:nvPr/>
            </p:nvGrpSpPr>
            <p:grpSpPr>
              <a:xfrm>
                <a:off x="1774150" y="5745920"/>
                <a:ext cx="589414" cy="858150"/>
                <a:chOff x="1533086" y="3713538"/>
                <a:chExt cx="221088" cy="321806"/>
              </a:xfrm>
            </p:grpSpPr>
            <p:sp>
              <p:nvSpPr>
                <p:cNvPr id="47" name="Freeform 166">
                  <a:extLst>
                    <a:ext uri="{FF2B5EF4-FFF2-40B4-BE49-F238E27FC236}">
                      <a16:creationId xmlns:a16="http://schemas.microsoft.com/office/drawing/2014/main" id="{6243AEB3-78A1-42C5-8EFE-B448F4B47D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3086" y="3713538"/>
                  <a:ext cx="221088" cy="321806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48" name="Freeform 167">
                  <a:extLst>
                    <a:ext uri="{FF2B5EF4-FFF2-40B4-BE49-F238E27FC236}">
                      <a16:creationId xmlns:a16="http://schemas.microsoft.com/office/drawing/2014/main" id="{10EA8FC3-593D-41B9-87E3-1307DDEC09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22749" y="3794604"/>
                  <a:ext cx="40533" cy="40532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</p:grpSp>
          <p:sp>
            <p:nvSpPr>
              <p:cNvPr id="41" name="Teardrop 257">
                <a:extLst>
                  <a:ext uri="{FF2B5EF4-FFF2-40B4-BE49-F238E27FC236}">
                    <a16:creationId xmlns:a16="http://schemas.microsoft.com/office/drawing/2014/main" id="{077076BC-BB9B-4631-BD5F-0275EB5BBE78}"/>
                  </a:ext>
                </a:extLst>
              </p:cNvPr>
              <p:cNvSpPr/>
              <p:nvPr/>
            </p:nvSpPr>
            <p:spPr bwMode="auto">
              <a:xfrm rot="8100000">
                <a:off x="1500862" y="3674282"/>
                <a:ext cx="1113076" cy="1113366"/>
              </a:xfrm>
              <a:prstGeom prst="teardrop">
                <a:avLst/>
              </a:prstGeom>
              <a:solidFill>
                <a:srgbClr val="5787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anchor="ctr"/>
              <a:lstStyle/>
              <a:p>
                <a:pPr algn="ctr">
                  <a:defRPr/>
                </a:pPr>
                <a:endParaRPr lang="en-US" dirty="0">
                  <a:latin typeface="Calibri Light"/>
                </a:endParaRPr>
              </a:p>
            </p:txBody>
          </p:sp>
          <p:grpSp>
            <p:nvGrpSpPr>
              <p:cNvPr id="42" name="Group 259">
                <a:extLst>
                  <a:ext uri="{FF2B5EF4-FFF2-40B4-BE49-F238E27FC236}">
                    <a16:creationId xmlns:a16="http://schemas.microsoft.com/office/drawing/2014/main" id="{FCE2D71C-E815-4BFD-B283-326427EDE49E}"/>
                  </a:ext>
                </a:extLst>
              </p:cNvPr>
              <p:cNvGrpSpPr/>
              <p:nvPr/>
            </p:nvGrpSpPr>
            <p:grpSpPr>
              <a:xfrm>
                <a:off x="1765661" y="3918840"/>
                <a:ext cx="593779" cy="705294"/>
                <a:chOff x="2060819" y="1388284"/>
                <a:chExt cx="271040" cy="321860"/>
              </a:xfrm>
              <a:solidFill>
                <a:schemeClr val="bg1"/>
              </a:solidFill>
            </p:grpSpPr>
            <p:sp>
              <p:nvSpPr>
                <p:cNvPr id="43" name="Freeform 201">
                  <a:extLst>
                    <a:ext uri="{FF2B5EF4-FFF2-40B4-BE49-F238E27FC236}">
                      <a16:creationId xmlns:a16="http://schemas.microsoft.com/office/drawing/2014/main" id="{345FDCA5-735C-454E-9C1D-B38EBC3020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0819" y="1388284"/>
                  <a:ext cx="271040" cy="307527"/>
                </a:xfrm>
                <a:custGeom>
                  <a:avLst/>
                  <a:gdLst>
                    <a:gd name="T0" fmla="*/ 718 w 917"/>
                    <a:gd name="T1" fmla="*/ 583 h 1042"/>
                    <a:gd name="T2" fmla="*/ 853 w 917"/>
                    <a:gd name="T3" fmla="*/ 354 h 1042"/>
                    <a:gd name="T4" fmla="*/ 885 w 917"/>
                    <a:gd name="T5" fmla="*/ 270 h 1042"/>
                    <a:gd name="T6" fmla="*/ 895 w 917"/>
                    <a:gd name="T7" fmla="*/ 229 h 1042"/>
                    <a:gd name="T8" fmla="*/ 895 w 917"/>
                    <a:gd name="T9" fmla="*/ 208 h 1042"/>
                    <a:gd name="T10" fmla="*/ 906 w 917"/>
                    <a:gd name="T11" fmla="*/ 93 h 1042"/>
                    <a:gd name="T12" fmla="*/ 906 w 917"/>
                    <a:gd name="T13" fmla="*/ 41 h 1042"/>
                    <a:gd name="T14" fmla="*/ 906 w 917"/>
                    <a:gd name="T15" fmla="*/ 20 h 1042"/>
                    <a:gd name="T16" fmla="*/ 906 w 917"/>
                    <a:gd name="T17" fmla="*/ 10 h 1042"/>
                    <a:gd name="T18" fmla="*/ 895 w 917"/>
                    <a:gd name="T19" fmla="*/ 0 h 1042"/>
                    <a:gd name="T20" fmla="*/ 885 w 917"/>
                    <a:gd name="T21" fmla="*/ 0 h 1042"/>
                    <a:gd name="T22" fmla="*/ 864 w 917"/>
                    <a:gd name="T23" fmla="*/ 10 h 1042"/>
                    <a:gd name="T24" fmla="*/ 812 w 917"/>
                    <a:gd name="T25" fmla="*/ 20 h 1042"/>
                    <a:gd name="T26" fmla="*/ 635 w 917"/>
                    <a:gd name="T27" fmla="*/ 104 h 1042"/>
                    <a:gd name="T28" fmla="*/ 395 w 917"/>
                    <a:gd name="T29" fmla="*/ 333 h 1042"/>
                    <a:gd name="T30" fmla="*/ 333 w 917"/>
                    <a:gd name="T31" fmla="*/ 375 h 1042"/>
                    <a:gd name="T32" fmla="*/ 10 w 917"/>
                    <a:gd name="T33" fmla="*/ 583 h 1042"/>
                    <a:gd name="T34" fmla="*/ 41 w 917"/>
                    <a:gd name="T35" fmla="*/ 625 h 1042"/>
                    <a:gd name="T36" fmla="*/ 531 w 917"/>
                    <a:gd name="T37" fmla="*/ 999 h 1042"/>
                    <a:gd name="T38" fmla="*/ 562 w 917"/>
                    <a:gd name="T39" fmla="*/ 1020 h 1042"/>
                    <a:gd name="T40" fmla="*/ 698 w 917"/>
                    <a:gd name="T41" fmla="*/ 656 h 1042"/>
                    <a:gd name="T42" fmla="*/ 718 w 917"/>
                    <a:gd name="T43" fmla="*/ 583 h 1042"/>
                    <a:gd name="T44" fmla="*/ 666 w 917"/>
                    <a:gd name="T45" fmla="*/ 458 h 1042"/>
                    <a:gd name="T46" fmla="*/ 562 w 917"/>
                    <a:gd name="T47" fmla="*/ 468 h 1042"/>
                    <a:gd name="T48" fmla="*/ 520 w 917"/>
                    <a:gd name="T49" fmla="*/ 354 h 1042"/>
                    <a:gd name="T50" fmla="*/ 531 w 917"/>
                    <a:gd name="T51" fmla="*/ 333 h 1042"/>
                    <a:gd name="T52" fmla="*/ 645 w 917"/>
                    <a:gd name="T53" fmla="*/ 323 h 1042"/>
                    <a:gd name="T54" fmla="*/ 677 w 917"/>
                    <a:gd name="T55" fmla="*/ 437 h 1042"/>
                    <a:gd name="T56" fmla="*/ 666 w 917"/>
                    <a:gd name="T57" fmla="*/ 458 h 1042"/>
                    <a:gd name="T58" fmla="*/ 666 w 917"/>
                    <a:gd name="T59" fmla="*/ 458 h 1042"/>
                    <a:gd name="T60" fmla="*/ 666 w 917"/>
                    <a:gd name="T61" fmla="*/ 45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17" h="1042">
                      <a:moveTo>
                        <a:pt x="718" y="583"/>
                      </a:moveTo>
                      <a:cubicBezTo>
                        <a:pt x="781" y="500"/>
                        <a:pt x="823" y="427"/>
                        <a:pt x="853" y="354"/>
                      </a:cubicBezTo>
                      <a:cubicBezTo>
                        <a:pt x="864" y="333"/>
                        <a:pt x="874" y="302"/>
                        <a:pt x="885" y="270"/>
                      </a:cubicBezTo>
                      <a:cubicBezTo>
                        <a:pt x="885" y="260"/>
                        <a:pt x="885" y="250"/>
                        <a:pt x="895" y="229"/>
                      </a:cubicBezTo>
                      <a:cubicBezTo>
                        <a:pt x="895" y="218"/>
                        <a:pt x="895" y="218"/>
                        <a:pt x="895" y="208"/>
                      </a:cubicBezTo>
                      <a:cubicBezTo>
                        <a:pt x="906" y="166"/>
                        <a:pt x="906" y="125"/>
                        <a:pt x="906" y="93"/>
                      </a:cubicBezTo>
                      <a:cubicBezTo>
                        <a:pt x="906" y="73"/>
                        <a:pt x="906" y="52"/>
                        <a:pt x="906" y="41"/>
                      </a:cubicBezTo>
                      <a:cubicBezTo>
                        <a:pt x="906" y="31"/>
                        <a:pt x="916" y="31"/>
                        <a:pt x="906" y="20"/>
                      </a:cubicBezTo>
                      <a:lnTo>
                        <a:pt x="906" y="10"/>
                      </a:lnTo>
                      <a:cubicBezTo>
                        <a:pt x="916" y="0"/>
                        <a:pt x="906" y="0"/>
                        <a:pt x="895" y="0"/>
                      </a:cubicBezTo>
                      <a:lnTo>
                        <a:pt x="885" y="0"/>
                      </a:lnTo>
                      <a:cubicBezTo>
                        <a:pt x="874" y="0"/>
                        <a:pt x="874" y="10"/>
                        <a:pt x="864" y="10"/>
                      </a:cubicBezTo>
                      <a:cubicBezTo>
                        <a:pt x="864" y="20"/>
                        <a:pt x="843" y="20"/>
                        <a:pt x="812" y="20"/>
                      </a:cubicBezTo>
                      <a:cubicBezTo>
                        <a:pt x="770" y="31"/>
                        <a:pt x="708" y="52"/>
                        <a:pt x="635" y="104"/>
                      </a:cubicBezTo>
                      <a:cubicBezTo>
                        <a:pt x="510" y="177"/>
                        <a:pt x="437" y="281"/>
                        <a:pt x="395" y="333"/>
                      </a:cubicBezTo>
                      <a:cubicBezTo>
                        <a:pt x="385" y="354"/>
                        <a:pt x="354" y="375"/>
                        <a:pt x="333" y="375"/>
                      </a:cubicBezTo>
                      <a:cubicBezTo>
                        <a:pt x="125" y="364"/>
                        <a:pt x="41" y="510"/>
                        <a:pt x="10" y="583"/>
                      </a:cubicBezTo>
                      <a:cubicBezTo>
                        <a:pt x="0" y="604"/>
                        <a:pt x="10" y="625"/>
                        <a:pt x="41" y="625"/>
                      </a:cubicBezTo>
                      <a:cubicBezTo>
                        <a:pt x="489" y="614"/>
                        <a:pt x="531" y="885"/>
                        <a:pt x="531" y="999"/>
                      </a:cubicBezTo>
                      <a:cubicBezTo>
                        <a:pt x="520" y="1031"/>
                        <a:pt x="541" y="1041"/>
                        <a:pt x="562" y="1020"/>
                      </a:cubicBezTo>
                      <a:cubicBezTo>
                        <a:pt x="729" y="926"/>
                        <a:pt x="718" y="739"/>
                        <a:pt x="698" y="656"/>
                      </a:cubicBezTo>
                      <a:cubicBezTo>
                        <a:pt x="698" y="635"/>
                        <a:pt x="708" y="593"/>
                        <a:pt x="718" y="583"/>
                      </a:cubicBezTo>
                      <a:close/>
                      <a:moveTo>
                        <a:pt x="666" y="458"/>
                      </a:moveTo>
                      <a:cubicBezTo>
                        <a:pt x="645" y="489"/>
                        <a:pt x="593" y="489"/>
                        <a:pt x="562" y="468"/>
                      </a:cubicBezTo>
                      <a:cubicBezTo>
                        <a:pt x="510" y="448"/>
                        <a:pt x="500" y="395"/>
                        <a:pt x="520" y="354"/>
                      </a:cubicBezTo>
                      <a:cubicBezTo>
                        <a:pt x="531" y="343"/>
                        <a:pt x="531" y="343"/>
                        <a:pt x="531" y="333"/>
                      </a:cubicBezTo>
                      <a:cubicBezTo>
                        <a:pt x="562" y="302"/>
                        <a:pt x="604" y="302"/>
                        <a:pt x="645" y="323"/>
                      </a:cubicBezTo>
                      <a:cubicBezTo>
                        <a:pt x="687" y="343"/>
                        <a:pt x="708" y="395"/>
                        <a:pt x="677" y="437"/>
                      </a:cubicBezTo>
                      <a:cubicBezTo>
                        <a:pt x="677" y="448"/>
                        <a:pt x="677" y="448"/>
                        <a:pt x="666" y="458"/>
                      </a:cubicBezTo>
                      <a:close/>
                      <a:moveTo>
                        <a:pt x="666" y="458"/>
                      </a:moveTo>
                      <a:lnTo>
                        <a:pt x="666" y="4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44" name="Freeform 202">
                  <a:extLst>
                    <a:ext uri="{FF2B5EF4-FFF2-40B4-BE49-F238E27FC236}">
                      <a16:creationId xmlns:a16="http://schemas.microsoft.com/office/drawing/2014/main" id="{5E1B7DC3-1E7C-4A40-A5BB-D32B7BC587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1185" y="1637172"/>
                  <a:ext cx="58639" cy="67760"/>
                </a:xfrm>
                <a:custGeom>
                  <a:avLst/>
                  <a:gdLst>
                    <a:gd name="T0" fmla="*/ 42 w 199"/>
                    <a:gd name="T1" fmla="*/ 219 h 230"/>
                    <a:gd name="T2" fmla="*/ 188 w 199"/>
                    <a:gd name="T3" fmla="*/ 31 h 230"/>
                    <a:gd name="T4" fmla="*/ 156 w 199"/>
                    <a:gd name="T5" fmla="*/ 10 h 230"/>
                    <a:gd name="T6" fmla="*/ 11 w 199"/>
                    <a:gd name="T7" fmla="*/ 198 h 230"/>
                    <a:gd name="T8" fmla="*/ 42 w 199"/>
                    <a:gd name="T9" fmla="*/ 219 h 230"/>
                    <a:gd name="T10" fmla="*/ 42 w 199"/>
                    <a:gd name="T11" fmla="*/ 219 h 230"/>
                    <a:gd name="T12" fmla="*/ 42 w 199"/>
                    <a:gd name="T13" fmla="*/ 21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9" h="230">
                      <a:moveTo>
                        <a:pt x="42" y="219"/>
                      </a:moveTo>
                      <a:cubicBezTo>
                        <a:pt x="115" y="177"/>
                        <a:pt x="167" y="83"/>
                        <a:pt x="188" y="31"/>
                      </a:cubicBezTo>
                      <a:cubicBezTo>
                        <a:pt x="198" y="10"/>
                        <a:pt x="177" y="0"/>
                        <a:pt x="156" y="10"/>
                      </a:cubicBezTo>
                      <a:cubicBezTo>
                        <a:pt x="73" y="63"/>
                        <a:pt x="31" y="146"/>
                        <a:pt x="11" y="198"/>
                      </a:cubicBezTo>
                      <a:cubicBezTo>
                        <a:pt x="0" y="219"/>
                        <a:pt x="21" y="229"/>
                        <a:pt x="42" y="219"/>
                      </a:cubicBezTo>
                      <a:close/>
                      <a:moveTo>
                        <a:pt x="42" y="219"/>
                      </a:moveTo>
                      <a:lnTo>
                        <a:pt x="42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45" name="Freeform 203">
                  <a:extLst>
                    <a:ext uri="{FF2B5EF4-FFF2-40B4-BE49-F238E27FC236}">
                      <a16:creationId xmlns:a16="http://schemas.microsoft.com/office/drawing/2014/main" id="{945A4B6A-4259-449A-8107-5E1BB1DD9D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84274" y="1615019"/>
                  <a:ext cx="76882" cy="95125"/>
                </a:xfrm>
                <a:custGeom>
                  <a:avLst/>
                  <a:gdLst>
                    <a:gd name="T0" fmla="*/ 31 w 261"/>
                    <a:gd name="T1" fmla="*/ 313 h 324"/>
                    <a:gd name="T2" fmla="*/ 250 w 261"/>
                    <a:gd name="T3" fmla="*/ 31 h 324"/>
                    <a:gd name="T4" fmla="*/ 219 w 261"/>
                    <a:gd name="T5" fmla="*/ 11 h 324"/>
                    <a:gd name="T6" fmla="*/ 10 w 261"/>
                    <a:gd name="T7" fmla="*/ 292 h 324"/>
                    <a:gd name="T8" fmla="*/ 31 w 261"/>
                    <a:gd name="T9" fmla="*/ 313 h 324"/>
                    <a:gd name="T10" fmla="*/ 31 w 261"/>
                    <a:gd name="T11" fmla="*/ 313 h 324"/>
                    <a:gd name="T12" fmla="*/ 31 w 261"/>
                    <a:gd name="T13" fmla="*/ 313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1" h="324">
                      <a:moveTo>
                        <a:pt x="31" y="313"/>
                      </a:moveTo>
                      <a:cubicBezTo>
                        <a:pt x="156" y="240"/>
                        <a:pt x="219" y="104"/>
                        <a:pt x="250" y="31"/>
                      </a:cubicBezTo>
                      <a:cubicBezTo>
                        <a:pt x="260" y="11"/>
                        <a:pt x="240" y="0"/>
                        <a:pt x="219" y="11"/>
                      </a:cubicBezTo>
                      <a:cubicBezTo>
                        <a:pt x="94" y="83"/>
                        <a:pt x="31" y="219"/>
                        <a:pt x="10" y="292"/>
                      </a:cubicBezTo>
                      <a:cubicBezTo>
                        <a:pt x="0" y="313"/>
                        <a:pt x="10" y="323"/>
                        <a:pt x="31" y="313"/>
                      </a:cubicBezTo>
                      <a:close/>
                      <a:moveTo>
                        <a:pt x="31" y="313"/>
                      </a:moveTo>
                      <a:lnTo>
                        <a:pt x="31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  <p:sp>
              <p:nvSpPr>
                <p:cNvPr id="46" name="Freeform 204">
                  <a:extLst>
                    <a:ext uri="{FF2B5EF4-FFF2-40B4-BE49-F238E27FC236}">
                      <a16:creationId xmlns:a16="http://schemas.microsoft.com/office/drawing/2014/main" id="{9C6A9926-0EB8-4514-B88A-39E8ED9AFF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75153" y="1591564"/>
                  <a:ext cx="58638" cy="70366"/>
                </a:xfrm>
                <a:custGeom>
                  <a:avLst/>
                  <a:gdLst>
                    <a:gd name="T0" fmla="*/ 41 w 199"/>
                    <a:gd name="T1" fmla="*/ 229 h 240"/>
                    <a:gd name="T2" fmla="*/ 187 w 199"/>
                    <a:gd name="T3" fmla="*/ 42 h 240"/>
                    <a:gd name="T4" fmla="*/ 156 w 199"/>
                    <a:gd name="T5" fmla="*/ 21 h 240"/>
                    <a:gd name="T6" fmla="*/ 10 w 199"/>
                    <a:gd name="T7" fmla="*/ 208 h 240"/>
                    <a:gd name="T8" fmla="*/ 41 w 199"/>
                    <a:gd name="T9" fmla="*/ 229 h 240"/>
                    <a:gd name="T10" fmla="*/ 41 w 199"/>
                    <a:gd name="T11" fmla="*/ 229 h 240"/>
                    <a:gd name="T12" fmla="*/ 41 w 199"/>
                    <a:gd name="T13" fmla="*/ 22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9" h="240">
                      <a:moveTo>
                        <a:pt x="41" y="229"/>
                      </a:moveTo>
                      <a:cubicBezTo>
                        <a:pt x="114" y="177"/>
                        <a:pt x="166" y="94"/>
                        <a:pt x="187" y="42"/>
                      </a:cubicBezTo>
                      <a:cubicBezTo>
                        <a:pt x="198" y="21"/>
                        <a:pt x="177" y="0"/>
                        <a:pt x="156" y="21"/>
                      </a:cubicBezTo>
                      <a:cubicBezTo>
                        <a:pt x="73" y="73"/>
                        <a:pt x="31" y="156"/>
                        <a:pt x="10" y="208"/>
                      </a:cubicBezTo>
                      <a:cubicBezTo>
                        <a:pt x="0" y="229"/>
                        <a:pt x="10" y="239"/>
                        <a:pt x="41" y="229"/>
                      </a:cubicBezTo>
                      <a:close/>
                      <a:moveTo>
                        <a:pt x="41" y="229"/>
                      </a:moveTo>
                      <a:lnTo>
                        <a:pt x="41" y="2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dirty="0">
                    <a:latin typeface="Calibri Light"/>
                    <a:ea typeface="SimSun" charset="0"/>
                  </a:endParaRPr>
                </a:p>
              </p:txBody>
            </p:sp>
          </p:grpSp>
        </p:grpSp>
        <p:sp>
          <p:nvSpPr>
            <p:cNvPr id="13" name="Teardrop 247">
              <a:extLst>
                <a:ext uri="{FF2B5EF4-FFF2-40B4-BE49-F238E27FC236}">
                  <a16:creationId xmlns:a16="http://schemas.microsoft.com/office/drawing/2014/main" id="{206CC4C2-F49A-4A83-9610-A1605243C2B3}"/>
                </a:ext>
              </a:extLst>
            </p:cNvPr>
            <p:cNvSpPr/>
            <p:nvPr/>
          </p:nvSpPr>
          <p:spPr bwMode="auto">
            <a:xfrm rot="8100000">
              <a:off x="7080268" y="1944578"/>
              <a:ext cx="929329" cy="929569"/>
            </a:xfrm>
            <a:prstGeom prst="teardrop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latin typeface="Calibri Light"/>
              </a:endParaRPr>
            </a:p>
          </p:txBody>
        </p:sp>
        <p:sp>
          <p:nvSpPr>
            <p:cNvPr id="14" name="Freeform 429">
              <a:extLst>
                <a:ext uri="{FF2B5EF4-FFF2-40B4-BE49-F238E27FC236}">
                  <a16:creationId xmlns:a16="http://schemas.microsoft.com/office/drawing/2014/main" id="{A734D316-60AA-418F-AA93-F7F074883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7678" y="2153688"/>
              <a:ext cx="504503" cy="501016"/>
            </a:xfrm>
            <a:custGeom>
              <a:avLst/>
              <a:gdLst>
                <a:gd name="T0" fmla="*/ 1162 w 1230"/>
                <a:gd name="T1" fmla="*/ 383 h 1221"/>
                <a:gd name="T2" fmla="*/ 1112 w 1230"/>
                <a:gd name="T3" fmla="*/ 433 h 1221"/>
                <a:gd name="T4" fmla="*/ 794 w 1230"/>
                <a:gd name="T5" fmla="*/ 116 h 1221"/>
                <a:gd name="T6" fmla="*/ 844 w 1230"/>
                <a:gd name="T7" fmla="*/ 57 h 1221"/>
                <a:gd name="T8" fmla="*/ 1061 w 1230"/>
                <a:gd name="T9" fmla="*/ 57 h 1221"/>
                <a:gd name="T10" fmla="*/ 1162 w 1230"/>
                <a:gd name="T11" fmla="*/ 166 h 1221"/>
                <a:gd name="T12" fmla="*/ 1162 w 1230"/>
                <a:gd name="T13" fmla="*/ 383 h 1221"/>
                <a:gd name="T14" fmla="*/ 418 w 1230"/>
                <a:gd name="T15" fmla="*/ 1019 h 1221"/>
                <a:gd name="T16" fmla="*/ 418 w 1230"/>
                <a:gd name="T17" fmla="*/ 1077 h 1221"/>
                <a:gd name="T18" fmla="*/ 468 w 1230"/>
                <a:gd name="T19" fmla="*/ 1077 h 1221"/>
                <a:gd name="T20" fmla="*/ 1061 w 1230"/>
                <a:gd name="T21" fmla="*/ 484 h 1221"/>
                <a:gd name="T22" fmla="*/ 1003 w 1230"/>
                <a:gd name="T23" fmla="*/ 433 h 1221"/>
                <a:gd name="T24" fmla="*/ 418 w 1230"/>
                <a:gd name="T25" fmla="*/ 1019 h 1221"/>
                <a:gd name="T26" fmla="*/ 150 w 1230"/>
                <a:gd name="T27" fmla="*/ 751 h 1221"/>
                <a:gd name="T28" fmla="*/ 150 w 1230"/>
                <a:gd name="T29" fmla="*/ 810 h 1221"/>
                <a:gd name="T30" fmla="*/ 209 w 1230"/>
                <a:gd name="T31" fmla="*/ 810 h 1221"/>
                <a:gd name="T32" fmla="*/ 794 w 1230"/>
                <a:gd name="T33" fmla="*/ 216 h 1221"/>
                <a:gd name="T34" fmla="*/ 735 w 1230"/>
                <a:gd name="T35" fmla="*/ 166 h 1221"/>
                <a:gd name="T36" fmla="*/ 150 w 1230"/>
                <a:gd name="T37" fmla="*/ 751 h 1221"/>
                <a:gd name="T38" fmla="*/ 844 w 1230"/>
                <a:gd name="T39" fmla="*/ 275 h 1221"/>
                <a:gd name="T40" fmla="*/ 259 w 1230"/>
                <a:gd name="T41" fmla="*/ 860 h 1221"/>
                <a:gd name="T42" fmla="*/ 259 w 1230"/>
                <a:gd name="T43" fmla="*/ 969 h 1221"/>
                <a:gd name="T44" fmla="*/ 367 w 1230"/>
                <a:gd name="T45" fmla="*/ 969 h 1221"/>
                <a:gd name="T46" fmla="*/ 953 w 1230"/>
                <a:gd name="T47" fmla="*/ 383 h 1221"/>
                <a:gd name="T48" fmla="*/ 844 w 1230"/>
                <a:gd name="T49" fmla="*/ 275 h 1221"/>
                <a:gd name="T50" fmla="*/ 367 w 1230"/>
                <a:gd name="T51" fmla="*/ 1127 h 1221"/>
                <a:gd name="T52" fmla="*/ 334 w 1230"/>
                <a:gd name="T53" fmla="*/ 1061 h 1221"/>
                <a:gd name="T54" fmla="*/ 309 w 1230"/>
                <a:gd name="T55" fmla="*/ 1061 h 1221"/>
                <a:gd name="T56" fmla="*/ 209 w 1230"/>
                <a:gd name="T57" fmla="*/ 1019 h 1221"/>
                <a:gd name="T58" fmla="*/ 158 w 1230"/>
                <a:gd name="T59" fmla="*/ 910 h 1221"/>
                <a:gd name="T60" fmla="*/ 167 w 1230"/>
                <a:gd name="T61" fmla="*/ 893 h 1221"/>
                <a:gd name="T62" fmla="*/ 100 w 1230"/>
                <a:gd name="T63" fmla="*/ 860 h 1221"/>
                <a:gd name="T64" fmla="*/ 92 w 1230"/>
                <a:gd name="T65" fmla="*/ 852 h 1221"/>
                <a:gd name="T66" fmla="*/ 0 w 1230"/>
                <a:gd name="T67" fmla="*/ 1220 h 1221"/>
                <a:gd name="T68" fmla="*/ 367 w 1230"/>
                <a:gd name="T69" fmla="*/ 1127 h 1221"/>
                <a:gd name="T70" fmla="*/ 367 w 1230"/>
                <a:gd name="T71" fmla="*/ 1127 h 1221"/>
                <a:gd name="T72" fmla="*/ 367 w 1230"/>
                <a:gd name="T73" fmla="*/ 112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latin typeface="Calibri Light"/>
                <a:ea typeface="SimSun" charset="0"/>
              </a:endParaRPr>
            </a:p>
          </p:txBody>
        </p:sp>
        <p:sp>
          <p:nvSpPr>
            <p:cNvPr id="15" name="Teardrop 265">
              <a:extLst>
                <a:ext uri="{FF2B5EF4-FFF2-40B4-BE49-F238E27FC236}">
                  <a16:creationId xmlns:a16="http://schemas.microsoft.com/office/drawing/2014/main" id="{582BC77E-1977-4D84-BBF0-F3C18DEAC5D2}"/>
                </a:ext>
              </a:extLst>
            </p:cNvPr>
            <p:cNvSpPr/>
            <p:nvPr/>
          </p:nvSpPr>
          <p:spPr bwMode="auto">
            <a:xfrm rot="8100000">
              <a:off x="7012418" y="3528246"/>
              <a:ext cx="929329" cy="929569"/>
            </a:xfrm>
            <a:prstGeom prst="teardrop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latin typeface="Calibri Light"/>
              </a:endParaRPr>
            </a:p>
          </p:txBody>
        </p:sp>
        <p:sp>
          <p:nvSpPr>
            <p:cNvPr id="16" name="Freeform 298">
              <a:extLst>
                <a:ext uri="{FF2B5EF4-FFF2-40B4-BE49-F238E27FC236}">
                  <a16:creationId xmlns:a16="http://schemas.microsoft.com/office/drawing/2014/main" id="{88FCB5CB-B1E0-48D4-9EE6-6A847D642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5910" y="3714934"/>
              <a:ext cx="577634" cy="577784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latin typeface="Calibri Light"/>
                <a:ea typeface="SimSun" charset="0"/>
              </a:endParaRPr>
            </a:p>
          </p:txBody>
        </p:sp>
        <p:sp>
          <p:nvSpPr>
            <p:cNvPr id="17" name="Teardrop 269">
              <a:extLst>
                <a:ext uri="{FF2B5EF4-FFF2-40B4-BE49-F238E27FC236}">
                  <a16:creationId xmlns:a16="http://schemas.microsoft.com/office/drawing/2014/main" id="{DA5E2BAB-B021-4891-8690-E19E33348B8E}"/>
                </a:ext>
              </a:extLst>
            </p:cNvPr>
            <p:cNvSpPr/>
            <p:nvPr/>
          </p:nvSpPr>
          <p:spPr bwMode="auto">
            <a:xfrm rot="8100000">
              <a:off x="7012417" y="5111277"/>
              <a:ext cx="929329" cy="929569"/>
            </a:xfrm>
            <a:prstGeom prst="teardrop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latin typeface="Calibri Light"/>
              </a:endParaRPr>
            </a:p>
          </p:txBody>
        </p:sp>
        <p:sp>
          <p:nvSpPr>
            <p:cNvPr id="18" name="Freeform 576">
              <a:extLst>
                <a:ext uri="{FF2B5EF4-FFF2-40B4-BE49-F238E27FC236}">
                  <a16:creationId xmlns:a16="http://schemas.microsoft.com/office/drawing/2014/main" id="{943E7548-8AC6-4929-AFA3-261F76906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6807" y="5323845"/>
              <a:ext cx="536308" cy="536446"/>
            </a:xfrm>
            <a:custGeom>
              <a:avLst/>
              <a:gdLst>
                <a:gd name="T0" fmla="*/ 1664 w 1690"/>
                <a:gd name="T1" fmla="*/ 1037 h 1690"/>
                <a:gd name="T2" fmla="*/ 1689 w 1690"/>
                <a:gd name="T3" fmla="*/ 1037 h 1690"/>
                <a:gd name="T4" fmla="*/ 1689 w 1690"/>
                <a:gd name="T5" fmla="*/ 669 h 1690"/>
                <a:gd name="T6" fmla="*/ 1446 w 1690"/>
                <a:gd name="T7" fmla="*/ 669 h 1690"/>
                <a:gd name="T8" fmla="*/ 1396 w 1690"/>
                <a:gd name="T9" fmla="*/ 543 h 1690"/>
                <a:gd name="T10" fmla="*/ 1547 w 1690"/>
                <a:gd name="T11" fmla="*/ 393 h 1690"/>
                <a:gd name="T12" fmla="*/ 1572 w 1690"/>
                <a:gd name="T13" fmla="*/ 376 h 1690"/>
                <a:gd name="T14" fmla="*/ 1547 w 1690"/>
                <a:gd name="T15" fmla="*/ 359 h 1690"/>
                <a:gd name="T16" fmla="*/ 1329 w 1690"/>
                <a:gd name="T17" fmla="*/ 134 h 1690"/>
                <a:gd name="T18" fmla="*/ 1312 w 1690"/>
                <a:gd name="T19" fmla="*/ 117 h 1690"/>
                <a:gd name="T20" fmla="*/ 1288 w 1690"/>
                <a:gd name="T21" fmla="*/ 134 h 1690"/>
                <a:gd name="T22" fmla="*/ 1137 w 1690"/>
                <a:gd name="T23" fmla="*/ 284 h 1690"/>
                <a:gd name="T24" fmla="*/ 1020 w 1690"/>
                <a:gd name="T25" fmla="*/ 234 h 1690"/>
                <a:gd name="T26" fmla="*/ 1020 w 1690"/>
                <a:gd name="T27" fmla="*/ 0 h 1690"/>
                <a:gd name="T28" fmla="*/ 660 w 1690"/>
                <a:gd name="T29" fmla="*/ 0 h 1690"/>
                <a:gd name="T30" fmla="*/ 660 w 1690"/>
                <a:gd name="T31" fmla="*/ 234 h 1690"/>
                <a:gd name="T32" fmla="*/ 552 w 1690"/>
                <a:gd name="T33" fmla="*/ 284 h 1690"/>
                <a:gd name="T34" fmla="*/ 401 w 1690"/>
                <a:gd name="T35" fmla="*/ 134 h 1690"/>
                <a:gd name="T36" fmla="*/ 385 w 1690"/>
                <a:gd name="T37" fmla="*/ 117 h 1690"/>
                <a:gd name="T38" fmla="*/ 125 w 1690"/>
                <a:gd name="T39" fmla="*/ 376 h 1690"/>
                <a:gd name="T40" fmla="*/ 142 w 1690"/>
                <a:gd name="T41" fmla="*/ 393 h 1690"/>
                <a:gd name="T42" fmla="*/ 284 w 1690"/>
                <a:gd name="T43" fmla="*/ 535 h 1690"/>
                <a:gd name="T44" fmla="*/ 234 w 1690"/>
                <a:gd name="T45" fmla="*/ 660 h 1690"/>
                <a:gd name="T46" fmla="*/ 0 w 1690"/>
                <a:gd name="T47" fmla="*/ 660 h 1690"/>
                <a:gd name="T48" fmla="*/ 0 w 1690"/>
                <a:gd name="T49" fmla="*/ 1028 h 1690"/>
                <a:gd name="T50" fmla="*/ 234 w 1690"/>
                <a:gd name="T51" fmla="*/ 1028 h 1690"/>
                <a:gd name="T52" fmla="*/ 284 w 1690"/>
                <a:gd name="T53" fmla="*/ 1154 h 1690"/>
                <a:gd name="T54" fmla="*/ 142 w 1690"/>
                <a:gd name="T55" fmla="*/ 1296 h 1690"/>
                <a:gd name="T56" fmla="*/ 125 w 1690"/>
                <a:gd name="T57" fmla="*/ 1312 h 1690"/>
                <a:gd name="T58" fmla="*/ 142 w 1690"/>
                <a:gd name="T59" fmla="*/ 1338 h 1690"/>
                <a:gd name="T60" fmla="*/ 359 w 1690"/>
                <a:gd name="T61" fmla="*/ 1555 h 1690"/>
                <a:gd name="T62" fmla="*/ 385 w 1690"/>
                <a:gd name="T63" fmla="*/ 1572 h 1690"/>
                <a:gd name="T64" fmla="*/ 401 w 1690"/>
                <a:gd name="T65" fmla="*/ 1555 h 1690"/>
                <a:gd name="T66" fmla="*/ 552 w 1690"/>
                <a:gd name="T67" fmla="*/ 1413 h 1690"/>
                <a:gd name="T68" fmla="*/ 669 w 1690"/>
                <a:gd name="T69" fmla="*/ 1455 h 1690"/>
                <a:gd name="T70" fmla="*/ 669 w 1690"/>
                <a:gd name="T71" fmla="*/ 1689 h 1690"/>
                <a:gd name="T72" fmla="*/ 1037 w 1690"/>
                <a:gd name="T73" fmla="*/ 1689 h 1690"/>
                <a:gd name="T74" fmla="*/ 1037 w 1690"/>
                <a:gd name="T75" fmla="*/ 1455 h 1690"/>
                <a:gd name="T76" fmla="*/ 1137 w 1690"/>
                <a:gd name="T77" fmla="*/ 1404 h 1690"/>
                <a:gd name="T78" fmla="*/ 1312 w 1690"/>
                <a:gd name="T79" fmla="*/ 1572 h 1690"/>
                <a:gd name="T80" fmla="*/ 1329 w 1690"/>
                <a:gd name="T81" fmla="*/ 1555 h 1690"/>
                <a:gd name="T82" fmla="*/ 1547 w 1690"/>
                <a:gd name="T83" fmla="*/ 1338 h 1690"/>
                <a:gd name="T84" fmla="*/ 1572 w 1690"/>
                <a:gd name="T85" fmla="*/ 1312 h 1690"/>
                <a:gd name="T86" fmla="*/ 1396 w 1690"/>
                <a:gd name="T87" fmla="*/ 1145 h 1690"/>
                <a:gd name="T88" fmla="*/ 1446 w 1690"/>
                <a:gd name="T89" fmla="*/ 1037 h 1690"/>
                <a:gd name="T90" fmla="*/ 1664 w 1690"/>
                <a:gd name="T91" fmla="*/ 1037 h 1690"/>
                <a:gd name="T92" fmla="*/ 1221 w 1690"/>
                <a:gd name="T93" fmla="*/ 844 h 1690"/>
                <a:gd name="T94" fmla="*/ 844 w 1690"/>
                <a:gd name="T95" fmla="*/ 1229 h 1690"/>
                <a:gd name="T96" fmla="*/ 460 w 1690"/>
                <a:gd name="T97" fmla="*/ 844 h 1690"/>
                <a:gd name="T98" fmla="*/ 844 w 1690"/>
                <a:gd name="T99" fmla="*/ 468 h 1690"/>
                <a:gd name="T100" fmla="*/ 1221 w 1690"/>
                <a:gd name="T101" fmla="*/ 844 h 1690"/>
                <a:gd name="T102" fmla="*/ 1221 w 1690"/>
                <a:gd name="T103" fmla="*/ 844 h 1690"/>
                <a:gd name="T104" fmla="*/ 1221 w 1690"/>
                <a:gd name="T105" fmla="*/ 844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latin typeface="Calibri Light"/>
                <a:ea typeface="SimSun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04CA4EF-54D6-4CC8-9469-22595214BECD}"/>
                </a:ext>
              </a:extLst>
            </p:cNvPr>
            <p:cNvGrpSpPr/>
            <p:nvPr/>
          </p:nvGrpSpPr>
          <p:grpSpPr>
            <a:xfrm>
              <a:off x="2423092" y="2039833"/>
              <a:ext cx="4374277" cy="925995"/>
              <a:chOff x="1617973" y="2072785"/>
              <a:chExt cx="4374277" cy="925995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899584C-3CF3-47D9-A7A0-09DA88425D79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6" name="Text Placeholder 32">
                <a:extLst>
                  <a:ext uri="{FF2B5EF4-FFF2-40B4-BE49-F238E27FC236}">
                    <a16:creationId xmlns:a16="http://schemas.microsoft.com/office/drawing/2014/main" id="{7B2876E7-6A3A-4FDE-99D0-3CA34F02EC7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29924FF-8BD4-4233-9FAB-9C42991277DB}"/>
                </a:ext>
              </a:extLst>
            </p:cNvPr>
            <p:cNvGrpSpPr/>
            <p:nvPr/>
          </p:nvGrpSpPr>
          <p:grpSpPr>
            <a:xfrm>
              <a:off x="2423092" y="3530032"/>
              <a:ext cx="4374277" cy="925995"/>
              <a:chOff x="1617973" y="2072785"/>
              <a:chExt cx="4374277" cy="925995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E991240-A7AB-4293-B11A-92EDF1177331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4" name="Text Placeholder 32">
                <a:extLst>
                  <a:ext uri="{FF2B5EF4-FFF2-40B4-BE49-F238E27FC236}">
                    <a16:creationId xmlns:a16="http://schemas.microsoft.com/office/drawing/2014/main" id="{2C89694D-3B30-47A5-B9A6-6AB817DF83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43F2EB7-7B08-4DB6-B130-BC24FBEE295D}"/>
                </a:ext>
              </a:extLst>
            </p:cNvPr>
            <p:cNvGrpSpPr/>
            <p:nvPr/>
          </p:nvGrpSpPr>
          <p:grpSpPr>
            <a:xfrm>
              <a:off x="2423092" y="5179212"/>
              <a:ext cx="4374277" cy="925995"/>
              <a:chOff x="1617973" y="2072785"/>
              <a:chExt cx="4374277" cy="925995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C4FE02A-8F57-4867-AE5B-72AB60B984D7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2" name="Text Placeholder 32">
                <a:extLst>
                  <a:ext uri="{FF2B5EF4-FFF2-40B4-BE49-F238E27FC236}">
                    <a16:creationId xmlns:a16="http://schemas.microsoft.com/office/drawing/2014/main" id="{D1056EF4-2B59-4EDA-A612-C17F0D48D0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713A2DA-AD4B-455A-9D25-454706B5011E}"/>
                </a:ext>
              </a:extLst>
            </p:cNvPr>
            <p:cNvGrpSpPr/>
            <p:nvPr/>
          </p:nvGrpSpPr>
          <p:grpSpPr>
            <a:xfrm>
              <a:off x="8129592" y="2039833"/>
              <a:ext cx="4374277" cy="925995"/>
              <a:chOff x="1617973" y="2072785"/>
              <a:chExt cx="4374277" cy="92599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8D9F905-1E5E-4A39-82E0-BD9E72B29E94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0" name="Text Placeholder 32">
                <a:extLst>
                  <a:ext uri="{FF2B5EF4-FFF2-40B4-BE49-F238E27FC236}">
                    <a16:creationId xmlns:a16="http://schemas.microsoft.com/office/drawing/2014/main" id="{C9954AED-8C8F-41A0-BC8A-EE4A2CB4A6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E403890-E3E0-4230-A765-327F80FDF510}"/>
                </a:ext>
              </a:extLst>
            </p:cNvPr>
            <p:cNvGrpSpPr/>
            <p:nvPr/>
          </p:nvGrpSpPr>
          <p:grpSpPr>
            <a:xfrm>
              <a:off x="8129592" y="3530032"/>
              <a:ext cx="4374277" cy="925995"/>
              <a:chOff x="1617973" y="2072785"/>
              <a:chExt cx="4374277" cy="925995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32E5DE8-1AB5-44D4-8867-C54BCC62E7AA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8" name="Text Placeholder 32">
                <a:extLst>
                  <a:ext uri="{FF2B5EF4-FFF2-40B4-BE49-F238E27FC236}">
                    <a16:creationId xmlns:a16="http://schemas.microsoft.com/office/drawing/2014/main" id="{5ABEBD26-16F5-4C18-BCF9-967F4039FE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B696908-31C9-41A0-829B-F52E657719F1}"/>
                </a:ext>
              </a:extLst>
            </p:cNvPr>
            <p:cNvGrpSpPr/>
            <p:nvPr/>
          </p:nvGrpSpPr>
          <p:grpSpPr>
            <a:xfrm>
              <a:off x="8129592" y="5179212"/>
              <a:ext cx="4374277" cy="925995"/>
              <a:chOff x="1617973" y="2072785"/>
              <a:chExt cx="4374277" cy="925995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45996A4-1E20-4A73-97BD-4B9C6538E20A}"/>
                  </a:ext>
                </a:extLst>
              </p:cNvPr>
              <p:cNvSpPr txBox="1"/>
              <p:nvPr/>
            </p:nvSpPr>
            <p:spPr>
              <a:xfrm>
                <a:off x="1617973" y="2072785"/>
                <a:ext cx="3695989" cy="328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6" name="Text Placeholder 32">
                <a:extLst>
                  <a:ext uri="{FF2B5EF4-FFF2-40B4-BE49-F238E27FC236}">
                    <a16:creationId xmlns:a16="http://schemas.microsoft.com/office/drawing/2014/main" id="{9A8F48F0-603B-4DB3-952F-5971879FA0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4190" y="2477349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F1E475FE-4369-4C88-918C-154D8A0A2FA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F6B76DF-62A0-4AEA-AB77-61DF75403A61}"/>
              </a:ext>
            </a:extLst>
          </p:cNvPr>
          <p:cNvGrpSpPr/>
          <p:nvPr/>
        </p:nvGrpSpPr>
        <p:grpSpPr>
          <a:xfrm>
            <a:off x="970860" y="411907"/>
            <a:ext cx="3511234" cy="673017"/>
            <a:chOff x="1131008" y="250988"/>
            <a:chExt cx="3511234" cy="67301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0F9C719-E709-44C9-929B-BBA7DED4515B}"/>
                </a:ext>
              </a:extLst>
            </p:cNvPr>
            <p:cNvSpPr txBox="1"/>
            <p:nvPr/>
          </p:nvSpPr>
          <p:spPr>
            <a:xfrm>
              <a:off x="1137042" y="250988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教育准备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7901088-7621-4A59-B86B-4737DACDDAB5}"/>
                </a:ext>
              </a:extLst>
            </p:cNvPr>
            <p:cNvSpPr/>
            <p:nvPr/>
          </p:nvSpPr>
          <p:spPr>
            <a:xfrm>
              <a:off x="1131008" y="670089"/>
              <a:ext cx="219483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AND SIGNIFICANCE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594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F856E8-437E-4B0B-8FF2-F6A1B47F9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6EE0F86-5149-4BEA-AD2F-1960E5B7F7B9}"/>
              </a:ext>
            </a:extLst>
          </p:cNvPr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7150D57-93D6-4EDB-9C46-32E0E5833632}"/>
              </a:ext>
            </a:extLst>
          </p:cNvPr>
          <p:cNvGrpSpPr/>
          <p:nvPr/>
        </p:nvGrpSpPr>
        <p:grpSpPr>
          <a:xfrm>
            <a:off x="2975754" y="2336171"/>
            <a:ext cx="6240493" cy="2485028"/>
            <a:chOff x="3129976" y="1971081"/>
            <a:chExt cx="6240493" cy="2485028"/>
          </a:xfrm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3C910222-5B83-441C-B993-74AF7B712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956" y="1971081"/>
              <a:ext cx="1306286" cy="1302848"/>
            </a:xfrm>
            <a:prstGeom prst="ellipse">
              <a:avLst/>
            </a:prstGeom>
            <a:solidFill>
              <a:srgbClr val="578778"/>
            </a:solidFill>
            <a:ln w="76200"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rgbClr val="7AABA6"/>
                </a:solidFill>
              </a:endParaRPr>
            </a:p>
          </p:txBody>
        </p:sp>
        <p:sp>
          <p:nvSpPr>
            <p:cNvPr id="14" name="文本框 3">
              <a:extLst>
                <a:ext uri="{FF2B5EF4-FFF2-40B4-BE49-F238E27FC236}">
                  <a16:creationId xmlns:a16="http://schemas.microsoft.com/office/drawing/2014/main" id="{1EF8FD98-A679-4C51-BC44-31456BEA0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561" y="2160840"/>
              <a:ext cx="126107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8A11F14-FD11-4848-9C67-1A95E8C859CD}"/>
                </a:ext>
              </a:extLst>
            </p:cNvPr>
            <p:cNvSpPr txBox="1"/>
            <p:nvPr/>
          </p:nvSpPr>
          <p:spPr>
            <a:xfrm>
              <a:off x="3129976" y="3323984"/>
              <a:ext cx="6240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教育课程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A804415-F600-4052-8219-6B4AD89E5CF7}"/>
                </a:ext>
              </a:extLst>
            </p:cNvPr>
            <p:cNvSpPr/>
            <p:nvPr/>
          </p:nvSpPr>
          <p:spPr>
            <a:xfrm>
              <a:off x="3906567" y="4086777"/>
              <a:ext cx="46873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RESULTS AND APPLICATIONS</a:t>
              </a:r>
              <a:endParaRPr lang="zh-CN" altLang="en-US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98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D11818-3E8E-4FC6-AA87-4AAD6E45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8D39D08A-AA5A-43BF-B92C-C8177807825C}"/>
              </a:ext>
            </a:extLst>
          </p:cNvPr>
          <p:cNvGrpSpPr/>
          <p:nvPr/>
        </p:nvGrpSpPr>
        <p:grpSpPr>
          <a:xfrm>
            <a:off x="0" y="535933"/>
            <a:ext cx="3797275" cy="574647"/>
            <a:chOff x="164495" y="406355"/>
            <a:chExt cx="3797275" cy="5746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5F6BB79-06FE-47FC-BAE7-320524AC8844}"/>
                </a:ext>
              </a:extLst>
            </p:cNvPr>
            <p:cNvSpPr txBox="1"/>
            <p:nvPr/>
          </p:nvSpPr>
          <p:spPr>
            <a:xfrm>
              <a:off x="164495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教育课程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2CE55A1-8D13-423E-AFD2-25B2FC8536DE}"/>
                </a:ext>
              </a:extLst>
            </p:cNvPr>
            <p:cNvSpPr/>
            <p:nvPr/>
          </p:nvSpPr>
          <p:spPr>
            <a:xfrm>
              <a:off x="1135355" y="727086"/>
              <a:ext cx="282641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RESULTS AND APPLICATIONS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13">
            <a:extLst>
              <a:ext uri="{FF2B5EF4-FFF2-40B4-BE49-F238E27FC236}">
                <a16:creationId xmlns:a16="http://schemas.microsoft.com/office/drawing/2014/main" id="{89CF22FA-B13C-4020-8E5D-313D73AC8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94" y="2173313"/>
            <a:ext cx="1945091" cy="1504722"/>
          </a:xfrm>
          <a:custGeom>
            <a:avLst/>
            <a:gdLst>
              <a:gd name="T0" fmla="*/ 2705 w 3618"/>
              <a:gd name="T1" fmla="*/ 489 h 2801"/>
              <a:gd name="T2" fmla="*/ 2705 w 3618"/>
              <a:gd name="T3" fmla="*/ 489 h 2801"/>
              <a:gd name="T4" fmla="*/ 2705 w 3618"/>
              <a:gd name="T5" fmla="*/ 489 h 2801"/>
              <a:gd name="T6" fmla="*/ 953 w 3618"/>
              <a:gd name="T7" fmla="*/ 451 h 2801"/>
              <a:gd name="T8" fmla="*/ 953 w 3618"/>
              <a:gd name="T9" fmla="*/ 451 h 2801"/>
              <a:gd name="T10" fmla="*/ 0 w 3618"/>
              <a:gd name="T11" fmla="*/ 1400 h 2801"/>
              <a:gd name="T12" fmla="*/ 911 w 3618"/>
              <a:gd name="T13" fmla="*/ 2311 h 2801"/>
              <a:gd name="T14" fmla="*/ 911 w 3618"/>
              <a:gd name="T15" fmla="*/ 2311 h 2801"/>
              <a:gd name="T16" fmla="*/ 2663 w 3618"/>
              <a:gd name="T17" fmla="*/ 2349 h 2801"/>
              <a:gd name="T18" fmla="*/ 2667 w 3618"/>
              <a:gd name="T19" fmla="*/ 2349 h 2801"/>
              <a:gd name="T20" fmla="*/ 3617 w 3618"/>
              <a:gd name="T21" fmla="*/ 1400 h 2801"/>
              <a:gd name="T22" fmla="*/ 2705 w 3618"/>
              <a:gd name="T23" fmla="*/ 489 h 2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8" h="2801">
                <a:moveTo>
                  <a:pt x="2705" y="489"/>
                </a:moveTo>
                <a:lnTo>
                  <a:pt x="2705" y="489"/>
                </a:lnTo>
                <a:lnTo>
                  <a:pt x="2705" y="489"/>
                </a:lnTo>
                <a:cubicBezTo>
                  <a:pt x="2222" y="15"/>
                  <a:pt x="1451" y="0"/>
                  <a:pt x="953" y="451"/>
                </a:cubicBezTo>
                <a:lnTo>
                  <a:pt x="953" y="451"/>
                </a:lnTo>
                <a:cubicBezTo>
                  <a:pt x="0" y="1400"/>
                  <a:pt x="0" y="1400"/>
                  <a:pt x="0" y="1400"/>
                </a:cubicBezTo>
                <a:cubicBezTo>
                  <a:pt x="911" y="2311"/>
                  <a:pt x="911" y="2311"/>
                  <a:pt x="911" y="2311"/>
                </a:cubicBezTo>
                <a:lnTo>
                  <a:pt x="911" y="2311"/>
                </a:lnTo>
                <a:cubicBezTo>
                  <a:pt x="1395" y="2786"/>
                  <a:pt x="2165" y="2800"/>
                  <a:pt x="2663" y="2349"/>
                </a:cubicBezTo>
                <a:cubicBezTo>
                  <a:pt x="2667" y="2349"/>
                  <a:pt x="2667" y="2349"/>
                  <a:pt x="2667" y="2349"/>
                </a:cubicBezTo>
                <a:cubicBezTo>
                  <a:pt x="3617" y="1400"/>
                  <a:pt x="3617" y="1400"/>
                  <a:pt x="3617" y="1400"/>
                </a:cubicBezTo>
                <a:lnTo>
                  <a:pt x="2705" y="489"/>
                </a:lnTo>
              </a:path>
            </a:pathLst>
          </a:custGeom>
          <a:solidFill>
            <a:srgbClr val="57877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16" name="Group 32">
            <a:extLst>
              <a:ext uri="{FF2B5EF4-FFF2-40B4-BE49-F238E27FC236}">
                <a16:creationId xmlns:a16="http://schemas.microsoft.com/office/drawing/2014/main" id="{FF993164-AE9F-4E69-9781-985C91E2EF47}"/>
              </a:ext>
            </a:extLst>
          </p:cNvPr>
          <p:cNvGrpSpPr>
            <a:grpSpLocks noChangeAspect="1"/>
          </p:cNvGrpSpPr>
          <p:nvPr/>
        </p:nvGrpSpPr>
        <p:grpSpPr>
          <a:xfrm>
            <a:off x="4455484" y="2685941"/>
            <a:ext cx="561322" cy="394140"/>
            <a:chOff x="19242831" y="2501835"/>
            <a:chExt cx="705069" cy="495078"/>
          </a:xfrm>
          <a:solidFill>
            <a:schemeClr val="bg1"/>
          </a:solidFill>
        </p:grpSpPr>
        <p:sp>
          <p:nvSpPr>
            <p:cNvPr id="39" name="Freeform 433">
              <a:extLst>
                <a:ext uri="{FF2B5EF4-FFF2-40B4-BE49-F238E27FC236}">
                  <a16:creationId xmlns:a16="http://schemas.microsoft.com/office/drawing/2014/main" id="{66B7788D-FAEF-4D6B-93F1-5D9CC51CC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43612" y="2749373"/>
              <a:ext cx="504288" cy="247540"/>
            </a:xfrm>
            <a:custGeom>
              <a:avLst/>
              <a:gdLst>
                <a:gd name="T0" fmla="*/ 462 w 477"/>
                <a:gd name="T1" fmla="*/ 68 h 233"/>
                <a:gd name="T2" fmla="*/ 462 w 477"/>
                <a:gd name="T3" fmla="*/ 68 h 233"/>
                <a:gd name="T4" fmla="*/ 436 w 477"/>
                <a:gd name="T5" fmla="*/ 54 h 233"/>
                <a:gd name="T6" fmla="*/ 408 w 477"/>
                <a:gd name="T7" fmla="*/ 54 h 233"/>
                <a:gd name="T8" fmla="*/ 231 w 477"/>
                <a:gd name="T9" fmla="*/ 164 h 233"/>
                <a:gd name="T10" fmla="*/ 150 w 477"/>
                <a:gd name="T11" fmla="*/ 122 h 233"/>
                <a:gd name="T12" fmla="*/ 150 w 477"/>
                <a:gd name="T13" fmla="*/ 122 h 233"/>
                <a:gd name="T14" fmla="*/ 150 w 477"/>
                <a:gd name="T15" fmla="*/ 108 h 233"/>
                <a:gd name="T16" fmla="*/ 164 w 477"/>
                <a:gd name="T17" fmla="*/ 96 h 233"/>
                <a:gd name="T18" fmla="*/ 164 w 477"/>
                <a:gd name="T19" fmla="*/ 96 h 233"/>
                <a:gd name="T20" fmla="*/ 218 w 477"/>
                <a:gd name="T21" fmla="*/ 122 h 233"/>
                <a:gd name="T22" fmla="*/ 231 w 477"/>
                <a:gd name="T23" fmla="*/ 122 h 233"/>
                <a:gd name="T24" fmla="*/ 273 w 477"/>
                <a:gd name="T25" fmla="*/ 96 h 233"/>
                <a:gd name="T26" fmla="*/ 273 w 477"/>
                <a:gd name="T27" fmla="*/ 68 h 233"/>
                <a:gd name="T28" fmla="*/ 245 w 477"/>
                <a:gd name="T29" fmla="*/ 54 h 233"/>
                <a:gd name="T30" fmla="*/ 96 w 477"/>
                <a:gd name="T31" fmla="*/ 0 h 233"/>
                <a:gd name="T32" fmla="*/ 82 w 477"/>
                <a:gd name="T33" fmla="*/ 0 h 233"/>
                <a:gd name="T34" fmla="*/ 0 w 477"/>
                <a:gd name="T35" fmla="*/ 27 h 233"/>
                <a:gd name="T36" fmla="*/ 0 w 477"/>
                <a:gd name="T37" fmla="*/ 27 h 233"/>
                <a:gd name="T38" fmla="*/ 0 w 477"/>
                <a:gd name="T39" fmla="*/ 177 h 233"/>
                <a:gd name="T40" fmla="*/ 0 w 477"/>
                <a:gd name="T41" fmla="*/ 177 h 233"/>
                <a:gd name="T42" fmla="*/ 54 w 477"/>
                <a:gd name="T43" fmla="*/ 177 h 233"/>
                <a:gd name="T44" fmla="*/ 110 w 477"/>
                <a:gd name="T45" fmla="*/ 191 h 233"/>
                <a:gd name="T46" fmla="*/ 231 w 477"/>
                <a:gd name="T47" fmla="*/ 232 h 233"/>
                <a:gd name="T48" fmla="*/ 245 w 477"/>
                <a:gd name="T49" fmla="*/ 232 h 233"/>
                <a:gd name="T50" fmla="*/ 259 w 477"/>
                <a:gd name="T51" fmla="*/ 232 h 233"/>
                <a:gd name="T52" fmla="*/ 450 w 477"/>
                <a:gd name="T53" fmla="*/ 122 h 233"/>
                <a:gd name="T54" fmla="*/ 462 w 477"/>
                <a:gd name="T55" fmla="*/ 6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7" h="233">
                  <a:moveTo>
                    <a:pt x="462" y="68"/>
                  </a:moveTo>
                  <a:lnTo>
                    <a:pt x="462" y="68"/>
                  </a:lnTo>
                  <a:cubicBezTo>
                    <a:pt x="450" y="54"/>
                    <a:pt x="436" y="54"/>
                    <a:pt x="436" y="54"/>
                  </a:cubicBezTo>
                  <a:cubicBezTo>
                    <a:pt x="422" y="54"/>
                    <a:pt x="422" y="54"/>
                    <a:pt x="408" y="54"/>
                  </a:cubicBezTo>
                  <a:cubicBezTo>
                    <a:pt x="231" y="164"/>
                    <a:pt x="231" y="164"/>
                    <a:pt x="231" y="164"/>
                  </a:cubicBezTo>
                  <a:cubicBezTo>
                    <a:pt x="150" y="122"/>
                    <a:pt x="150" y="122"/>
                    <a:pt x="150" y="122"/>
                  </a:cubicBezTo>
                  <a:lnTo>
                    <a:pt x="150" y="122"/>
                  </a:lnTo>
                  <a:cubicBezTo>
                    <a:pt x="150" y="122"/>
                    <a:pt x="150" y="122"/>
                    <a:pt x="150" y="108"/>
                  </a:cubicBezTo>
                  <a:cubicBezTo>
                    <a:pt x="164" y="108"/>
                    <a:pt x="164" y="96"/>
                    <a:pt x="164" y="96"/>
                  </a:cubicBezTo>
                  <a:lnTo>
                    <a:pt x="164" y="96"/>
                  </a:lnTo>
                  <a:cubicBezTo>
                    <a:pt x="218" y="122"/>
                    <a:pt x="218" y="122"/>
                    <a:pt x="218" y="122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45" y="122"/>
                    <a:pt x="259" y="108"/>
                    <a:pt x="273" y="96"/>
                  </a:cubicBezTo>
                  <a:cubicBezTo>
                    <a:pt x="273" y="96"/>
                    <a:pt x="273" y="82"/>
                    <a:pt x="273" y="68"/>
                  </a:cubicBezTo>
                  <a:cubicBezTo>
                    <a:pt x="273" y="68"/>
                    <a:pt x="259" y="54"/>
                    <a:pt x="245" y="5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82" y="0"/>
                  </a:cubicBezTo>
                  <a:cubicBezTo>
                    <a:pt x="41" y="0"/>
                    <a:pt x="0" y="27"/>
                    <a:pt x="0" y="27"/>
                  </a:cubicBezTo>
                  <a:lnTo>
                    <a:pt x="0" y="27"/>
                  </a:lnTo>
                  <a:cubicBezTo>
                    <a:pt x="0" y="177"/>
                    <a:pt x="0" y="177"/>
                    <a:pt x="0" y="177"/>
                  </a:cubicBezTo>
                  <a:lnTo>
                    <a:pt x="0" y="177"/>
                  </a:lnTo>
                  <a:cubicBezTo>
                    <a:pt x="0" y="177"/>
                    <a:pt x="41" y="177"/>
                    <a:pt x="54" y="177"/>
                  </a:cubicBezTo>
                  <a:cubicBezTo>
                    <a:pt x="82" y="177"/>
                    <a:pt x="110" y="191"/>
                    <a:pt x="110" y="191"/>
                  </a:cubicBezTo>
                  <a:cubicBezTo>
                    <a:pt x="231" y="232"/>
                    <a:pt x="231" y="232"/>
                    <a:pt x="231" y="232"/>
                  </a:cubicBezTo>
                  <a:cubicBezTo>
                    <a:pt x="231" y="232"/>
                    <a:pt x="231" y="232"/>
                    <a:pt x="245" y="232"/>
                  </a:cubicBezTo>
                  <a:cubicBezTo>
                    <a:pt x="245" y="232"/>
                    <a:pt x="245" y="232"/>
                    <a:pt x="259" y="232"/>
                  </a:cubicBezTo>
                  <a:cubicBezTo>
                    <a:pt x="450" y="122"/>
                    <a:pt x="450" y="122"/>
                    <a:pt x="450" y="122"/>
                  </a:cubicBezTo>
                  <a:cubicBezTo>
                    <a:pt x="462" y="108"/>
                    <a:pt x="476" y="82"/>
                    <a:pt x="462" y="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0" name="Freeform 434">
              <a:extLst>
                <a:ext uri="{FF2B5EF4-FFF2-40B4-BE49-F238E27FC236}">
                  <a16:creationId xmlns:a16="http://schemas.microsoft.com/office/drawing/2014/main" id="{6E20C2D6-B64A-4BDA-A3F9-C61E6CF94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2831" y="2763387"/>
              <a:ext cx="172767" cy="214844"/>
            </a:xfrm>
            <a:custGeom>
              <a:avLst/>
              <a:gdLst>
                <a:gd name="T0" fmla="*/ 0 w 165"/>
                <a:gd name="T1" fmla="*/ 204 h 205"/>
                <a:gd name="T2" fmla="*/ 0 w 165"/>
                <a:gd name="T3" fmla="*/ 204 h 205"/>
                <a:gd name="T4" fmla="*/ 164 w 165"/>
                <a:gd name="T5" fmla="*/ 204 h 205"/>
                <a:gd name="T6" fmla="*/ 164 w 165"/>
                <a:gd name="T7" fmla="*/ 0 h 205"/>
                <a:gd name="T8" fmla="*/ 0 w 165"/>
                <a:gd name="T9" fmla="*/ 0 h 205"/>
                <a:gd name="T10" fmla="*/ 0 w 165"/>
                <a:gd name="T11" fmla="*/ 204 h 205"/>
                <a:gd name="T12" fmla="*/ 110 w 165"/>
                <a:gd name="T13" fmla="*/ 40 h 205"/>
                <a:gd name="T14" fmla="*/ 110 w 165"/>
                <a:gd name="T15" fmla="*/ 40 h 205"/>
                <a:gd name="T16" fmla="*/ 137 w 165"/>
                <a:gd name="T17" fmla="*/ 68 h 205"/>
                <a:gd name="T18" fmla="*/ 110 w 165"/>
                <a:gd name="T19" fmla="*/ 82 h 205"/>
                <a:gd name="T20" fmla="*/ 82 w 165"/>
                <a:gd name="T21" fmla="*/ 68 h 205"/>
                <a:gd name="T22" fmla="*/ 110 w 165"/>
                <a:gd name="T23" fmla="*/ 4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05">
                  <a:moveTo>
                    <a:pt x="0" y="204"/>
                  </a:moveTo>
                  <a:lnTo>
                    <a:pt x="0" y="204"/>
                  </a:lnTo>
                  <a:cubicBezTo>
                    <a:pt x="164" y="204"/>
                    <a:pt x="164" y="204"/>
                    <a:pt x="164" y="204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4"/>
                  </a:lnTo>
                  <a:close/>
                  <a:moveTo>
                    <a:pt x="110" y="40"/>
                  </a:moveTo>
                  <a:lnTo>
                    <a:pt x="110" y="40"/>
                  </a:lnTo>
                  <a:cubicBezTo>
                    <a:pt x="122" y="40"/>
                    <a:pt x="137" y="54"/>
                    <a:pt x="137" y="68"/>
                  </a:cubicBezTo>
                  <a:cubicBezTo>
                    <a:pt x="137" y="82"/>
                    <a:pt x="122" y="82"/>
                    <a:pt x="110" y="82"/>
                  </a:cubicBezTo>
                  <a:cubicBezTo>
                    <a:pt x="96" y="82"/>
                    <a:pt x="82" y="82"/>
                    <a:pt x="82" y="68"/>
                  </a:cubicBezTo>
                  <a:cubicBezTo>
                    <a:pt x="82" y="54"/>
                    <a:pt x="96" y="40"/>
                    <a:pt x="110" y="4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41" name="Freeform 435">
              <a:extLst>
                <a:ext uri="{FF2B5EF4-FFF2-40B4-BE49-F238E27FC236}">
                  <a16:creationId xmlns:a16="http://schemas.microsoft.com/office/drawing/2014/main" id="{D5D698F6-95E6-4BBA-899E-0B2603D03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90308" y="2501835"/>
              <a:ext cx="378213" cy="350289"/>
            </a:xfrm>
            <a:custGeom>
              <a:avLst/>
              <a:gdLst>
                <a:gd name="T0" fmla="*/ 41 w 355"/>
                <a:gd name="T1" fmla="*/ 205 h 329"/>
                <a:gd name="T2" fmla="*/ 41 w 355"/>
                <a:gd name="T3" fmla="*/ 205 h 329"/>
                <a:gd name="T4" fmla="*/ 55 w 355"/>
                <a:gd name="T5" fmla="*/ 205 h 329"/>
                <a:gd name="T6" fmla="*/ 69 w 355"/>
                <a:gd name="T7" fmla="*/ 205 h 329"/>
                <a:gd name="T8" fmla="*/ 177 w 355"/>
                <a:gd name="T9" fmla="*/ 246 h 329"/>
                <a:gd name="T10" fmla="*/ 177 w 355"/>
                <a:gd name="T11" fmla="*/ 232 h 329"/>
                <a:gd name="T12" fmla="*/ 136 w 355"/>
                <a:gd name="T13" fmla="*/ 219 h 329"/>
                <a:gd name="T14" fmla="*/ 136 w 355"/>
                <a:gd name="T15" fmla="*/ 205 h 329"/>
                <a:gd name="T16" fmla="*/ 177 w 355"/>
                <a:gd name="T17" fmla="*/ 219 h 329"/>
                <a:gd name="T18" fmla="*/ 204 w 355"/>
                <a:gd name="T19" fmla="*/ 191 h 329"/>
                <a:gd name="T20" fmla="*/ 177 w 355"/>
                <a:gd name="T21" fmla="*/ 163 h 329"/>
                <a:gd name="T22" fmla="*/ 136 w 355"/>
                <a:gd name="T23" fmla="*/ 123 h 329"/>
                <a:gd name="T24" fmla="*/ 177 w 355"/>
                <a:gd name="T25" fmla="*/ 83 h 329"/>
                <a:gd name="T26" fmla="*/ 177 w 355"/>
                <a:gd name="T27" fmla="*/ 55 h 329"/>
                <a:gd name="T28" fmla="*/ 190 w 355"/>
                <a:gd name="T29" fmla="*/ 55 h 329"/>
                <a:gd name="T30" fmla="*/ 190 w 355"/>
                <a:gd name="T31" fmla="*/ 69 h 329"/>
                <a:gd name="T32" fmla="*/ 218 w 355"/>
                <a:gd name="T33" fmla="*/ 83 h 329"/>
                <a:gd name="T34" fmla="*/ 218 w 355"/>
                <a:gd name="T35" fmla="*/ 96 h 329"/>
                <a:gd name="T36" fmla="*/ 190 w 355"/>
                <a:gd name="T37" fmla="*/ 96 h 329"/>
                <a:gd name="T38" fmla="*/ 163 w 355"/>
                <a:gd name="T39" fmla="*/ 109 h 329"/>
                <a:gd name="T40" fmla="*/ 190 w 355"/>
                <a:gd name="T41" fmla="*/ 137 h 329"/>
                <a:gd name="T42" fmla="*/ 232 w 355"/>
                <a:gd name="T43" fmla="*/ 191 h 329"/>
                <a:gd name="T44" fmla="*/ 190 w 355"/>
                <a:gd name="T45" fmla="*/ 232 h 329"/>
                <a:gd name="T46" fmla="*/ 190 w 355"/>
                <a:gd name="T47" fmla="*/ 246 h 329"/>
                <a:gd name="T48" fmla="*/ 218 w 355"/>
                <a:gd name="T49" fmla="*/ 259 h 329"/>
                <a:gd name="T50" fmla="*/ 258 w 355"/>
                <a:gd name="T51" fmla="*/ 300 h 329"/>
                <a:gd name="T52" fmla="*/ 258 w 355"/>
                <a:gd name="T53" fmla="*/ 328 h 329"/>
                <a:gd name="T54" fmla="*/ 286 w 355"/>
                <a:gd name="T55" fmla="*/ 300 h 329"/>
                <a:gd name="T56" fmla="*/ 354 w 355"/>
                <a:gd name="T57" fmla="*/ 177 h 329"/>
                <a:gd name="T58" fmla="*/ 177 w 355"/>
                <a:gd name="T59" fmla="*/ 0 h 329"/>
                <a:gd name="T60" fmla="*/ 0 w 355"/>
                <a:gd name="T61" fmla="*/ 177 h 329"/>
                <a:gd name="T62" fmla="*/ 0 w 355"/>
                <a:gd name="T63" fmla="*/ 205 h 329"/>
                <a:gd name="T64" fmla="*/ 41 w 355"/>
                <a:gd name="T65" fmla="*/ 20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" h="329">
                  <a:moveTo>
                    <a:pt x="41" y="205"/>
                  </a:moveTo>
                  <a:lnTo>
                    <a:pt x="41" y="205"/>
                  </a:lnTo>
                  <a:cubicBezTo>
                    <a:pt x="41" y="205"/>
                    <a:pt x="41" y="205"/>
                    <a:pt x="55" y="205"/>
                  </a:cubicBezTo>
                  <a:lnTo>
                    <a:pt x="69" y="205"/>
                  </a:lnTo>
                  <a:cubicBezTo>
                    <a:pt x="177" y="246"/>
                    <a:pt x="177" y="246"/>
                    <a:pt x="177" y="246"/>
                  </a:cubicBezTo>
                  <a:cubicBezTo>
                    <a:pt x="177" y="232"/>
                    <a:pt x="177" y="232"/>
                    <a:pt x="177" y="232"/>
                  </a:cubicBezTo>
                  <a:cubicBezTo>
                    <a:pt x="163" y="232"/>
                    <a:pt x="136" y="232"/>
                    <a:pt x="136" y="219"/>
                  </a:cubicBezTo>
                  <a:cubicBezTo>
                    <a:pt x="136" y="205"/>
                    <a:pt x="136" y="205"/>
                    <a:pt x="136" y="205"/>
                  </a:cubicBezTo>
                  <a:cubicBezTo>
                    <a:pt x="149" y="219"/>
                    <a:pt x="163" y="219"/>
                    <a:pt x="177" y="219"/>
                  </a:cubicBezTo>
                  <a:cubicBezTo>
                    <a:pt x="190" y="219"/>
                    <a:pt x="204" y="205"/>
                    <a:pt x="204" y="191"/>
                  </a:cubicBezTo>
                  <a:cubicBezTo>
                    <a:pt x="204" y="177"/>
                    <a:pt x="190" y="163"/>
                    <a:pt x="177" y="163"/>
                  </a:cubicBezTo>
                  <a:cubicBezTo>
                    <a:pt x="149" y="151"/>
                    <a:pt x="136" y="137"/>
                    <a:pt x="136" y="123"/>
                  </a:cubicBezTo>
                  <a:cubicBezTo>
                    <a:pt x="136" y="96"/>
                    <a:pt x="149" y="83"/>
                    <a:pt x="177" y="83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204" y="83"/>
                    <a:pt x="218" y="83"/>
                    <a:pt x="218" y="83"/>
                  </a:cubicBezTo>
                  <a:cubicBezTo>
                    <a:pt x="218" y="96"/>
                    <a:pt x="218" y="96"/>
                    <a:pt x="218" y="96"/>
                  </a:cubicBezTo>
                  <a:cubicBezTo>
                    <a:pt x="218" y="96"/>
                    <a:pt x="204" y="96"/>
                    <a:pt x="190" y="96"/>
                  </a:cubicBezTo>
                  <a:cubicBezTo>
                    <a:pt x="163" y="96"/>
                    <a:pt x="163" y="109"/>
                    <a:pt x="163" y="109"/>
                  </a:cubicBezTo>
                  <a:cubicBezTo>
                    <a:pt x="163" y="123"/>
                    <a:pt x="163" y="137"/>
                    <a:pt x="190" y="137"/>
                  </a:cubicBezTo>
                  <a:cubicBezTo>
                    <a:pt x="218" y="151"/>
                    <a:pt x="232" y="163"/>
                    <a:pt x="232" y="191"/>
                  </a:cubicBezTo>
                  <a:cubicBezTo>
                    <a:pt x="232" y="205"/>
                    <a:pt x="218" y="232"/>
                    <a:pt x="190" y="232"/>
                  </a:cubicBezTo>
                  <a:cubicBezTo>
                    <a:pt x="190" y="246"/>
                    <a:pt x="190" y="246"/>
                    <a:pt x="190" y="246"/>
                  </a:cubicBezTo>
                  <a:cubicBezTo>
                    <a:pt x="218" y="259"/>
                    <a:pt x="218" y="259"/>
                    <a:pt x="218" y="259"/>
                  </a:cubicBezTo>
                  <a:cubicBezTo>
                    <a:pt x="232" y="273"/>
                    <a:pt x="244" y="273"/>
                    <a:pt x="258" y="300"/>
                  </a:cubicBezTo>
                  <a:cubicBezTo>
                    <a:pt x="258" y="300"/>
                    <a:pt x="258" y="314"/>
                    <a:pt x="258" y="328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26" y="273"/>
                    <a:pt x="354" y="232"/>
                    <a:pt x="354" y="177"/>
                  </a:cubicBezTo>
                  <a:cubicBezTo>
                    <a:pt x="354" y="83"/>
                    <a:pt x="272" y="0"/>
                    <a:pt x="177" y="0"/>
                  </a:cubicBezTo>
                  <a:cubicBezTo>
                    <a:pt x="81" y="0"/>
                    <a:pt x="0" y="83"/>
                    <a:pt x="0" y="177"/>
                  </a:cubicBezTo>
                  <a:cubicBezTo>
                    <a:pt x="0" y="191"/>
                    <a:pt x="0" y="205"/>
                    <a:pt x="0" y="205"/>
                  </a:cubicBezTo>
                  <a:cubicBezTo>
                    <a:pt x="13" y="205"/>
                    <a:pt x="27" y="205"/>
                    <a:pt x="41" y="2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17" name="Freeform 14">
            <a:extLst>
              <a:ext uri="{FF2B5EF4-FFF2-40B4-BE49-F238E27FC236}">
                <a16:creationId xmlns:a16="http://schemas.microsoft.com/office/drawing/2014/main" id="{004D6474-6933-48DC-9FFF-A34CFABA9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558" y="2173313"/>
            <a:ext cx="1942716" cy="1504722"/>
          </a:xfrm>
          <a:custGeom>
            <a:avLst/>
            <a:gdLst>
              <a:gd name="T0" fmla="*/ 2706 w 3613"/>
              <a:gd name="T1" fmla="*/ 489 h 2801"/>
              <a:gd name="T2" fmla="*/ 2706 w 3613"/>
              <a:gd name="T3" fmla="*/ 489 h 2801"/>
              <a:gd name="T4" fmla="*/ 2706 w 3613"/>
              <a:gd name="T5" fmla="*/ 489 h 2801"/>
              <a:gd name="T6" fmla="*/ 949 w 3613"/>
              <a:gd name="T7" fmla="*/ 451 h 2801"/>
              <a:gd name="T8" fmla="*/ 949 w 3613"/>
              <a:gd name="T9" fmla="*/ 451 h 2801"/>
              <a:gd name="T10" fmla="*/ 0 w 3613"/>
              <a:gd name="T11" fmla="*/ 1400 h 2801"/>
              <a:gd name="T12" fmla="*/ 907 w 3613"/>
              <a:gd name="T13" fmla="*/ 2311 h 2801"/>
              <a:gd name="T14" fmla="*/ 907 w 3613"/>
              <a:gd name="T15" fmla="*/ 2311 h 2801"/>
              <a:gd name="T16" fmla="*/ 2663 w 3613"/>
              <a:gd name="T17" fmla="*/ 2349 h 2801"/>
              <a:gd name="T18" fmla="*/ 2663 w 3613"/>
              <a:gd name="T19" fmla="*/ 2349 h 2801"/>
              <a:gd name="T20" fmla="*/ 3612 w 3613"/>
              <a:gd name="T21" fmla="*/ 1400 h 2801"/>
              <a:gd name="T22" fmla="*/ 2706 w 3613"/>
              <a:gd name="T23" fmla="*/ 489 h 2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3" h="2801">
                <a:moveTo>
                  <a:pt x="2706" y="489"/>
                </a:moveTo>
                <a:lnTo>
                  <a:pt x="2706" y="489"/>
                </a:lnTo>
                <a:lnTo>
                  <a:pt x="2706" y="489"/>
                </a:lnTo>
                <a:cubicBezTo>
                  <a:pt x="2222" y="15"/>
                  <a:pt x="1451" y="0"/>
                  <a:pt x="949" y="451"/>
                </a:cubicBezTo>
                <a:lnTo>
                  <a:pt x="949" y="451"/>
                </a:lnTo>
                <a:cubicBezTo>
                  <a:pt x="0" y="1400"/>
                  <a:pt x="0" y="1400"/>
                  <a:pt x="0" y="1400"/>
                </a:cubicBezTo>
                <a:cubicBezTo>
                  <a:pt x="907" y="2311"/>
                  <a:pt x="907" y="2311"/>
                  <a:pt x="907" y="2311"/>
                </a:cubicBezTo>
                <a:lnTo>
                  <a:pt x="907" y="2311"/>
                </a:lnTo>
                <a:cubicBezTo>
                  <a:pt x="1390" y="2786"/>
                  <a:pt x="2161" y="2800"/>
                  <a:pt x="2663" y="2349"/>
                </a:cubicBezTo>
                <a:lnTo>
                  <a:pt x="2663" y="2349"/>
                </a:lnTo>
                <a:cubicBezTo>
                  <a:pt x="3612" y="1400"/>
                  <a:pt x="3612" y="1400"/>
                  <a:pt x="3612" y="1400"/>
                </a:cubicBezTo>
                <a:lnTo>
                  <a:pt x="2706" y="489"/>
                </a:lnTo>
              </a:path>
            </a:pathLst>
          </a:custGeom>
          <a:solidFill>
            <a:srgbClr val="57877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18" name="Group 36">
            <a:extLst>
              <a:ext uri="{FF2B5EF4-FFF2-40B4-BE49-F238E27FC236}">
                <a16:creationId xmlns:a16="http://schemas.microsoft.com/office/drawing/2014/main" id="{67C0CF98-EAEC-46C9-8DB7-C3E0146AC41C}"/>
              </a:ext>
            </a:extLst>
          </p:cNvPr>
          <p:cNvGrpSpPr/>
          <p:nvPr/>
        </p:nvGrpSpPr>
        <p:grpSpPr>
          <a:xfrm>
            <a:off x="7313241" y="2722272"/>
            <a:ext cx="364832" cy="364926"/>
            <a:chOff x="14867881" y="10665936"/>
            <a:chExt cx="695733" cy="695912"/>
          </a:xfrm>
          <a:solidFill>
            <a:schemeClr val="bg1"/>
          </a:solidFill>
        </p:grpSpPr>
        <p:sp>
          <p:nvSpPr>
            <p:cNvPr id="34" name="Freeform 781">
              <a:extLst>
                <a:ext uri="{FF2B5EF4-FFF2-40B4-BE49-F238E27FC236}">
                  <a16:creationId xmlns:a16="http://schemas.microsoft.com/office/drawing/2014/main" id="{20BB0B8E-BC3C-47AD-9D96-4033351FD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98624" y="10810723"/>
              <a:ext cx="420239" cy="406336"/>
            </a:xfrm>
            <a:custGeom>
              <a:avLst/>
              <a:gdLst>
                <a:gd name="T0" fmla="*/ 394 w 395"/>
                <a:gd name="T1" fmla="*/ 191 h 382"/>
                <a:gd name="T2" fmla="*/ 394 w 395"/>
                <a:gd name="T3" fmla="*/ 191 h 382"/>
                <a:gd name="T4" fmla="*/ 340 w 395"/>
                <a:gd name="T5" fmla="*/ 54 h 382"/>
                <a:gd name="T6" fmla="*/ 203 w 395"/>
                <a:gd name="T7" fmla="*/ 0 h 382"/>
                <a:gd name="T8" fmla="*/ 81 w 395"/>
                <a:gd name="T9" fmla="*/ 54 h 382"/>
                <a:gd name="T10" fmla="*/ 81 w 395"/>
                <a:gd name="T11" fmla="*/ 327 h 382"/>
                <a:gd name="T12" fmla="*/ 203 w 395"/>
                <a:gd name="T13" fmla="*/ 381 h 382"/>
                <a:gd name="T14" fmla="*/ 340 w 395"/>
                <a:gd name="T15" fmla="*/ 327 h 382"/>
                <a:gd name="T16" fmla="*/ 394 w 395"/>
                <a:gd name="T17" fmla="*/ 191 h 382"/>
                <a:gd name="T18" fmla="*/ 217 w 395"/>
                <a:gd name="T19" fmla="*/ 299 h 382"/>
                <a:gd name="T20" fmla="*/ 217 w 395"/>
                <a:gd name="T21" fmla="*/ 299 h 382"/>
                <a:gd name="T22" fmla="*/ 217 w 395"/>
                <a:gd name="T23" fmla="*/ 339 h 382"/>
                <a:gd name="T24" fmla="*/ 189 w 395"/>
                <a:gd name="T25" fmla="*/ 339 h 382"/>
                <a:gd name="T26" fmla="*/ 189 w 395"/>
                <a:gd name="T27" fmla="*/ 299 h 382"/>
                <a:gd name="T28" fmla="*/ 135 w 395"/>
                <a:gd name="T29" fmla="*/ 285 h 382"/>
                <a:gd name="T30" fmla="*/ 149 w 395"/>
                <a:gd name="T31" fmla="*/ 259 h 382"/>
                <a:gd name="T32" fmla="*/ 203 w 395"/>
                <a:gd name="T33" fmla="*/ 272 h 382"/>
                <a:gd name="T34" fmla="*/ 245 w 395"/>
                <a:gd name="T35" fmla="*/ 245 h 382"/>
                <a:gd name="T36" fmla="*/ 203 w 395"/>
                <a:gd name="T37" fmla="*/ 204 h 382"/>
                <a:gd name="T38" fmla="*/ 149 w 395"/>
                <a:gd name="T39" fmla="*/ 136 h 382"/>
                <a:gd name="T40" fmla="*/ 203 w 395"/>
                <a:gd name="T41" fmla="*/ 82 h 382"/>
                <a:gd name="T42" fmla="*/ 203 w 395"/>
                <a:gd name="T43" fmla="*/ 40 h 382"/>
                <a:gd name="T44" fmla="*/ 217 w 395"/>
                <a:gd name="T45" fmla="*/ 40 h 382"/>
                <a:gd name="T46" fmla="*/ 217 w 395"/>
                <a:gd name="T47" fmla="*/ 82 h 382"/>
                <a:gd name="T48" fmla="*/ 272 w 395"/>
                <a:gd name="T49" fmla="*/ 96 h 382"/>
                <a:gd name="T50" fmla="*/ 258 w 395"/>
                <a:gd name="T51" fmla="*/ 108 h 382"/>
                <a:gd name="T52" fmla="*/ 217 w 395"/>
                <a:gd name="T53" fmla="*/ 96 h 382"/>
                <a:gd name="T54" fmla="*/ 177 w 395"/>
                <a:gd name="T55" fmla="*/ 136 h 382"/>
                <a:gd name="T56" fmla="*/ 217 w 395"/>
                <a:gd name="T57" fmla="*/ 176 h 382"/>
                <a:gd name="T58" fmla="*/ 272 w 395"/>
                <a:gd name="T59" fmla="*/ 245 h 382"/>
                <a:gd name="T60" fmla="*/ 217 w 395"/>
                <a:gd name="T61" fmla="*/ 29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" h="382">
                  <a:moveTo>
                    <a:pt x="394" y="191"/>
                  </a:moveTo>
                  <a:lnTo>
                    <a:pt x="394" y="191"/>
                  </a:lnTo>
                  <a:cubicBezTo>
                    <a:pt x="394" y="136"/>
                    <a:pt x="366" y="96"/>
                    <a:pt x="340" y="54"/>
                  </a:cubicBezTo>
                  <a:cubicBezTo>
                    <a:pt x="299" y="27"/>
                    <a:pt x="258" y="0"/>
                    <a:pt x="203" y="0"/>
                  </a:cubicBezTo>
                  <a:cubicBezTo>
                    <a:pt x="163" y="0"/>
                    <a:pt x="109" y="27"/>
                    <a:pt x="81" y="54"/>
                  </a:cubicBezTo>
                  <a:cubicBezTo>
                    <a:pt x="0" y="136"/>
                    <a:pt x="0" y="245"/>
                    <a:pt x="81" y="327"/>
                  </a:cubicBezTo>
                  <a:cubicBezTo>
                    <a:pt x="109" y="354"/>
                    <a:pt x="163" y="381"/>
                    <a:pt x="203" y="381"/>
                  </a:cubicBezTo>
                  <a:cubicBezTo>
                    <a:pt x="258" y="381"/>
                    <a:pt x="299" y="354"/>
                    <a:pt x="340" y="327"/>
                  </a:cubicBezTo>
                  <a:cubicBezTo>
                    <a:pt x="366" y="285"/>
                    <a:pt x="394" y="245"/>
                    <a:pt x="394" y="191"/>
                  </a:cubicBezTo>
                  <a:close/>
                  <a:moveTo>
                    <a:pt x="217" y="299"/>
                  </a:moveTo>
                  <a:lnTo>
                    <a:pt x="217" y="299"/>
                  </a:lnTo>
                  <a:cubicBezTo>
                    <a:pt x="217" y="339"/>
                    <a:pt x="217" y="339"/>
                    <a:pt x="217" y="339"/>
                  </a:cubicBezTo>
                  <a:cubicBezTo>
                    <a:pt x="189" y="339"/>
                    <a:pt x="189" y="339"/>
                    <a:pt x="189" y="339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77" y="299"/>
                    <a:pt x="149" y="299"/>
                    <a:pt x="135" y="285"/>
                  </a:cubicBezTo>
                  <a:cubicBezTo>
                    <a:pt x="149" y="259"/>
                    <a:pt x="149" y="259"/>
                    <a:pt x="149" y="259"/>
                  </a:cubicBezTo>
                  <a:cubicBezTo>
                    <a:pt x="163" y="272"/>
                    <a:pt x="177" y="272"/>
                    <a:pt x="203" y="272"/>
                  </a:cubicBezTo>
                  <a:cubicBezTo>
                    <a:pt x="231" y="272"/>
                    <a:pt x="245" y="259"/>
                    <a:pt x="245" y="245"/>
                  </a:cubicBezTo>
                  <a:cubicBezTo>
                    <a:pt x="245" y="218"/>
                    <a:pt x="231" y="204"/>
                    <a:pt x="203" y="204"/>
                  </a:cubicBezTo>
                  <a:cubicBezTo>
                    <a:pt x="163" y="191"/>
                    <a:pt x="149" y="164"/>
                    <a:pt x="149" y="136"/>
                  </a:cubicBezTo>
                  <a:cubicBezTo>
                    <a:pt x="149" y="108"/>
                    <a:pt x="163" y="82"/>
                    <a:pt x="203" y="82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82"/>
                    <a:pt x="217" y="82"/>
                    <a:pt x="217" y="82"/>
                  </a:cubicBezTo>
                  <a:cubicBezTo>
                    <a:pt x="245" y="82"/>
                    <a:pt x="258" y="82"/>
                    <a:pt x="272" y="96"/>
                  </a:cubicBezTo>
                  <a:cubicBezTo>
                    <a:pt x="258" y="108"/>
                    <a:pt x="258" y="108"/>
                    <a:pt x="258" y="108"/>
                  </a:cubicBezTo>
                  <a:cubicBezTo>
                    <a:pt x="245" y="108"/>
                    <a:pt x="231" y="96"/>
                    <a:pt x="217" y="96"/>
                  </a:cubicBezTo>
                  <a:cubicBezTo>
                    <a:pt x="189" y="96"/>
                    <a:pt x="177" y="122"/>
                    <a:pt x="177" y="136"/>
                  </a:cubicBezTo>
                  <a:cubicBezTo>
                    <a:pt x="177" y="150"/>
                    <a:pt x="189" y="164"/>
                    <a:pt x="217" y="176"/>
                  </a:cubicBezTo>
                  <a:cubicBezTo>
                    <a:pt x="258" y="191"/>
                    <a:pt x="272" y="204"/>
                    <a:pt x="272" y="245"/>
                  </a:cubicBezTo>
                  <a:cubicBezTo>
                    <a:pt x="272" y="272"/>
                    <a:pt x="258" y="299"/>
                    <a:pt x="217" y="2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5" name="Freeform 782">
              <a:extLst>
                <a:ext uri="{FF2B5EF4-FFF2-40B4-BE49-F238E27FC236}">
                  <a16:creationId xmlns:a16="http://schemas.microsoft.com/office/drawing/2014/main" id="{C0B29EE1-AE7A-4A4D-84E2-A6736ED0E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2131" y="10665936"/>
              <a:ext cx="261483" cy="261551"/>
            </a:xfrm>
            <a:custGeom>
              <a:avLst/>
              <a:gdLst>
                <a:gd name="T0" fmla="*/ 68 w 246"/>
                <a:gd name="T1" fmla="*/ 177 h 246"/>
                <a:gd name="T2" fmla="*/ 68 w 246"/>
                <a:gd name="T3" fmla="*/ 177 h 246"/>
                <a:gd name="T4" fmla="*/ 123 w 246"/>
                <a:gd name="T5" fmla="*/ 245 h 246"/>
                <a:gd name="T6" fmla="*/ 204 w 246"/>
                <a:gd name="T7" fmla="*/ 164 h 246"/>
                <a:gd name="T8" fmla="*/ 245 w 246"/>
                <a:gd name="T9" fmla="*/ 205 h 246"/>
                <a:gd name="T10" fmla="*/ 245 w 246"/>
                <a:gd name="T11" fmla="*/ 205 h 246"/>
                <a:gd name="T12" fmla="*/ 245 w 246"/>
                <a:gd name="T13" fmla="*/ 191 h 246"/>
                <a:gd name="T14" fmla="*/ 245 w 246"/>
                <a:gd name="T15" fmla="*/ 0 h 246"/>
                <a:gd name="T16" fmla="*/ 245 w 246"/>
                <a:gd name="T17" fmla="*/ 0 h 246"/>
                <a:gd name="T18" fmla="*/ 55 w 246"/>
                <a:gd name="T19" fmla="*/ 0 h 246"/>
                <a:gd name="T20" fmla="*/ 55 w 246"/>
                <a:gd name="T21" fmla="*/ 0 h 246"/>
                <a:gd name="T22" fmla="*/ 55 w 246"/>
                <a:gd name="T23" fmla="*/ 0 h 246"/>
                <a:gd name="T24" fmla="*/ 81 w 246"/>
                <a:gd name="T25" fmla="*/ 42 h 246"/>
                <a:gd name="T26" fmla="*/ 0 w 246"/>
                <a:gd name="T27" fmla="*/ 123 h 246"/>
                <a:gd name="T28" fmla="*/ 68 w 246"/>
                <a:gd name="T29" fmla="*/ 17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246">
                  <a:moveTo>
                    <a:pt x="68" y="177"/>
                  </a:moveTo>
                  <a:lnTo>
                    <a:pt x="68" y="177"/>
                  </a:lnTo>
                  <a:cubicBezTo>
                    <a:pt x="95" y="191"/>
                    <a:pt x="109" y="219"/>
                    <a:pt x="123" y="245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45" y="205"/>
                    <a:pt x="245" y="205"/>
                    <a:pt x="245" y="205"/>
                  </a:cubicBezTo>
                  <a:lnTo>
                    <a:pt x="245" y="205"/>
                  </a:lnTo>
                  <a:lnTo>
                    <a:pt x="245" y="191"/>
                  </a:lnTo>
                  <a:cubicBezTo>
                    <a:pt x="245" y="0"/>
                    <a:pt x="245" y="0"/>
                    <a:pt x="245" y="0"/>
                  </a:cubicBezTo>
                  <a:lnTo>
                    <a:pt x="245" y="0"/>
                  </a:lnTo>
                  <a:cubicBezTo>
                    <a:pt x="55" y="0"/>
                    <a:pt x="55" y="0"/>
                    <a:pt x="55" y="0"/>
                  </a:cubicBezTo>
                  <a:lnTo>
                    <a:pt x="55" y="0"/>
                  </a:lnTo>
                  <a:lnTo>
                    <a:pt x="55" y="0"/>
                  </a:lnTo>
                  <a:cubicBezTo>
                    <a:pt x="81" y="42"/>
                    <a:pt x="81" y="42"/>
                    <a:pt x="81" y="4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7" y="137"/>
                    <a:pt x="55" y="150"/>
                    <a:pt x="68" y="17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6" name="Freeform 783">
              <a:extLst>
                <a:ext uri="{FF2B5EF4-FFF2-40B4-BE49-F238E27FC236}">
                  <a16:creationId xmlns:a16="http://schemas.microsoft.com/office/drawing/2014/main" id="{6502631B-C8D4-43DC-8C6A-3C51DF265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2131" y="11100297"/>
              <a:ext cx="261483" cy="261551"/>
            </a:xfrm>
            <a:custGeom>
              <a:avLst/>
              <a:gdLst>
                <a:gd name="T0" fmla="*/ 245 w 246"/>
                <a:gd name="T1" fmla="*/ 41 h 247"/>
                <a:gd name="T2" fmla="*/ 245 w 246"/>
                <a:gd name="T3" fmla="*/ 41 h 247"/>
                <a:gd name="T4" fmla="*/ 245 w 246"/>
                <a:gd name="T5" fmla="*/ 41 h 247"/>
                <a:gd name="T6" fmla="*/ 204 w 246"/>
                <a:gd name="T7" fmla="*/ 82 h 247"/>
                <a:gd name="T8" fmla="*/ 123 w 246"/>
                <a:gd name="T9" fmla="*/ 0 h 247"/>
                <a:gd name="T10" fmla="*/ 68 w 246"/>
                <a:gd name="T11" fmla="*/ 67 h 247"/>
                <a:gd name="T12" fmla="*/ 0 w 246"/>
                <a:gd name="T13" fmla="*/ 109 h 247"/>
                <a:gd name="T14" fmla="*/ 81 w 246"/>
                <a:gd name="T15" fmla="*/ 204 h 247"/>
                <a:gd name="T16" fmla="*/ 55 w 246"/>
                <a:gd name="T17" fmla="*/ 232 h 247"/>
                <a:gd name="T18" fmla="*/ 55 w 246"/>
                <a:gd name="T19" fmla="*/ 246 h 247"/>
                <a:gd name="T20" fmla="*/ 55 w 246"/>
                <a:gd name="T21" fmla="*/ 246 h 247"/>
                <a:gd name="T22" fmla="*/ 245 w 246"/>
                <a:gd name="T23" fmla="*/ 246 h 247"/>
                <a:gd name="T24" fmla="*/ 245 w 246"/>
                <a:gd name="T25" fmla="*/ 246 h 247"/>
                <a:gd name="T26" fmla="*/ 245 w 246"/>
                <a:gd name="T27" fmla="*/ 4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247">
                  <a:moveTo>
                    <a:pt x="245" y="41"/>
                  </a:moveTo>
                  <a:lnTo>
                    <a:pt x="245" y="41"/>
                  </a:lnTo>
                  <a:lnTo>
                    <a:pt x="245" y="41"/>
                  </a:lnTo>
                  <a:cubicBezTo>
                    <a:pt x="204" y="82"/>
                    <a:pt x="204" y="82"/>
                    <a:pt x="204" y="8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9" y="27"/>
                    <a:pt x="95" y="55"/>
                    <a:pt x="68" y="67"/>
                  </a:cubicBezTo>
                  <a:cubicBezTo>
                    <a:pt x="55" y="95"/>
                    <a:pt x="27" y="109"/>
                    <a:pt x="0" y="109"/>
                  </a:cubicBezTo>
                  <a:cubicBezTo>
                    <a:pt x="81" y="204"/>
                    <a:pt x="81" y="204"/>
                    <a:pt x="81" y="204"/>
                  </a:cubicBezTo>
                  <a:cubicBezTo>
                    <a:pt x="55" y="232"/>
                    <a:pt x="55" y="232"/>
                    <a:pt x="55" y="232"/>
                  </a:cubicBezTo>
                  <a:cubicBezTo>
                    <a:pt x="55" y="246"/>
                    <a:pt x="55" y="246"/>
                    <a:pt x="55" y="246"/>
                  </a:cubicBezTo>
                  <a:lnTo>
                    <a:pt x="55" y="246"/>
                  </a:lnTo>
                  <a:cubicBezTo>
                    <a:pt x="245" y="246"/>
                    <a:pt x="245" y="246"/>
                    <a:pt x="245" y="246"/>
                  </a:cubicBezTo>
                  <a:lnTo>
                    <a:pt x="245" y="246"/>
                  </a:lnTo>
                  <a:cubicBezTo>
                    <a:pt x="245" y="41"/>
                    <a:pt x="245" y="41"/>
                    <a:pt x="245" y="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7" name="Freeform 784">
              <a:extLst>
                <a:ext uri="{FF2B5EF4-FFF2-40B4-BE49-F238E27FC236}">
                  <a16:creationId xmlns:a16="http://schemas.microsoft.com/office/drawing/2014/main" id="{E1A7282E-8507-4522-9231-756C3807C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7881" y="10665936"/>
              <a:ext cx="261483" cy="261551"/>
            </a:xfrm>
            <a:custGeom>
              <a:avLst/>
              <a:gdLst>
                <a:gd name="T0" fmla="*/ 0 w 246"/>
                <a:gd name="T1" fmla="*/ 205 h 246"/>
                <a:gd name="T2" fmla="*/ 0 w 246"/>
                <a:gd name="T3" fmla="*/ 205 h 246"/>
                <a:gd name="T4" fmla="*/ 13 w 246"/>
                <a:gd name="T5" fmla="*/ 205 h 246"/>
                <a:gd name="T6" fmla="*/ 41 w 246"/>
                <a:gd name="T7" fmla="*/ 164 h 246"/>
                <a:gd name="T8" fmla="*/ 137 w 246"/>
                <a:gd name="T9" fmla="*/ 245 h 246"/>
                <a:gd name="T10" fmla="*/ 177 w 246"/>
                <a:gd name="T11" fmla="*/ 177 h 246"/>
                <a:gd name="T12" fmla="*/ 245 w 246"/>
                <a:gd name="T13" fmla="*/ 123 h 246"/>
                <a:gd name="T14" fmla="*/ 163 w 246"/>
                <a:gd name="T15" fmla="*/ 42 h 246"/>
                <a:gd name="T16" fmla="*/ 204 w 246"/>
                <a:gd name="T17" fmla="*/ 0 h 246"/>
                <a:gd name="T18" fmla="*/ 204 w 246"/>
                <a:gd name="T19" fmla="*/ 0 h 246"/>
                <a:gd name="T20" fmla="*/ 204 w 246"/>
                <a:gd name="T21" fmla="*/ 0 h 246"/>
                <a:gd name="T22" fmla="*/ 13 w 246"/>
                <a:gd name="T23" fmla="*/ 0 h 246"/>
                <a:gd name="T24" fmla="*/ 0 w 246"/>
                <a:gd name="T25" fmla="*/ 0 h 246"/>
                <a:gd name="T26" fmla="*/ 0 w 246"/>
                <a:gd name="T27" fmla="*/ 191 h 246"/>
                <a:gd name="T28" fmla="*/ 0 w 246"/>
                <a:gd name="T29" fmla="*/ 20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246">
                  <a:moveTo>
                    <a:pt x="0" y="205"/>
                  </a:moveTo>
                  <a:lnTo>
                    <a:pt x="0" y="205"/>
                  </a:lnTo>
                  <a:cubicBezTo>
                    <a:pt x="13" y="205"/>
                    <a:pt x="13" y="205"/>
                    <a:pt x="13" y="205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137" y="245"/>
                    <a:pt x="137" y="245"/>
                    <a:pt x="137" y="245"/>
                  </a:cubicBezTo>
                  <a:cubicBezTo>
                    <a:pt x="137" y="219"/>
                    <a:pt x="163" y="191"/>
                    <a:pt x="177" y="177"/>
                  </a:cubicBezTo>
                  <a:cubicBezTo>
                    <a:pt x="204" y="150"/>
                    <a:pt x="217" y="137"/>
                    <a:pt x="245" y="123"/>
                  </a:cubicBezTo>
                  <a:cubicBezTo>
                    <a:pt x="163" y="42"/>
                    <a:pt x="163" y="42"/>
                    <a:pt x="163" y="42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204" y="0"/>
                  </a:lnTo>
                  <a:lnTo>
                    <a:pt x="204" y="0"/>
                  </a:ln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lnTo>
                    <a:pt x="0" y="205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8" name="Freeform 785">
              <a:extLst>
                <a:ext uri="{FF2B5EF4-FFF2-40B4-BE49-F238E27FC236}">
                  <a16:creationId xmlns:a16="http://schemas.microsoft.com/office/drawing/2014/main" id="{524E8CF7-D280-4670-95E5-D7864701C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7881" y="11100297"/>
              <a:ext cx="261483" cy="261551"/>
            </a:xfrm>
            <a:custGeom>
              <a:avLst/>
              <a:gdLst>
                <a:gd name="T0" fmla="*/ 177 w 246"/>
                <a:gd name="T1" fmla="*/ 67 h 247"/>
                <a:gd name="T2" fmla="*/ 177 w 246"/>
                <a:gd name="T3" fmla="*/ 67 h 247"/>
                <a:gd name="T4" fmla="*/ 137 w 246"/>
                <a:gd name="T5" fmla="*/ 0 h 247"/>
                <a:gd name="T6" fmla="*/ 41 w 246"/>
                <a:gd name="T7" fmla="*/ 82 h 247"/>
                <a:gd name="T8" fmla="*/ 13 w 246"/>
                <a:gd name="T9" fmla="*/ 41 h 247"/>
                <a:gd name="T10" fmla="*/ 0 w 246"/>
                <a:gd name="T11" fmla="*/ 41 h 247"/>
                <a:gd name="T12" fmla="*/ 0 w 246"/>
                <a:gd name="T13" fmla="*/ 41 h 247"/>
                <a:gd name="T14" fmla="*/ 0 w 246"/>
                <a:gd name="T15" fmla="*/ 246 h 247"/>
                <a:gd name="T16" fmla="*/ 13 w 246"/>
                <a:gd name="T17" fmla="*/ 246 h 247"/>
                <a:gd name="T18" fmla="*/ 204 w 246"/>
                <a:gd name="T19" fmla="*/ 246 h 247"/>
                <a:gd name="T20" fmla="*/ 204 w 246"/>
                <a:gd name="T21" fmla="*/ 246 h 247"/>
                <a:gd name="T22" fmla="*/ 204 w 246"/>
                <a:gd name="T23" fmla="*/ 232 h 247"/>
                <a:gd name="T24" fmla="*/ 163 w 246"/>
                <a:gd name="T25" fmla="*/ 204 h 247"/>
                <a:gd name="T26" fmla="*/ 245 w 246"/>
                <a:gd name="T27" fmla="*/ 109 h 247"/>
                <a:gd name="T28" fmla="*/ 177 w 246"/>
                <a:gd name="T29" fmla="*/ 6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247">
                  <a:moveTo>
                    <a:pt x="177" y="67"/>
                  </a:moveTo>
                  <a:lnTo>
                    <a:pt x="177" y="67"/>
                  </a:lnTo>
                  <a:cubicBezTo>
                    <a:pt x="163" y="55"/>
                    <a:pt x="137" y="27"/>
                    <a:pt x="137" y="0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0" y="41"/>
                  </a:cubicBezTo>
                  <a:lnTo>
                    <a:pt x="0" y="41"/>
                  </a:lnTo>
                  <a:cubicBezTo>
                    <a:pt x="0" y="246"/>
                    <a:pt x="0" y="246"/>
                    <a:pt x="0" y="246"/>
                  </a:cubicBezTo>
                  <a:cubicBezTo>
                    <a:pt x="0" y="246"/>
                    <a:pt x="0" y="246"/>
                    <a:pt x="13" y="246"/>
                  </a:cubicBezTo>
                  <a:cubicBezTo>
                    <a:pt x="204" y="246"/>
                    <a:pt x="204" y="246"/>
                    <a:pt x="204" y="246"/>
                  </a:cubicBezTo>
                  <a:lnTo>
                    <a:pt x="204" y="246"/>
                  </a:lnTo>
                  <a:cubicBezTo>
                    <a:pt x="204" y="246"/>
                    <a:pt x="204" y="246"/>
                    <a:pt x="204" y="232"/>
                  </a:cubicBezTo>
                  <a:cubicBezTo>
                    <a:pt x="163" y="204"/>
                    <a:pt x="163" y="204"/>
                    <a:pt x="163" y="204"/>
                  </a:cubicBezTo>
                  <a:cubicBezTo>
                    <a:pt x="245" y="109"/>
                    <a:pt x="245" y="109"/>
                    <a:pt x="245" y="109"/>
                  </a:cubicBezTo>
                  <a:cubicBezTo>
                    <a:pt x="217" y="109"/>
                    <a:pt x="204" y="95"/>
                    <a:pt x="177" y="6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19" name="Freeform 11">
            <a:extLst>
              <a:ext uri="{FF2B5EF4-FFF2-40B4-BE49-F238E27FC236}">
                <a16:creationId xmlns:a16="http://schemas.microsoft.com/office/drawing/2014/main" id="{78077EC1-931F-4C02-9AF9-F57CD266B78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9441198" y="1954276"/>
            <a:ext cx="1505723" cy="1943798"/>
          </a:xfrm>
          <a:custGeom>
            <a:avLst/>
            <a:gdLst>
              <a:gd name="T0" fmla="*/ 493 w 2800"/>
              <a:gd name="T1" fmla="*/ 912 h 3618"/>
              <a:gd name="T2" fmla="*/ 493 w 2800"/>
              <a:gd name="T3" fmla="*/ 912 h 3618"/>
              <a:gd name="T4" fmla="*/ 493 w 2800"/>
              <a:gd name="T5" fmla="*/ 912 h 3618"/>
              <a:gd name="T6" fmla="*/ 451 w 2800"/>
              <a:gd name="T7" fmla="*/ 2663 h 3618"/>
              <a:gd name="T8" fmla="*/ 451 w 2800"/>
              <a:gd name="T9" fmla="*/ 2663 h 3618"/>
              <a:gd name="T10" fmla="*/ 1400 w 2800"/>
              <a:gd name="T11" fmla="*/ 3617 h 3618"/>
              <a:gd name="T12" fmla="*/ 2311 w 2800"/>
              <a:gd name="T13" fmla="*/ 2705 h 3618"/>
              <a:gd name="T14" fmla="*/ 2311 w 2800"/>
              <a:gd name="T15" fmla="*/ 2705 h 3618"/>
              <a:gd name="T16" fmla="*/ 2348 w 2800"/>
              <a:gd name="T17" fmla="*/ 954 h 3618"/>
              <a:gd name="T18" fmla="*/ 2353 w 2800"/>
              <a:gd name="T19" fmla="*/ 954 h 3618"/>
              <a:gd name="T20" fmla="*/ 1400 w 2800"/>
              <a:gd name="T21" fmla="*/ 0 h 3618"/>
              <a:gd name="T22" fmla="*/ 493 w 2800"/>
              <a:gd name="T23" fmla="*/ 912 h 3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00" h="3618">
                <a:moveTo>
                  <a:pt x="493" y="912"/>
                </a:moveTo>
                <a:lnTo>
                  <a:pt x="493" y="912"/>
                </a:lnTo>
                <a:lnTo>
                  <a:pt x="493" y="912"/>
                </a:lnTo>
                <a:cubicBezTo>
                  <a:pt x="14" y="1395"/>
                  <a:pt x="0" y="2165"/>
                  <a:pt x="451" y="2663"/>
                </a:cubicBezTo>
                <a:lnTo>
                  <a:pt x="451" y="2663"/>
                </a:lnTo>
                <a:cubicBezTo>
                  <a:pt x="1400" y="3617"/>
                  <a:pt x="1400" y="3617"/>
                  <a:pt x="1400" y="3617"/>
                </a:cubicBezTo>
                <a:cubicBezTo>
                  <a:pt x="2311" y="2705"/>
                  <a:pt x="2311" y="2705"/>
                  <a:pt x="2311" y="2705"/>
                </a:cubicBezTo>
                <a:lnTo>
                  <a:pt x="2311" y="2705"/>
                </a:lnTo>
                <a:cubicBezTo>
                  <a:pt x="2785" y="2222"/>
                  <a:pt x="2799" y="1452"/>
                  <a:pt x="2348" y="954"/>
                </a:cubicBezTo>
                <a:cubicBezTo>
                  <a:pt x="2353" y="954"/>
                  <a:pt x="2353" y="954"/>
                  <a:pt x="2353" y="954"/>
                </a:cubicBezTo>
                <a:cubicBezTo>
                  <a:pt x="1400" y="0"/>
                  <a:pt x="1400" y="0"/>
                  <a:pt x="1400" y="0"/>
                </a:cubicBezTo>
                <a:lnTo>
                  <a:pt x="493" y="912"/>
                </a:lnTo>
              </a:path>
            </a:pathLst>
          </a:custGeom>
          <a:solidFill>
            <a:srgbClr val="57877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D944EFAD-0381-4E91-9C3B-66D9F0A978A7}"/>
              </a:ext>
            </a:extLst>
          </p:cNvPr>
          <p:cNvGrpSpPr/>
          <p:nvPr/>
        </p:nvGrpSpPr>
        <p:grpSpPr>
          <a:xfrm>
            <a:off x="9963157" y="2682240"/>
            <a:ext cx="437739" cy="443848"/>
            <a:chOff x="3866421" y="8396641"/>
            <a:chExt cx="610363" cy="618881"/>
          </a:xfrm>
          <a:solidFill>
            <a:schemeClr val="bg1"/>
          </a:solidFill>
        </p:grpSpPr>
        <p:sp>
          <p:nvSpPr>
            <p:cNvPr id="26" name="Freeform 812">
              <a:extLst>
                <a:ext uri="{FF2B5EF4-FFF2-40B4-BE49-F238E27FC236}">
                  <a16:creationId xmlns:a16="http://schemas.microsoft.com/office/drawing/2014/main" id="{86024AAA-D286-47C0-959D-4FCDC7B8F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421" y="8614084"/>
              <a:ext cx="401334" cy="401438"/>
            </a:xfrm>
            <a:custGeom>
              <a:avLst/>
              <a:gdLst>
                <a:gd name="T0" fmla="*/ 218 w 422"/>
                <a:gd name="T1" fmla="*/ 0 h 423"/>
                <a:gd name="T2" fmla="*/ 218 w 422"/>
                <a:gd name="T3" fmla="*/ 0 h 423"/>
                <a:gd name="T4" fmla="*/ 0 w 422"/>
                <a:gd name="T5" fmla="*/ 218 h 423"/>
                <a:gd name="T6" fmla="*/ 218 w 422"/>
                <a:gd name="T7" fmla="*/ 422 h 423"/>
                <a:gd name="T8" fmla="*/ 421 w 422"/>
                <a:gd name="T9" fmla="*/ 218 h 423"/>
                <a:gd name="T10" fmla="*/ 218 w 422"/>
                <a:gd name="T11" fmla="*/ 0 h 423"/>
                <a:gd name="T12" fmla="*/ 218 w 422"/>
                <a:gd name="T13" fmla="*/ 314 h 423"/>
                <a:gd name="T14" fmla="*/ 218 w 422"/>
                <a:gd name="T15" fmla="*/ 314 h 423"/>
                <a:gd name="T16" fmla="*/ 218 w 422"/>
                <a:gd name="T17" fmla="*/ 354 h 423"/>
                <a:gd name="T18" fmla="*/ 204 w 422"/>
                <a:gd name="T19" fmla="*/ 354 h 423"/>
                <a:gd name="T20" fmla="*/ 204 w 422"/>
                <a:gd name="T21" fmla="*/ 314 h 423"/>
                <a:gd name="T22" fmla="*/ 150 w 422"/>
                <a:gd name="T23" fmla="*/ 300 h 423"/>
                <a:gd name="T24" fmla="*/ 163 w 422"/>
                <a:gd name="T25" fmla="*/ 286 h 423"/>
                <a:gd name="T26" fmla="*/ 204 w 422"/>
                <a:gd name="T27" fmla="*/ 300 h 423"/>
                <a:gd name="T28" fmla="*/ 244 w 422"/>
                <a:gd name="T29" fmla="*/ 259 h 423"/>
                <a:gd name="T30" fmla="*/ 204 w 422"/>
                <a:gd name="T31" fmla="*/ 218 h 423"/>
                <a:gd name="T32" fmla="*/ 150 w 422"/>
                <a:gd name="T33" fmla="*/ 163 h 423"/>
                <a:gd name="T34" fmla="*/ 204 w 422"/>
                <a:gd name="T35" fmla="*/ 109 h 423"/>
                <a:gd name="T36" fmla="*/ 204 w 422"/>
                <a:gd name="T37" fmla="*/ 68 h 423"/>
                <a:gd name="T38" fmla="*/ 231 w 422"/>
                <a:gd name="T39" fmla="*/ 68 h 423"/>
                <a:gd name="T40" fmla="*/ 231 w 422"/>
                <a:gd name="T41" fmla="*/ 109 h 423"/>
                <a:gd name="T42" fmla="*/ 272 w 422"/>
                <a:gd name="T43" fmla="*/ 123 h 423"/>
                <a:gd name="T44" fmla="*/ 258 w 422"/>
                <a:gd name="T45" fmla="*/ 135 h 423"/>
                <a:gd name="T46" fmla="*/ 218 w 422"/>
                <a:gd name="T47" fmla="*/ 123 h 423"/>
                <a:gd name="T48" fmla="*/ 177 w 422"/>
                <a:gd name="T49" fmla="*/ 163 h 423"/>
                <a:gd name="T50" fmla="*/ 231 w 422"/>
                <a:gd name="T51" fmla="*/ 191 h 423"/>
                <a:gd name="T52" fmla="*/ 272 w 422"/>
                <a:gd name="T53" fmla="*/ 259 h 423"/>
                <a:gd name="T54" fmla="*/ 218 w 422"/>
                <a:gd name="T55" fmla="*/ 314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2" h="423">
                  <a:moveTo>
                    <a:pt x="218" y="0"/>
                  </a:moveTo>
                  <a:lnTo>
                    <a:pt x="218" y="0"/>
                  </a:lnTo>
                  <a:cubicBezTo>
                    <a:pt x="95" y="0"/>
                    <a:pt x="0" y="95"/>
                    <a:pt x="0" y="218"/>
                  </a:cubicBezTo>
                  <a:cubicBezTo>
                    <a:pt x="0" y="326"/>
                    <a:pt x="95" y="422"/>
                    <a:pt x="218" y="422"/>
                  </a:cubicBezTo>
                  <a:cubicBezTo>
                    <a:pt x="326" y="422"/>
                    <a:pt x="421" y="326"/>
                    <a:pt x="421" y="218"/>
                  </a:cubicBezTo>
                  <a:cubicBezTo>
                    <a:pt x="421" y="95"/>
                    <a:pt x="326" y="0"/>
                    <a:pt x="218" y="0"/>
                  </a:cubicBezTo>
                  <a:close/>
                  <a:moveTo>
                    <a:pt x="218" y="314"/>
                  </a:moveTo>
                  <a:lnTo>
                    <a:pt x="218" y="314"/>
                  </a:lnTo>
                  <a:cubicBezTo>
                    <a:pt x="218" y="354"/>
                    <a:pt x="218" y="354"/>
                    <a:pt x="218" y="354"/>
                  </a:cubicBezTo>
                  <a:cubicBezTo>
                    <a:pt x="204" y="354"/>
                    <a:pt x="204" y="354"/>
                    <a:pt x="204" y="354"/>
                  </a:cubicBezTo>
                  <a:cubicBezTo>
                    <a:pt x="204" y="314"/>
                    <a:pt x="204" y="314"/>
                    <a:pt x="204" y="314"/>
                  </a:cubicBezTo>
                  <a:cubicBezTo>
                    <a:pt x="177" y="314"/>
                    <a:pt x="163" y="314"/>
                    <a:pt x="150" y="300"/>
                  </a:cubicBezTo>
                  <a:cubicBezTo>
                    <a:pt x="163" y="286"/>
                    <a:pt x="163" y="286"/>
                    <a:pt x="163" y="286"/>
                  </a:cubicBezTo>
                  <a:cubicBezTo>
                    <a:pt x="177" y="286"/>
                    <a:pt x="190" y="300"/>
                    <a:pt x="204" y="300"/>
                  </a:cubicBezTo>
                  <a:cubicBezTo>
                    <a:pt x="231" y="300"/>
                    <a:pt x="244" y="286"/>
                    <a:pt x="244" y="259"/>
                  </a:cubicBezTo>
                  <a:cubicBezTo>
                    <a:pt x="244" y="245"/>
                    <a:pt x="231" y="231"/>
                    <a:pt x="204" y="218"/>
                  </a:cubicBezTo>
                  <a:cubicBezTo>
                    <a:pt x="177" y="205"/>
                    <a:pt x="150" y="191"/>
                    <a:pt x="150" y="163"/>
                  </a:cubicBezTo>
                  <a:cubicBezTo>
                    <a:pt x="150" y="135"/>
                    <a:pt x="177" y="109"/>
                    <a:pt x="204" y="10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44" y="109"/>
                    <a:pt x="258" y="109"/>
                    <a:pt x="272" y="123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35"/>
                    <a:pt x="244" y="123"/>
                    <a:pt x="218" y="123"/>
                  </a:cubicBezTo>
                  <a:cubicBezTo>
                    <a:pt x="190" y="123"/>
                    <a:pt x="177" y="149"/>
                    <a:pt x="177" y="163"/>
                  </a:cubicBezTo>
                  <a:cubicBezTo>
                    <a:pt x="177" y="177"/>
                    <a:pt x="190" y="191"/>
                    <a:pt x="231" y="191"/>
                  </a:cubicBezTo>
                  <a:cubicBezTo>
                    <a:pt x="258" y="218"/>
                    <a:pt x="272" y="231"/>
                    <a:pt x="272" y="259"/>
                  </a:cubicBezTo>
                  <a:cubicBezTo>
                    <a:pt x="272" y="286"/>
                    <a:pt x="258" y="314"/>
                    <a:pt x="218" y="31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27" name="Freeform 813">
              <a:extLst>
                <a:ext uri="{FF2B5EF4-FFF2-40B4-BE49-F238E27FC236}">
                  <a16:creationId xmlns:a16="http://schemas.microsoft.com/office/drawing/2014/main" id="{ADBC69D6-8672-4ECA-861F-7C95B69D82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3643" y="8396641"/>
              <a:ext cx="438960" cy="142175"/>
            </a:xfrm>
            <a:custGeom>
              <a:avLst/>
              <a:gdLst>
                <a:gd name="T0" fmla="*/ 231 w 464"/>
                <a:gd name="T1" fmla="*/ 149 h 150"/>
                <a:gd name="T2" fmla="*/ 231 w 464"/>
                <a:gd name="T3" fmla="*/ 149 h 150"/>
                <a:gd name="T4" fmla="*/ 463 w 464"/>
                <a:gd name="T5" fmla="*/ 68 h 150"/>
                <a:gd name="T6" fmla="*/ 231 w 464"/>
                <a:gd name="T7" fmla="*/ 0 h 150"/>
                <a:gd name="T8" fmla="*/ 0 w 464"/>
                <a:gd name="T9" fmla="*/ 68 h 150"/>
                <a:gd name="T10" fmla="*/ 231 w 464"/>
                <a:gd name="T11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150">
                  <a:moveTo>
                    <a:pt x="231" y="149"/>
                  </a:moveTo>
                  <a:lnTo>
                    <a:pt x="231" y="149"/>
                  </a:lnTo>
                  <a:cubicBezTo>
                    <a:pt x="354" y="149"/>
                    <a:pt x="463" y="108"/>
                    <a:pt x="463" y="68"/>
                  </a:cubicBezTo>
                  <a:cubicBezTo>
                    <a:pt x="463" y="27"/>
                    <a:pt x="354" y="0"/>
                    <a:pt x="231" y="0"/>
                  </a:cubicBezTo>
                  <a:cubicBezTo>
                    <a:pt x="109" y="0"/>
                    <a:pt x="0" y="27"/>
                    <a:pt x="0" y="68"/>
                  </a:cubicBezTo>
                  <a:cubicBezTo>
                    <a:pt x="0" y="108"/>
                    <a:pt x="109" y="149"/>
                    <a:pt x="231" y="14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28" name="Freeform 814">
              <a:extLst>
                <a:ext uri="{FF2B5EF4-FFF2-40B4-BE49-F238E27FC236}">
                  <a16:creationId xmlns:a16="http://schemas.microsoft.com/office/drawing/2014/main" id="{06598212-3689-4327-9B05-6F00E13B2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3643" y="8509544"/>
              <a:ext cx="438960" cy="91996"/>
            </a:xfrm>
            <a:custGeom>
              <a:avLst/>
              <a:gdLst>
                <a:gd name="T0" fmla="*/ 449 w 464"/>
                <a:gd name="T1" fmla="*/ 0 h 96"/>
                <a:gd name="T2" fmla="*/ 449 w 464"/>
                <a:gd name="T3" fmla="*/ 0 h 96"/>
                <a:gd name="T4" fmla="*/ 449 w 464"/>
                <a:gd name="T5" fmla="*/ 0 h 96"/>
                <a:gd name="T6" fmla="*/ 231 w 464"/>
                <a:gd name="T7" fmla="*/ 40 h 96"/>
                <a:gd name="T8" fmla="*/ 13 w 464"/>
                <a:gd name="T9" fmla="*/ 0 h 96"/>
                <a:gd name="T10" fmla="*/ 13 w 464"/>
                <a:gd name="T11" fmla="*/ 0 h 96"/>
                <a:gd name="T12" fmla="*/ 13 w 464"/>
                <a:gd name="T13" fmla="*/ 0 h 96"/>
                <a:gd name="T14" fmla="*/ 0 w 464"/>
                <a:gd name="T15" fmla="*/ 26 h 96"/>
                <a:gd name="T16" fmla="*/ 231 w 464"/>
                <a:gd name="T17" fmla="*/ 95 h 96"/>
                <a:gd name="T18" fmla="*/ 463 w 464"/>
                <a:gd name="T19" fmla="*/ 26 h 96"/>
                <a:gd name="T20" fmla="*/ 449 w 464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4" h="96">
                  <a:moveTo>
                    <a:pt x="449" y="0"/>
                  </a:moveTo>
                  <a:lnTo>
                    <a:pt x="449" y="0"/>
                  </a:lnTo>
                  <a:lnTo>
                    <a:pt x="449" y="0"/>
                  </a:lnTo>
                  <a:cubicBezTo>
                    <a:pt x="394" y="26"/>
                    <a:pt x="300" y="40"/>
                    <a:pt x="231" y="40"/>
                  </a:cubicBezTo>
                  <a:cubicBezTo>
                    <a:pt x="163" y="40"/>
                    <a:pt x="67" y="26"/>
                    <a:pt x="13" y="0"/>
                  </a:cubicBezTo>
                  <a:lnTo>
                    <a:pt x="13" y="0"/>
                  </a:lnTo>
                  <a:lnTo>
                    <a:pt x="13" y="0"/>
                  </a:lnTo>
                  <a:cubicBezTo>
                    <a:pt x="0" y="12"/>
                    <a:pt x="0" y="12"/>
                    <a:pt x="0" y="26"/>
                  </a:cubicBezTo>
                  <a:cubicBezTo>
                    <a:pt x="0" y="68"/>
                    <a:pt x="109" y="95"/>
                    <a:pt x="231" y="95"/>
                  </a:cubicBezTo>
                  <a:cubicBezTo>
                    <a:pt x="354" y="95"/>
                    <a:pt x="463" y="68"/>
                    <a:pt x="463" y="26"/>
                  </a:cubicBezTo>
                  <a:cubicBezTo>
                    <a:pt x="463" y="12"/>
                    <a:pt x="463" y="12"/>
                    <a:pt x="44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29" name="Freeform 815">
              <a:extLst>
                <a:ext uri="{FF2B5EF4-FFF2-40B4-BE49-F238E27FC236}">
                  <a16:creationId xmlns:a16="http://schemas.microsoft.com/office/drawing/2014/main" id="{911F316F-1E35-46FB-A8B2-9BD9D017B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3644" y="8576451"/>
              <a:ext cx="41805" cy="12545"/>
            </a:xfrm>
            <a:custGeom>
              <a:avLst/>
              <a:gdLst>
                <a:gd name="T0" fmla="*/ 41 w 42"/>
                <a:gd name="T1" fmla="*/ 12 h 13"/>
                <a:gd name="T2" fmla="*/ 41 w 42"/>
                <a:gd name="T3" fmla="*/ 12 h 13"/>
                <a:gd name="T4" fmla="*/ 13 w 42"/>
                <a:gd name="T5" fmla="*/ 0 h 13"/>
                <a:gd name="T6" fmla="*/ 13 w 42"/>
                <a:gd name="T7" fmla="*/ 0 h 13"/>
                <a:gd name="T8" fmla="*/ 13 w 42"/>
                <a:gd name="T9" fmla="*/ 0 h 13"/>
                <a:gd name="T10" fmla="*/ 0 w 42"/>
                <a:gd name="T11" fmla="*/ 12 h 13"/>
                <a:gd name="T12" fmla="*/ 41 w 42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3">
                  <a:moveTo>
                    <a:pt x="41" y="12"/>
                  </a:moveTo>
                  <a:lnTo>
                    <a:pt x="41" y="12"/>
                  </a:lnTo>
                  <a:cubicBezTo>
                    <a:pt x="41" y="12"/>
                    <a:pt x="27" y="12"/>
                    <a:pt x="13" y="0"/>
                  </a:cubicBezTo>
                  <a:lnTo>
                    <a:pt x="13" y="0"/>
                  </a:lnTo>
                  <a:lnTo>
                    <a:pt x="13" y="0"/>
                  </a:lnTo>
                  <a:cubicBezTo>
                    <a:pt x="13" y="12"/>
                    <a:pt x="0" y="12"/>
                    <a:pt x="0" y="12"/>
                  </a:cubicBezTo>
                  <a:cubicBezTo>
                    <a:pt x="13" y="12"/>
                    <a:pt x="27" y="12"/>
                    <a:pt x="41" y="1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0" name="Freeform 816">
              <a:extLst>
                <a:ext uri="{FF2B5EF4-FFF2-40B4-BE49-F238E27FC236}">
                  <a16:creationId xmlns:a16="http://schemas.microsoft.com/office/drawing/2014/main" id="{E0ACA64A-8F5E-4571-84C2-C33910D44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3243" y="8576451"/>
              <a:ext cx="309362" cy="91996"/>
            </a:xfrm>
            <a:custGeom>
              <a:avLst/>
              <a:gdLst>
                <a:gd name="T0" fmla="*/ 313 w 328"/>
                <a:gd name="T1" fmla="*/ 0 h 96"/>
                <a:gd name="T2" fmla="*/ 313 w 328"/>
                <a:gd name="T3" fmla="*/ 0 h 96"/>
                <a:gd name="T4" fmla="*/ 313 w 328"/>
                <a:gd name="T5" fmla="*/ 0 h 96"/>
                <a:gd name="T6" fmla="*/ 95 w 328"/>
                <a:gd name="T7" fmla="*/ 40 h 96"/>
                <a:gd name="T8" fmla="*/ 0 w 328"/>
                <a:gd name="T9" fmla="*/ 40 h 96"/>
                <a:gd name="T10" fmla="*/ 82 w 328"/>
                <a:gd name="T11" fmla="*/ 95 h 96"/>
                <a:gd name="T12" fmla="*/ 95 w 328"/>
                <a:gd name="T13" fmla="*/ 95 h 96"/>
                <a:gd name="T14" fmla="*/ 327 w 328"/>
                <a:gd name="T15" fmla="*/ 27 h 96"/>
                <a:gd name="T16" fmla="*/ 313 w 328"/>
                <a:gd name="T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96">
                  <a:moveTo>
                    <a:pt x="313" y="0"/>
                  </a:moveTo>
                  <a:lnTo>
                    <a:pt x="313" y="0"/>
                  </a:lnTo>
                  <a:lnTo>
                    <a:pt x="313" y="0"/>
                  </a:lnTo>
                  <a:cubicBezTo>
                    <a:pt x="258" y="27"/>
                    <a:pt x="164" y="40"/>
                    <a:pt x="95" y="40"/>
                  </a:cubicBezTo>
                  <a:cubicBezTo>
                    <a:pt x="68" y="40"/>
                    <a:pt x="27" y="40"/>
                    <a:pt x="0" y="40"/>
                  </a:cubicBezTo>
                  <a:cubicBezTo>
                    <a:pt x="27" y="54"/>
                    <a:pt x="54" y="67"/>
                    <a:pt x="82" y="95"/>
                  </a:cubicBezTo>
                  <a:lnTo>
                    <a:pt x="95" y="95"/>
                  </a:lnTo>
                  <a:cubicBezTo>
                    <a:pt x="218" y="95"/>
                    <a:pt x="327" y="67"/>
                    <a:pt x="327" y="27"/>
                  </a:cubicBezTo>
                  <a:cubicBezTo>
                    <a:pt x="327" y="12"/>
                    <a:pt x="327" y="12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1" name="Freeform 817">
              <a:extLst>
                <a:ext uri="{FF2B5EF4-FFF2-40B4-BE49-F238E27FC236}">
                  <a16:creationId xmlns:a16="http://schemas.microsoft.com/office/drawing/2014/main" id="{A28C1B46-007F-4EA3-87ED-45B2281F8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5215" y="8639177"/>
              <a:ext cx="221569" cy="91996"/>
            </a:xfrm>
            <a:custGeom>
              <a:avLst/>
              <a:gdLst>
                <a:gd name="T0" fmla="*/ 218 w 233"/>
                <a:gd name="T1" fmla="*/ 0 h 97"/>
                <a:gd name="T2" fmla="*/ 218 w 233"/>
                <a:gd name="T3" fmla="*/ 0 h 97"/>
                <a:gd name="T4" fmla="*/ 218 w 233"/>
                <a:gd name="T5" fmla="*/ 0 h 97"/>
                <a:gd name="T6" fmla="*/ 0 w 233"/>
                <a:gd name="T7" fmla="*/ 41 h 97"/>
                <a:gd name="T8" fmla="*/ 0 w 233"/>
                <a:gd name="T9" fmla="*/ 41 h 97"/>
                <a:gd name="T10" fmla="*/ 27 w 233"/>
                <a:gd name="T11" fmla="*/ 96 h 97"/>
                <a:gd name="T12" fmla="*/ 232 w 233"/>
                <a:gd name="T13" fmla="*/ 28 h 97"/>
                <a:gd name="T14" fmla="*/ 218 w 233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97">
                  <a:moveTo>
                    <a:pt x="218" y="0"/>
                  </a:moveTo>
                  <a:lnTo>
                    <a:pt x="218" y="0"/>
                  </a:lnTo>
                  <a:lnTo>
                    <a:pt x="218" y="0"/>
                  </a:lnTo>
                  <a:cubicBezTo>
                    <a:pt x="163" y="41"/>
                    <a:pt x="69" y="41"/>
                    <a:pt x="0" y="41"/>
                  </a:cubicBezTo>
                  <a:lnTo>
                    <a:pt x="0" y="41"/>
                  </a:lnTo>
                  <a:cubicBezTo>
                    <a:pt x="13" y="54"/>
                    <a:pt x="13" y="82"/>
                    <a:pt x="27" y="96"/>
                  </a:cubicBezTo>
                  <a:cubicBezTo>
                    <a:pt x="137" y="96"/>
                    <a:pt x="232" y="68"/>
                    <a:pt x="232" y="28"/>
                  </a:cubicBezTo>
                  <a:cubicBezTo>
                    <a:pt x="232" y="14"/>
                    <a:pt x="232" y="14"/>
                    <a:pt x="2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2" name="Freeform 818">
              <a:extLst>
                <a:ext uri="{FF2B5EF4-FFF2-40B4-BE49-F238E27FC236}">
                  <a16:creationId xmlns:a16="http://schemas.microsoft.com/office/drawing/2014/main" id="{77918CBA-42DB-45F7-8DFB-8F561E7B4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0297" y="8701901"/>
              <a:ext cx="196486" cy="91996"/>
            </a:xfrm>
            <a:custGeom>
              <a:avLst/>
              <a:gdLst>
                <a:gd name="T0" fmla="*/ 191 w 206"/>
                <a:gd name="T1" fmla="*/ 0 h 97"/>
                <a:gd name="T2" fmla="*/ 191 w 206"/>
                <a:gd name="T3" fmla="*/ 0 h 97"/>
                <a:gd name="T4" fmla="*/ 191 w 206"/>
                <a:gd name="T5" fmla="*/ 0 h 97"/>
                <a:gd name="T6" fmla="*/ 0 w 206"/>
                <a:gd name="T7" fmla="*/ 40 h 97"/>
                <a:gd name="T8" fmla="*/ 14 w 206"/>
                <a:gd name="T9" fmla="*/ 96 h 97"/>
                <a:gd name="T10" fmla="*/ 205 w 206"/>
                <a:gd name="T11" fmla="*/ 28 h 97"/>
                <a:gd name="T12" fmla="*/ 191 w 206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97">
                  <a:moveTo>
                    <a:pt x="191" y="0"/>
                  </a:moveTo>
                  <a:lnTo>
                    <a:pt x="191" y="0"/>
                  </a:lnTo>
                  <a:lnTo>
                    <a:pt x="191" y="0"/>
                  </a:lnTo>
                  <a:cubicBezTo>
                    <a:pt x="150" y="28"/>
                    <a:pt x="68" y="40"/>
                    <a:pt x="0" y="40"/>
                  </a:cubicBezTo>
                  <a:cubicBezTo>
                    <a:pt x="14" y="54"/>
                    <a:pt x="14" y="82"/>
                    <a:pt x="14" y="96"/>
                  </a:cubicBezTo>
                  <a:cubicBezTo>
                    <a:pt x="123" y="96"/>
                    <a:pt x="205" y="68"/>
                    <a:pt x="205" y="28"/>
                  </a:cubicBezTo>
                  <a:cubicBezTo>
                    <a:pt x="205" y="14"/>
                    <a:pt x="205" y="14"/>
                    <a:pt x="19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33" name="Freeform 819">
              <a:extLst>
                <a:ext uri="{FF2B5EF4-FFF2-40B4-BE49-F238E27FC236}">
                  <a16:creationId xmlns:a16="http://schemas.microsoft.com/office/drawing/2014/main" id="{159869A1-D363-4F67-B234-2F25479E6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2839" y="8768807"/>
              <a:ext cx="183944" cy="91996"/>
            </a:xfrm>
            <a:custGeom>
              <a:avLst/>
              <a:gdLst>
                <a:gd name="T0" fmla="*/ 177 w 192"/>
                <a:gd name="T1" fmla="*/ 0 h 97"/>
                <a:gd name="T2" fmla="*/ 177 w 192"/>
                <a:gd name="T3" fmla="*/ 0 h 97"/>
                <a:gd name="T4" fmla="*/ 177 w 192"/>
                <a:gd name="T5" fmla="*/ 0 h 97"/>
                <a:gd name="T6" fmla="*/ 0 w 192"/>
                <a:gd name="T7" fmla="*/ 42 h 97"/>
                <a:gd name="T8" fmla="*/ 0 w 192"/>
                <a:gd name="T9" fmla="*/ 55 h 97"/>
                <a:gd name="T10" fmla="*/ 0 w 192"/>
                <a:gd name="T11" fmla="*/ 96 h 97"/>
                <a:gd name="T12" fmla="*/ 191 w 192"/>
                <a:gd name="T13" fmla="*/ 28 h 97"/>
                <a:gd name="T14" fmla="*/ 177 w 192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97">
                  <a:moveTo>
                    <a:pt x="177" y="0"/>
                  </a:moveTo>
                  <a:lnTo>
                    <a:pt x="177" y="0"/>
                  </a:lnTo>
                  <a:lnTo>
                    <a:pt x="177" y="0"/>
                  </a:lnTo>
                  <a:cubicBezTo>
                    <a:pt x="136" y="28"/>
                    <a:pt x="68" y="42"/>
                    <a:pt x="0" y="42"/>
                  </a:cubicBezTo>
                  <a:lnTo>
                    <a:pt x="0" y="55"/>
                  </a:lnTo>
                  <a:cubicBezTo>
                    <a:pt x="0" y="68"/>
                    <a:pt x="0" y="82"/>
                    <a:pt x="0" y="96"/>
                  </a:cubicBezTo>
                  <a:cubicBezTo>
                    <a:pt x="109" y="96"/>
                    <a:pt x="191" y="68"/>
                    <a:pt x="191" y="28"/>
                  </a:cubicBezTo>
                  <a:cubicBezTo>
                    <a:pt x="191" y="14"/>
                    <a:pt x="191" y="14"/>
                    <a:pt x="17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52366" tIns="76183" rIns="152366" bIns="76183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21" name="Freeform 9">
            <a:extLst>
              <a:ext uri="{FF2B5EF4-FFF2-40B4-BE49-F238E27FC236}">
                <a16:creationId xmlns:a16="http://schemas.microsoft.com/office/drawing/2014/main" id="{9D9F9032-A20C-49FA-AD70-374F632E9BD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245078" y="1954276"/>
            <a:ext cx="1505723" cy="1943798"/>
          </a:xfrm>
          <a:custGeom>
            <a:avLst/>
            <a:gdLst>
              <a:gd name="T0" fmla="*/ 488 w 2801"/>
              <a:gd name="T1" fmla="*/ 910 h 3617"/>
              <a:gd name="T2" fmla="*/ 488 w 2801"/>
              <a:gd name="T3" fmla="*/ 910 h 3617"/>
              <a:gd name="T4" fmla="*/ 488 w 2801"/>
              <a:gd name="T5" fmla="*/ 910 h 3617"/>
              <a:gd name="T6" fmla="*/ 451 w 2801"/>
              <a:gd name="T7" fmla="*/ 2662 h 3617"/>
              <a:gd name="T8" fmla="*/ 451 w 2801"/>
              <a:gd name="T9" fmla="*/ 2662 h 3617"/>
              <a:gd name="T10" fmla="*/ 1399 w 2801"/>
              <a:gd name="T11" fmla="*/ 3616 h 3617"/>
              <a:gd name="T12" fmla="*/ 2311 w 2801"/>
              <a:gd name="T13" fmla="*/ 2705 h 3617"/>
              <a:gd name="T14" fmla="*/ 2311 w 2801"/>
              <a:gd name="T15" fmla="*/ 2705 h 3617"/>
              <a:gd name="T16" fmla="*/ 2348 w 2801"/>
              <a:gd name="T17" fmla="*/ 953 h 3617"/>
              <a:gd name="T18" fmla="*/ 2348 w 2801"/>
              <a:gd name="T19" fmla="*/ 953 h 3617"/>
              <a:gd name="T20" fmla="*/ 1399 w 2801"/>
              <a:gd name="T21" fmla="*/ 0 h 3617"/>
              <a:gd name="T22" fmla="*/ 488 w 2801"/>
              <a:gd name="T23" fmla="*/ 910 h 3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01" h="3617">
                <a:moveTo>
                  <a:pt x="488" y="910"/>
                </a:moveTo>
                <a:lnTo>
                  <a:pt x="488" y="910"/>
                </a:lnTo>
                <a:lnTo>
                  <a:pt x="488" y="910"/>
                </a:lnTo>
                <a:cubicBezTo>
                  <a:pt x="14" y="1395"/>
                  <a:pt x="0" y="2165"/>
                  <a:pt x="451" y="2662"/>
                </a:cubicBezTo>
                <a:lnTo>
                  <a:pt x="451" y="2662"/>
                </a:lnTo>
                <a:cubicBezTo>
                  <a:pt x="1399" y="3616"/>
                  <a:pt x="1399" y="3616"/>
                  <a:pt x="1399" y="3616"/>
                </a:cubicBezTo>
                <a:cubicBezTo>
                  <a:pt x="2311" y="2705"/>
                  <a:pt x="2311" y="2705"/>
                  <a:pt x="2311" y="2705"/>
                </a:cubicBezTo>
                <a:lnTo>
                  <a:pt x="2311" y="2705"/>
                </a:lnTo>
                <a:cubicBezTo>
                  <a:pt x="2786" y="2221"/>
                  <a:pt x="2800" y="1451"/>
                  <a:pt x="2348" y="953"/>
                </a:cubicBezTo>
                <a:lnTo>
                  <a:pt x="2348" y="953"/>
                </a:lnTo>
                <a:cubicBezTo>
                  <a:pt x="1399" y="0"/>
                  <a:pt x="1399" y="0"/>
                  <a:pt x="1399" y="0"/>
                </a:cubicBezTo>
                <a:lnTo>
                  <a:pt x="488" y="910"/>
                </a:lnTo>
              </a:path>
            </a:pathLst>
          </a:custGeom>
          <a:solidFill>
            <a:srgbClr val="57877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22" name="Freeform 700">
            <a:extLst>
              <a:ext uri="{FF2B5EF4-FFF2-40B4-BE49-F238E27FC236}">
                <a16:creationId xmlns:a16="http://schemas.microsoft.com/office/drawing/2014/main" id="{C7FDF9BD-953A-4A4D-A8DA-ED6834E231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37296" y="2650725"/>
            <a:ext cx="565896" cy="471069"/>
          </a:xfrm>
          <a:custGeom>
            <a:avLst/>
            <a:gdLst>
              <a:gd name="T0" fmla="*/ 654 w 655"/>
              <a:gd name="T1" fmla="*/ 165 h 546"/>
              <a:gd name="T2" fmla="*/ 572 w 655"/>
              <a:gd name="T3" fmla="*/ 219 h 546"/>
              <a:gd name="T4" fmla="*/ 286 w 655"/>
              <a:gd name="T5" fmla="*/ 55 h 546"/>
              <a:gd name="T6" fmla="*/ 137 w 655"/>
              <a:gd name="T7" fmla="*/ 0 h 546"/>
              <a:gd name="T8" fmla="*/ 96 w 655"/>
              <a:gd name="T9" fmla="*/ 14 h 546"/>
              <a:gd name="T10" fmla="*/ 137 w 655"/>
              <a:gd name="T11" fmla="*/ 123 h 546"/>
              <a:gd name="T12" fmla="*/ 28 w 655"/>
              <a:gd name="T13" fmla="*/ 205 h 546"/>
              <a:gd name="T14" fmla="*/ 0 w 655"/>
              <a:gd name="T15" fmla="*/ 273 h 546"/>
              <a:gd name="T16" fmla="*/ 14 w 655"/>
              <a:gd name="T17" fmla="*/ 328 h 546"/>
              <a:gd name="T18" fmla="*/ 123 w 655"/>
              <a:gd name="T19" fmla="*/ 450 h 546"/>
              <a:gd name="T20" fmla="*/ 123 w 655"/>
              <a:gd name="T21" fmla="*/ 545 h 546"/>
              <a:gd name="T22" fmla="*/ 191 w 655"/>
              <a:gd name="T23" fmla="*/ 545 h 546"/>
              <a:gd name="T24" fmla="*/ 191 w 655"/>
              <a:gd name="T25" fmla="*/ 477 h 546"/>
              <a:gd name="T26" fmla="*/ 396 w 655"/>
              <a:gd name="T27" fmla="*/ 545 h 546"/>
              <a:gd name="T28" fmla="*/ 464 w 655"/>
              <a:gd name="T29" fmla="*/ 545 h 546"/>
              <a:gd name="T30" fmla="*/ 464 w 655"/>
              <a:gd name="T31" fmla="*/ 450 h 546"/>
              <a:gd name="T32" fmla="*/ 572 w 655"/>
              <a:gd name="T33" fmla="*/ 245 h 546"/>
              <a:gd name="T34" fmla="*/ 654 w 655"/>
              <a:gd name="T35" fmla="*/ 191 h 546"/>
              <a:gd name="T36" fmla="*/ 219 w 655"/>
              <a:gd name="T37" fmla="*/ 232 h 546"/>
              <a:gd name="T38" fmla="*/ 191 w 655"/>
              <a:gd name="T39" fmla="*/ 191 h 546"/>
              <a:gd name="T40" fmla="*/ 245 w 655"/>
              <a:gd name="T41" fmla="*/ 191 h 546"/>
              <a:gd name="T42" fmla="*/ 382 w 655"/>
              <a:gd name="T43" fmla="*/ 368 h 546"/>
              <a:gd name="T44" fmla="*/ 382 w 655"/>
              <a:gd name="T45" fmla="*/ 396 h 546"/>
              <a:gd name="T46" fmla="*/ 368 w 655"/>
              <a:gd name="T47" fmla="*/ 368 h 546"/>
              <a:gd name="T48" fmla="*/ 327 w 655"/>
              <a:gd name="T49" fmla="*/ 340 h 546"/>
              <a:gd name="T50" fmla="*/ 396 w 655"/>
              <a:gd name="T51" fmla="*/ 328 h 546"/>
              <a:gd name="T52" fmla="*/ 327 w 655"/>
              <a:gd name="T53" fmla="*/ 245 h 546"/>
              <a:gd name="T54" fmla="*/ 368 w 655"/>
              <a:gd name="T55" fmla="*/ 177 h 546"/>
              <a:gd name="T56" fmla="*/ 382 w 655"/>
              <a:gd name="T57" fmla="*/ 205 h 546"/>
              <a:gd name="T58" fmla="*/ 408 w 655"/>
              <a:gd name="T59" fmla="*/ 232 h 546"/>
              <a:gd name="T60" fmla="*/ 340 w 655"/>
              <a:gd name="T61" fmla="*/ 245 h 546"/>
              <a:gd name="T62" fmla="*/ 422 w 655"/>
              <a:gd name="T63" fmla="*/ 32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55" h="546">
                <a:moveTo>
                  <a:pt x="654" y="165"/>
                </a:moveTo>
                <a:lnTo>
                  <a:pt x="654" y="165"/>
                </a:lnTo>
                <a:cubicBezTo>
                  <a:pt x="639" y="165"/>
                  <a:pt x="639" y="165"/>
                  <a:pt x="627" y="177"/>
                </a:cubicBezTo>
                <a:cubicBezTo>
                  <a:pt x="627" y="177"/>
                  <a:pt x="613" y="219"/>
                  <a:pt x="572" y="219"/>
                </a:cubicBezTo>
                <a:cubicBezTo>
                  <a:pt x="572" y="219"/>
                  <a:pt x="572" y="232"/>
                  <a:pt x="559" y="232"/>
                </a:cubicBezTo>
                <a:cubicBezTo>
                  <a:pt x="531" y="123"/>
                  <a:pt x="422" y="55"/>
                  <a:pt x="286" y="55"/>
                </a:cubicBezTo>
                <a:cubicBezTo>
                  <a:pt x="273" y="55"/>
                  <a:pt x="259" y="55"/>
                  <a:pt x="259" y="55"/>
                </a:cubicBezTo>
                <a:cubicBezTo>
                  <a:pt x="219" y="14"/>
                  <a:pt x="163" y="0"/>
                  <a:pt x="137" y="0"/>
                </a:cubicBezTo>
                <a:cubicBezTo>
                  <a:pt x="109" y="0"/>
                  <a:pt x="96" y="14"/>
                  <a:pt x="96" y="14"/>
                </a:cubicBezTo>
                <a:lnTo>
                  <a:pt x="96" y="14"/>
                </a:lnTo>
                <a:lnTo>
                  <a:pt x="96" y="14"/>
                </a:lnTo>
                <a:cubicBezTo>
                  <a:pt x="123" y="42"/>
                  <a:pt x="150" y="82"/>
                  <a:pt x="137" y="123"/>
                </a:cubicBezTo>
                <a:cubicBezTo>
                  <a:pt x="137" y="177"/>
                  <a:pt x="109" y="205"/>
                  <a:pt x="55" y="205"/>
                </a:cubicBezTo>
                <a:cubicBezTo>
                  <a:pt x="42" y="205"/>
                  <a:pt x="28" y="205"/>
                  <a:pt x="28" y="205"/>
                </a:cubicBezTo>
                <a:lnTo>
                  <a:pt x="14" y="205"/>
                </a:lnTo>
                <a:cubicBezTo>
                  <a:pt x="14" y="232"/>
                  <a:pt x="0" y="245"/>
                  <a:pt x="0" y="273"/>
                </a:cubicBezTo>
                <a:cubicBezTo>
                  <a:pt x="0" y="286"/>
                  <a:pt x="0" y="300"/>
                  <a:pt x="14" y="328"/>
                </a:cubicBezTo>
                <a:lnTo>
                  <a:pt x="14" y="328"/>
                </a:lnTo>
                <a:cubicBezTo>
                  <a:pt x="68" y="328"/>
                  <a:pt x="123" y="382"/>
                  <a:pt x="123" y="450"/>
                </a:cubicBezTo>
                <a:lnTo>
                  <a:pt x="123" y="450"/>
                </a:lnTo>
                <a:lnTo>
                  <a:pt x="123" y="450"/>
                </a:lnTo>
                <a:cubicBezTo>
                  <a:pt x="123" y="545"/>
                  <a:pt x="123" y="545"/>
                  <a:pt x="123" y="545"/>
                </a:cubicBezTo>
                <a:lnTo>
                  <a:pt x="123" y="545"/>
                </a:lnTo>
                <a:cubicBezTo>
                  <a:pt x="191" y="545"/>
                  <a:pt x="191" y="545"/>
                  <a:pt x="191" y="545"/>
                </a:cubicBezTo>
                <a:lnTo>
                  <a:pt x="191" y="545"/>
                </a:lnTo>
                <a:cubicBezTo>
                  <a:pt x="191" y="477"/>
                  <a:pt x="191" y="477"/>
                  <a:pt x="191" y="477"/>
                </a:cubicBezTo>
                <a:cubicBezTo>
                  <a:pt x="259" y="504"/>
                  <a:pt x="327" y="491"/>
                  <a:pt x="396" y="477"/>
                </a:cubicBezTo>
                <a:cubicBezTo>
                  <a:pt x="396" y="545"/>
                  <a:pt x="396" y="545"/>
                  <a:pt x="396" y="545"/>
                </a:cubicBezTo>
                <a:lnTo>
                  <a:pt x="396" y="545"/>
                </a:lnTo>
                <a:cubicBezTo>
                  <a:pt x="464" y="545"/>
                  <a:pt x="464" y="545"/>
                  <a:pt x="464" y="545"/>
                </a:cubicBezTo>
                <a:lnTo>
                  <a:pt x="464" y="545"/>
                </a:lnTo>
                <a:cubicBezTo>
                  <a:pt x="464" y="450"/>
                  <a:pt x="464" y="450"/>
                  <a:pt x="464" y="450"/>
                </a:cubicBezTo>
                <a:cubicBezTo>
                  <a:pt x="531" y="410"/>
                  <a:pt x="572" y="340"/>
                  <a:pt x="572" y="273"/>
                </a:cubicBezTo>
                <a:cubicBezTo>
                  <a:pt x="572" y="273"/>
                  <a:pt x="572" y="259"/>
                  <a:pt x="572" y="245"/>
                </a:cubicBezTo>
                <a:lnTo>
                  <a:pt x="572" y="245"/>
                </a:lnTo>
                <a:cubicBezTo>
                  <a:pt x="627" y="245"/>
                  <a:pt x="654" y="191"/>
                  <a:pt x="654" y="191"/>
                </a:cubicBezTo>
                <a:cubicBezTo>
                  <a:pt x="654" y="177"/>
                  <a:pt x="654" y="177"/>
                  <a:pt x="654" y="165"/>
                </a:cubicBezTo>
                <a:close/>
                <a:moveTo>
                  <a:pt x="219" y="232"/>
                </a:moveTo>
                <a:lnTo>
                  <a:pt x="219" y="232"/>
                </a:lnTo>
                <a:cubicBezTo>
                  <a:pt x="205" y="232"/>
                  <a:pt x="191" y="219"/>
                  <a:pt x="191" y="191"/>
                </a:cubicBezTo>
                <a:cubicBezTo>
                  <a:pt x="191" y="177"/>
                  <a:pt x="205" y="165"/>
                  <a:pt x="219" y="165"/>
                </a:cubicBezTo>
                <a:cubicBezTo>
                  <a:pt x="231" y="165"/>
                  <a:pt x="245" y="177"/>
                  <a:pt x="245" y="191"/>
                </a:cubicBezTo>
                <a:cubicBezTo>
                  <a:pt x="245" y="219"/>
                  <a:pt x="231" y="232"/>
                  <a:pt x="219" y="232"/>
                </a:cubicBezTo>
                <a:close/>
                <a:moveTo>
                  <a:pt x="382" y="368"/>
                </a:moveTo>
                <a:lnTo>
                  <a:pt x="382" y="368"/>
                </a:lnTo>
                <a:cubicBezTo>
                  <a:pt x="382" y="396"/>
                  <a:pt x="382" y="396"/>
                  <a:pt x="382" y="396"/>
                </a:cubicBezTo>
                <a:cubicBezTo>
                  <a:pt x="368" y="396"/>
                  <a:pt x="368" y="396"/>
                  <a:pt x="368" y="396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340" y="368"/>
                  <a:pt x="327" y="368"/>
                  <a:pt x="327" y="354"/>
                </a:cubicBezTo>
                <a:cubicBezTo>
                  <a:pt x="327" y="340"/>
                  <a:pt x="327" y="340"/>
                  <a:pt x="327" y="340"/>
                </a:cubicBezTo>
                <a:cubicBezTo>
                  <a:pt x="340" y="340"/>
                  <a:pt x="354" y="354"/>
                  <a:pt x="368" y="354"/>
                </a:cubicBezTo>
                <a:cubicBezTo>
                  <a:pt x="382" y="354"/>
                  <a:pt x="396" y="340"/>
                  <a:pt x="396" y="328"/>
                </a:cubicBezTo>
                <a:cubicBezTo>
                  <a:pt x="396" y="314"/>
                  <a:pt x="382" y="300"/>
                  <a:pt x="368" y="300"/>
                </a:cubicBezTo>
                <a:cubicBezTo>
                  <a:pt x="340" y="286"/>
                  <a:pt x="327" y="273"/>
                  <a:pt x="327" y="245"/>
                </a:cubicBezTo>
                <a:cubicBezTo>
                  <a:pt x="327" y="232"/>
                  <a:pt x="340" y="219"/>
                  <a:pt x="368" y="205"/>
                </a:cubicBezTo>
                <a:cubicBezTo>
                  <a:pt x="368" y="177"/>
                  <a:pt x="368" y="177"/>
                  <a:pt x="368" y="177"/>
                </a:cubicBezTo>
                <a:cubicBezTo>
                  <a:pt x="382" y="177"/>
                  <a:pt x="382" y="177"/>
                  <a:pt x="382" y="177"/>
                </a:cubicBezTo>
                <a:cubicBezTo>
                  <a:pt x="382" y="205"/>
                  <a:pt x="382" y="205"/>
                  <a:pt x="382" y="205"/>
                </a:cubicBezTo>
                <a:cubicBezTo>
                  <a:pt x="396" y="205"/>
                  <a:pt x="408" y="219"/>
                  <a:pt x="408" y="219"/>
                </a:cubicBezTo>
                <a:cubicBezTo>
                  <a:pt x="408" y="232"/>
                  <a:pt x="408" y="232"/>
                  <a:pt x="408" y="232"/>
                </a:cubicBezTo>
                <a:cubicBezTo>
                  <a:pt x="408" y="232"/>
                  <a:pt x="396" y="219"/>
                  <a:pt x="368" y="219"/>
                </a:cubicBezTo>
                <a:cubicBezTo>
                  <a:pt x="354" y="219"/>
                  <a:pt x="340" y="232"/>
                  <a:pt x="340" y="245"/>
                </a:cubicBezTo>
                <a:cubicBezTo>
                  <a:pt x="340" y="259"/>
                  <a:pt x="354" y="273"/>
                  <a:pt x="382" y="273"/>
                </a:cubicBezTo>
                <a:cubicBezTo>
                  <a:pt x="408" y="286"/>
                  <a:pt x="422" y="300"/>
                  <a:pt x="422" y="328"/>
                </a:cubicBezTo>
                <a:cubicBezTo>
                  <a:pt x="422" y="340"/>
                  <a:pt x="408" y="368"/>
                  <a:pt x="382" y="3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52366" tIns="76183" rIns="152366" bIns="76183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23" name="Right Arrow 50">
            <a:extLst>
              <a:ext uri="{FF2B5EF4-FFF2-40B4-BE49-F238E27FC236}">
                <a16:creationId xmlns:a16="http://schemas.microsoft.com/office/drawing/2014/main" id="{5B0D19A3-3EB1-402C-B077-27C2686F7D14}"/>
              </a:ext>
            </a:extLst>
          </p:cNvPr>
          <p:cNvSpPr>
            <a:spLocks noChangeAspect="1"/>
          </p:cNvSpPr>
          <p:nvPr/>
        </p:nvSpPr>
        <p:spPr>
          <a:xfrm>
            <a:off x="5896507" y="2803951"/>
            <a:ext cx="463923" cy="229794"/>
          </a:xfrm>
          <a:prstGeom prst="rightArrow">
            <a:avLst/>
          </a:prstGeom>
          <a:solidFill>
            <a:srgbClr val="5787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24" name="Right Arrow 67">
            <a:extLst>
              <a:ext uri="{FF2B5EF4-FFF2-40B4-BE49-F238E27FC236}">
                <a16:creationId xmlns:a16="http://schemas.microsoft.com/office/drawing/2014/main" id="{C64C05FC-CA7A-4F8D-80F9-39D5BDF20A73}"/>
              </a:ext>
            </a:extLst>
          </p:cNvPr>
          <p:cNvSpPr>
            <a:spLocks noChangeAspect="1"/>
          </p:cNvSpPr>
          <p:nvPr/>
        </p:nvSpPr>
        <p:spPr>
          <a:xfrm>
            <a:off x="8633470" y="2803951"/>
            <a:ext cx="463923" cy="229794"/>
          </a:xfrm>
          <a:prstGeom prst="rightArrow">
            <a:avLst/>
          </a:prstGeom>
          <a:solidFill>
            <a:srgbClr val="5787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sp>
        <p:nvSpPr>
          <p:cNvPr id="25" name="Right Arrow 68">
            <a:extLst>
              <a:ext uri="{FF2B5EF4-FFF2-40B4-BE49-F238E27FC236}">
                <a16:creationId xmlns:a16="http://schemas.microsoft.com/office/drawing/2014/main" id="{77507340-A31F-4DCF-B4FE-6922177F3EE2}"/>
              </a:ext>
            </a:extLst>
          </p:cNvPr>
          <p:cNvSpPr>
            <a:spLocks noChangeAspect="1"/>
          </p:cNvSpPr>
          <p:nvPr/>
        </p:nvSpPr>
        <p:spPr>
          <a:xfrm>
            <a:off x="3154499" y="2803951"/>
            <a:ext cx="463923" cy="229794"/>
          </a:xfrm>
          <a:prstGeom prst="rightArrow">
            <a:avLst/>
          </a:prstGeom>
          <a:solidFill>
            <a:srgbClr val="5787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 Ligh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D028DB7-91E0-4A27-9353-FB87CB866214}"/>
              </a:ext>
            </a:extLst>
          </p:cNvPr>
          <p:cNvGrpSpPr/>
          <p:nvPr/>
        </p:nvGrpSpPr>
        <p:grpSpPr>
          <a:xfrm>
            <a:off x="1090196" y="4052176"/>
            <a:ext cx="10011608" cy="1327611"/>
            <a:chOff x="1022722" y="4086257"/>
            <a:chExt cx="10011608" cy="1327611"/>
          </a:xfrm>
        </p:grpSpPr>
        <p:sp>
          <p:nvSpPr>
            <p:cNvPr id="43" name="文本框 36">
              <a:extLst>
                <a:ext uri="{FF2B5EF4-FFF2-40B4-BE49-F238E27FC236}">
                  <a16:creationId xmlns:a16="http://schemas.microsoft.com/office/drawing/2014/main" id="{7E05CE5A-0C55-4A1E-9384-DB5C218FD0DA}"/>
                </a:ext>
              </a:extLst>
            </p:cNvPr>
            <p:cNvSpPr txBox="1"/>
            <p:nvPr/>
          </p:nvSpPr>
          <p:spPr>
            <a:xfrm>
              <a:off x="1170246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44" name="Text Placeholder 32">
              <a:extLst>
                <a:ext uri="{FF2B5EF4-FFF2-40B4-BE49-F238E27FC236}">
                  <a16:creationId xmlns:a16="http://schemas.microsoft.com/office/drawing/2014/main" id="{15631783-80C4-456C-9B3E-1B49BC964C61}"/>
                </a:ext>
              </a:extLst>
            </p:cNvPr>
            <p:cNvSpPr txBox="1">
              <a:spLocks/>
            </p:cNvSpPr>
            <p:nvPr/>
          </p:nvSpPr>
          <p:spPr>
            <a:xfrm>
              <a:off x="1022722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45" name="文本框 36">
              <a:extLst>
                <a:ext uri="{FF2B5EF4-FFF2-40B4-BE49-F238E27FC236}">
                  <a16:creationId xmlns:a16="http://schemas.microsoft.com/office/drawing/2014/main" id="{293DFA9C-423E-4C61-A6F4-C346A724753A}"/>
                </a:ext>
              </a:extLst>
            </p:cNvPr>
            <p:cNvSpPr txBox="1"/>
            <p:nvPr/>
          </p:nvSpPr>
          <p:spPr>
            <a:xfrm>
              <a:off x="3798568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46" name="Text Placeholder 32">
              <a:extLst>
                <a:ext uri="{FF2B5EF4-FFF2-40B4-BE49-F238E27FC236}">
                  <a16:creationId xmlns:a16="http://schemas.microsoft.com/office/drawing/2014/main" id="{478FE862-62A2-4F1B-912E-C4D66E71265E}"/>
                </a:ext>
              </a:extLst>
            </p:cNvPr>
            <p:cNvSpPr txBox="1">
              <a:spLocks/>
            </p:cNvSpPr>
            <p:nvPr/>
          </p:nvSpPr>
          <p:spPr>
            <a:xfrm>
              <a:off x="3651044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47" name="文本框 36">
              <a:extLst>
                <a:ext uri="{FF2B5EF4-FFF2-40B4-BE49-F238E27FC236}">
                  <a16:creationId xmlns:a16="http://schemas.microsoft.com/office/drawing/2014/main" id="{9786D3A3-50FA-46A7-9552-DD154105D168}"/>
                </a:ext>
              </a:extLst>
            </p:cNvPr>
            <p:cNvSpPr txBox="1"/>
            <p:nvPr/>
          </p:nvSpPr>
          <p:spPr>
            <a:xfrm>
              <a:off x="6169700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48" name="Text Placeholder 32">
              <a:extLst>
                <a:ext uri="{FF2B5EF4-FFF2-40B4-BE49-F238E27FC236}">
                  <a16:creationId xmlns:a16="http://schemas.microsoft.com/office/drawing/2014/main" id="{37680608-8255-4084-9F4F-DA1691BA2631}"/>
                </a:ext>
              </a:extLst>
            </p:cNvPr>
            <p:cNvSpPr txBox="1">
              <a:spLocks/>
            </p:cNvSpPr>
            <p:nvPr/>
          </p:nvSpPr>
          <p:spPr>
            <a:xfrm>
              <a:off x="6022176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49" name="文本框 36">
              <a:extLst>
                <a:ext uri="{FF2B5EF4-FFF2-40B4-BE49-F238E27FC236}">
                  <a16:creationId xmlns:a16="http://schemas.microsoft.com/office/drawing/2014/main" id="{16FF388C-14FE-48DB-839D-087672537FD8}"/>
                </a:ext>
              </a:extLst>
            </p:cNvPr>
            <p:cNvSpPr txBox="1"/>
            <p:nvPr/>
          </p:nvSpPr>
          <p:spPr>
            <a:xfrm>
              <a:off x="8798022" y="408625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50" name="Text Placeholder 32">
              <a:extLst>
                <a:ext uri="{FF2B5EF4-FFF2-40B4-BE49-F238E27FC236}">
                  <a16:creationId xmlns:a16="http://schemas.microsoft.com/office/drawing/2014/main" id="{CF15DA03-FB6B-4DEE-9C46-9BE66E6443DC}"/>
                </a:ext>
              </a:extLst>
            </p:cNvPr>
            <p:cNvSpPr txBox="1">
              <a:spLocks/>
            </p:cNvSpPr>
            <p:nvPr/>
          </p:nvSpPr>
          <p:spPr>
            <a:xfrm>
              <a:off x="8650498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397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27DE7BBC-64E0-4AF1-B498-CF3947A2EDEE}"/>
              </a:ext>
            </a:extLst>
          </p:cNvPr>
          <p:cNvGrpSpPr/>
          <p:nvPr/>
        </p:nvGrpSpPr>
        <p:grpSpPr>
          <a:xfrm>
            <a:off x="2530156" y="1854801"/>
            <a:ext cx="2501487" cy="1356792"/>
            <a:chOff x="1106732" y="2438067"/>
            <a:chExt cx="2501487" cy="1356792"/>
          </a:xfrm>
        </p:grpSpPr>
        <p:sp>
          <p:nvSpPr>
            <p:cNvPr id="10" name="文本框 36">
              <a:extLst>
                <a:ext uri="{FF2B5EF4-FFF2-40B4-BE49-F238E27FC236}">
                  <a16:creationId xmlns:a16="http://schemas.microsoft.com/office/drawing/2014/main" id="{E5946373-1FD0-4614-B321-AAF0AE210A44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14" name="Text Placeholder 32">
              <a:extLst>
                <a:ext uri="{FF2B5EF4-FFF2-40B4-BE49-F238E27FC236}">
                  <a16:creationId xmlns:a16="http://schemas.microsoft.com/office/drawing/2014/main" id="{77D1A3EE-6919-4CCB-A658-571251DB9E6E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D02D9BA-1AFC-41E9-8D0F-DD01087A52ED}"/>
              </a:ext>
            </a:extLst>
          </p:cNvPr>
          <p:cNvGrpSpPr/>
          <p:nvPr/>
        </p:nvGrpSpPr>
        <p:grpSpPr>
          <a:xfrm>
            <a:off x="865985" y="4508919"/>
            <a:ext cx="2501487" cy="1356792"/>
            <a:chOff x="1106732" y="2438067"/>
            <a:chExt cx="2501487" cy="1356792"/>
          </a:xfrm>
        </p:grpSpPr>
        <p:sp>
          <p:nvSpPr>
            <p:cNvPr id="16" name="文本框 36">
              <a:extLst>
                <a:ext uri="{FF2B5EF4-FFF2-40B4-BE49-F238E27FC236}">
                  <a16:creationId xmlns:a16="http://schemas.microsoft.com/office/drawing/2014/main" id="{7E812DDC-DA5C-4CF4-820A-CB2B0536F0FA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17" name="Text Placeholder 32">
              <a:extLst>
                <a:ext uri="{FF2B5EF4-FFF2-40B4-BE49-F238E27FC236}">
                  <a16:creationId xmlns:a16="http://schemas.microsoft.com/office/drawing/2014/main" id="{3B483558-65C5-41CC-8058-EEE147505BCF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BD614E-D259-4357-96E0-7823D3C19C5B}"/>
              </a:ext>
            </a:extLst>
          </p:cNvPr>
          <p:cNvGrpSpPr/>
          <p:nvPr/>
        </p:nvGrpSpPr>
        <p:grpSpPr>
          <a:xfrm>
            <a:off x="7257500" y="1855465"/>
            <a:ext cx="2550503" cy="1356792"/>
            <a:chOff x="8257916" y="1255818"/>
            <a:chExt cx="2550503" cy="135679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F9B429A-DC1A-4C4F-95A9-56BD0F615A03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20" name="Text Placeholder 32">
              <a:extLst>
                <a:ext uri="{FF2B5EF4-FFF2-40B4-BE49-F238E27FC236}">
                  <a16:creationId xmlns:a16="http://schemas.microsoft.com/office/drawing/2014/main" id="{540120D3-9BD9-44C2-B7A5-20BD60C23784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1C4367-C9B0-4B32-A4FC-4DCA9273B47F}"/>
              </a:ext>
            </a:extLst>
          </p:cNvPr>
          <p:cNvGrpSpPr/>
          <p:nvPr/>
        </p:nvGrpSpPr>
        <p:grpSpPr>
          <a:xfrm>
            <a:off x="8933227" y="4508916"/>
            <a:ext cx="2550503" cy="1356792"/>
            <a:chOff x="8257916" y="1255818"/>
            <a:chExt cx="2550503" cy="135679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DD19C74-B0E3-4CC0-85EB-32198F707802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23" name="Text Placeholder 32">
              <a:extLst>
                <a:ext uri="{FF2B5EF4-FFF2-40B4-BE49-F238E27FC236}">
                  <a16:creationId xmlns:a16="http://schemas.microsoft.com/office/drawing/2014/main" id="{42ACD566-14C4-4854-9D42-D4AD193955CE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4310A8-0137-43E5-B069-F1CFD27FC5F5}"/>
              </a:ext>
            </a:extLst>
          </p:cNvPr>
          <p:cNvGrpSpPr/>
          <p:nvPr/>
        </p:nvGrpSpPr>
        <p:grpSpPr>
          <a:xfrm>
            <a:off x="3494292" y="1438283"/>
            <a:ext cx="5203416" cy="4420202"/>
            <a:chOff x="2790731" y="3532399"/>
            <a:chExt cx="8569922" cy="7279983"/>
          </a:xfrm>
        </p:grpSpPr>
        <p:cxnSp>
          <p:nvCxnSpPr>
            <p:cNvPr id="25" name="Straight Connector 29">
              <a:extLst>
                <a:ext uri="{FF2B5EF4-FFF2-40B4-BE49-F238E27FC236}">
                  <a16:creationId xmlns:a16="http://schemas.microsoft.com/office/drawing/2014/main" id="{D711B425-C8B2-4D11-AE6C-F43F8678B434}"/>
                </a:ext>
              </a:extLst>
            </p:cNvPr>
            <p:cNvCxnSpPr/>
            <p:nvPr/>
          </p:nvCxnSpPr>
          <p:spPr>
            <a:xfrm flipH="1" flipV="1">
              <a:off x="7096569" y="7993789"/>
              <a:ext cx="3059710" cy="1472070"/>
            </a:xfrm>
            <a:prstGeom prst="line">
              <a:avLst/>
            </a:prstGeom>
            <a:ln w="38100" cmpd="sng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0">
              <a:extLst>
                <a:ext uri="{FF2B5EF4-FFF2-40B4-BE49-F238E27FC236}">
                  <a16:creationId xmlns:a16="http://schemas.microsoft.com/office/drawing/2014/main" id="{9B9979DB-20FC-467C-9FC7-7C36EADF7E44}"/>
                </a:ext>
              </a:extLst>
            </p:cNvPr>
            <p:cNvCxnSpPr/>
            <p:nvPr/>
          </p:nvCxnSpPr>
          <p:spPr>
            <a:xfrm flipV="1">
              <a:off x="3914524" y="7993790"/>
              <a:ext cx="3182046" cy="1472072"/>
            </a:xfrm>
            <a:prstGeom prst="line">
              <a:avLst/>
            </a:prstGeom>
            <a:ln w="38100" cmpd="sng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1">
              <a:extLst>
                <a:ext uri="{FF2B5EF4-FFF2-40B4-BE49-F238E27FC236}">
                  <a16:creationId xmlns:a16="http://schemas.microsoft.com/office/drawing/2014/main" id="{D7E2EF7A-E54D-4E01-B99C-11560A2B3316}"/>
                </a:ext>
              </a:extLst>
            </p:cNvPr>
            <p:cNvCxnSpPr/>
            <p:nvPr/>
          </p:nvCxnSpPr>
          <p:spPr>
            <a:xfrm flipV="1">
              <a:off x="7075692" y="4849641"/>
              <a:ext cx="0" cy="3144147"/>
            </a:xfrm>
            <a:prstGeom prst="line">
              <a:avLst/>
            </a:prstGeom>
            <a:ln w="38100" cmpd="sng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AD7D1234-8F8C-4EB1-8FC1-B8AF5230DF47}"/>
                </a:ext>
              </a:extLst>
            </p:cNvPr>
            <p:cNvSpPr/>
            <p:nvPr/>
          </p:nvSpPr>
          <p:spPr>
            <a:xfrm>
              <a:off x="5776671" y="3532399"/>
              <a:ext cx="2598043" cy="2598719"/>
            </a:xfrm>
            <a:custGeom>
              <a:avLst/>
              <a:gdLst>
                <a:gd name="connsiteX0" fmla="*/ 0 w 874484"/>
                <a:gd name="connsiteY0" fmla="*/ 437242 h 874484"/>
                <a:gd name="connsiteX1" fmla="*/ 437242 w 874484"/>
                <a:gd name="connsiteY1" fmla="*/ 0 h 874484"/>
                <a:gd name="connsiteX2" fmla="*/ 874484 w 874484"/>
                <a:gd name="connsiteY2" fmla="*/ 437242 h 874484"/>
                <a:gd name="connsiteX3" fmla="*/ 437242 w 874484"/>
                <a:gd name="connsiteY3" fmla="*/ 874484 h 874484"/>
                <a:gd name="connsiteX4" fmla="*/ 0 w 874484"/>
                <a:gd name="connsiteY4" fmla="*/ 437242 h 87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484" h="874484">
                  <a:moveTo>
                    <a:pt x="0" y="437242"/>
                  </a:moveTo>
                  <a:cubicBezTo>
                    <a:pt x="0" y="195760"/>
                    <a:pt x="195760" y="0"/>
                    <a:pt x="437242" y="0"/>
                  </a:cubicBezTo>
                  <a:cubicBezTo>
                    <a:pt x="678724" y="0"/>
                    <a:pt x="874484" y="195760"/>
                    <a:pt x="874484" y="437242"/>
                  </a:cubicBezTo>
                  <a:cubicBezTo>
                    <a:pt x="874484" y="678724"/>
                    <a:pt x="678724" y="874484"/>
                    <a:pt x="437242" y="874484"/>
                  </a:cubicBezTo>
                  <a:cubicBezTo>
                    <a:pt x="195760" y="874484"/>
                    <a:pt x="0" y="678724"/>
                    <a:pt x="0" y="437242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402396" tIns="402396" rIns="402396" bIns="402396" numCol="1" spcCol="3386" anchor="ctr" anchorCtr="0">
              <a:noAutofit/>
            </a:bodyPr>
            <a:lstStyle/>
            <a:p>
              <a:pPr algn="ctr" defTabSz="2133227">
                <a:lnSpc>
                  <a:spcPct val="90000"/>
                </a:lnSpc>
                <a:spcBef>
                  <a:spcPct val="0"/>
                </a:spcBef>
              </a:pPr>
              <a:endParaRPr lang="en-US" sz="4800" dirty="0">
                <a:solidFill>
                  <a:schemeClr val="bg1"/>
                </a:solidFill>
                <a:latin typeface="Roboto Regular"/>
                <a:cs typeface="Roboto Regular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F83543F1-C58F-4DE4-A934-226DCBD32FA3}"/>
                </a:ext>
              </a:extLst>
            </p:cNvPr>
            <p:cNvSpPr/>
            <p:nvPr/>
          </p:nvSpPr>
          <p:spPr>
            <a:xfrm>
              <a:off x="8762610" y="8213663"/>
              <a:ext cx="2598043" cy="2598719"/>
            </a:xfrm>
            <a:custGeom>
              <a:avLst/>
              <a:gdLst>
                <a:gd name="connsiteX0" fmla="*/ 0 w 874484"/>
                <a:gd name="connsiteY0" fmla="*/ 437242 h 874484"/>
                <a:gd name="connsiteX1" fmla="*/ 437242 w 874484"/>
                <a:gd name="connsiteY1" fmla="*/ 0 h 874484"/>
                <a:gd name="connsiteX2" fmla="*/ 874484 w 874484"/>
                <a:gd name="connsiteY2" fmla="*/ 437242 h 874484"/>
                <a:gd name="connsiteX3" fmla="*/ 437242 w 874484"/>
                <a:gd name="connsiteY3" fmla="*/ 874484 h 874484"/>
                <a:gd name="connsiteX4" fmla="*/ 0 w 874484"/>
                <a:gd name="connsiteY4" fmla="*/ 437242 h 87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484" h="874484">
                  <a:moveTo>
                    <a:pt x="0" y="437242"/>
                  </a:moveTo>
                  <a:cubicBezTo>
                    <a:pt x="0" y="195760"/>
                    <a:pt x="195760" y="0"/>
                    <a:pt x="437242" y="0"/>
                  </a:cubicBezTo>
                  <a:cubicBezTo>
                    <a:pt x="678724" y="0"/>
                    <a:pt x="874484" y="195760"/>
                    <a:pt x="874484" y="437242"/>
                  </a:cubicBezTo>
                  <a:cubicBezTo>
                    <a:pt x="874484" y="678724"/>
                    <a:pt x="678724" y="874484"/>
                    <a:pt x="437242" y="874484"/>
                  </a:cubicBezTo>
                  <a:cubicBezTo>
                    <a:pt x="195760" y="874484"/>
                    <a:pt x="0" y="678724"/>
                    <a:pt x="0" y="437242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402396" tIns="402396" rIns="402396" bIns="402396" numCol="1" spcCol="3386" anchor="ctr" anchorCtr="0">
              <a:noAutofit/>
            </a:bodyPr>
            <a:lstStyle/>
            <a:p>
              <a:pPr algn="ctr" defTabSz="2133227">
                <a:lnSpc>
                  <a:spcPct val="90000"/>
                </a:lnSpc>
                <a:spcBef>
                  <a:spcPct val="0"/>
                </a:spcBef>
              </a:pPr>
              <a:endParaRPr lang="en-US" sz="4800" dirty="0">
                <a:solidFill>
                  <a:schemeClr val="bg1"/>
                </a:solidFill>
                <a:latin typeface="Roboto Regular"/>
                <a:cs typeface="Roboto Regular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0473FEF3-C98E-4F08-BC06-4617FC0B7D57}"/>
                </a:ext>
              </a:extLst>
            </p:cNvPr>
            <p:cNvSpPr/>
            <p:nvPr/>
          </p:nvSpPr>
          <p:spPr>
            <a:xfrm>
              <a:off x="2790731" y="8213663"/>
              <a:ext cx="2598043" cy="2598719"/>
            </a:xfrm>
            <a:custGeom>
              <a:avLst/>
              <a:gdLst>
                <a:gd name="connsiteX0" fmla="*/ 0 w 874484"/>
                <a:gd name="connsiteY0" fmla="*/ 437242 h 874484"/>
                <a:gd name="connsiteX1" fmla="*/ 437242 w 874484"/>
                <a:gd name="connsiteY1" fmla="*/ 0 h 874484"/>
                <a:gd name="connsiteX2" fmla="*/ 874484 w 874484"/>
                <a:gd name="connsiteY2" fmla="*/ 437242 h 874484"/>
                <a:gd name="connsiteX3" fmla="*/ 437242 w 874484"/>
                <a:gd name="connsiteY3" fmla="*/ 874484 h 874484"/>
                <a:gd name="connsiteX4" fmla="*/ 0 w 874484"/>
                <a:gd name="connsiteY4" fmla="*/ 437242 h 87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484" h="874484">
                  <a:moveTo>
                    <a:pt x="0" y="437242"/>
                  </a:moveTo>
                  <a:cubicBezTo>
                    <a:pt x="0" y="195760"/>
                    <a:pt x="195760" y="0"/>
                    <a:pt x="437242" y="0"/>
                  </a:cubicBezTo>
                  <a:cubicBezTo>
                    <a:pt x="678724" y="0"/>
                    <a:pt x="874484" y="195760"/>
                    <a:pt x="874484" y="437242"/>
                  </a:cubicBezTo>
                  <a:cubicBezTo>
                    <a:pt x="874484" y="678724"/>
                    <a:pt x="678724" y="874484"/>
                    <a:pt x="437242" y="874484"/>
                  </a:cubicBezTo>
                  <a:cubicBezTo>
                    <a:pt x="195760" y="874484"/>
                    <a:pt x="0" y="678724"/>
                    <a:pt x="0" y="437242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402396" tIns="402396" rIns="402396" bIns="402396" numCol="1" spcCol="3386" anchor="ctr" anchorCtr="0">
              <a:noAutofit/>
            </a:bodyPr>
            <a:lstStyle/>
            <a:p>
              <a:pPr algn="ctr" defTabSz="2133227">
                <a:lnSpc>
                  <a:spcPct val="90000"/>
                </a:lnSpc>
                <a:spcBef>
                  <a:spcPct val="0"/>
                </a:spcBef>
              </a:pPr>
              <a:endParaRPr lang="en-US" sz="4800" dirty="0">
                <a:solidFill>
                  <a:schemeClr val="bg1"/>
                </a:solidFill>
                <a:latin typeface="Roboto Regular"/>
                <a:cs typeface="Roboto Regular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C8B44F7B-8D14-4E4A-8307-E049BB700BCB}"/>
                </a:ext>
              </a:extLst>
            </p:cNvPr>
            <p:cNvSpPr/>
            <p:nvPr/>
          </p:nvSpPr>
          <p:spPr>
            <a:xfrm>
              <a:off x="5776671" y="6694429"/>
              <a:ext cx="2598043" cy="2598719"/>
            </a:xfrm>
            <a:custGeom>
              <a:avLst/>
              <a:gdLst>
                <a:gd name="connsiteX0" fmla="*/ 0 w 874484"/>
                <a:gd name="connsiteY0" fmla="*/ 437242 h 874484"/>
                <a:gd name="connsiteX1" fmla="*/ 437242 w 874484"/>
                <a:gd name="connsiteY1" fmla="*/ 0 h 874484"/>
                <a:gd name="connsiteX2" fmla="*/ 874484 w 874484"/>
                <a:gd name="connsiteY2" fmla="*/ 437242 h 874484"/>
                <a:gd name="connsiteX3" fmla="*/ 437242 w 874484"/>
                <a:gd name="connsiteY3" fmla="*/ 874484 h 874484"/>
                <a:gd name="connsiteX4" fmla="*/ 0 w 874484"/>
                <a:gd name="connsiteY4" fmla="*/ 437242 h 87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484" h="874484">
                  <a:moveTo>
                    <a:pt x="0" y="437242"/>
                  </a:moveTo>
                  <a:cubicBezTo>
                    <a:pt x="0" y="195760"/>
                    <a:pt x="195760" y="0"/>
                    <a:pt x="437242" y="0"/>
                  </a:cubicBezTo>
                  <a:cubicBezTo>
                    <a:pt x="678724" y="0"/>
                    <a:pt x="874484" y="195760"/>
                    <a:pt x="874484" y="437242"/>
                  </a:cubicBezTo>
                  <a:cubicBezTo>
                    <a:pt x="874484" y="678724"/>
                    <a:pt x="678724" y="874484"/>
                    <a:pt x="437242" y="874484"/>
                  </a:cubicBezTo>
                  <a:cubicBezTo>
                    <a:pt x="195760" y="874484"/>
                    <a:pt x="0" y="678724"/>
                    <a:pt x="0" y="437242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402396" tIns="402396" rIns="402396" bIns="402396" numCol="1" spcCol="3386" anchor="ctr" anchorCtr="0">
              <a:noAutofit/>
            </a:bodyPr>
            <a:lstStyle/>
            <a:p>
              <a:pPr algn="ctr" defTabSz="2133227">
                <a:lnSpc>
                  <a:spcPct val="90000"/>
                </a:lnSpc>
                <a:spcBef>
                  <a:spcPct val="0"/>
                </a:spcBef>
              </a:pPr>
              <a:endParaRPr lang="en-US" sz="4800" dirty="0">
                <a:solidFill>
                  <a:schemeClr val="bg1"/>
                </a:solidFill>
                <a:latin typeface="Roboto Regular"/>
                <a:ea typeface="Open Sans" pitchFamily="34" charset="0"/>
                <a:cs typeface="Roboto Regular"/>
              </a:endParaRPr>
            </a:p>
          </p:txBody>
        </p:sp>
        <p:sp>
          <p:nvSpPr>
            <p:cNvPr id="32" name="Freeform 38">
              <a:extLst>
                <a:ext uri="{FF2B5EF4-FFF2-40B4-BE49-F238E27FC236}">
                  <a16:creationId xmlns:a16="http://schemas.microsoft.com/office/drawing/2014/main" id="{F133F83E-C1CC-4D71-9C29-DCF1B55AD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627" y="7313546"/>
              <a:ext cx="544206" cy="1231949"/>
            </a:xfrm>
            <a:custGeom>
              <a:avLst/>
              <a:gdLst>
                <a:gd name="T0" fmla="*/ 26 w 205"/>
                <a:gd name="T1" fmla="*/ 443 h 453"/>
                <a:gd name="T2" fmla="*/ 26 w 205"/>
                <a:gd name="T3" fmla="*/ 443 h 453"/>
                <a:gd name="T4" fmla="*/ 106 w 205"/>
                <a:gd name="T5" fmla="*/ 266 h 453"/>
                <a:gd name="T6" fmla="*/ 8 w 205"/>
                <a:gd name="T7" fmla="*/ 212 h 453"/>
                <a:gd name="T8" fmla="*/ 186 w 205"/>
                <a:gd name="T9" fmla="*/ 0 h 453"/>
                <a:gd name="T10" fmla="*/ 106 w 205"/>
                <a:gd name="T11" fmla="*/ 187 h 453"/>
                <a:gd name="T12" fmla="*/ 204 w 205"/>
                <a:gd name="T13" fmla="*/ 240 h 453"/>
                <a:gd name="T14" fmla="*/ 26 w 205"/>
                <a:gd name="T15" fmla="*/ 44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453">
                  <a:moveTo>
                    <a:pt x="26" y="443"/>
                  </a:moveTo>
                  <a:lnTo>
                    <a:pt x="26" y="443"/>
                  </a:lnTo>
                  <a:cubicBezTo>
                    <a:pt x="17" y="443"/>
                    <a:pt x="106" y="266"/>
                    <a:pt x="106" y="266"/>
                  </a:cubicBezTo>
                  <a:cubicBezTo>
                    <a:pt x="97" y="257"/>
                    <a:pt x="8" y="231"/>
                    <a:pt x="8" y="212"/>
                  </a:cubicBezTo>
                  <a:cubicBezTo>
                    <a:pt x="0" y="196"/>
                    <a:pt x="177" y="0"/>
                    <a:pt x="186" y="0"/>
                  </a:cubicBezTo>
                  <a:cubicBezTo>
                    <a:pt x="186" y="9"/>
                    <a:pt x="106" y="177"/>
                    <a:pt x="106" y="187"/>
                  </a:cubicBezTo>
                  <a:cubicBezTo>
                    <a:pt x="114" y="196"/>
                    <a:pt x="204" y="222"/>
                    <a:pt x="204" y="240"/>
                  </a:cubicBezTo>
                  <a:cubicBezTo>
                    <a:pt x="204" y="249"/>
                    <a:pt x="35" y="452"/>
                    <a:pt x="26" y="4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33" name="Freeform 39">
              <a:extLst>
                <a:ext uri="{FF2B5EF4-FFF2-40B4-BE49-F238E27FC236}">
                  <a16:creationId xmlns:a16="http://schemas.microsoft.com/office/drawing/2014/main" id="{CB7713D8-7025-48C6-A57A-151CB48D3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6652" y="4203430"/>
              <a:ext cx="1202987" cy="1203301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34" name="Freeform 100">
              <a:extLst>
                <a:ext uri="{FF2B5EF4-FFF2-40B4-BE49-F238E27FC236}">
                  <a16:creationId xmlns:a16="http://schemas.microsoft.com/office/drawing/2014/main" id="{8E06E3D3-99C3-4B57-82B3-9CF7045BE1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1780" y="9037426"/>
              <a:ext cx="1346197" cy="86904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35" name="Freeform 123">
              <a:extLst>
                <a:ext uri="{FF2B5EF4-FFF2-40B4-BE49-F238E27FC236}">
                  <a16:creationId xmlns:a16="http://schemas.microsoft.com/office/drawing/2014/main" id="{E450BFB7-AFDE-4461-83ED-FEF9EF511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4882" y="8884898"/>
              <a:ext cx="1222084" cy="1251047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91424" tIns="45712" rIns="91424" bIns="45712" anchor="ctr"/>
            <a:lstStyle/>
            <a:p>
              <a:pPr>
                <a:defRPr/>
              </a:pPr>
              <a:endParaRPr lang="en-US" dirty="0">
                <a:latin typeface="Roboto Light"/>
                <a:ea typeface="+mn-ea"/>
                <a:cs typeface="+mn-cs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EAEB40AF-7041-47F6-8910-CD4040D9CD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257C4FE7-204B-4F94-B415-D95906AFED79}"/>
              </a:ext>
            </a:extLst>
          </p:cNvPr>
          <p:cNvGrpSpPr/>
          <p:nvPr/>
        </p:nvGrpSpPr>
        <p:grpSpPr>
          <a:xfrm>
            <a:off x="0" y="535933"/>
            <a:ext cx="3797275" cy="574647"/>
            <a:chOff x="164495" y="406355"/>
            <a:chExt cx="3797275" cy="57464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4AC202E-0019-4589-8D15-B2B14908EF8D}"/>
                </a:ext>
              </a:extLst>
            </p:cNvPr>
            <p:cNvSpPr txBox="1"/>
            <p:nvPr/>
          </p:nvSpPr>
          <p:spPr>
            <a:xfrm>
              <a:off x="164495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教育课程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23757B6-800A-4931-8BD7-6456F8DB13DD}"/>
                </a:ext>
              </a:extLst>
            </p:cNvPr>
            <p:cNvSpPr/>
            <p:nvPr/>
          </p:nvSpPr>
          <p:spPr>
            <a:xfrm>
              <a:off x="1135355" y="727086"/>
              <a:ext cx="282641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RESULTS AND APPLICATIONS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92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sp>
        <p:nvSpPr>
          <p:cNvPr id="10" name="TextBox 31">
            <a:extLst>
              <a:ext uri="{FF2B5EF4-FFF2-40B4-BE49-F238E27FC236}">
                <a16:creationId xmlns:a16="http://schemas.microsoft.com/office/drawing/2014/main" id="{13297DB0-00FA-40C1-A179-035B75399E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1231" y="1617125"/>
            <a:ext cx="30836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cs typeface="Lato Regular"/>
              </a:rPr>
              <a:t>2014</a:t>
            </a:r>
          </a:p>
        </p:txBody>
      </p:sp>
      <p:sp>
        <p:nvSpPr>
          <p:cNvPr id="14" name="Rounded Rectangle 243">
            <a:extLst>
              <a:ext uri="{FF2B5EF4-FFF2-40B4-BE49-F238E27FC236}">
                <a16:creationId xmlns:a16="http://schemas.microsoft.com/office/drawing/2014/main" id="{123597C3-E93F-45FC-B794-C869C91B992C}"/>
              </a:ext>
            </a:extLst>
          </p:cNvPr>
          <p:cNvSpPr/>
          <p:nvPr/>
        </p:nvSpPr>
        <p:spPr>
          <a:xfrm>
            <a:off x="2177275" y="2066271"/>
            <a:ext cx="1996476" cy="57557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15" name="TextBox 31">
            <a:extLst>
              <a:ext uri="{FF2B5EF4-FFF2-40B4-BE49-F238E27FC236}">
                <a16:creationId xmlns:a16="http://schemas.microsoft.com/office/drawing/2014/main" id="{82315F92-28F2-47E3-A4AE-894234049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2176" y="1633268"/>
            <a:ext cx="30836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cs typeface="Lato Regular"/>
              </a:rPr>
              <a:t>2015</a:t>
            </a:r>
          </a:p>
        </p:txBody>
      </p:sp>
      <p:sp>
        <p:nvSpPr>
          <p:cNvPr id="16" name="Rounded Rectangle 245">
            <a:extLst>
              <a:ext uri="{FF2B5EF4-FFF2-40B4-BE49-F238E27FC236}">
                <a16:creationId xmlns:a16="http://schemas.microsoft.com/office/drawing/2014/main" id="{6D111338-18B7-4302-9DFA-0AF3F54BBE95}"/>
              </a:ext>
            </a:extLst>
          </p:cNvPr>
          <p:cNvSpPr/>
          <p:nvPr/>
        </p:nvSpPr>
        <p:spPr>
          <a:xfrm>
            <a:off x="5066534" y="2082415"/>
            <a:ext cx="1996476" cy="57557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solidFill>
              <a:srgbClr val="5787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17" name="TextBox 31">
            <a:extLst>
              <a:ext uri="{FF2B5EF4-FFF2-40B4-BE49-F238E27FC236}">
                <a16:creationId xmlns:a16="http://schemas.microsoft.com/office/drawing/2014/main" id="{5F058631-D974-46E7-9E06-7BA6CC999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086" y="1633268"/>
            <a:ext cx="30836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cs typeface="Lato Regular"/>
              </a:rPr>
              <a:t>2016</a:t>
            </a:r>
          </a:p>
        </p:txBody>
      </p:sp>
      <p:sp>
        <p:nvSpPr>
          <p:cNvPr id="18" name="Rounded Rectangle 247">
            <a:extLst>
              <a:ext uri="{FF2B5EF4-FFF2-40B4-BE49-F238E27FC236}">
                <a16:creationId xmlns:a16="http://schemas.microsoft.com/office/drawing/2014/main" id="{49063ACB-8977-4D61-A7E7-56DBFE185EC4}"/>
              </a:ext>
            </a:extLst>
          </p:cNvPr>
          <p:cNvSpPr/>
          <p:nvPr/>
        </p:nvSpPr>
        <p:spPr>
          <a:xfrm>
            <a:off x="8003130" y="2082415"/>
            <a:ext cx="1996476" cy="57557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8" name="Freeform 11">
            <a:extLst>
              <a:ext uri="{FF2B5EF4-FFF2-40B4-BE49-F238E27FC236}">
                <a16:creationId xmlns:a16="http://schemas.microsoft.com/office/drawing/2014/main" id="{05E49E13-5B11-47C6-B72F-3C1380E9684A}"/>
              </a:ext>
            </a:extLst>
          </p:cNvPr>
          <p:cNvSpPr>
            <a:spLocks noEditPoints="1"/>
          </p:cNvSpPr>
          <p:nvPr/>
        </p:nvSpPr>
        <p:spPr bwMode="auto">
          <a:xfrm>
            <a:off x="2805633" y="2299927"/>
            <a:ext cx="756551" cy="2534134"/>
          </a:xfrm>
          <a:custGeom>
            <a:avLst/>
            <a:gdLst>
              <a:gd name="T0" fmla="*/ 0 w 549"/>
              <a:gd name="T1" fmla="*/ 0 h 1838"/>
              <a:gd name="T2" fmla="*/ 0 w 549"/>
              <a:gd name="T3" fmla="*/ 135 h 1838"/>
              <a:gd name="T4" fmla="*/ 65 w 549"/>
              <a:gd name="T5" fmla="*/ 135 h 1838"/>
              <a:gd name="T6" fmla="*/ 65 w 549"/>
              <a:gd name="T7" fmla="*/ 1629 h 1838"/>
              <a:gd name="T8" fmla="*/ 274 w 549"/>
              <a:gd name="T9" fmla="*/ 1838 h 1838"/>
              <a:gd name="T10" fmla="*/ 484 w 549"/>
              <a:gd name="T11" fmla="*/ 1629 h 1838"/>
              <a:gd name="T12" fmla="*/ 484 w 549"/>
              <a:gd name="T13" fmla="*/ 135 h 1838"/>
              <a:gd name="T14" fmla="*/ 549 w 549"/>
              <a:gd name="T15" fmla="*/ 135 h 1838"/>
              <a:gd name="T16" fmla="*/ 549 w 549"/>
              <a:gd name="T17" fmla="*/ 0 h 1838"/>
              <a:gd name="T18" fmla="*/ 0 w 549"/>
              <a:gd name="T19" fmla="*/ 0 h 1838"/>
              <a:gd name="T20" fmla="*/ 509 w 549"/>
              <a:gd name="T21" fmla="*/ 96 h 1838"/>
              <a:gd name="T22" fmla="*/ 444 w 549"/>
              <a:gd name="T23" fmla="*/ 96 h 1838"/>
              <a:gd name="T24" fmla="*/ 444 w 549"/>
              <a:gd name="T25" fmla="*/ 847 h 1838"/>
              <a:gd name="T26" fmla="*/ 105 w 549"/>
              <a:gd name="T27" fmla="*/ 847 h 1838"/>
              <a:gd name="T28" fmla="*/ 105 w 549"/>
              <a:gd name="T29" fmla="*/ 96 h 1838"/>
              <a:gd name="T30" fmla="*/ 39 w 549"/>
              <a:gd name="T31" fmla="*/ 96 h 1838"/>
              <a:gd name="T32" fmla="*/ 39 w 549"/>
              <a:gd name="T33" fmla="*/ 39 h 1838"/>
              <a:gd name="T34" fmla="*/ 509 w 549"/>
              <a:gd name="T35" fmla="*/ 39 h 1838"/>
              <a:gd name="T36" fmla="*/ 509 w 549"/>
              <a:gd name="T37" fmla="*/ 96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9" h="1838">
                <a:moveTo>
                  <a:pt x="0" y="0"/>
                </a:moveTo>
                <a:cubicBezTo>
                  <a:pt x="0" y="135"/>
                  <a:pt x="0" y="135"/>
                  <a:pt x="0" y="135"/>
                </a:cubicBezTo>
                <a:cubicBezTo>
                  <a:pt x="65" y="135"/>
                  <a:pt x="65" y="135"/>
                  <a:pt x="65" y="135"/>
                </a:cubicBezTo>
                <a:cubicBezTo>
                  <a:pt x="65" y="1629"/>
                  <a:pt x="65" y="1629"/>
                  <a:pt x="65" y="1629"/>
                </a:cubicBezTo>
                <a:cubicBezTo>
                  <a:pt x="65" y="1744"/>
                  <a:pt x="159" y="1838"/>
                  <a:pt x="274" y="1838"/>
                </a:cubicBezTo>
                <a:cubicBezTo>
                  <a:pt x="390" y="1838"/>
                  <a:pt x="484" y="1744"/>
                  <a:pt x="484" y="1629"/>
                </a:cubicBezTo>
                <a:cubicBezTo>
                  <a:pt x="484" y="135"/>
                  <a:pt x="484" y="135"/>
                  <a:pt x="484" y="135"/>
                </a:cubicBezTo>
                <a:cubicBezTo>
                  <a:pt x="549" y="135"/>
                  <a:pt x="549" y="135"/>
                  <a:pt x="549" y="135"/>
                </a:cubicBezTo>
                <a:cubicBezTo>
                  <a:pt x="549" y="0"/>
                  <a:pt x="549" y="0"/>
                  <a:pt x="549" y="0"/>
                </a:cubicBezTo>
                <a:lnTo>
                  <a:pt x="0" y="0"/>
                </a:lnTo>
                <a:close/>
                <a:moveTo>
                  <a:pt x="509" y="96"/>
                </a:moveTo>
                <a:cubicBezTo>
                  <a:pt x="444" y="96"/>
                  <a:pt x="444" y="96"/>
                  <a:pt x="444" y="96"/>
                </a:cubicBezTo>
                <a:cubicBezTo>
                  <a:pt x="444" y="847"/>
                  <a:pt x="444" y="847"/>
                  <a:pt x="444" y="847"/>
                </a:cubicBezTo>
                <a:cubicBezTo>
                  <a:pt x="105" y="847"/>
                  <a:pt x="105" y="847"/>
                  <a:pt x="105" y="847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39"/>
                  <a:pt x="39" y="39"/>
                  <a:pt x="39" y="39"/>
                </a:cubicBezTo>
                <a:cubicBezTo>
                  <a:pt x="509" y="39"/>
                  <a:pt x="509" y="39"/>
                  <a:pt x="509" y="39"/>
                </a:cubicBezTo>
                <a:cubicBezTo>
                  <a:pt x="509" y="96"/>
                  <a:pt x="509" y="96"/>
                  <a:pt x="509" y="96"/>
                </a:cubicBezTo>
                <a:close/>
              </a:path>
            </a:pathLst>
          </a:cu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9" name="Rectangle 12">
            <a:extLst>
              <a:ext uri="{FF2B5EF4-FFF2-40B4-BE49-F238E27FC236}">
                <a16:creationId xmlns:a16="http://schemas.microsoft.com/office/drawing/2014/main" id="{C6662D51-2930-439F-AF27-039755227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125" y="3717613"/>
            <a:ext cx="465944" cy="4993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0" name="Rectangle 13">
            <a:extLst>
              <a:ext uri="{FF2B5EF4-FFF2-40B4-BE49-F238E27FC236}">
                <a16:creationId xmlns:a16="http://schemas.microsoft.com/office/drawing/2014/main" id="{3A8CF5BD-EE3C-4B00-9102-906D49D31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125" y="3445606"/>
            <a:ext cx="465944" cy="272007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1" name="Rectangle 14">
            <a:extLst>
              <a:ext uri="{FF2B5EF4-FFF2-40B4-BE49-F238E27FC236}">
                <a16:creationId xmlns:a16="http://schemas.microsoft.com/office/drawing/2014/main" id="{87DBE34E-061E-447C-A34E-7AAF573B2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0125" y="4216970"/>
            <a:ext cx="465944" cy="247649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2" name="Freeform 15">
            <a:extLst>
              <a:ext uri="{FF2B5EF4-FFF2-40B4-BE49-F238E27FC236}">
                <a16:creationId xmlns:a16="http://schemas.microsoft.com/office/drawing/2014/main" id="{44E8FFA4-FF5F-4E1D-8445-2D1146B8338E}"/>
              </a:ext>
            </a:extLst>
          </p:cNvPr>
          <p:cNvSpPr>
            <a:spLocks/>
          </p:cNvSpPr>
          <p:nvPr/>
        </p:nvSpPr>
        <p:spPr bwMode="auto">
          <a:xfrm>
            <a:off x="2950125" y="4464618"/>
            <a:ext cx="465944" cy="303674"/>
          </a:xfrm>
          <a:custGeom>
            <a:avLst/>
            <a:gdLst>
              <a:gd name="T0" fmla="*/ 0 w 338"/>
              <a:gd name="T1" fmla="*/ 56 h 220"/>
              <a:gd name="T2" fmla="*/ 163 w 338"/>
              <a:gd name="T3" fmla="*/ 220 h 220"/>
              <a:gd name="T4" fmla="*/ 175 w 338"/>
              <a:gd name="T5" fmla="*/ 220 h 220"/>
              <a:gd name="T6" fmla="*/ 338 w 338"/>
              <a:gd name="T7" fmla="*/ 56 h 220"/>
              <a:gd name="T8" fmla="*/ 338 w 338"/>
              <a:gd name="T9" fmla="*/ 0 h 220"/>
              <a:gd name="T10" fmla="*/ 0 w 338"/>
              <a:gd name="T11" fmla="*/ 0 h 220"/>
              <a:gd name="T12" fmla="*/ 0 w 338"/>
              <a:gd name="T13" fmla="*/ 5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220">
                <a:moveTo>
                  <a:pt x="0" y="56"/>
                </a:moveTo>
                <a:cubicBezTo>
                  <a:pt x="0" y="146"/>
                  <a:pt x="73" y="220"/>
                  <a:pt x="163" y="220"/>
                </a:cubicBezTo>
                <a:cubicBezTo>
                  <a:pt x="175" y="220"/>
                  <a:pt x="175" y="220"/>
                  <a:pt x="175" y="220"/>
                </a:cubicBezTo>
                <a:cubicBezTo>
                  <a:pt x="265" y="220"/>
                  <a:pt x="338" y="146"/>
                  <a:pt x="338" y="56"/>
                </a:cubicBezTo>
                <a:cubicBezTo>
                  <a:pt x="338" y="0"/>
                  <a:pt x="338" y="0"/>
                  <a:pt x="338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3" name="Oval 22">
            <a:extLst>
              <a:ext uri="{FF2B5EF4-FFF2-40B4-BE49-F238E27FC236}">
                <a16:creationId xmlns:a16="http://schemas.microsoft.com/office/drawing/2014/main" id="{3D49D209-21D7-4113-8C8A-4915EC8D1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0437" y="2750566"/>
            <a:ext cx="185079" cy="185127"/>
          </a:xfrm>
          <a:prstGeom prst="ellipse">
            <a:avLst/>
          </a:prstGeom>
          <a:noFill/>
          <a:ln w="44450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4" name="Oval 27">
            <a:extLst>
              <a:ext uri="{FF2B5EF4-FFF2-40B4-BE49-F238E27FC236}">
                <a16:creationId xmlns:a16="http://schemas.microsoft.com/office/drawing/2014/main" id="{29D467A1-324C-4992-8DA3-8D110F3B1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123" y="2411978"/>
            <a:ext cx="222419" cy="221666"/>
          </a:xfrm>
          <a:prstGeom prst="ellipse">
            <a:avLst/>
          </a:prstGeom>
          <a:noFill/>
          <a:ln w="65088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45" name="Oval 29">
            <a:extLst>
              <a:ext uri="{FF2B5EF4-FFF2-40B4-BE49-F238E27FC236}">
                <a16:creationId xmlns:a16="http://schemas.microsoft.com/office/drawing/2014/main" id="{07AEA1D6-270D-4175-B414-DD75BAFAD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3097" y="3080223"/>
            <a:ext cx="86045" cy="86068"/>
          </a:xfrm>
          <a:prstGeom prst="ellipse">
            <a:avLst/>
          </a:prstGeom>
          <a:noFill/>
          <a:ln w="11113" cap="flat">
            <a:solidFill>
              <a:srgbClr val="57877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EC42761E-484C-43CF-9959-47550EC250A6}"/>
              </a:ext>
            </a:extLst>
          </p:cNvPr>
          <p:cNvSpPr>
            <a:spLocks noEditPoints="1"/>
          </p:cNvSpPr>
          <p:nvPr/>
        </p:nvSpPr>
        <p:spPr bwMode="auto">
          <a:xfrm>
            <a:off x="5714158" y="2299927"/>
            <a:ext cx="756551" cy="2534134"/>
          </a:xfrm>
          <a:custGeom>
            <a:avLst/>
            <a:gdLst>
              <a:gd name="T0" fmla="*/ 0 w 549"/>
              <a:gd name="T1" fmla="*/ 0 h 1838"/>
              <a:gd name="T2" fmla="*/ 0 w 549"/>
              <a:gd name="T3" fmla="*/ 135 h 1838"/>
              <a:gd name="T4" fmla="*/ 65 w 549"/>
              <a:gd name="T5" fmla="*/ 135 h 1838"/>
              <a:gd name="T6" fmla="*/ 65 w 549"/>
              <a:gd name="T7" fmla="*/ 1629 h 1838"/>
              <a:gd name="T8" fmla="*/ 274 w 549"/>
              <a:gd name="T9" fmla="*/ 1838 h 1838"/>
              <a:gd name="T10" fmla="*/ 484 w 549"/>
              <a:gd name="T11" fmla="*/ 1629 h 1838"/>
              <a:gd name="T12" fmla="*/ 484 w 549"/>
              <a:gd name="T13" fmla="*/ 135 h 1838"/>
              <a:gd name="T14" fmla="*/ 549 w 549"/>
              <a:gd name="T15" fmla="*/ 135 h 1838"/>
              <a:gd name="T16" fmla="*/ 549 w 549"/>
              <a:gd name="T17" fmla="*/ 0 h 1838"/>
              <a:gd name="T18" fmla="*/ 0 w 549"/>
              <a:gd name="T19" fmla="*/ 0 h 1838"/>
              <a:gd name="T20" fmla="*/ 509 w 549"/>
              <a:gd name="T21" fmla="*/ 96 h 1838"/>
              <a:gd name="T22" fmla="*/ 444 w 549"/>
              <a:gd name="T23" fmla="*/ 96 h 1838"/>
              <a:gd name="T24" fmla="*/ 444 w 549"/>
              <a:gd name="T25" fmla="*/ 847 h 1838"/>
              <a:gd name="T26" fmla="*/ 105 w 549"/>
              <a:gd name="T27" fmla="*/ 847 h 1838"/>
              <a:gd name="T28" fmla="*/ 105 w 549"/>
              <a:gd name="T29" fmla="*/ 96 h 1838"/>
              <a:gd name="T30" fmla="*/ 39 w 549"/>
              <a:gd name="T31" fmla="*/ 96 h 1838"/>
              <a:gd name="T32" fmla="*/ 39 w 549"/>
              <a:gd name="T33" fmla="*/ 39 h 1838"/>
              <a:gd name="T34" fmla="*/ 509 w 549"/>
              <a:gd name="T35" fmla="*/ 39 h 1838"/>
              <a:gd name="T36" fmla="*/ 509 w 549"/>
              <a:gd name="T37" fmla="*/ 96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9" h="1838">
                <a:moveTo>
                  <a:pt x="0" y="0"/>
                </a:moveTo>
                <a:cubicBezTo>
                  <a:pt x="0" y="135"/>
                  <a:pt x="0" y="135"/>
                  <a:pt x="0" y="135"/>
                </a:cubicBezTo>
                <a:cubicBezTo>
                  <a:pt x="65" y="135"/>
                  <a:pt x="65" y="135"/>
                  <a:pt x="65" y="135"/>
                </a:cubicBezTo>
                <a:cubicBezTo>
                  <a:pt x="65" y="1629"/>
                  <a:pt x="65" y="1629"/>
                  <a:pt x="65" y="1629"/>
                </a:cubicBezTo>
                <a:cubicBezTo>
                  <a:pt x="65" y="1744"/>
                  <a:pt x="159" y="1838"/>
                  <a:pt x="274" y="1838"/>
                </a:cubicBezTo>
                <a:cubicBezTo>
                  <a:pt x="390" y="1838"/>
                  <a:pt x="484" y="1744"/>
                  <a:pt x="484" y="1629"/>
                </a:cubicBezTo>
                <a:cubicBezTo>
                  <a:pt x="484" y="135"/>
                  <a:pt x="484" y="135"/>
                  <a:pt x="484" y="135"/>
                </a:cubicBezTo>
                <a:cubicBezTo>
                  <a:pt x="549" y="135"/>
                  <a:pt x="549" y="135"/>
                  <a:pt x="549" y="135"/>
                </a:cubicBezTo>
                <a:cubicBezTo>
                  <a:pt x="549" y="0"/>
                  <a:pt x="549" y="0"/>
                  <a:pt x="549" y="0"/>
                </a:cubicBezTo>
                <a:lnTo>
                  <a:pt x="0" y="0"/>
                </a:lnTo>
                <a:close/>
                <a:moveTo>
                  <a:pt x="509" y="96"/>
                </a:moveTo>
                <a:cubicBezTo>
                  <a:pt x="444" y="96"/>
                  <a:pt x="444" y="96"/>
                  <a:pt x="444" y="96"/>
                </a:cubicBezTo>
                <a:cubicBezTo>
                  <a:pt x="444" y="847"/>
                  <a:pt x="444" y="847"/>
                  <a:pt x="444" y="847"/>
                </a:cubicBezTo>
                <a:cubicBezTo>
                  <a:pt x="105" y="847"/>
                  <a:pt x="105" y="847"/>
                  <a:pt x="105" y="847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39"/>
                  <a:pt x="39" y="39"/>
                  <a:pt x="39" y="39"/>
                </a:cubicBezTo>
                <a:cubicBezTo>
                  <a:pt x="509" y="39"/>
                  <a:pt x="509" y="39"/>
                  <a:pt x="509" y="39"/>
                </a:cubicBezTo>
                <a:cubicBezTo>
                  <a:pt x="509" y="96"/>
                  <a:pt x="509" y="96"/>
                  <a:pt x="509" y="96"/>
                </a:cubicBezTo>
                <a:close/>
              </a:path>
            </a:pathLst>
          </a:cu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id="{8FAEA324-9196-4DDB-817D-493AF3DF8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8650" y="3717613"/>
            <a:ext cx="465944" cy="4993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29CA84C2-EF7A-4394-AD60-5249F7EA2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8650" y="3445606"/>
            <a:ext cx="465944" cy="272007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3" name="Rectangle 14">
            <a:extLst>
              <a:ext uri="{FF2B5EF4-FFF2-40B4-BE49-F238E27FC236}">
                <a16:creationId xmlns:a16="http://schemas.microsoft.com/office/drawing/2014/main" id="{291B8108-F99F-4950-AB02-E6819223A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8650" y="4216970"/>
            <a:ext cx="465944" cy="247649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4" name="Freeform 15">
            <a:extLst>
              <a:ext uri="{FF2B5EF4-FFF2-40B4-BE49-F238E27FC236}">
                <a16:creationId xmlns:a16="http://schemas.microsoft.com/office/drawing/2014/main" id="{9C76B92C-2FD4-4ABF-8EF9-BFEEC55EB23F}"/>
              </a:ext>
            </a:extLst>
          </p:cNvPr>
          <p:cNvSpPr>
            <a:spLocks/>
          </p:cNvSpPr>
          <p:nvPr/>
        </p:nvSpPr>
        <p:spPr bwMode="auto">
          <a:xfrm>
            <a:off x="5858650" y="4464618"/>
            <a:ext cx="465944" cy="303674"/>
          </a:xfrm>
          <a:custGeom>
            <a:avLst/>
            <a:gdLst>
              <a:gd name="T0" fmla="*/ 0 w 338"/>
              <a:gd name="T1" fmla="*/ 56 h 220"/>
              <a:gd name="T2" fmla="*/ 163 w 338"/>
              <a:gd name="T3" fmla="*/ 220 h 220"/>
              <a:gd name="T4" fmla="*/ 175 w 338"/>
              <a:gd name="T5" fmla="*/ 220 h 220"/>
              <a:gd name="T6" fmla="*/ 338 w 338"/>
              <a:gd name="T7" fmla="*/ 56 h 220"/>
              <a:gd name="T8" fmla="*/ 338 w 338"/>
              <a:gd name="T9" fmla="*/ 0 h 220"/>
              <a:gd name="T10" fmla="*/ 0 w 338"/>
              <a:gd name="T11" fmla="*/ 0 h 220"/>
              <a:gd name="T12" fmla="*/ 0 w 338"/>
              <a:gd name="T13" fmla="*/ 5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220">
                <a:moveTo>
                  <a:pt x="0" y="56"/>
                </a:moveTo>
                <a:cubicBezTo>
                  <a:pt x="0" y="146"/>
                  <a:pt x="73" y="220"/>
                  <a:pt x="163" y="220"/>
                </a:cubicBezTo>
                <a:cubicBezTo>
                  <a:pt x="175" y="220"/>
                  <a:pt x="175" y="220"/>
                  <a:pt x="175" y="220"/>
                </a:cubicBezTo>
                <a:cubicBezTo>
                  <a:pt x="265" y="220"/>
                  <a:pt x="338" y="146"/>
                  <a:pt x="338" y="56"/>
                </a:cubicBezTo>
                <a:cubicBezTo>
                  <a:pt x="338" y="0"/>
                  <a:pt x="338" y="0"/>
                  <a:pt x="338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5" name="Oval 22">
            <a:extLst>
              <a:ext uri="{FF2B5EF4-FFF2-40B4-BE49-F238E27FC236}">
                <a16:creationId xmlns:a16="http://schemas.microsoft.com/office/drawing/2014/main" id="{C6BB72CA-6530-4FCA-B2F9-3EEAD4856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8962" y="2750566"/>
            <a:ext cx="185079" cy="185127"/>
          </a:xfrm>
          <a:prstGeom prst="ellipse">
            <a:avLst/>
          </a:prstGeom>
          <a:noFill/>
          <a:ln w="44450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6" name="Oval 27">
            <a:extLst>
              <a:ext uri="{FF2B5EF4-FFF2-40B4-BE49-F238E27FC236}">
                <a16:creationId xmlns:a16="http://schemas.microsoft.com/office/drawing/2014/main" id="{25640865-33A1-4BBE-B5D4-2D94D8C5F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7648" y="2411978"/>
            <a:ext cx="222420" cy="221666"/>
          </a:xfrm>
          <a:prstGeom prst="ellipse">
            <a:avLst/>
          </a:prstGeom>
          <a:noFill/>
          <a:ln w="65088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37" name="Oval 29">
            <a:extLst>
              <a:ext uri="{FF2B5EF4-FFF2-40B4-BE49-F238E27FC236}">
                <a16:creationId xmlns:a16="http://schemas.microsoft.com/office/drawing/2014/main" id="{64F42926-098E-46B8-B070-391FF903D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622" y="3080223"/>
            <a:ext cx="86045" cy="86068"/>
          </a:xfrm>
          <a:prstGeom prst="ellipse">
            <a:avLst/>
          </a:prstGeom>
          <a:noFill/>
          <a:ln w="11113" cap="flat">
            <a:solidFill>
              <a:srgbClr val="57877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28E3CFC7-D77D-440B-9486-5104D31DC8DE}"/>
              </a:ext>
            </a:extLst>
          </p:cNvPr>
          <p:cNvSpPr>
            <a:spLocks noEditPoints="1"/>
          </p:cNvSpPr>
          <p:nvPr/>
        </p:nvSpPr>
        <p:spPr bwMode="auto">
          <a:xfrm>
            <a:off x="8626408" y="2290230"/>
            <a:ext cx="756551" cy="2534134"/>
          </a:xfrm>
          <a:custGeom>
            <a:avLst/>
            <a:gdLst>
              <a:gd name="T0" fmla="*/ 0 w 549"/>
              <a:gd name="T1" fmla="*/ 0 h 1838"/>
              <a:gd name="T2" fmla="*/ 0 w 549"/>
              <a:gd name="T3" fmla="*/ 135 h 1838"/>
              <a:gd name="T4" fmla="*/ 65 w 549"/>
              <a:gd name="T5" fmla="*/ 135 h 1838"/>
              <a:gd name="T6" fmla="*/ 65 w 549"/>
              <a:gd name="T7" fmla="*/ 1629 h 1838"/>
              <a:gd name="T8" fmla="*/ 274 w 549"/>
              <a:gd name="T9" fmla="*/ 1838 h 1838"/>
              <a:gd name="T10" fmla="*/ 484 w 549"/>
              <a:gd name="T11" fmla="*/ 1629 h 1838"/>
              <a:gd name="T12" fmla="*/ 484 w 549"/>
              <a:gd name="T13" fmla="*/ 135 h 1838"/>
              <a:gd name="T14" fmla="*/ 549 w 549"/>
              <a:gd name="T15" fmla="*/ 135 h 1838"/>
              <a:gd name="T16" fmla="*/ 549 w 549"/>
              <a:gd name="T17" fmla="*/ 0 h 1838"/>
              <a:gd name="T18" fmla="*/ 0 w 549"/>
              <a:gd name="T19" fmla="*/ 0 h 1838"/>
              <a:gd name="T20" fmla="*/ 509 w 549"/>
              <a:gd name="T21" fmla="*/ 96 h 1838"/>
              <a:gd name="T22" fmla="*/ 444 w 549"/>
              <a:gd name="T23" fmla="*/ 96 h 1838"/>
              <a:gd name="T24" fmla="*/ 444 w 549"/>
              <a:gd name="T25" fmla="*/ 847 h 1838"/>
              <a:gd name="T26" fmla="*/ 105 w 549"/>
              <a:gd name="T27" fmla="*/ 847 h 1838"/>
              <a:gd name="T28" fmla="*/ 105 w 549"/>
              <a:gd name="T29" fmla="*/ 96 h 1838"/>
              <a:gd name="T30" fmla="*/ 39 w 549"/>
              <a:gd name="T31" fmla="*/ 96 h 1838"/>
              <a:gd name="T32" fmla="*/ 39 w 549"/>
              <a:gd name="T33" fmla="*/ 39 h 1838"/>
              <a:gd name="T34" fmla="*/ 509 w 549"/>
              <a:gd name="T35" fmla="*/ 39 h 1838"/>
              <a:gd name="T36" fmla="*/ 509 w 549"/>
              <a:gd name="T37" fmla="*/ 96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9" h="1838">
                <a:moveTo>
                  <a:pt x="0" y="0"/>
                </a:moveTo>
                <a:cubicBezTo>
                  <a:pt x="0" y="135"/>
                  <a:pt x="0" y="135"/>
                  <a:pt x="0" y="135"/>
                </a:cubicBezTo>
                <a:cubicBezTo>
                  <a:pt x="65" y="135"/>
                  <a:pt x="65" y="135"/>
                  <a:pt x="65" y="135"/>
                </a:cubicBezTo>
                <a:cubicBezTo>
                  <a:pt x="65" y="1629"/>
                  <a:pt x="65" y="1629"/>
                  <a:pt x="65" y="1629"/>
                </a:cubicBezTo>
                <a:cubicBezTo>
                  <a:pt x="65" y="1744"/>
                  <a:pt x="159" y="1838"/>
                  <a:pt x="274" y="1838"/>
                </a:cubicBezTo>
                <a:cubicBezTo>
                  <a:pt x="390" y="1838"/>
                  <a:pt x="484" y="1744"/>
                  <a:pt x="484" y="1629"/>
                </a:cubicBezTo>
                <a:cubicBezTo>
                  <a:pt x="484" y="135"/>
                  <a:pt x="484" y="135"/>
                  <a:pt x="484" y="135"/>
                </a:cubicBezTo>
                <a:cubicBezTo>
                  <a:pt x="549" y="135"/>
                  <a:pt x="549" y="135"/>
                  <a:pt x="549" y="135"/>
                </a:cubicBezTo>
                <a:cubicBezTo>
                  <a:pt x="549" y="0"/>
                  <a:pt x="549" y="0"/>
                  <a:pt x="549" y="0"/>
                </a:cubicBezTo>
                <a:lnTo>
                  <a:pt x="0" y="0"/>
                </a:lnTo>
                <a:close/>
                <a:moveTo>
                  <a:pt x="509" y="96"/>
                </a:moveTo>
                <a:cubicBezTo>
                  <a:pt x="444" y="96"/>
                  <a:pt x="444" y="96"/>
                  <a:pt x="444" y="96"/>
                </a:cubicBezTo>
                <a:cubicBezTo>
                  <a:pt x="444" y="847"/>
                  <a:pt x="444" y="847"/>
                  <a:pt x="444" y="847"/>
                </a:cubicBezTo>
                <a:cubicBezTo>
                  <a:pt x="105" y="847"/>
                  <a:pt x="105" y="847"/>
                  <a:pt x="105" y="847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39"/>
                  <a:pt x="39" y="39"/>
                  <a:pt x="39" y="39"/>
                </a:cubicBezTo>
                <a:cubicBezTo>
                  <a:pt x="509" y="39"/>
                  <a:pt x="509" y="39"/>
                  <a:pt x="509" y="39"/>
                </a:cubicBezTo>
                <a:cubicBezTo>
                  <a:pt x="509" y="96"/>
                  <a:pt x="509" y="96"/>
                  <a:pt x="509" y="96"/>
                </a:cubicBezTo>
                <a:close/>
              </a:path>
            </a:pathLst>
          </a:cu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8C73BC96-5C73-478D-91BC-950238695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0900" y="3707916"/>
            <a:ext cx="465944" cy="4993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EDC1CD53-7E50-4F30-A57B-21A2A3D31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0900" y="3435909"/>
            <a:ext cx="465944" cy="272007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5" name="Rectangle 14">
            <a:extLst>
              <a:ext uri="{FF2B5EF4-FFF2-40B4-BE49-F238E27FC236}">
                <a16:creationId xmlns:a16="http://schemas.microsoft.com/office/drawing/2014/main" id="{9AE899D4-21C5-45F8-8D4F-77315B5C8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0900" y="4207273"/>
            <a:ext cx="465944" cy="247649"/>
          </a:xfrm>
          <a:prstGeom prst="rect">
            <a:avLst/>
          </a:prstGeom>
          <a:solidFill>
            <a:srgbClr val="578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8F6C52F2-03DA-43D3-B0C4-8EF28DA4AFAC}"/>
              </a:ext>
            </a:extLst>
          </p:cNvPr>
          <p:cNvSpPr>
            <a:spLocks/>
          </p:cNvSpPr>
          <p:nvPr/>
        </p:nvSpPr>
        <p:spPr bwMode="auto">
          <a:xfrm>
            <a:off x="8770900" y="4454921"/>
            <a:ext cx="465944" cy="303674"/>
          </a:xfrm>
          <a:custGeom>
            <a:avLst/>
            <a:gdLst>
              <a:gd name="T0" fmla="*/ 0 w 338"/>
              <a:gd name="T1" fmla="*/ 56 h 220"/>
              <a:gd name="T2" fmla="*/ 163 w 338"/>
              <a:gd name="T3" fmla="*/ 220 h 220"/>
              <a:gd name="T4" fmla="*/ 175 w 338"/>
              <a:gd name="T5" fmla="*/ 220 h 220"/>
              <a:gd name="T6" fmla="*/ 338 w 338"/>
              <a:gd name="T7" fmla="*/ 56 h 220"/>
              <a:gd name="T8" fmla="*/ 338 w 338"/>
              <a:gd name="T9" fmla="*/ 0 h 220"/>
              <a:gd name="T10" fmla="*/ 0 w 338"/>
              <a:gd name="T11" fmla="*/ 0 h 220"/>
              <a:gd name="T12" fmla="*/ 0 w 338"/>
              <a:gd name="T13" fmla="*/ 5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220">
                <a:moveTo>
                  <a:pt x="0" y="56"/>
                </a:moveTo>
                <a:cubicBezTo>
                  <a:pt x="0" y="146"/>
                  <a:pt x="73" y="220"/>
                  <a:pt x="163" y="220"/>
                </a:cubicBezTo>
                <a:cubicBezTo>
                  <a:pt x="175" y="220"/>
                  <a:pt x="175" y="220"/>
                  <a:pt x="175" y="220"/>
                </a:cubicBezTo>
                <a:cubicBezTo>
                  <a:pt x="265" y="220"/>
                  <a:pt x="338" y="146"/>
                  <a:pt x="338" y="56"/>
                </a:cubicBezTo>
                <a:cubicBezTo>
                  <a:pt x="338" y="0"/>
                  <a:pt x="338" y="0"/>
                  <a:pt x="338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7" name="Oval 22">
            <a:extLst>
              <a:ext uri="{FF2B5EF4-FFF2-40B4-BE49-F238E27FC236}">
                <a16:creationId xmlns:a16="http://schemas.microsoft.com/office/drawing/2014/main" id="{46626661-4EFD-4C76-A008-A56A55F6F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1212" y="2740869"/>
            <a:ext cx="185079" cy="185127"/>
          </a:xfrm>
          <a:prstGeom prst="ellipse">
            <a:avLst/>
          </a:prstGeom>
          <a:noFill/>
          <a:ln w="44450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055592C-CA9F-482B-9D0C-609FC1DA4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9898" y="2402281"/>
            <a:ext cx="222420" cy="221666"/>
          </a:xfrm>
          <a:prstGeom prst="ellipse">
            <a:avLst/>
          </a:prstGeom>
          <a:noFill/>
          <a:ln w="65088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sp>
        <p:nvSpPr>
          <p:cNvPr id="29" name="Oval 29">
            <a:extLst>
              <a:ext uri="{FF2B5EF4-FFF2-40B4-BE49-F238E27FC236}">
                <a16:creationId xmlns:a16="http://schemas.microsoft.com/office/drawing/2014/main" id="{C3630DF8-B3A9-4032-92EC-9C87817A0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3872" y="3070526"/>
            <a:ext cx="86045" cy="86068"/>
          </a:xfrm>
          <a:prstGeom prst="ellipse">
            <a:avLst/>
          </a:prstGeom>
          <a:noFill/>
          <a:ln w="11113" cap="flat">
            <a:solidFill>
              <a:srgbClr val="578778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701FFEB-C271-42D7-A6A3-F9DD9B678BF7}"/>
              </a:ext>
            </a:extLst>
          </p:cNvPr>
          <p:cNvGrpSpPr/>
          <p:nvPr/>
        </p:nvGrpSpPr>
        <p:grpSpPr>
          <a:xfrm>
            <a:off x="1991156" y="5018420"/>
            <a:ext cx="2383832" cy="1327611"/>
            <a:chOff x="1090196" y="4052176"/>
            <a:chExt cx="2383832" cy="1327611"/>
          </a:xfrm>
        </p:grpSpPr>
        <p:sp>
          <p:nvSpPr>
            <p:cNvPr id="47" name="文本框 36">
              <a:extLst>
                <a:ext uri="{FF2B5EF4-FFF2-40B4-BE49-F238E27FC236}">
                  <a16:creationId xmlns:a16="http://schemas.microsoft.com/office/drawing/2014/main" id="{1C2A03A6-95C4-4376-941D-2CAA7B59EA4C}"/>
                </a:ext>
              </a:extLst>
            </p:cNvPr>
            <p:cNvSpPr txBox="1"/>
            <p:nvPr/>
          </p:nvSpPr>
          <p:spPr>
            <a:xfrm>
              <a:off x="1237720" y="405217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48" name="Text Placeholder 32">
              <a:extLst>
                <a:ext uri="{FF2B5EF4-FFF2-40B4-BE49-F238E27FC236}">
                  <a16:creationId xmlns:a16="http://schemas.microsoft.com/office/drawing/2014/main" id="{22D43F94-19BE-473A-965F-0D9D018C0ECE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48466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9C20D93-51E8-4B9D-907A-58F1AED1088A}"/>
              </a:ext>
            </a:extLst>
          </p:cNvPr>
          <p:cNvGrpSpPr/>
          <p:nvPr/>
        </p:nvGrpSpPr>
        <p:grpSpPr>
          <a:xfrm>
            <a:off x="4937046" y="5018420"/>
            <a:ext cx="2383832" cy="1327611"/>
            <a:chOff x="1090196" y="4052176"/>
            <a:chExt cx="2383832" cy="1327611"/>
          </a:xfrm>
        </p:grpSpPr>
        <p:sp>
          <p:nvSpPr>
            <p:cNvPr id="50" name="文本框 36">
              <a:extLst>
                <a:ext uri="{FF2B5EF4-FFF2-40B4-BE49-F238E27FC236}">
                  <a16:creationId xmlns:a16="http://schemas.microsoft.com/office/drawing/2014/main" id="{492734CD-9AFF-4ED0-BB9E-895BB0B63C7B}"/>
                </a:ext>
              </a:extLst>
            </p:cNvPr>
            <p:cNvSpPr txBox="1"/>
            <p:nvPr/>
          </p:nvSpPr>
          <p:spPr>
            <a:xfrm>
              <a:off x="1237720" y="405217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51" name="Text Placeholder 32">
              <a:extLst>
                <a:ext uri="{FF2B5EF4-FFF2-40B4-BE49-F238E27FC236}">
                  <a16:creationId xmlns:a16="http://schemas.microsoft.com/office/drawing/2014/main" id="{7BE2B1D0-9A54-42A9-8091-ADFBB9C82555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48466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C035E2D-3E4D-4B13-A930-55C21F6F63C9}"/>
              </a:ext>
            </a:extLst>
          </p:cNvPr>
          <p:cNvGrpSpPr/>
          <p:nvPr/>
        </p:nvGrpSpPr>
        <p:grpSpPr>
          <a:xfrm>
            <a:off x="7809452" y="5018420"/>
            <a:ext cx="2383832" cy="1327611"/>
            <a:chOff x="1090196" y="4052176"/>
            <a:chExt cx="2383832" cy="1327611"/>
          </a:xfrm>
        </p:grpSpPr>
        <p:sp>
          <p:nvSpPr>
            <p:cNvPr id="53" name="文本框 36">
              <a:extLst>
                <a:ext uri="{FF2B5EF4-FFF2-40B4-BE49-F238E27FC236}">
                  <a16:creationId xmlns:a16="http://schemas.microsoft.com/office/drawing/2014/main" id="{74A39B97-ADDB-4363-9138-0CB5E28505D6}"/>
                </a:ext>
              </a:extLst>
            </p:cNvPr>
            <p:cNvSpPr txBox="1"/>
            <p:nvPr/>
          </p:nvSpPr>
          <p:spPr>
            <a:xfrm>
              <a:off x="1237720" y="405217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54" name="Text Placeholder 32">
              <a:extLst>
                <a:ext uri="{FF2B5EF4-FFF2-40B4-BE49-F238E27FC236}">
                  <a16:creationId xmlns:a16="http://schemas.microsoft.com/office/drawing/2014/main" id="{7F155A3B-CE81-4939-9233-7268D80C6B3E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48466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77C91418-85C1-4079-9DE8-58037C8F5F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73E434AD-D1B0-4566-9972-D1EDDB3BF089}"/>
              </a:ext>
            </a:extLst>
          </p:cNvPr>
          <p:cNvGrpSpPr/>
          <p:nvPr/>
        </p:nvGrpSpPr>
        <p:grpSpPr>
          <a:xfrm>
            <a:off x="0" y="535933"/>
            <a:ext cx="3797275" cy="574647"/>
            <a:chOff x="164495" y="406355"/>
            <a:chExt cx="3797275" cy="57464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DE660F5-1807-417B-A7C2-7E2A92849964}"/>
                </a:ext>
              </a:extLst>
            </p:cNvPr>
            <p:cNvSpPr txBox="1"/>
            <p:nvPr/>
          </p:nvSpPr>
          <p:spPr>
            <a:xfrm>
              <a:off x="164495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教育课程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A508518-A0BA-41BA-9036-857345931487}"/>
                </a:ext>
              </a:extLst>
            </p:cNvPr>
            <p:cNvSpPr/>
            <p:nvPr/>
          </p:nvSpPr>
          <p:spPr>
            <a:xfrm>
              <a:off x="1135355" y="727086"/>
              <a:ext cx="282641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RESULTS AND APPLICATIONS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4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F856E8-437E-4B0B-8FF2-F6A1B47F9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6EE0F86-5149-4BEA-AD2F-1960E5B7F7B9}"/>
              </a:ext>
            </a:extLst>
          </p:cNvPr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CD1861C-8B4B-4F1D-82E0-0119B013F9D3}"/>
              </a:ext>
            </a:extLst>
          </p:cNvPr>
          <p:cNvGrpSpPr/>
          <p:nvPr/>
        </p:nvGrpSpPr>
        <p:grpSpPr>
          <a:xfrm>
            <a:off x="2797629" y="2336171"/>
            <a:ext cx="6240493" cy="2626288"/>
            <a:chOff x="2951851" y="1971081"/>
            <a:chExt cx="6240493" cy="2626288"/>
          </a:xfrm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A1B76B69-4A41-48FD-81BC-059563A7A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956" y="1971081"/>
              <a:ext cx="1306286" cy="1302848"/>
            </a:xfrm>
            <a:prstGeom prst="ellipse">
              <a:avLst/>
            </a:prstGeom>
            <a:solidFill>
              <a:srgbClr val="578778"/>
            </a:solidFill>
            <a:ln w="76200"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rgbClr val="7AABA6"/>
                </a:solidFill>
              </a:endParaRPr>
            </a:p>
          </p:txBody>
        </p:sp>
        <p:sp>
          <p:nvSpPr>
            <p:cNvPr id="17" name="文本框 3">
              <a:extLst>
                <a:ext uri="{FF2B5EF4-FFF2-40B4-BE49-F238E27FC236}">
                  <a16:creationId xmlns:a16="http://schemas.microsoft.com/office/drawing/2014/main" id="{19FFD078-F1ED-4B6F-921F-BDC428118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561" y="2160840"/>
              <a:ext cx="126107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216A95-1761-454F-870E-85D489D5EFD9}"/>
                </a:ext>
              </a:extLst>
            </p:cNvPr>
            <p:cNvSpPr txBox="1"/>
            <p:nvPr/>
          </p:nvSpPr>
          <p:spPr>
            <a:xfrm>
              <a:off x="2951851" y="3273929"/>
              <a:ext cx="62404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教育总结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CE2921D-6BBE-481E-8508-68303E2BEF93}"/>
                </a:ext>
              </a:extLst>
            </p:cNvPr>
            <p:cNvSpPr/>
            <p:nvPr/>
          </p:nvSpPr>
          <p:spPr>
            <a:xfrm>
              <a:off x="4714193" y="4197259"/>
              <a:ext cx="27158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THESIS SUMMED 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08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D11818-3E8E-4FC6-AA87-4AAD6E45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0454886-8DBB-436D-A44C-96B4C3A27D73}"/>
              </a:ext>
            </a:extLst>
          </p:cNvPr>
          <p:cNvGrpSpPr/>
          <p:nvPr/>
        </p:nvGrpSpPr>
        <p:grpSpPr>
          <a:xfrm>
            <a:off x="-17016" y="583995"/>
            <a:ext cx="3505200" cy="577141"/>
            <a:chOff x="149166" y="406355"/>
            <a:chExt cx="3505200" cy="5771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2CD29A-0CF2-413D-8D79-C4AF70050A8C}"/>
                </a:ext>
              </a:extLst>
            </p:cNvPr>
            <p:cNvSpPr txBox="1"/>
            <p:nvPr/>
          </p:nvSpPr>
          <p:spPr>
            <a:xfrm>
              <a:off x="149166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教育总结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552979A-0050-43C3-B291-4440294B6AED}"/>
                </a:ext>
              </a:extLst>
            </p:cNvPr>
            <p:cNvSpPr/>
            <p:nvPr/>
          </p:nvSpPr>
          <p:spPr>
            <a:xfrm>
              <a:off x="1137042" y="729580"/>
              <a:ext cx="151355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THESIS SUMMED UP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D43BD7-8D6B-4D52-92BD-8EF4BD73209A}"/>
              </a:ext>
            </a:extLst>
          </p:cNvPr>
          <p:cNvGrpSpPr/>
          <p:nvPr/>
        </p:nvGrpSpPr>
        <p:grpSpPr>
          <a:xfrm>
            <a:off x="4413171" y="1839015"/>
            <a:ext cx="3585249" cy="4008498"/>
            <a:chOff x="8605996" y="3826701"/>
            <a:chExt cx="6790527" cy="7592167"/>
          </a:xfrm>
        </p:grpSpPr>
        <p:sp>
          <p:nvSpPr>
            <p:cNvPr id="16" name="Oval 32">
              <a:extLst>
                <a:ext uri="{FF2B5EF4-FFF2-40B4-BE49-F238E27FC236}">
                  <a16:creationId xmlns:a16="http://schemas.microsoft.com/office/drawing/2014/main" id="{B65F803B-3B38-4D7A-96A5-007BC53929C6}"/>
                </a:ext>
              </a:extLst>
            </p:cNvPr>
            <p:cNvSpPr/>
            <p:nvPr/>
          </p:nvSpPr>
          <p:spPr>
            <a:xfrm>
              <a:off x="8605996" y="4802728"/>
              <a:ext cx="1816896" cy="1817369"/>
            </a:xfrm>
            <a:prstGeom prst="ellipse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17" name="Oval 33">
              <a:extLst>
                <a:ext uri="{FF2B5EF4-FFF2-40B4-BE49-F238E27FC236}">
                  <a16:creationId xmlns:a16="http://schemas.microsoft.com/office/drawing/2014/main" id="{046FE565-36D3-4CB5-A04B-5016C0FB2577}"/>
                </a:ext>
              </a:extLst>
            </p:cNvPr>
            <p:cNvSpPr/>
            <p:nvPr/>
          </p:nvSpPr>
          <p:spPr>
            <a:xfrm>
              <a:off x="11306776" y="6387810"/>
              <a:ext cx="1816896" cy="1817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18" name="Oval 34">
              <a:extLst>
                <a:ext uri="{FF2B5EF4-FFF2-40B4-BE49-F238E27FC236}">
                  <a16:creationId xmlns:a16="http://schemas.microsoft.com/office/drawing/2014/main" id="{3A266E35-C9F0-4FF8-B8A1-18DECC923440}"/>
                </a:ext>
              </a:extLst>
            </p:cNvPr>
            <p:cNvSpPr/>
            <p:nvPr/>
          </p:nvSpPr>
          <p:spPr>
            <a:xfrm>
              <a:off x="11193302" y="9601499"/>
              <a:ext cx="1816896" cy="1817369"/>
            </a:xfrm>
            <a:prstGeom prst="ellipse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19" name="Oval 35">
              <a:extLst>
                <a:ext uri="{FF2B5EF4-FFF2-40B4-BE49-F238E27FC236}">
                  <a16:creationId xmlns:a16="http://schemas.microsoft.com/office/drawing/2014/main" id="{E16DAA2A-23F5-4AC8-AE58-EDF3166C7AE9}"/>
                </a:ext>
              </a:extLst>
            </p:cNvPr>
            <p:cNvSpPr/>
            <p:nvPr/>
          </p:nvSpPr>
          <p:spPr>
            <a:xfrm>
              <a:off x="8944301" y="6493341"/>
              <a:ext cx="3422783" cy="3423674"/>
            </a:xfrm>
            <a:prstGeom prst="ellipse">
              <a:avLst/>
            </a:prstGeom>
            <a:solidFill>
              <a:srgbClr val="578778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0" name="Oval 36">
              <a:extLst>
                <a:ext uri="{FF2B5EF4-FFF2-40B4-BE49-F238E27FC236}">
                  <a16:creationId xmlns:a16="http://schemas.microsoft.com/office/drawing/2014/main" id="{EEB4180F-627B-4908-8794-57C7B591B90E}"/>
                </a:ext>
              </a:extLst>
            </p:cNvPr>
            <p:cNvSpPr/>
            <p:nvPr/>
          </p:nvSpPr>
          <p:spPr>
            <a:xfrm>
              <a:off x="9285674" y="6834803"/>
              <a:ext cx="2740036" cy="2740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1" name="Oval 41">
              <a:extLst>
                <a:ext uri="{FF2B5EF4-FFF2-40B4-BE49-F238E27FC236}">
                  <a16:creationId xmlns:a16="http://schemas.microsoft.com/office/drawing/2014/main" id="{AE4526B2-D099-4427-A39D-5B3F5E4926E5}"/>
                </a:ext>
              </a:extLst>
            </p:cNvPr>
            <p:cNvSpPr/>
            <p:nvPr/>
          </p:nvSpPr>
          <p:spPr>
            <a:xfrm>
              <a:off x="11973740" y="6581951"/>
              <a:ext cx="3422783" cy="3423674"/>
            </a:xfrm>
            <a:prstGeom prst="ellipse">
              <a:avLst/>
            </a:prstGeom>
            <a:solidFill>
              <a:srgbClr val="578778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2" name="Oval 42">
              <a:extLst>
                <a:ext uri="{FF2B5EF4-FFF2-40B4-BE49-F238E27FC236}">
                  <a16:creationId xmlns:a16="http://schemas.microsoft.com/office/drawing/2014/main" id="{029990CF-9FAC-41BB-879E-1F54866B3928}"/>
                </a:ext>
              </a:extLst>
            </p:cNvPr>
            <p:cNvSpPr/>
            <p:nvPr/>
          </p:nvSpPr>
          <p:spPr>
            <a:xfrm>
              <a:off x="12315113" y="6923413"/>
              <a:ext cx="2740036" cy="2740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3" name="Oval 43">
              <a:extLst>
                <a:ext uri="{FF2B5EF4-FFF2-40B4-BE49-F238E27FC236}">
                  <a16:creationId xmlns:a16="http://schemas.microsoft.com/office/drawing/2014/main" id="{2C0E4C2A-8442-4036-AEF7-9669BA7FBBC0}"/>
                </a:ext>
              </a:extLst>
            </p:cNvPr>
            <p:cNvSpPr/>
            <p:nvPr/>
          </p:nvSpPr>
          <p:spPr>
            <a:xfrm>
              <a:off x="10537789" y="3826701"/>
              <a:ext cx="3422783" cy="3423674"/>
            </a:xfrm>
            <a:prstGeom prst="ellipse">
              <a:avLst/>
            </a:prstGeom>
            <a:solidFill>
              <a:srgbClr val="578778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4" name="Oval 44">
              <a:extLst>
                <a:ext uri="{FF2B5EF4-FFF2-40B4-BE49-F238E27FC236}">
                  <a16:creationId xmlns:a16="http://schemas.microsoft.com/office/drawing/2014/main" id="{469C20FD-F136-4CCD-8D09-E170D418CED3}"/>
                </a:ext>
              </a:extLst>
            </p:cNvPr>
            <p:cNvSpPr/>
            <p:nvPr/>
          </p:nvSpPr>
          <p:spPr>
            <a:xfrm>
              <a:off x="10879162" y="4168163"/>
              <a:ext cx="2740036" cy="27407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>
                    <a:lumMod val="75000"/>
                  </a:schemeClr>
                </a:solidFill>
                <a:latin typeface="Roboto Light"/>
              </a:endParaRPr>
            </a:p>
          </p:txBody>
        </p:sp>
        <p:sp>
          <p:nvSpPr>
            <p:cNvPr id="25" name="Freeform 182">
              <a:extLst>
                <a:ext uri="{FF2B5EF4-FFF2-40B4-BE49-F238E27FC236}">
                  <a16:creationId xmlns:a16="http://schemas.microsoft.com/office/drawing/2014/main" id="{768EA890-0A7B-4C71-A827-BC49ACEA9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2721" y="7679751"/>
              <a:ext cx="1019965" cy="1020234"/>
            </a:xfrm>
            <a:custGeom>
              <a:avLst/>
              <a:gdLst>
                <a:gd name="T0" fmla="*/ 603 w 634"/>
                <a:gd name="T1" fmla="*/ 14 h 633"/>
                <a:gd name="T2" fmla="*/ 603 w 634"/>
                <a:gd name="T3" fmla="*/ 14 h 633"/>
                <a:gd name="T4" fmla="*/ 0 w 634"/>
                <a:gd name="T5" fmla="*/ 309 h 633"/>
                <a:gd name="T6" fmla="*/ 191 w 634"/>
                <a:gd name="T7" fmla="*/ 427 h 633"/>
                <a:gd name="T8" fmla="*/ 309 w 634"/>
                <a:gd name="T9" fmla="*/ 632 h 633"/>
                <a:gd name="T10" fmla="*/ 618 w 634"/>
                <a:gd name="T11" fmla="*/ 29 h 633"/>
                <a:gd name="T12" fmla="*/ 603 w 634"/>
                <a:gd name="T13" fmla="*/ 14 h 633"/>
                <a:gd name="T14" fmla="*/ 74 w 634"/>
                <a:gd name="T15" fmla="*/ 309 h 633"/>
                <a:gd name="T16" fmla="*/ 74 w 634"/>
                <a:gd name="T17" fmla="*/ 309 h 633"/>
                <a:gd name="T18" fmla="*/ 530 w 634"/>
                <a:gd name="T19" fmla="*/ 88 h 633"/>
                <a:gd name="T20" fmla="*/ 206 w 634"/>
                <a:gd name="T21" fmla="*/ 382 h 633"/>
                <a:gd name="T22" fmla="*/ 74 w 634"/>
                <a:gd name="T23" fmla="*/ 309 h 633"/>
                <a:gd name="T24" fmla="*/ 309 w 634"/>
                <a:gd name="T25" fmla="*/ 559 h 633"/>
                <a:gd name="T26" fmla="*/ 309 w 634"/>
                <a:gd name="T27" fmla="*/ 559 h 633"/>
                <a:gd name="T28" fmla="*/ 236 w 634"/>
                <a:gd name="T29" fmla="*/ 397 h 633"/>
                <a:gd name="T30" fmla="*/ 545 w 634"/>
                <a:gd name="T31" fmla="*/ 102 h 633"/>
                <a:gd name="T32" fmla="*/ 309 w 634"/>
                <a:gd name="T33" fmla="*/ 559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4" h="633">
                  <a:moveTo>
                    <a:pt x="603" y="14"/>
                  </a:moveTo>
                  <a:lnTo>
                    <a:pt x="603" y="14"/>
                  </a:lnTo>
                  <a:cubicBezTo>
                    <a:pt x="574" y="14"/>
                    <a:pt x="0" y="309"/>
                    <a:pt x="0" y="309"/>
                  </a:cubicBezTo>
                  <a:lnTo>
                    <a:pt x="191" y="427"/>
                  </a:lnTo>
                  <a:lnTo>
                    <a:pt x="309" y="632"/>
                  </a:lnTo>
                  <a:cubicBezTo>
                    <a:pt x="309" y="632"/>
                    <a:pt x="618" y="44"/>
                    <a:pt x="618" y="29"/>
                  </a:cubicBezTo>
                  <a:cubicBezTo>
                    <a:pt x="633" y="14"/>
                    <a:pt x="618" y="0"/>
                    <a:pt x="603" y="14"/>
                  </a:cubicBezTo>
                  <a:close/>
                  <a:moveTo>
                    <a:pt x="74" y="309"/>
                  </a:moveTo>
                  <a:lnTo>
                    <a:pt x="74" y="309"/>
                  </a:lnTo>
                  <a:cubicBezTo>
                    <a:pt x="530" y="88"/>
                    <a:pt x="530" y="88"/>
                    <a:pt x="530" y="88"/>
                  </a:cubicBezTo>
                  <a:cubicBezTo>
                    <a:pt x="206" y="382"/>
                    <a:pt x="206" y="382"/>
                    <a:pt x="206" y="382"/>
                  </a:cubicBezTo>
                  <a:lnTo>
                    <a:pt x="74" y="309"/>
                  </a:lnTo>
                  <a:close/>
                  <a:moveTo>
                    <a:pt x="309" y="559"/>
                  </a:moveTo>
                  <a:lnTo>
                    <a:pt x="309" y="559"/>
                  </a:lnTo>
                  <a:cubicBezTo>
                    <a:pt x="309" y="559"/>
                    <a:pt x="250" y="441"/>
                    <a:pt x="236" y="397"/>
                  </a:cubicBezTo>
                  <a:cubicBezTo>
                    <a:pt x="545" y="102"/>
                    <a:pt x="545" y="102"/>
                    <a:pt x="545" y="102"/>
                  </a:cubicBezTo>
                  <a:lnTo>
                    <a:pt x="309" y="559"/>
                  </a:ln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75000"/>
                  </a:schemeClr>
                </a:solidFill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26" name="Freeform 221">
              <a:extLst>
                <a:ext uri="{FF2B5EF4-FFF2-40B4-BE49-F238E27FC236}">
                  <a16:creationId xmlns:a16="http://schemas.microsoft.com/office/drawing/2014/main" id="{979869AB-96A7-4225-8338-C425A0445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8589" y="4883760"/>
              <a:ext cx="808356" cy="990600"/>
            </a:xfrm>
            <a:custGeom>
              <a:avLst/>
              <a:gdLst>
                <a:gd name="T0" fmla="*/ 353 w 501"/>
                <a:gd name="T1" fmla="*/ 0 h 619"/>
                <a:gd name="T2" fmla="*/ 353 w 501"/>
                <a:gd name="T3" fmla="*/ 0 h 619"/>
                <a:gd name="T4" fmla="*/ 353 w 501"/>
                <a:gd name="T5" fmla="*/ 0 h 619"/>
                <a:gd name="T6" fmla="*/ 309 w 501"/>
                <a:gd name="T7" fmla="*/ 0 h 619"/>
                <a:gd name="T8" fmla="*/ 73 w 501"/>
                <a:gd name="T9" fmla="*/ 0 h 619"/>
                <a:gd name="T10" fmla="*/ 0 w 501"/>
                <a:gd name="T11" fmla="*/ 74 h 619"/>
                <a:gd name="T12" fmla="*/ 0 w 501"/>
                <a:gd name="T13" fmla="*/ 545 h 619"/>
                <a:gd name="T14" fmla="*/ 73 w 501"/>
                <a:gd name="T15" fmla="*/ 618 h 619"/>
                <a:gd name="T16" fmla="*/ 427 w 501"/>
                <a:gd name="T17" fmla="*/ 618 h 619"/>
                <a:gd name="T18" fmla="*/ 500 w 501"/>
                <a:gd name="T19" fmla="*/ 545 h 619"/>
                <a:gd name="T20" fmla="*/ 500 w 501"/>
                <a:gd name="T21" fmla="*/ 147 h 619"/>
                <a:gd name="T22" fmla="*/ 353 w 501"/>
                <a:gd name="T23" fmla="*/ 0 h 619"/>
                <a:gd name="T24" fmla="*/ 471 w 501"/>
                <a:gd name="T25" fmla="*/ 545 h 619"/>
                <a:gd name="T26" fmla="*/ 471 w 501"/>
                <a:gd name="T27" fmla="*/ 545 h 619"/>
                <a:gd name="T28" fmla="*/ 427 w 501"/>
                <a:gd name="T29" fmla="*/ 589 h 619"/>
                <a:gd name="T30" fmla="*/ 73 w 501"/>
                <a:gd name="T31" fmla="*/ 589 h 619"/>
                <a:gd name="T32" fmla="*/ 29 w 501"/>
                <a:gd name="T33" fmla="*/ 545 h 619"/>
                <a:gd name="T34" fmla="*/ 29 w 501"/>
                <a:gd name="T35" fmla="*/ 74 h 619"/>
                <a:gd name="T36" fmla="*/ 73 w 501"/>
                <a:gd name="T37" fmla="*/ 29 h 619"/>
                <a:gd name="T38" fmla="*/ 309 w 501"/>
                <a:gd name="T39" fmla="*/ 29 h 619"/>
                <a:gd name="T40" fmla="*/ 309 w 501"/>
                <a:gd name="T41" fmla="*/ 118 h 619"/>
                <a:gd name="T42" fmla="*/ 382 w 501"/>
                <a:gd name="T43" fmla="*/ 192 h 619"/>
                <a:gd name="T44" fmla="*/ 471 w 501"/>
                <a:gd name="T45" fmla="*/ 192 h 619"/>
                <a:gd name="T46" fmla="*/ 471 w 501"/>
                <a:gd name="T47" fmla="*/ 545 h 619"/>
                <a:gd name="T48" fmla="*/ 382 w 501"/>
                <a:gd name="T49" fmla="*/ 147 h 619"/>
                <a:gd name="T50" fmla="*/ 382 w 501"/>
                <a:gd name="T51" fmla="*/ 147 h 619"/>
                <a:gd name="T52" fmla="*/ 353 w 501"/>
                <a:gd name="T53" fmla="*/ 118 h 619"/>
                <a:gd name="T54" fmla="*/ 353 w 501"/>
                <a:gd name="T55" fmla="*/ 29 h 619"/>
                <a:gd name="T56" fmla="*/ 471 w 501"/>
                <a:gd name="T57" fmla="*/ 147 h 619"/>
                <a:gd name="T58" fmla="*/ 382 w 501"/>
                <a:gd name="T59" fmla="*/ 147 h 619"/>
                <a:gd name="T60" fmla="*/ 368 w 501"/>
                <a:gd name="T61" fmla="*/ 427 h 619"/>
                <a:gd name="T62" fmla="*/ 368 w 501"/>
                <a:gd name="T63" fmla="*/ 427 h 619"/>
                <a:gd name="T64" fmla="*/ 132 w 501"/>
                <a:gd name="T65" fmla="*/ 427 h 619"/>
                <a:gd name="T66" fmla="*/ 118 w 501"/>
                <a:gd name="T67" fmla="*/ 442 h 619"/>
                <a:gd name="T68" fmla="*/ 132 w 501"/>
                <a:gd name="T69" fmla="*/ 471 h 619"/>
                <a:gd name="T70" fmla="*/ 368 w 501"/>
                <a:gd name="T71" fmla="*/ 471 h 619"/>
                <a:gd name="T72" fmla="*/ 382 w 501"/>
                <a:gd name="T73" fmla="*/ 442 h 619"/>
                <a:gd name="T74" fmla="*/ 368 w 501"/>
                <a:gd name="T75" fmla="*/ 427 h 619"/>
                <a:gd name="T76" fmla="*/ 368 w 501"/>
                <a:gd name="T77" fmla="*/ 309 h 619"/>
                <a:gd name="T78" fmla="*/ 368 w 501"/>
                <a:gd name="T79" fmla="*/ 309 h 619"/>
                <a:gd name="T80" fmla="*/ 132 w 501"/>
                <a:gd name="T81" fmla="*/ 309 h 619"/>
                <a:gd name="T82" fmla="*/ 118 w 501"/>
                <a:gd name="T83" fmla="*/ 324 h 619"/>
                <a:gd name="T84" fmla="*/ 132 w 501"/>
                <a:gd name="T85" fmla="*/ 354 h 619"/>
                <a:gd name="T86" fmla="*/ 368 w 501"/>
                <a:gd name="T87" fmla="*/ 354 h 619"/>
                <a:gd name="T88" fmla="*/ 382 w 501"/>
                <a:gd name="T89" fmla="*/ 324 h 619"/>
                <a:gd name="T90" fmla="*/ 368 w 501"/>
                <a:gd name="T91" fmla="*/ 30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1" h="619">
                  <a:moveTo>
                    <a:pt x="353" y="0"/>
                  </a:moveTo>
                  <a:lnTo>
                    <a:pt x="353" y="0"/>
                  </a:lnTo>
                  <a:lnTo>
                    <a:pt x="353" y="0"/>
                  </a:lnTo>
                  <a:cubicBezTo>
                    <a:pt x="338" y="0"/>
                    <a:pt x="338" y="0"/>
                    <a:pt x="309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9" y="0"/>
                    <a:pt x="0" y="29"/>
                    <a:pt x="0" y="74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427" y="618"/>
                    <a:pt x="427" y="618"/>
                    <a:pt x="427" y="618"/>
                  </a:cubicBezTo>
                  <a:cubicBezTo>
                    <a:pt x="471" y="618"/>
                    <a:pt x="500" y="589"/>
                    <a:pt x="500" y="545"/>
                  </a:cubicBezTo>
                  <a:cubicBezTo>
                    <a:pt x="500" y="147"/>
                    <a:pt x="500" y="147"/>
                    <a:pt x="500" y="147"/>
                  </a:cubicBezTo>
                  <a:lnTo>
                    <a:pt x="353" y="0"/>
                  </a:lnTo>
                  <a:close/>
                  <a:moveTo>
                    <a:pt x="471" y="545"/>
                  </a:moveTo>
                  <a:lnTo>
                    <a:pt x="471" y="545"/>
                  </a:lnTo>
                  <a:cubicBezTo>
                    <a:pt x="471" y="559"/>
                    <a:pt x="441" y="589"/>
                    <a:pt x="427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59"/>
                    <a:pt x="29" y="54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59"/>
                    <a:pt x="59" y="29"/>
                    <a:pt x="73" y="29"/>
                  </a:cubicBezTo>
                  <a:cubicBezTo>
                    <a:pt x="309" y="29"/>
                    <a:pt x="309" y="29"/>
                    <a:pt x="309" y="29"/>
                  </a:cubicBezTo>
                  <a:cubicBezTo>
                    <a:pt x="309" y="88"/>
                    <a:pt x="309" y="118"/>
                    <a:pt x="309" y="118"/>
                  </a:cubicBezTo>
                  <a:cubicBezTo>
                    <a:pt x="309" y="162"/>
                    <a:pt x="338" y="192"/>
                    <a:pt x="382" y="192"/>
                  </a:cubicBezTo>
                  <a:cubicBezTo>
                    <a:pt x="382" y="192"/>
                    <a:pt x="427" y="192"/>
                    <a:pt x="471" y="192"/>
                  </a:cubicBezTo>
                  <a:lnTo>
                    <a:pt x="471" y="545"/>
                  </a:lnTo>
                  <a:close/>
                  <a:moveTo>
                    <a:pt x="382" y="147"/>
                  </a:moveTo>
                  <a:lnTo>
                    <a:pt x="382" y="147"/>
                  </a:lnTo>
                  <a:cubicBezTo>
                    <a:pt x="368" y="147"/>
                    <a:pt x="353" y="133"/>
                    <a:pt x="353" y="118"/>
                  </a:cubicBezTo>
                  <a:cubicBezTo>
                    <a:pt x="353" y="118"/>
                    <a:pt x="353" y="88"/>
                    <a:pt x="353" y="29"/>
                  </a:cubicBezTo>
                  <a:cubicBezTo>
                    <a:pt x="471" y="147"/>
                    <a:pt x="471" y="147"/>
                    <a:pt x="471" y="147"/>
                  </a:cubicBezTo>
                  <a:lnTo>
                    <a:pt x="382" y="147"/>
                  </a:lnTo>
                  <a:close/>
                  <a:moveTo>
                    <a:pt x="368" y="427"/>
                  </a:moveTo>
                  <a:lnTo>
                    <a:pt x="368" y="427"/>
                  </a:lnTo>
                  <a:cubicBezTo>
                    <a:pt x="132" y="427"/>
                    <a:pt x="132" y="427"/>
                    <a:pt x="132" y="427"/>
                  </a:cubicBezTo>
                  <a:cubicBezTo>
                    <a:pt x="118" y="427"/>
                    <a:pt x="118" y="442"/>
                    <a:pt x="118" y="442"/>
                  </a:cubicBezTo>
                  <a:cubicBezTo>
                    <a:pt x="118" y="457"/>
                    <a:pt x="118" y="471"/>
                    <a:pt x="132" y="471"/>
                  </a:cubicBezTo>
                  <a:cubicBezTo>
                    <a:pt x="368" y="471"/>
                    <a:pt x="368" y="471"/>
                    <a:pt x="368" y="471"/>
                  </a:cubicBezTo>
                  <a:cubicBezTo>
                    <a:pt x="382" y="471"/>
                    <a:pt x="382" y="457"/>
                    <a:pt x="382" y="442"/>
                  </a:cubicBezTo>
                  <a:cubicBezTo>
                    <a:pt x="382" y="442"/>
                    <a:pt x="382" y="427"/>
                    <a:pt x="368" y="427"/>
                  </a:cubicBezTo>
                  <a:close/>
                  <a:moveTo>
                    <a:pt x="368" y="309"/>
                  </a:moveTo>
                  <a:lnTo>
                    <a:pt x="368" y="309"/>
                  </a:lnTo>
                  <a:cubicBezTo>
                    <a:pt x="132" y="309"/>
                    <a:pt x="132" y="309"/>
                    <a:pt x="132" y="309"/>
                  </a:cubicBezTo>
                  <a:cubicBezTo>
                    <a:pt x="118" y="309"/>
                    <a:pt x="118" y="324"/>
                    <a:pt x="118" y="324"/>
                  </a:cubicBezTo>
                  <a:cubicBezTo>
                    <a:pt x="118" y="339"/>
                    <a:pt x="118" y="354"/>
                    <a:pt x="132" y="354"/>
                  </a:cubicBezTo>
                  <a:cubicBezTo>
                    <a:pt x="368" y="354"/>
                    <a:pt x="368" y="354"/>
                    <a:pt x="368" y="354"/>
                  </a:cubicBezTo>
                  <a:cubicBezTo>
                    <a:pt x="382" y="354"/>
                    <a:pt x="382" y="339"/>
                    <a:pt x="382" y="324"/>
                  </a:cubicBezTo>
                  <a:cubicBezTo>
                    <a:pt x="382" y="324"/>
                    <a:pt x="382" y="309"/>
                    <a:pt x="368" y="309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75000"/>
                  </a:schemeClr>
                </a:solidFill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27" name="Freeform 200">
              <a:extLst>
                <a:ext uri="{FF2B5EF4-FFF2-40B4-BE49-F238E27FC236}">
                  <a16:creationId xmlns:a16="http://schemas.microsoft.com/office/drawing/2014/main" id="{3F72EDF2-8CD8-4724-AF88-7E715883E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85785" y="7770173"/>
              <a:ext cx="1019969" cy="969436"/>
            </a:xfrm>
            <a:custGeom>
              <a:avLst/>
              <a:gdLst>
                <a:gd name="T0" fmla="*/ 309 w 634"/>
                <a:gd name="T1" fmla="*/ 44 h 604"/>
                <a:gd name="T2" fmla="*/ 309 w 634"/>
                <a:gd name="T3" fmla="*/ 44 h 604"/>
                <a:gd name="T4" fmla="*/ 14 w 634"/>
                <a:gd name="T5" fmla="*/ 220 h 604"/>
                <a:gd name="T6" fmla="*/ 14 w 634"/>
                <a:gd name="T7" fmla="*/ 220 h 604"/>
                <a:gd name="T8" fmla="*/ 279 w 634"/>
                <a:gd name="T9" fmla="*/ 338 h 604"/>
                <a:gd name="T10" fmla="*/ 338 w 634"/>
                <a:gd name="T11" fmla="*/ 338 h 604"/>
                <a:gd name="T12" fmla="*/ 603 w 634"/>
                <a:gd name="T13" fmla="*/ 220 h 604"/>
                <a:gd name="T14" fmla="*/ 603 w 634"/>
                <a:gd name="T15" fmla="*/ 161 h 604"/>
                <a:gd name="T16" fmla="*/ 338 w 634"/>
                <a:gd name="T17" fmla="*/ 14 h 604"/>
                <a:gd name="T18" fmla="*/ 279 w 634"/>
                <a:gd name="T19" fmla="*/ 14 h 604"/>
                <a:gd name="T20" fmla="*/ 14 w 634"/>
                <a:gd name="T21" fmla="*/ 161 h 604"/>
                <a:gd name="T22" fmla="*/ 14 w 634"/>
                <a:gd name="T23" fmla="*/ 220 h 604"/>
                <a:gd name="T24" fmla="*/ 309 w 634"/>
                <a:gd name="T25" fmla="*/ 44 h 604"/>
                <a:gd name="T26" fmla="*/ 309 w 634"/>
                <a:gd name="T27" fmla="*/ 44 h 604"/>
                <a:gd name="T28" fmla="*/ 588 w 634"/>
                <a:gd name="T29" fmla="*/ 191 h 604"/>
                <a:gd name="T30" fmla="*/ 309 w 634"/>
                <a:gd name="T31" fmla="*/ 309 h 604"/>
                <a:gd name="T32" fmla="*/ 44 w 634"/>
                <a:gd name="T33" fmla="*/ 191 h 604"/>
                <a:gd name="T34" fmla="*/ 309 w 634"/>
                <a:gd name="T35" fmla="*/ 44 h 604"/>
                <a:gd name="T36" fmla="*/ 309 w 634"/>
                <a:gd name="T37" fmla="*/ 559 h 604"/>
                <a:gd name="T38" fmla="*/ 309 w 634"/>
                <a:gd name="T39" fmla="*/ 559 h 604"/>
                <a:gd name="T40" fmla="*/ 44 w 634"/>
                <a:gd name="T41" fmla="*/ 441 h 604"/>
                <a:gd name="T42" fmla="*/ 0 w 634"/>
                <a:gd name="T43" fmla="*/ 427 h 604"/>
                <a:gd name="T44" fmla="*/ 14 w 634"/>
                <a:gd name="T45" fmla="*/ 471 h 604"/>
                <a:gd name="T46" fmla="*/ 279 w 634"/>
                <a:gd name="T47" fmla="*/ 589 h 604"/>
                <a:gd name="T48" fmla="*/ 338 w 634"/>
                <a:gd name="T49" fmla="*/ 589 h 604"/>
                <a:gd name="T50" fmla="*/ 603 w 634"/>
                <a:gd name="T51" fmla="*/ 471 h 604"/>
                <a:gd name="T52" fmla="*/ 633 w 634"/>
                <a:gd name="T53" fmla="*/ 427 h 604"/>
                <a:gd name="T54" fmla="*/ 588 w 634"/>
                <a:gd name="T55" fmla="*/ 441 h 604"/>
                <a:gd name="T56" fmla="*/ 309 w 634"/>
                <a:gd name="T57" fmla="*/ 559 h 604"/>
                <a:gd name="T58" fmla="*/ 14 w 634"/>
                <a:gd name="T59" fmla="*/ 338 h 604"/>
                <a:gd name="T60" fmla="*/ 14 w 634"/>
                <a:gd name="T61" fmla="*/ 338 h 604"/>
                <a:gd name="T62" fmla="*/ 279 w 634"/>
                <a:gd name="T63" fmla="*/ 471 h 604"/>
                <a:gd name="T64" fmla="*/ 338 w 634"/>
                <a:gd name="T65" fmla="*/ 471 h 604"/>
                <a:gd name="T66" fmla="*/ 603 w 634"/>
                <a:gd name="T67" fmla="*/ 338 h 604"/>
                <a:gd name="T68" fmla="*/ 633 w 634"/>
                <a:gd name="T69" fmla="*/ 294 h 604"/>
                <a:gd name="T70" fmla="*/ 588 w 634"/>
                <a:gd name="T71" fmla="*/ 309 h 604"/>
                <a:gd name="T72" fmla="*/ 309 w 634"/>
                <a:gd name="T73" fmla="*/ 441 h 604"/>
                <a:gd name="T74" fmla="*/ 44 w 634"/>
                <a:gd name="T75" fmla="*/ 309 h 604"/>
                <a:gd name="T76" fmla="*/ 0 w 634"/>
                <a:gd name="T77" fmla="*/ 294 h 604"/>
                <a:gd name="T78" fmla="*/ 14 w 634"/>
                <a:gd name="T79" fmla="*/ 33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04">
                  <a:moveTo>
                    <a:pt x="309" y="44"/>
                  </a:moveTo>
                  <a:lnTo>
                    <a:pt x="309" y="44"/>
                  </a:lnTo>
                  <a:close/>
                  <a:moveTo>
                    <a:pt x="14" y="220"/>
                  </a:moveTo>
                  <a:lnTo>
                    <a:pt x="14" y="220"/>
                  </a:lnTo>
                  <a:cubicBezTo>
                    <a:pt x="279" y="338"/>
                    <a:pt x="279" y="338"/>
                    <a:pt x="279" y="338"/>
                  </a:cubicBezTo>
                  <a:cubicBezTo>
                    <a:pt x="309" y="353"/>
                    <a:pt x="324" y="353"/>
                    <a:pt x="338" y="338"/>
                  </a:cubicBezTo>
                  <a:cubicBezTo>
                    <a:pt x="603" y="220"/>
                    <a:pt x="603" y="220"/>
                    <a:pt x="603" y="220"/>
                  </a:cubicBezTo>
                  <a:cubicBezTo>
                    <a:pt x="633" y="206"/>
                    <a:pt x="633" y="176"/>
                    <a:pt x="603" y="161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24" y="0"/>
                    <a:pt x="309" y="14"/>
                    <a:pt x="279" y="14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0" y="176"/>
                    <a:pt x="0" y="206"/>
                    <a:pt x="14" y="220"/>
                  </a:cubicBezTo>
                  <a:close/>
                  <a:moveTo>
                    <a:pt x="309" y="44"/>
                  </a:moveTo>
                  <a:lnTo>
                    <a:pt x="309" y="44"/>
                  </a:lnTo>
                  <a:cubicBezTo>
                    <a:pt x="588" y="191"/>
                    <a:pt x="588" y="191"/>
                    <a:pt x="588" y="191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44" y="191"/>
                    <a:pt x="44" y="191"/>
                    <a:pt x="44" y="191"/>
                  </a:cubicBezTo>
                  <a:lnTo>
                    <a:pt x="309" y="44"/>
                  </a:lnTo>
                  <a:close/>
                  <a:moveTo>
                    <a:pt x="309" y="559"/>
                  </a:moveTo>
                  <a:lnTo>
                    <a:pt x="309" y="559"/>
                  </a:lnTo>
                  <a:cubicBezTo>
                    <a:pt x="44" y="441"/>
                    <a:pt x="44" y="441"/>
                    <a:pt x="44" y="441"/>
                  </a:cubicBezTo>
                  <a:cubicBezTo>
                    <a:pt x="44" y="441"/>
                    <a:pt x="14" y="427"/>
                    <a:pt x="0" y="427"/>
                  </a:cubicBezTo>
                  <a:cubicBezTo>
                    <a:pt x="0" y="441"/>
                    <a:pt x="0" y="456"/>
                    <a:pt x="14" y="471"/>
                  </a:cubicBezTo>
                  <a:cubicBezTo>
                    <a:pt x="279" y="589"/>
                    <a:pt x="279" y="589"/>
                    <a:pt x="279" y="589"/>
                  </a:cubicBezTo>
                  <a:cubicBezTo>
                    <a:pt x="309" y="603"/>
                    <a:pt x="324" y="603"/>
                    <a:pt x="338" y="589"/>
                  </a:cubicBezTo>
                  <a:cubicBezTo>
                    <a:pt x="603" y="471"/>
                    <a:pt x="603" y="471"/>
                    <a:pt x="603" y="471"/>
                  </a:cubicBezTo>
                  <a:cubicBezTo>
                    <a:pt x="618" y="471"/>
                    <a:pt x="633" y="441"/>
                    <a:pt x="633" y="427"/>
                  </a:cubicBezTo>
                  <a:cubicBezTo>
                    <a:pt x="618" y="427"/>
                    <a:pt x="588" y="441"/>
                    <a:pt x="588" y="441"/>
                  </a:cubicBezTo>
                  <a:lnTo>
                    <a:pt x="309" y="559"/>
                  </a:lnTo>
                  <a:close/>
                  <a:moveTo>
                    <a:pt x="14" y="338"/>
                  </a:moveTo>
                  <a:lnTo>
                    <a:pt x="14" y="338"/>
                  </a:lnTo>
                  <a:cubicBezTo>
                    <a:pt x="279" y="471"/>
                    <a:pt x="279" y="471"/>
                    <a:pt x="279" y="471"/>
                  </a:cubicBezTo>
                  <a:cubicBezTo>
                    <a:pt x="309" y="471"/>
                    <a:pt x="324" y="471"/>
                    <a:pt x="338" y="471"/>
                  </a:cubicBezTo>
                  <a:cubicBezTo>
                    <a:pt x="603" y="338"/>
                    <a:pt x="603" y="338"/>
                    <a:pt x="603" y="338"/>
                  </a:cubicBezTo>
                  <a:cubicBezTo>
                    <a:pt x="618" y="338"/>
                    <a:pt x="633" y="309"/>
                    <a:pt x="633" y="294"/>
                  </a:cubicBezTo>
                  <a:cubicBezTo>
                    <a:pt x="618" y="309"/>
                    <a:pt x="588" y="309"/>
                    <a:pt x="588" y="309"/>
                  </a:cubicBezTo>
                  <a:cubicBezTo>
                    <a:pt x="309" y="441"/>
                    <a:pt x="309" y="441"/>
                    <a:pt x="309" y="441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309"/>
                    <a:pt x="14" y="309"/>
                    <a:pt x="0" y="294"/>
                  </a:cubicBezTo>
                  <a:cubicBezTo>
                    <a:pt x="0" y="309"/>
                    <a:pt x="0" y="338"/>
                    <a:pt x="14" y="338"/>
                  </a:cubicBez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  <a:effectLst/>
            <a:extLst/>
          </p:spPr>
          <p:txBody>
            <a:bodyPr wrap="none" lIns="91431" tIns="45716" rIns="91431" bIns="45716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75000"/>
                  </a:schemeClr>
                </a:solidFill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28" name="Freeform 80">
              <a:extLst>
                <a:ext uri="{FF2B5EF4-FFF2-40B4-BE49-F238E27FC236}">
                  <a16:creationId xmlns:a16="http://schemas.microsoft.com/office/drawing/2014/main" id="{BB60C697-7A62-4A50-81B4-3CB2C0140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3408" y="9939295"/>
              <a:ext cx="1077330" cy="1077610"/>
            </a:xfrm>
            <a:custGeom>
              <a:avLst/>
              <a:gdLst>
                <a:gd name="T0" fmla="*/ 608 w 609"/>
                <a:gd name="T1" fmla="*/ 304 h 609"/>
                <a:gd name="T2" fmla="*/ 594 w 609"/>
                <a:gd name="T3" fmla="*/ 325 h 609"/>
                <a:gd name="T4" fmla="*/ 502 w 609"/>
                <a:gd name="T5" fmla="*/ 410 h 609"/>
                <a:gd name="T6" fmla="*/ 453 w 609"/>
                <a:gd name="T7" fmla="*/ 389 h 609"/>
                <a:gd name="T8" fmla="*/ 467 w 609"/>
                <a:gd name="T9" fmla="*/ 367 h 609"/>
                <a:gd name="T10" fmla="*/ 333 w 609"/>
                <a:gd name="T11" fmla="*/ 332 h 609"/>
                <a:gd name="T12" fmla="*/ 368 w 609"/>
                <a:gd name="T13" fmla="*/ 466 h 609"/>
                <a:gd name="T14" fmla="*/ 389 w 609"/>
                <a:gd name="T15" fmla="*/ 452 h 609"/>
                <a:gd name="T16" fmla="*/ 410 w 609"/>
                <a:gd name="T17" fmla="*/ 502 h 609"/>
                <a:gd name="T18" fmla="*/ 326 w 609"/>
                <a:gd name="T19" fmla="*/ 594 h 609"/>
                <a:gd name="T20" fmla="*/ 304 w 609"/>
                <a:gd name="T21" fmla="*/ 608 h 609"/>
                <a:gd name="T22" fmla="*/ 283 w 609"/>
                <a:gd name="T23" fmla="*/ 594 h 609"/>
                <a:gd name="T24" fmla="*/ 198 w 609"/>
                <a:gd name="T25" fmla="*/ 502 h 609"/>
                <a:gd name="T26" fmla="*/ 219 w 609"/>
                <a:gd name="T27" fmla="*/ 452 h 609"/>
                <a:gd name="T28" fmla="*/ 241 w 609"/>
                <a:gd name="T29" fmla="*/ 466 h 609"/>
                <a:gd name="T30" fmla="*/ 276 w 609"/>
                <a:gd name="T31" fmla="*/ 332 h 609"/>
                <a:gd name="T32" fmla="*/ 142 w 609"/>
                <a:gd name="T33" fmla="*/ 367 h 609"/>
                <a:gd name="T34" fmla="*/ 156 w 609"/>
                <a:gd name="T35" fmla="*/ 389 h 609"/>
                <a:gd name="T36" fmla="*/ 106 w 609"/>
                <a:gd name="T37" fmla="*/ 410 h 609"/>
                <a:gd name="T38" fmla="*/ 15 w 609"/>
                <a:gd name="T39" fmla="*/ 325 h 609"/>
                <a:gd name="T40" fmla="*/ 0 w 609"/>
                <a:gd name="T41" fmla="*/ 304 h 609"/>
                <a:gd name="T42" fmla="*/ 15 w 609"/>
                <a:gd name="T43" fmla="*/ 283 h 609"/>
                <a:gd name="T44" fmla="*/ 106 w 609"/>
                <a:gd name="T45" fmla="*/ 198 h 609"/>
                <a:gd name="T46" fmla="*/ 156 w 609"/>
                <a:gd name="T47" fmla="*/ 219 h 609"/>
                <a:gd name="T48" fmla="*/ 142 w 609"/>
                <a:gd name="T49" fmla="*/ 240 h 609"/>
                <a:gd name="T50" fmla="*/ 276 w 609"/>
                <a:gd name="T51" fmla="*/ 276 h 609"/>
                <a:gd name="T52" fmla="*/ 241 w 609"/>
                <a:gd name="T53" fmla="*/ 141 h 609"/>
                <a:gd name="T54" fmla="*/ 219 w 609"/>
                <a:gd name="T55" fmla="*/ 155 h 609"/>
                <a:gd name="T56" fmla="*/ 198 w 609"/>
                <a:gd name="T57" fmla="*/ 106 h 609"/>
                <a:gd name="T58" fmla="*/ 283 w 609"/>
                <a:gd name="T59" fmla="*/ 14 h 609"/>
                <a:gd name="T60" fmla="*/ 304 w 609"/>
                <a:gd name="T61" fmla="*/ 0 h 609"/>
                <a:gd name="T62" fmla="*/ 326 w 609"/>
                <a:gd name="T63" fmla="*/ 14 h 609"/>
                <a:gd name="T64" fmla="*/ 410 w 609"/>
                <a:gd name="T65" fmla="*/ 106 h 609"/>
                <a:gd name="T66" fmla="*/ 389 w 609"/>
                <a:gd name="T67" fmla="*/ 155 h 609"/>
                <a:gd name="T68" fmla="*/ 368 w 609"/>
                <a:gd name="T69" fmla="*/ 141 h 609"/>
                <a:gd name="T70" fmla="*/ 333 w 609"/>
                <a:gd name="T71" fmla="*/ 276 h 609"/>
                <a:gd name="T72" fmla="*/ 467 w 609"/>
                <a:gd name="T73" fmla="*/ 240 h 609"/>
                <a:gd name="T74" fmla="*/ 453 w 609"/>
                <a:gd name="T75" fmla="*/ 219 h 609"/>
                <a:gd name="T76" fmla="*/ 502 w 609"/>
                <a:gd name="T77" fmla="*/ 198 h 609"/>
                <a:gd name="T78" fmla="*/ 594 w 609"/>
                <a:gd name="T79" fmla="*/ 283 h 609"/>
                <a:gd name="T80" fmla="*/ 608 w 609"/>
                <a:gd name="T81" fmla="*/ 30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9" h="609">
                  <a:moveTo>
                    <a:pt x="608" y="304"/>
                  </a:moveTo>
                  <a:lnTo>
                    <a:pt x="608" y="304"/>
                  </a:lnTo>
                  <a:cubicBezTo>
                    <a:pt x="608" y="311"/>
                    <a:pt x="601" y="318"/>
                    <a:pt x="594" y="325"/>
                  </a:cubicBezTo>
                  <a:lnTo>
                    <a:pt x="594" y="325"/>
                  </a:lnTo>
                  <a:cubicBezTo>
                    <a:pt x="502" y="410"/>
                    <a:pt x="502" y="410"/>
                    <a:pt x="502" y="410"/>
                  </a:cubicBezTo>
                  <a:lnTo>
                    <a:pt x="502" y="410"/>
                  </a:lnTo>
                  <a:cubicBezTo>
                    <a:pt x="495" y="417"/>
                    <a:pt x="488" y="417"/>
                    <a:pt x="481" y="417"/>
                  </a:cubicBezTo>
                  <a:cubicBezTo>
                    <a:pt x="467" y="417"/>
                    <a:pt x="453" y="403"/>
                    <a:pt x="453" y="389"/>
                  </a:cubicBezTo>
                  <a:cubicBezTo>
                    <a:pt x="453" y="382"/>
                    <a:pt x="460" y="375"/>
                    <a:pt x="467" y="367"/>
                  </a:cubicBezTo>
                  <a:lnTo>
                    <a:pt x="467" y="367"/>
                  </a:lnTo>
                  <a:cubicBezTo>
                    <a:pt x="502" y="332"/>
                    <a:pt x="502" y="332"/>
                    <a:pt x="502" y="332"/>
                  </a:cubicBezTo>
                  <a:cubicBezTo>
                    <a:pt x="333" y="332"/>
                    <a:pt x="333" y="332"/>
                    <a:pt x="333" y="332"/>
                  </a:cubicBezTo>
                  <a:cubicBezTo>
                    <a:pt x="333" y="502"/>
                    <a:pt x="333" y="502"/>
                    <a:pt x="333" y="502"/>
                  </a:cubicBezTo>
                  <a:cubicBezTo>
                    <a:pt x="368" y="466"/>
                    <a:pt x="368" y="466"/>
                    <a:pt x="368" y="466"/>
                  </a:cubicBezTo>
                  <a:lnTo>
                    <a:pt x="368" y="466"/>
                  </a:lnTo>
                  <a:cubicBezTo>
                    <a:pt x="375" y="459"/>
                    <a:pt x="382" y="452"/>
                    <a:pt x="389" y="452"/>
                  </a:cubicBezTo>
                  <a:cubicBezTo>
                    <a:pt x="403" y="452"/>
                    <a:pt x="417" y="466"/>
                    <a:pt x="417" y="480"/>
                  </a:cubicBezTo>
                  <a:cubicBezTo>
                    <a:pt x="417" y="488"/>
                    <a:pt x="417" y="495"/>
                    <a:pt x="410" y="502"/>
                  </a:cubicBezTo>
                  <a:lnTo>
                    <a:pt x="410" y="502"/>
                  </a:lnTo>
                  <a:cubicBezTo>
                    <a:pt x="326" y="594"/>
                    <a:pt x="326" y="594"/>
                    <a:pt x="326" y="594"/>
                  </a:cubicBezTo>
                  <a:lnTo>
                    <a:pt x="326" y="594"/>
                  </a:lnTo>
                  <a:cubicBezTo>
                    <a:pt x="318" y="601"/>
                    <a:pt x="311" y="608"/>
                    <a:pt x="304" y="608"/>
                  </a:cubicBezTo>
                  <a:cubicBezTo>
                    <a:pt x="297" y="608"/>
                    <a:pt x="290" y="601"/>
                    <a:pt x="283" y="594"/>
                  </a:cubicBezTo>
                  <a:lnTo>
                    <a:pt x="283" y="594"/>
                  </a:lnTo>
                  <a:cubicBezTo>
                    <a:pt x="198" y="502"/>
                    <a:pt x="198" y="502"/>
                    <a:pt x="198" y="502"/>
                  </a:cubicBezTo>
                  <a:lnTo>
                    <a:pt x="198" y="502"/>
                  </a:lnTo>
                  <a:cubicBezTo>
                    <a:pt x="191" y="495"/>
                    <a:pt x="191" y="488"/>
                    <a:pt x="191" y="480"/>
                  </a:cubicBezTo>
                  <a:cubicBezTo>
                    <a:pt x="191" y="466"/>
                    <a:pt x="205" y="452"/>
                    <a:pt x="219" y="452"/>
                  </a:cubicBezTo>
                  <a:cubicBezTo>
                    <a:pt x="226" y="452"/>
                    <a:pt x="234" y="459"/>
                    <a:pt x="241" y="466"/>
                  </a:cubicBezTo>
                  <a:lnTo>
                    <a:pt x="241" y="466"/>
                  </a:lnTo>
                  <a:cubicBezTo>
                    <a:pt x="276" y="502"/>
                    <a:pt x="276" y="502"/>
                    <a:pt x="276" y="502"/>
                  </a:cubicBezTo>
                  <a:cubicBezTo>
                    <a:pt x="276" y="332"/>
                    <a:pt x="276" y="332"/>
                    <a:pt x="276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42" y="367"/>
                    <a:pt x="142" y="367"/>
                    <a:pt x="142" y="367"/>
                  </a:cubicBezTo>
                  <a:lnTo>
                    <a:pt x="142" y="367"/>
                  </a:lnTo>
                  <a:cubicBezTo>
                    <a:pt x="149" y="375"/>
                    <a:pt x="156" y="382"/>
                    <a:pt x="156" y="389"/>
                  </a:cubicBezTo>
                  <a:cubicBezTo>
                    <a:pt x="156" y="403"/>
                    <a:pt x="142" y="417"/>
                    <a:pt x="128" y="417"/>
                  </a:cubicBezTo>
                  <a:cubicBezTo>
                    <a:pt x="121" y="417"/>
                    <a:pt x="113" y="417"/>
                    <a:pt x="106" y="410"/>
                  </a:cubicBezTo>
                  <a:lnTo>
                    <a:pt x="106" y="410"/>
                  </a:lnTo>
                  <a:cubicBezTo>
                    <a:pt x="15" y="325"/>
                    <a:pt x="15" y="325"/>
                    <a:pt x="15" y="325"/>
                  </a:cubicBezTo>
                  <a:lnTo>
                    <a:pt x="15" y="325"/>
                  </a:lnTo>
                  <a:cubicBezTo>
                    <a:pt x="8" y="318"/>
                    <a:pt x="0" y="311"/>
                    <a:pt x="0" y="304"/>
                  </a:cubicBezTo>
                  <a:cubicBezTo>
                    <a:pt x="0" y="297"/>
                    <a:pt x="8" y="290"/>
                    <a:pt x="15" y="283"/>
                  </a:cubicBezTo>
                  <a:lnTo>
                    <a:pt x="15" y="283"/>
                  </a:lnTo>
                  <a:cubicBezTo>
                    <a:pt x="106" y="198"/>
                    <a:pt x="106" y="198"/>
                    <a:pt x="106" y="198"/>
                  </a:cubicBezTo>
                  <a:lnTo>
                    <a:pt x="106" y="198"/>
                  </a:lnTo>
                  <a:cubicBezTo>
                    <a:pt x="113" y="191"/>
                    <a:pt x="121" y="191"/>
                    <a:pt x="128" y="191"/>
                  </a:cubicBezTo>
                  <a:cubicBezTo>
                    <a:pt x="142" y="191"/>
                    <a:pt x="156" y="205"/>
                    <a:pt x="156" y="219"/>
                  </a:cubicBezTo>
                  <a:cubicBezTo>
                    <a:pt x="156" y="226"/>
                    <a:pt x="149" y="233"/>
                    <a:pt x="142" y="240"/>
                  </a:cubicBezTo>
                  <a:lnTo>
                    <a:pt x="142" y="240"/>
                  </a:lnTo>
                  <a:cubicBezTo>
                    <a:pt x="106" y="276"/>
                    <a:pt x="106" y="276"/>
                    <a:pt x="106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276" y="106"/>
                    <a:pt x="276" y="106"/>
                    <a:pt x="276" y="106"/>
                  </a:cubicBezTo>
                  <a:cubicBezTo>
                    <a:pt x="241" y="141"/>
                    <a:pt x="241" y="141"/>
                    <a:pt x="241" y="141"/>
                  </a:cubicBezTo>
                  <a:lnTo>
                    <a:pt x="241" y="141"/>
                  </a:lnTo>
                  <a:cubicBezTo>
                    <a:pt x="234" y="148"/>
                    <a:pt x="226" y="155"/>
                    <a:pt x="219" y="155"/>
                  </a:cubicBezTo>
                  <a:cubicBezTo>
                    <a:pt x="205" y="155"/>
                    <a:pt x="191" y="141"/>
                    <a:pt x="191" y="127"/>
                  </a:cubicBezTo>
                  <a:cubicBezTo>
                    <a:pt x="191" y="120"/>
                    <a:pt x="191" y="113"/>
                    <a:pt x="198" y="106"/>
                  </a:cubicBezTo>
                  <a:lnTo>
                    <a:pt x="198" y="106"/>
                  </a:lnTo>
                  <a:cubicBezTo>
                    <a:pt x="283" y="14"/>
                    <a:pt x="283" y="14"/>
                    <a:pt x="283" y="14"/>
                  </a:cubicBezTo>
                  <a:lnTo>
                    <a:pt x="283" y="14"/>
                  </a:lnTo>
                  <a:cubicBezTo>
                    <a:pt x="290" y="7"/>
                    <a:pt x="297" y="0"/>
                    <a:pt x="304" y="0"/>
                  </a:cubicBezTo>
                  <a:cubicBezTo>
                    <a:pt x="311" y="0"/>
                    <a:pt x="318" y="7"/>
                    <a:pt x="326" y="14"/>
                  </a:cubicBezTo>
                  <a:lnTo>
                    <a:pt x="326" y="14"/>
                  </a:lnTo>
                  <a:cubicBezTo>
                    <a:pt x="410" y="106"/>
                    <a:pt x="410" y="106"/>
                    <a:pt x="410" y="106"/>
                  </a:cubicBezTo>
                  <a:lnTo>
                    <a:pt x="410" y="106"/>
                  </a:lnTo>
                  <a:cubicBezTo>
                    <a:pt x="417" y="113"/>
                    <a:pt x="417" y="120"/>
                    <a:pt x="417" y="127"/>
                  </a:cubicBezTo>
                  <a:cubicBezTo>
                    <a:pt x="417" y="141"/>
                    <a:pt x="403" y="155"/>
                    <a:pt x="389" y="155"/>
                  </a:cubicBezTo>
                  <a:cubicBezTo>
                    <a:pt x="382" y="155"/>
                    <a:pt x="375" y="148"/>
                    <a:pt x="368" y="141"/>
                  </a:cubicBezTo>
                  <a:lnTo>
                    <a:pt x="368" y="141"/>
                  </a:lnTo>
                  <a:cubicBezTo>
                    <a:pt x="333" y="106"/>
                    <a:pt x="333" y="106"/>
                    <a:pt x="333" y="106"/>
                  </a:cubicBezTo>
                  <a:cubicBezTo>
                    <a:pt x="333" y="276"/>
                    <a:pt x="333" y="276"/>
                    <a:pt x="333" y="276"/>
                  </a:cubicBezTo>
                  <a:cubicBezTo>
                    <a:pt x="502" y="276"/>
                    <a:pt x="502" y="276"/>
                    <a:pt x="502" y="276"/>
                  </a:cubicBezTo>
                  <a:cubicBezTo>
                    <a:pt x="467" y="240"/>
                    <a:pt x="467" y="240"/>
                    <a:pt x="467" y="240"/>
                  </a:cubicBezTo>
                  <a:lnTo>
                    <a:pt x="467" y="240"/>
                  </a:lnTo>
                  <a:cubicBezTo>
                    <a:pt x="460" y="233"/>
                    <a:pt x="453" y="226"/>
                    <a:pt x="453" y="219"/>
                  </a:cubicBezTo>
                  <a:cubicBezTo>
                    <a:pt x="453" y="205"/>
                    <a:pt x="467" y="191"/>
                    <a:pt x="481" y="191"/>
                  </a:cubicBezTo>
                  <a:cubicBezTo>
                    <a:pt x="488" y="191"/>
                    <a:pt x="495" y="191"/>
                    <a:pt x="502" y="198"/>
                  </a:cubicBezTo>
                  <a:lnTo>
                    <a:pt x="502" y="198"/>
                  </a:lnTo>
                  <a:cubicBezTo>
                    <a:pt x="594" y="283"/>
                    <a:pt x="594" y="283"/>
                    <a:pt x="594" y="283"/>
                  </a:cubicBezTo>
                  <a:lnTo>
                    <a:pt x="594" y="283"/>
                  </a:lnTo>
                  <a:cubicBezTo>
                    <a:pt x="601" y="290"/>
                    <a:pt x="608" y="297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75000"/>
                  </a:schemeClr>
                </a:solidFill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70982974-266A-4F54-9F64-2BEC9DFC4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8227" y="5231539"/>
              <a:ext cx="1069525" cy="991717"/>
            </a:xfrm>
            <a:custGeom>
              <a:avLst/>
              <a:gdLst>
                <a:gd name="T0" fmla="*/ 304 w 602"/>
                <a:gd name="T1" fmla="*/ 106 h 560"/>
                <a:gd name="T2" fmla="*/ 424 w 602"/>
                <a:gd name="T3" fmla="*/ 0 h 560"/>
                <a:gd name="T4" fmla="*/ 601 w 602"/>
                <a:gd name="T5" fmla="*/ 120 h 560"/>
                <a:gd name="T6" fmla="*/ 481 w 602"/>
                <a:gd name="T7" fmla="*/ 212 h 560"/>
                <a:gd name="T8" fmla="*/ 304 w 602"/>
                <a:gd name="T9" fmla="*/ 106 h 560"/>
                <a:gd name="T10" fmla="*/ 601 w 602"/>
                <a:gd name="T11" fmla="*/ 311 h 560"/>
                <a:gd name="T12" fmla="*/ 424 w 602"/>
                <a:gd name="T13" fmla="*/ 424 h 560"/>
                <a:gd name="T14" fmla="*/ 304 w 602"/>
                <a:gd name="T15" fmla="*/ 325 h 560"/>
                <a:gd name="T16" fmla="*/ 481 w 602"/>
                <a:gd name="T17" fmla="*/ 212 h 560"/>
                <a:gd name="T18" fmla="*/ 601 w 602"/>
                <a:gd name="T19" fmla="*/ 311 h 560"/>
                <a:gd name="T20" fmla="*/ 177 w 602"/>
                <a:gd name="T21" fmla="*/ 424 h 560"/>
                <a:gd name="T22" fmla="*/ 0 w 602"/>
                <a:gd name="T23" fmla="*/ 311 h 560"/>
                <a:gd name="T24" fmla="*/ 120 w 602"/>
                <a:gd name="T25" fmla="*/ 212 h 560"/>
                <a:gd name="T26" fmla="*/ 304 w 602"/>
                <a:gd name="T27" fmla="*/ 325 h 560"/>
                <a:gd name="T28" fmla="*/ 177 w 602"/>
                <a:gd name="T29" fmla="*/ 424 h 560"/>
                <a:gd name="T30" fmla="*/ 0 w 602"/>
                <a:gd name="T31" fmla="*/ 120 h 560"/>
                <a:gd name="T32" fmla="*/ 177 w 602"/>
                <a:gd name="T33" fmla="*/ 0 h 560"/>
                <a:gd name="T34" fmla="*/ 304 w 602"/>
                <a:gd name="T35" fmla="*/ 106 h 560"/>
                <a:gd name="T36" fmla="*/ 120 w 602"/>
                <a:gd name="T37" fmla="*/ 212 h 560"/>
                <a:gd name="T38" fmla="*/ 0 w 602"/>
                <a:gd name="T39" fmla="*/ 120 h 560"/>
                <a:gd name="T40" fmla="*/ 304 w 602"/>
                <a:gd name="T41" fmla="*/ 347 h 560"/>
                <a:gd name="T42" fmla="*/ 424 w 602"/>
                <a:gd name="T43" fmla="*/ 445 h 560"/>
                <a:gd name="T44" fmla="*/ 481 w 602"/>
                <a:gd name="T45" fmla="*/ 417 h 560"/>
                <a:gd name="T46" fmla="*/ 481 w 602"/>
                <a:gd name="T47" fmla="*/ 452 h 560"/>
                <a:gd name="T48" fmla="*/ 304 w 602"/>
                <a:gd name="T49" fmla="*/ 559 h 560"/>
                <a:gd name="T50" fmla="*/ 128 w 602"/>
                <a:gd name="T51" fmla="*/ 452 h 560"/>
                <a:gd name="T52" fmla="*/ 128 w 602"/>
                <a:gd name="T53" fmla="*/ 417 h 560"/>
                <a:gd name="T54" fmla="*/ 177 w 602"/>
                <a:gd name="T55" fmla="*/ 445 h 560"/>
                <a:gd name="T56" fmla="*/ 304 w 602"/>
                <a:gd name="T57" fmla="*/ 34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2" h="560">
                  <a:moveTo>
                    <a:pt x="304" y="106"/>
                  </a:moveTo>
                  <a:lnTo>
                    <a:pt x="424" y="0"/>
                  </a:lnTo>
                  <a:lnTo>
                    <a:pt x="601" y="120"/>
                  </a:lnTo>
                  <a:lnTo>
                    <a:pt x="481" y="212"/>
                  </a:lnTo>
                  <a:lnTo>
                    <a:pt x="304" y="106"/>
                  </a:lnTo>
                  <a:close/>
                  <a:moveTo>
                    <a:pt x="601" y="311"/>
                  </a:moveTo>
                  <a:lnTo>
                    <a:pt x="424" y="424"/>
                  </a:lnTo>
                  <a:lnTo>
                    <a:pt x="304" y="325"/>
                  </a:lnTo>
                  <a:lnTo>
                    <a:pt x="481" y="212"/>
                  </a:lnTo>
                  <a:lnTo>
                    <a:pt x="601" y="311"/>
                  </a:lnTo>
                  <a:close/>
                  <a:moveTo>
                    <a:pt x="177" y="424"/>
                  </a:moveTo>
                  <a:lnTo>
                    <a:pt x="0" y="311"/>
                  </a:lnTo>
                  <a:lnTo>
                    <a:pt x="120" y="212"/>
                  </a:lnTo>
                  <a:lnTo>
                    <a:pt x="304" y="325"/>
                  </a:lnTo>
                  <a:lnTo>
                    <a:pt x="177" y="424"/>
                  </a:lnTo>
                  <a:close/>
                  <a:moveTo>
                    <a:pt x="0" y="120"/>
                  </a:moveTo>
                  <a:lnTo>
                    <a:pt x="177" y="0"/>
                  </a:lnTo>
                  <a:lnTo>
                    <a:pt x="304" y="106"/>
                  </a:lnTo>
                  <a:lnTo>
                    <a:pt x="120" y="212"/>
                  </a:lnTo>
                  <a:lnTo>
                    <a:pt x="0" y="120"/>
                  </a:lnTo>
                  <a:close/>
                  <a:moveTo>
                    <a:pt x="304" y="347"/>
                  </a:moveTo>
                  <a:lnTo>
                    <a:pt x="424" y="445"/>
                  </a:lnTo>
                  <a:lnTo>
                    <a:pt x="481" y="417"/>
                  </a:lnTo>
                  <a:lnTo>
                    <a:pt x="481" y="452"/>
                  </a:lnTo>
                  <a:lnTo>
                    <a:pt x="304" y="559"/>
                  </a:lnTo>
                  <a:lnTo>
                    <a:pt x="128" y="452"/>
                  </a:lnTo>
                  <a:lnTo>
                    <a:pt x="128" y="417"/>
                  </a:lnTo>
                  <a:lnTo>
                    <a:pt x="177" y="445"/>
                  </a:lnTo>
                  <a:lnTo>
                    <a:pt x="304" y="3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chemeClr val="tx1">
                    <a:lumMod val="75000"/>
                  </a:schemeClr>
                </a:solidFill>
                <a:latin typeface="Roboto Light"/>
                <a:ea typeface="+mn-ea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084BB06-EC58-42CD-BC4C-3F66A782D0A9}"/>
              </a:ext>
            </a:extLst>
          </p:cNvPr>
          <p:cNvGrpSpPr/>
          <p:nvPr/>
        </p:nvGrpSpPr>
        <p:grpSpPr>
          <a:xfrm>
            <a:off x="986697" y="2072208"/>
            <a:ext cx="2501487" cy="1356792"/>
            <a:chOff x="1106732" y="2438067"/>
            <a:chExt cx="2501487" cy="1356792"/>
          </a:xfrm>
        </p:grpSpPr>
        <p:sp>
          <p:nvSpPr>
            <p:cNvPr id="31" name="文本框 36">
              <a:extLst>
                <a:ext uri="{FF2B5EF4-FFF2-40B4-BE49-F238E27FC236}">
                  <a16:creationId xmlns:a16="http://schemas.microsoft.com/office/drawing/2014/main" id="{AA84BDE9-8A33-4774-A295-867B98A221B7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2" name="Text Placeholder 32">
              <a:extLst>
                <a:ext uri="{FF2B5EF4-FFF2-40B4-BE49-F238E27FC236}">
                  <a16:creationId xmlns:a16="http://schemas.microsoft.com/office/drawing/2014/main" id="{B0F11A2D-1EFF-4AD8-A345-77FA801D3665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D7E32CF-408B-42BC-991E-B4ECE18B8640}"/>
              </a:ext>
            </a:extLst>
          </p:cNvPr>
          <p:cNvGrpSpPr/>
          <p:nvPr/>
        </p:nvGrpSpPr>
        <p:grpSpPr>
          <a:xfrm>
            <a:off x="986697" y="4614964"/>
            <a:ext cx="2501487" cy="1356792"/>
            <a:chOff x="1106732" y="2438067"/>
            <a:chExt cx="2501487" cy="1356792"/>
          </a:xfrm>
        </p:grpSpPr>
        <p:sp>
          <p:nvSpPr>
            <p:cNvPr id="34" name="文本框 36">
              <a:extLst>
                <a:ext uri="{FF2B5EF4-FFF2-40B4-BE49-F238E27FC236}">
                  <a16:creationId xmlns:a16="http://schemas.microsoft.com/office/drawing/2014/main" id="{F2310A47-4CE2-46A7-B53E-75CBFC6ACE6D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5" name="Text Placeholder 32">
              <a:extLst>
                <a:ext uri="{FF2B5EF4-FFF2-40B4-BE49-F238E27FC236}">
                  <a16:creationId xmlns:a16="http://schemas.microsoft.com/office/drawing/2014/main" id="{765632BF-F12D-4D2B-88FF-FA72711277DE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30E139F-5865-4098-9F1E-B8F18AA19A77}"/>
              </a:ext>
            </a:extLst>
          </p:cNvPr>
          <p:cNvGrpSpPr/>
          <p:nvPr/>
        </p:nvGrpSpPr>
        <p:grpSpPr>
          <a:xfrm>
            <a:off x="8654770" y="2072208"/>
            <a:ext cx="2550503" cy="1356792"/>
            <a:chOff x="8257916" y="1255818"/>
            <a:chExt cx="2550503" cy="135679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8A43655-147B-4F61-9CAA-C5F8E7383233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38" name="Text Placeholder 32">
              <a:extLst>
                <a:ext uri="{FF2B5EF4-FFF2-40B4-BE49-F238E27FC236}">
                  <a16:creationId xmlns:a16="http://schemas.microsoft.com/office/drawing/2014/main" id="{F969AEB9-78F5-4EF0-B1CA-C700FD60E541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0BBEF38-EFF2-4689-AE97-CAD356625FE3}"/>
              </a:ext>
            </a:extLst>
          </p:cNvPr>
          <p:cNvGrpSpPr/>
          <p:nvPr/>
        </p:nvGrpSpPr>
        <p:grpSpPr>
          <a:xfrm>
            <a:off x="8654770" y="4614964"/>
            <a:ext cx="2550503" cy="1356792"/>
            <a:chOff x="8257916" y="1255818"/>
            <a:chExt cx="2550503" cy="135679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89483B1-FAA4-49F2-856B-00D56D7C0877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41" name="Text Placeholder 32">
              <a:extLst>
                <a:ext uri="{FF2B5EF4-FFF2-40B4-BE49-F238E27FC236}">
                  <a16:creationId xmlns:a16="http://schemas.microsoft.com/office/drawing/2014/main" id="{D070B4CD-B3AE-42DC-AD47-3746E6279D43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887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6300B09-9C2A-4224-B649-E2A415F88D18}"/>
              </a:ext>
            </a:extLst>
          </p:cNvPr>
          <p:cNvGrpSpPr/>
          <p:nvPr/>
        </p:nvGrpSpPr>
        <p:grpSpPr>
          <a:xfrm>
            <a:off x="499670" y="1979633"/>
            <a:ext cx="11192661" cy="4057650"/>
            <a:chOff x="341454" y="1979633"/>
            <a:chExt cx="11192661" cy="4057650"/>
          </a:xfrm>
        </p:grpSpPr>
        <p:graphicFrame>
          <p:nvGraphicFramePr>
            <p:cNvPr id="12" name="Chart Placeholder 17">
              <a:extLst>
                <a:ext uri="{FF2B5EF4-FFF2-40B4-BE49-F238E27FC236}">
                  <a16:creationId xmlns:a16="http://schemas.microsoft.com/office/drawing/2014/main" id="{D9ACF19A-A2FD-41BA-8E7C-CDC3D2BE286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07031370"/>
                </p:ext>
              </p:extLst>
            </p:nvPr>
          </p:nvGraphicFramePr>
          <p:xfrm>
            <a:off x="341454" y="1979633"/>
            <a:ext cx="5638800" cy="40576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13" name="Group 74">
              <a:extLst>
                <a:ext uri="{FF2B5EF4-FFF2-40B4-BE49-F238E27FC236}">
                  <a16:creationId xmlns:a16="http://schemas.microsoft.com/office/drawing/2014/main" id="{B07E57AD-8E87-4002-B504-09A3F8C2C6C5}"/>
                </a:ext>
              </a:extLst>
            </p:cNvPr>
            <p:cNvGrpSpPr/>
            <p:nvPr/>
          </p:nvGrpSpPr>
          <p:grpSpPr>
            <a:xfrm>
              <a:off x="6474038" y="2472789"/>
              <a:ext cx="685800" cy="685800"/>
              <a:chOff x="7202804" y="2114494"/>
              <a:chExt cx="685800" cy="685800"/>
            </a:xfrm>
          </p:grpSpPr>
          <p:sp>
            <p:nvSpPr>
              <p:cNvPr id="21" name="Oval 75">
                <a:extLst>
                  <a:ext uri="{FF2B5EF4-FFF2-40B4-BE49-F238E27FC236}">
                    <a16:creationId xmlns:a16="http://schemas.microsoft.com/office/drawing/2014/main" id="{72874799-FAD0-42AF-A63A-B951E4C226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02804" y="2114494"/>
                <a:ext cx="685800" cy="685800"/>
              </a:xfrm>
              <a:prstGeom prst="ellipse">
                <a:avLst/>
              </a:prstGeom>
              <a:solidFill>
                <a:srgbClr val="578778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Freeform 66">
                <a:extLst>
                  <a:ext uri="{FF2B5EF4-FFF2-40B4-BE49-F238E27FC236}">
                    <a16:creationId xmlns:a16="http://schemas.microsoft.com/office/drawing/2014/main" id="{DC56A3B7-63EC-40E7-9072-0800A76115F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97716" y="2290987"/>
                <a:ext cx="320040" cy="313765"/>
              </a:xfrm>
              <a:custGeom>
                <a:avLst/>
                <a:gdLst>
                  <a:gd name="T0" fmla="*/ 41 w 43"/>
                  <a:gd name="T1" fmla="*/ 26 h 42"/>
                  <a:gd name="T2" fmla="*/ 35 w 43"/>
                  <a:gd name="T3" fmla="*/ 26 h 42"/>
                  <a:gd name="T4" fmla="*/ 33 w 43"/>
                  <a:gd name="T5" fmla="*/ 34 h 42"/>
                  <a:gd name="T6" fmla="*/ 39 w 43"/>
                  <a:gd name="T7" fmla="*/ 39 h 42"/>
                  <a:gd name="T8" fmla="*/ 39 w 43"/>
                  <a:gd name="T9" fmla="*/ 42 h 42"/>
                  <a:gd name="T10" fmla="*/ 37 w 43"/>
                  <a:gd name="T11" fmla="*/ 42 h 42"/>
                  <a:gd name="T12" fmla="*/ 36 w 43"/>
                  <a:gd name="T13" fmla="*/ 42 h 42"/>
                  <a:gd name="T14" fmla="*/ 31 w 43"/>
                  <a:gd name="T15" fmla="*/ 36 h 42"/>
                  <a:gd name="T16" fmla="*/ 23 w 43"/>
                  <a:gd name="T17" fmla="*/ 39 h 42"/>
                  <a:gd name="T18" fmla="*/ 23 w 43"/>
                  <a:gd name="T19" fmla="*/ 15 h 42"/>
                  <a:gd name="T20" fmla="*/ 19 w 43"/>
                  <a:gd name="T21" fmla="*/ 15 h 42"/>
                  <a:gd name="T22" fmla="*/ 19 w 43"/>
                  <a:gd name="T23" fmla="*/ 39 h 42"/>
                  <a:gd name="T24" fmla="*/ 11 w 43"/>
                  <a:gd name="T25" fmla="*/ 36 h 42"/>
                  <a:gd name="T26" fmla="*/ 6 w 43"/>
                  <a:gd name="T27" fmla="*/ 42 h 42"/>
                  <a:gd name="T28" fmla="*/ 5 w 43"/>
                  <a:gd name="T29" fmla="*/ 42 h 42"/>
                  <a:gd name="T30" fmla="*/ 4 w 43"/>
                  <a:gd name="T31" fmla="*/ 42 h 42"/>
                  <a:gd name="T32" fmla="*/ 4 w 43"/>
                  <a:gd name="T33" fmla="*/ 39 h 42"/>
                  <a:gd name="T34" fmla="*/ 9 w 43"/>
                  <a:gd name="T35" fmla="*/ 33 h 42"/>
                  <a:gd name="T36" fmla="*/ 7 w 43"/>
                  <a:gd name="T37" fmla="*/ 26 h 42"/>
                  <a:gd name="T38" fmla="*/ 1 w 43"/>
                  <a:gd name="T39" fmla="*/ 26 h 42"/>
                  <a:gd name="T40" fmla="*/ 0 w 43"/>
                  <a:gd name="T41" fmla="*/ 24 h 42"/>
                  <a:gd name="T42" fmla="*/ 1 w 43"/>
                  <a:gd name="T43" fmla="*/ 22 h 42"/>
                  <a:gd name="T44" fmla="*/ 7 w 43"/>
                  <a:gd name="T45" fmla="*/ 22 h 42"/>
                  <a:gd name="T46" fmla="*/ 7 w 43"/>
                  <a:gd name="T47" fmla="*/ 14 h 42"/>
                  <a:gd name="T48" fmla="*/ 3 w 43"/>
                  <a:gd name="T49" fmla="*/ 10 h 42"/>
                  <a:gd name="T50" fmla="*/ 3 w 43"/>
                  <a:gd name="T51" fmla="*/ 7 h 42"/>
                  <a:gd name="T52" fmla="*/ 5 w 43"/>
                  <a:gd name="T53" fmla="*/ 7 h 42"/>
                  <a:gd name="T54" fmla="*/ 10 w 43"/>
                  <a:gd name="T55" fmla="*/ 12 h 42"/>
                  <a:gd name="T56" fmla="*/ 32 w 43"/>
                  <a:gd name="T57" fmla="*/ 12 h 42"/>
                  <a:gd name="T58" fmla="*/ 37 w 43"/>
                  <a:gd name="T59" fmla="*/ 7 h 42"/>
                  <a:gd name="T60" fmla="*/ 39 w 43"/>
                  <a:gd name="T61" fmla="*/ 7 h 42"/>
                  <a:gd name="T62" fmla="*/ 39 w 43"/>
                  <a:gd name="T63" fmla="*/ 10 h 42"/>
                  <a:gd name="T64" fmla="*/ 35 w 43"/>
                  <a:gd name="T65" fmla="*/ 14 h 42"/>
                  <a:gd name="T66" fmla="*/ 35 w 43"/>
                  <a:gd name="T67" fmla="*/ 22 h 42"/>
                  <a:gd name="T68" fmla="*/ 41 w 43"/>
                  <a:gd name="T69" fmla="*/ 22 h 42"/>
                  <a:gd name="T70" fmla="*/ 43 w 43"/>
                  <a:gd name="T71" fmla="*/ 24 h 42"/>
                  <a:gd name="T72" fmla="*/ 41 w 43"/>
                  <a:gd name="T73" fmla="*/ 26 h 42"/>
                  <a:gd name="T74" fmla="*/ 13 w 43"/>
                  <a:gd name="T75" fmla="*/ 9 h 42"/>
                  <a:gd name="T76" fmla="*/ 21 w 43"/>
                  <a:gd name="T77" fmla="*/ 0 h 42"/>
                  <a:gd name="T78" fmla="*/ 30 w 43"/>
                  <a:gd name="T79" fmla="*/ 9 h 42"/>
                  <a:gd name="T80" fmla="*/ 13 w 43"/>
                  <a:gd name="T81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42">
                    <a:moveTo>
                      <a:pt x="41" y="26"/>
                    </a:move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9"/>
                      <a:pt x="34" y="32"/>
                      <a:pt x="33" y="34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0"/>
                      <a:pt x="39" y="41"/>
                      <a:pt x="39" y="42"/>
                    </a:cubicBezTo>
                    <a:cubicBezTo>
                      <a:pt x="38" y="42"/>
                      <a:pt x="38" y="42"/>
                      <a:pt x="37" y="42"/>
                    </a:cubicBezTo>
                    <a:cubicBezTo>
                      <a:pt x="37" y="42"/>
                      <a:pt x="37" y="42"/>
                      <a:pt x="36" y="42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27" y="39"/>
                      <a:pt x="23" y="3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5" y="39"/>
                      <a:pt x="11" y="36"/>
                      <a:pt x="11" y="36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5" y="42"/>
                      <a:pt x="5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1"/>
                      <a:pt x="3" y="40"/>
                      <a:pt x="4" y="3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1"/>
                      <a:pt x="7" y="29"/>
                      <a:pt x="7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19"/>
                      <a:pt x="7" y="16"/>
                      <a:pt x="7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9"/>
                      <a:pt x="2" y="8"/>
                      <a:pt x="3" y="7"/>
                    </a:cubicBezTo>
                    <a:cubicBezTo>
                      <a:pt x="3" y="7"/>
                      <a:pt x="5" y="7"/>
                      <a:pt x="5" y="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9" y="7"/>
                      <a:pt x="39" y="7"/>
                    </a:cubicBezTo>
                    <a:cubicBezTo>
                      <a:pt x="40" y="8"/>
                      <a:pt x="40" y="9"/>
                      <a:pt x="39" y="1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6"/>
                      <a:pt x="35" y="19"/>
                      <a:pt x="35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2" y="22"/>
                      <a:pt x="43" y="23"/>
                      <a:pt x="43" y="24"/>
                    </a:cubicBezTo>
                    <a:cubicBezTo>
                      <a:pt x="43" y="25"/>
                      <a:pt x="42" y="26"/>
                      <a:pt x="41" y="26"/>
                    </a:cubicBezTo>
                    <a:close/>
                    <a:moveTo>
                      <a:pt x="13" y="9"/>
                    </a:moveTo>
                    <a:cubicBezTo>
                      <a:pt x="13" y="4"/>
                      <a:pt x="16" y="0"/>
                      <a:pt x="21" y="0"/>
                    </a:cubicBezTo>
                    <a:cubicBezTo>
                      <a:pt x="26" y="0"/>
                      <a:pt x="30" y="4"/>
                      <a:pt x="30" y="9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77">
              <a:extLst>
                <a:ext uri="{FF2B5EF4-FFF2-40B4-BE49-F238E27FC236}">
                  <a16:creationId xmlns:a16="http://schemas.microsoft.com/office/drawing/2014/main" id="{B8CE8102-82EB-4944-B34C-FAC08C8AC8AA}"/>
                </a:ext>
              </a:extLst>
            </p:cNvPr>
            <p:cNvGrpSpPr/>
            <p:nvPr/>
          </p:nvGrpSpPr>
          <p:grpSpPr>
            <a:xfrm>
              <a:off x="6474038" y="5231386"/>
              <a:ext cx="685800" cy="685800"/>
              <a:chOff x="4316729" y="2114494"/>
              <a:chExt cx="685800" cy="685800"/>
            </a:xfrm>
          </p:grpSpPr>
          <p:sp>
            <p:nvSpPr>
              <p:cNvPr id="19" name="Oval 78">
                <a:extLst>
                  <a:ext uri="{FF2B5EF4-FFF2-40B4-BE49-F238E27FC236}">
                    <a16:creationId xmlns:a16="http://schemas.microsoft.com/office/drawing/2014/main" id="{3E81DD0E-C6CE-4491-89B3-DC2F107D34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16729" y="2114494"/>
                <a:ext cx="685800" cy="685800"/>
              </a:xfrm>
              <a:prstGeom prst="ellipse">
                <a:avLst/>
              </a:prstGeom>
              <a:solidFill>
                <a:srgbClr val="578778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Freeform 65">
                <a:extLst>
                  <a:ext uri="{FF2B5EF4-FFF2-40B4-BE49-F238E27FC236}">
                    <a16:creationId xmlns:a16="http://schemas.microsoft.com/office/drawing/2014/main" id="{A416450E-73E8-4FBD-A5CF-26450B38A24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99609" y="2310506"/>
                <a:ext cx="320040" cy="274726"/>
              </a:xfrm>
              <a:custGeom>
                <a:avLst/>
                <a:gdLst>
                  <a:gd name="T0" fmla="*/ 48 w 48"/>
                  <a:gd name="T1" fmla="*/ 21 h 41"/>
                  <a:gd name="T2" fmla="*/ 0 w 48"/>
                  <a:gd name="T3" fmla="*/ 21 h 41"/>
                  <a:gd name="T4" fmla="*/ 0 w 48"/>
                  <a:gd name="T5" fmla="*/ 11 h 41"/>
                  <a:gd name="T6" fmla="*/ 4 w 48"/>
                  <a:gd name="T7" fmla="*/ 7 h 41"/>
                  <a:gd name="T8" fmla="*/ 14 w 48"/>
                  <a:gd name="T9" fmla="*/ 7 h 41"/>
                  <a:gd name="T10" fmla="*/ 14 w 48"/>
                  <a:gd name="T11" fmla="*/ 3 h 41"/>
                  <a:gd name="T12" fmla="*/ 16 w 48"/>
                  <a:gd name="T13" fmla="*/ 0 h 41"/>
                  <a:gd name="T14" fmla="*/ 32 w 48"/>
                  <a:gd name="T15" fmla="*/ 0 h 41"/>
                  <a:gd name="T16" fmla="*/ 34 w 48"/>
                  <a:gd name="T17" fmla="*/ 3 h 41"/>
                  <a:gd name="T18" fmla="*/ 34 w 48"/>
                  <a:gd name="T19" fmla="*/ 7 h 41"/>
                  <a:gd name="T20" fmla="*/ 44 w 48"/>
                  <a:gd name="T21" fmla="*/ 7 h 41"/>
                  <a:gd name="T22" fmla="*/ 48 w 48"/>
                  <a:gd name="T23" fmla="*/ 11 h 41"/>
                  <a:gd name="T24" fmla="*/ 48 w 48"/>
                  <a:gd name="T25" fmla="*/ 21 h 41"/>
                  <a:gd name="T26" fmla="*/ 48 w 48"/>
                  <a:gd name="T27" fmla="*/ 37 h 41"/>
                  <a:gd name="T28" fmla="*/ 44 w 48"/>
                  <a:gd name="T29" fmla="*/ 41 h 41"/>
                  <a:gd name="T30" fmla="*/ 4 w 48"/>
                  <a:gd name="T31" fmla="*/ 41 h 41"/>
                  <a:gd name="T32" fmla="*/ 0 w 48"/>
                  <a:gd name="T33" fmla="*/ 37 h 41"/>
                  <a:gd name="T34" fmla="*/ 0 w 48"/>
                  <a:gd name="T35" fmla="*/ 24 h 41"/>
                  <a:gd name="T36" fmla="*/ 18 w 48"/>
                  <a:gd name="T37" fmla="*/ 24 h 41"/>
                  <a:gd name="T38" fmla="*/ 18 w 48"/>
                  <a:gd name="T39" fmla="*/ 28 h 41"/>
                  <a:gd name="T40" fmla="*/ 20 w 48"/>
                  <a:gd name="T41" fmla="*/ 30 h 41"/>
                  <a:gd name="T42" fmla="*/ 28 w 48"/>
                  <a:gd name="T43" fmla="*/ 30 h 41"/>
                  <a:gd name="T44" fmla="*/ 30 w 48"/>
                  <a:gd name="T45" fmla="*/ 28 h 41"/>
                  <a:gd name="T46" fmla="*/ 30 w 48"/>
                  <a:gd name="T47" fmla="*/ 24 h 41"/>
                  <a:gd name="T48" fmla="*/ 48 w 48"/>
                  <a:gd name="T49" fmla="*/ 24 h 41"/>
                  <a:gd name="T50" fmla="*/ 48 w 48"/>
                  <a:gd name="T51" fmla="*/ 37 h 41"/>
                  <a:gd name="T52" fmla="*/ 31 w 48"/>
                  <a:gd name="T53" fmla="*/ 7 h 41"/>
                  <a:gd name="T54" fmla="*/ 31 w 48"/>
                  <a:gd name="T55" fmla="*/ 3 h 41"/>
                  <a:gd name="T56" fmla="*/ 17 w 48"/>
                  <a:gd name="T57" fmla="*/ 3 h 41"/>
                  <a:gd name="T58" fmla="*/ 17 w 48"/>
                  <a:gd name="T59" fmla="*/ 7 h 41"/>
                  <a:gd name="T60" fmla="*/ 31 w 48"/>
                  <a:gd name="T61" fmla="*/ 7 h 41"/>
                  <a:gd name="T62" fmla="*/ 28 w 48"/>
                  <a:gd name="T63" fmla="*/ 27 h 41"/>
                  <a:gd name="T64" fmla="*/ 21 w 48"/>
                  <a:gd name="T65" fmla="*/ 27 h 41"/>
                  <a:gd name="T66" fmla="*/ 21 w 48"/>
                  <a:gd name="T67" fmla="*/ 24 h 41"/>
                  <a:gd name="T68" fmla="*/ 28 w 48"/>
                  <a:gd name="T69" fmla="*/ 24 h 41"/>
                  <a:gd name="T70" fmla="*/ 28 w 48"/>
                  <a:gd name="T7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41">
                    <a:moveTo>
                      <a:pt x="48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2" y="7"/>
                      <a:pt x="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5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4" y="1"/>
                      <a:pt x="34" y="3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6" y="7"/>
                      <a:pt x="48" y="9"/>
                      <a:pt x="48" y="11"/>
                    </a:cubicBezTo>
                    <a:lnTo>
                      <a:pt x="48" y="21"/>
                    </a:lnTo>
                    <a:close/>
                    <a:moveTo>
                      <a:pt x="48" y="37"/>
                    </a:moveTo>
                    <a:cubicBezTo>
                      <a:pt x="48" y="39"/>
                      <a:pt x="46" y="41"/>
                      <a:pt x="4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41"/>
                      <a:pt x="0" y="39"/>
                      <a:pt x="0" y="3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9" y="30"/>
                      <a:pt x="20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30"/>
                      <a:pt x="30" y="29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7"/>
                    </a:lnTo>
                    <a:close/>
                    <a:moveTo>
                      <a:pt x="31" y="7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31" y="7"/>
                    </a:lnTo>
                    <a:close/>
                    <a:moveTo>
                      <a:pt x="28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8" y="24"/>
                      <a:pt x="28" y="24"/>
                      <a:pt x="28" y="24"/>
                    </a:cubicBezTo>
                    <a:lnTo>
                      <a:pt x="28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oup 80">
              <a:extLst>
                <a:ext uri="{FF2B5EF4-FFF2-40B4-BE49-F238E27FC236}">
                  <a16:creationId xmlns:a16="http://schemas.microsoft.com/office/drawing/2014/main" id="{DB54EBDE-72CD-4171-ADD0-1931276FC651}"/>
                </a:ext>
              </a:extLst>
            </p:cNvPr>
            <p:cNvGrpSpPr/>
            <p:nvPr/>
          </p:nvGrpSpPr>
          <p:grpSpPr>
            <a:xfrm>
              <a:off x="6474038" y="3844498"/>
              <a:ext cx="685800" cy="685800"/>
              <a:chOff x="10088879" y="2114494"/>
              <a:chExt cx="685800" cy="685800"/>
            </a:xfrm>
          </p:grpSpPr>
          <p:sp>
            <p:nvSpPr>
              <p:cNvPr id="17" name="Oval 81">
                <a:extLst>
                  <a:ext uri="{FF2B5EF4-FFF2-40B4-BE49-F238E27FC236}">
                    <a16:creationId xmlns:a16="http://schemas.microsoft.com/office/drawing/2014/main" id="{772D0DE0-F9BB-4B18-9DB7-0F0975DE5F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88879" y="2114494"/>
                <a:ext cx="685800" cy="685800"/>
              </a:xfrm>
              <a:prstGeom prst="ellipse">
                <a:avLst/>
              </a:prstGeom>
              <a:solidFill>
                <a:srgbClr val="578778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22">
                <a:extLst>
                  <a:ext uri="{FF2B5EF4-FFF2-40B4-BE49-F238E27FC236}">
                    <a16:creationId xmlns:a16="http://schemas.microsoft.com/office/drawing/2014/main" id="{5F9F1E83-EDD9-4126-A341-9829EB69156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0274266" y="2298482"/>
                <a:ext cx="320040" cy="320040"/>
              </a:xfrm>
              <a:custGeom>
                <a:avLst/>
                <a:gdLst>
                  <a:gd name="T0" fmla="*/ 41 w 41"/>
                  <a:gd name="T1" fmla="*/ 23 h 41"/>
                  <a:gd name="T2" fmla="*/ 41 w 41"/>
                  <a:gd name="T3" fmla="*/ 24 h 41"/>
                  <a:gd name="T4" fmla="*/ 36 w 41"/>
                  <a:gd name="T5" fmla="*/ 25 h 41"/>
                  <a:gd name="T6" fmla="*/ 35 w 41"/>
                  <a:gd name="T7" fmla="*/ 27 h 41"/>
                  <a:gd name="T8" fmla="*/ 37 w 41"/>
                  <a:gd name="T9" fmla="*/ 31 h 41"/>
                  <a:gd name="T10" fmla="*/ 38 w 41"/>
                  <a:gd name="T11" fmla="*/ 32 h 41"/>
                  <a:gd name="T12" fmla="*/ 38 w 41"/>
                  <a:gd name="T13" fmla="*/ 32 h 41"/>
                  <a:gd name="T14" fmla="*/ 32 w 41"/>
                  <a:gd name="T15" fmla="*/ 37 h 41"/>
                  <a:gd name="T16" fmla="*/ 32 w 41"/>
                  <a:gd name="T17" fmla="*/ 37 h 41"/>
                  <a:gd name="T18" fmla="*/ 28 w 41"/>
                  <a:gd name="T19" fmla="*/ 34 h 41"/>
                  <a:gd name="T20" fmla="*/ 26 w 41"/>
                  <a:gd name="T21" fmla="*/ 35 h 41"/>
                  <a:gd name="T22" fmla="*/ 25 w 41"/>
                  <a:gd name="T23" fmla="*/ 40 h 41"/>
                  <a:gd name="T24" fmla="*/ 24 w 41"/>
                  <a:gd name="T25" fmla="*/ 41 h 41"/>
                  <a:gd name="T26" fmla="*/ 18 w 41"/>
                  <a:gd name="T27" fmla="*/ 41 h 41"/>
                  <a:gd name="T28" fmla="*/ 17 w 41"/>
                  <a:gd name="T29" fmla="*/ 40 h 41"/>
                  <a:gd name="T30" fmla="*/ 16 w 41"/>
                  <a:gd name="T31" fmla="*/ 35 h 41"/>
                  <a:gd name="T32" fmla="*/ 14 w 41"/>
                  <a:gd name="T33" fmla="*/ 34 h 41"/>
                  <a:gd name="T34" fmla="*/ 10 w 41"/>
                  <a:gd name="T35" fmla="*/ 37 h 41"/>
                  <a:gd name="T36" fmla="*/ 9 w 41"/>
                  <a:gd name="T37" fmla="*/ 37 h 41"/>
                  <a:gd name="T38" fmla="*/ 9 w 41"/>
                  <a:gd name="T39" fmla="*/ 37 h 41"/>
                  <a:gd name="T40" fmla="*/ 4 w 41"/>
                  <a:gd name="T41" fmla="*/ 32 h 41"/>
                  <a:gd name="T42" fmla="*/ 4 w 41"/>
                  <a:gd name="T43" fmla="*/ 32 h 41"/>
                  <a:gd name="T44" fmla="*/ 4 w 41"/>
                  <a:gd name="T45" fmla="*/ 31 h 41"/>
                  <a:gd name="T46" fmla="*/ 7 w 41"/>
                  <a:gd name="T47" fmla="*/ 27 h 41"/>
                  <a:gd name="T48" fmla="*/ 6 w 41"/>
                  <a:gd name="T49" fmla="*/ 25 h 41"/>
                  <a:gd name="T50" fmla="*/ 1 w 41"/>
                  <a:gd name="T51" fmla="*/ 24 h 41"/>
                  <a:gd name="T52" fmla="*/ 0 w 41"/>
                  <a:gd name="T53" fmla="*/ 23 h 41"/>
                  <a:gd name="T54" fmla="*/ 0 w 41"/>
                  <a:gd name="T55" fmla="*/ 17 h 41"/>
                  <a:gd name="T56" fmla="*/ 1 w 41"/>
                  <a:gd name="T57" fmla="*/ 16 h 41"/>
                  <a:gd name="T58" fmla="*/ 6 w 41"/>
                  <a:gd name="T59" fmla="*/ 15 h 41"/>
                  <a:gd name="T60" fmla="*/ 7 w 41"/>
                  <a:gd name="T61" fmla="*/ 13 h 41"/>
                  <a:gd name="T62" fmla="*/ 4 w 41"/>
                  <a:gd name="T63" fmla="*/ 9 h 41"/>
                  <a:gd name="T64" fmla="*/ 4 w 41"/>
                  <a:gd name="T65" fmla="*/ 9 h 41"/>
                  <a:gd name="T66" fmla="*/ 4 w 41"/>
                  <a:gd name="T67" fmla="*/ 8 h 41"/>
                  <a:gd name="T68" fmla="*/ 9 w 41"/>
                  <a:gd name="T69" fmla="*/ 3 h 41"/>
                  <a:gd name="T70" fmla="*/ 10 w 41"/>
                  <a:gd name="T71" fmla="*/ 4 h 41"/>
                  <a:gd name="T72" fmla="*/ 14 w 41"/>
                  <a:gd name="T73" fmla="*/ 6 h 41"/>
                  <a:gd name="T74" fmla="*/ 16 w 41"/>
                  <a:gd name="T75" fmla="*/ 5 h 41"/>
                  <a:gd name="T76" fmla="*/ 17 w 41"/>
                  <a:gd name="T77" fmla="*/ 0 h 41"/>
                  <a:gd name="T78" fmla="*/ 18 w 41"/>
                  <a:gd name="T79" fmla="*/ 0 h 41"/>
                  <a:gd name="T80" fmla="*/ 24 w 41"/>
                  <a:gd name="T81" fmla="*/ 0 h 41"/>
                  <a:gd name="T82" fmla="*/ 25 w 41"/>
                  <a:gd name="T83" fmla="*/ 0 h 41"/>
                  <a:gd name="T84" fmla="*/ 25 w 41"/>
                  <a:gd name="T85" fmla="*/ 5 h 41"/>
                  <a:gd name="T86" fmla="*/ 28 w 41"/>
                  <a:gd name="T87" fmla="*/ 6 h 41"/>
                  <a:gd name="T88" fmla="*/ 32 w 41"/>
                  <a:gd name="T89" fmla="*/ 3 h 41"/>
                  <a:gd name="T90" fmla="*/ 32 w 41"/>
                  <a:gd name="T91" fmla="*/ 3 h 41"/>
                  <a:gd name="T92" fmla="*/ 33 w 41"/>
                  <a:gd name="T93" fmla="*/ 4 h 41"/>
                  <a:gd name="T94" fmla="*/ 37 w 41"/>
                  <a:gd name="T95" fmla="*/ 8 h 41"/>
                  <a:gd name="T96" fmla="*/ 38 w 41"/>
                  <a:gd name="T97" fmla="*/ 9 h 41"/>
                  <a:gd name="T98" fmla="*/ 37 w 41"/>
                  <a:gd name="T99" fmla="*/ 9 h 41"/>
                  <a:gd name="T100" fmla="*/ 35 w 41"/>
                  <a:gd name="T101" fmla="*/ 13 h 41"/>
                  <a:gd name="T102" fmla="*/ 36 w 41"/>
                  <a:gd name="T103" fmla="*/ 16 h 41"/>
                  <a:gd name="T104" fmla="*/ 41 w 41"/>
                  <a:gd name="T105" fmla="*/ 16 h 41"/>
                  <a:gd name="T106" fmla="*/ 41 w 41"/>
                  <a:gd name="T107" fmla="*/ 17 h 41"/>
                  <a:gd name="T108" fmla="*/ 41 w 41"/>
                  <a:gd name="T109" fmla="*/ 23 h 41"/>
                  <a:gd name="T110" fmla="*/ 21 w 41"/>
                  <a:gd name="T111" fmla="*/ 13 h 41"/>
                  <a:gd name="T112" fmla="*/ 14 w 41"/>
                  <a:gd name="T113" fmla="*/ 20 h 41"/>
                  <a:gd name="T114" fmla="*/ 21 w 41"/>
                  <a:gd name="T115" fmla="*/ 27 h 41"/>
                  <a:gd name="T116" fmla="*/ 28 w 41"/>
                  <a:gd name="T117" fmla="*/ 20 h 41"/>
                  <a:gd name="T118" fmla="*/ 21 w 41"/>
                  <a:gd name="T119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" h="41">
                    <a:moveTo>
                      <a:pt x="41" y="23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6"/>
                      <a:pt x="35" y="27"/>
                      <a:pt x="35" y="27"/>
                    </a:cubicBezTo>
                    <a:cubicBezTo>
                      <a:pt x="36" y="29"/>
                      <a:pt x="36" y="30"/>
                      <a:pt x="37" y="31"/>
                    </a:cubicBezTo>
                    <a:cubicBezTo>
                      <a:pt x="38" y="31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3"/>
                      <a:pt x="33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4"/>
                      <a:pt x="26" y="35"/>
                      <a:pt x="26" y="35"/>
                    </a:cubicBezTo>
                    <a:cubicBezTo>
                      <a:pt x="25" y="37"/>
                      <a:pt x="25" y="38"/>
                      <a:pt x="25" y="40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7" y="41"/>
                      <a:pt x="17" y="40"/>
                      <a:pt x="17" y="40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5"/>
                      <a:pt x="14" y="34"/>
                      <a:pt x="14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7" y="36"/>
                      <a:pt x="5" y="34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1"/>
                      <a:pt x="4" y="31"/>
                    </a:cubicBezTo>
                    <a:cubicBezTo>
                      <a:pt x="5" y="30"/>
                      <a:pt x="6" y="29"/>
                      <a:pt x="7" y="27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24"/>
                      <a:pt x="0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" y="16"/>
                      <a:pt x="1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7" y="14"/>
                      <a:pt x="7" y="13"/>
                    </a:cubicBezTo>
                    <a:cubicBezTo>
                      <a:pt x="6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8" y="3"/>
                      <a:pt x="9" y="3"/>
                    </a:cubicBezTo>
                    <a:cubicBezTo>
                      <a:pt x="9" y="3"/>
                      <a:pt x="10" y="3"/>
                      <a:pt x="10" y="4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4"/>
                      <a:pt x="16" y="2"/>
                      <a:pt x="17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6"/>
                      <a:pt x="27" y="6"/>
                      <a:pt x="28" y="6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3" y="3"/>
                      <a:pt x="33" y="4"/>
                    </a:cubicBezTo>
                    <a:cubicBezTo>
                      <a:pt x="34" y="5"/>
                      <a:pt x="36" y="6"/>
                      <a:pt x="37" y="8"/>
                    </a:cubicBezTo>
                    <a:cubicBezTo>
                      <a:pt x="38" y="8"/>
                      <a:pt x="38" y="8"/>
                      <a:pt x="38" y="9"/>
                    </a:cubicBezTo>
                    <a:cubicBezTo>
                      <a:pt x="38" y="9"/>
                      <a:pt x="38" y="9"/>
                      <a:pt x="37" y="9"/>
                    </a:cubicBezTo>
                    <a:cubicBezTo>
                      <a:pt x="36" y="10"/>
                      <a:pt x="36" y="12"/>
                      <a:pt x="35" y="13"/>
                    </a:cubicBezTo>
                    <a:cubicBezTo>
                      <a:pt x="35" y="14"/>
                      <a:pt x="35" y="15"/>
                      <a:pt x="36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1" y="17"/>
                    </a:cubicBezTo>
                    <a:lnTo>
                      <a:pt x="41" y="23"/>
                    </a:lnTo>
                    <a:close/>
                    <a:moveTo>
                      <a:pt x="21" y="13"/>
                    </a:moveTo>
                    <a:cubicBezTo>
                      <a:pt x="17" y="13"/>
                      <a:pt x="14" y="16"/>
                      <a:pt x="14" y="20"/>
                    </a:cubicBezTo>
                    <a:cubicBezTo>
                      <a:pt x="14" y="24"/>
                      <a:pt x="17" y="27"/>
                      <a:pt x="21" y="27"/>
                    </a:cubicBezTo>
                    <a:cubicBezTo>
                      <a:pt x="25" y="27"/>
                      <a:pt x="28" y="24"/>
                      <a:pt x="28" y="20"/>
                    </a:cubicBezTo>
                    <a:cubicBezTo>
                      <a:pt x="28" y="16"/>
                      <a:pt x="25" y="13"/>
                      <a:pt x="21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C8CA515-360F-4492-81EA-0FE1E0818801}"/>
                </a:ext>
              </a:extLst>
            </p:cNvPr>
            <p:cNvGrpSpPr/>
            <p:nvPr/>
          </p:nvGrpSpPr>
          <p:grpSpPr>
            <a:xfrm>
              <a:off x="7159838" y="2382760"/>
              <a:ext cx="4374277" cy="925995"/>
              <a:chOff x="6718773" y="1955847"/>
              <a:chExt cx="4374277" cy="925995"/>
            </a:xfrm>
          </p:grpSpPr>
          <p:sp>
            <p:nvSpPr>
              <p:cNvPr id="24" name="文本框 36">
                <a:extLst>
                  <a:ext uri="{FF2B5EF4-FFF2-40B4-BE49-F238E27FC236}">
                    <a16:creationId xmlns:a16="http://schemas.microsoft.com/office/drawing/2014/main" id="{328D9742-A1DD-418E-A8FD-3EF9AE31B7F8}"/>
                  </a:ext>
                </a:extLst>
              </p:cNvPr>
              <p:cNvSpPr txBox="1"/>
              <p:nvPr/>
            </p:nvSpPr>
            <p:spPr>
              <a:xfrm>
                <a:off x="6718773" y="1955847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5" name="Text Placeholder 32">
                <a:extLst>
                  <a:ext uri="{FF2B5EF4-FFF2-40B4-BE49-F238E27FC236}">
                    <a16:creationId xmlns:a16="http://schemas.microsoft.com/office/drawing/2014/main" id="{3B59A8FD-61AB-4726-9EEB-B293C9C70A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74990" y="2360411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63A3FFA-FF3A-45F1-B400-E6944F47EC58}"/>
                </a:ext>
              </a:extLst>
            </p:cNvPr>
            <p:cNvGrpSpPr/>
            <p:nvPr/>
          </p:nvGrpSpPr>
          <p:grpSpPr>
            <a:xfrm>
              <a:off x="7159838" y="3769648"/>
              <a:ext cx="4374277" cy="925995"/>
              <a:chOff x="6718773" y="1955847"/>
              <a:chExt cx="4374277" cy="925995"/>
            </a:xfrm>
          </p:grpSpPr>
          <p:sp>
            <p:nvSpPr>
              <p:cNvPr id="27" name="文本框 36">
                <a:extLst>
                  <a:ext uri="{FF2B5EF4-FFF2-40B4-BE49-F238E27FC236}">
                    <a16:creationId xmlns:a16="http://schemas.microsoft.com/office/drawing/2014/main" id="{07F4146D-CF32-47D2-A464-57B23776815F}"/>
                  </a:ext>
                </a:extLst>
              </p:cNvPr>
              <p:cNvSpPr txBox="1"/>
              <p:nvPr/>
            </p:nvSpPr>
            <p:spPr>
              <a:xfrm>
                <a:off x="6718773" y="1955847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28" name="Text Placeholder 32">
                <a:extLst>
                  <a:ext uri="{FF2B5EF4-FFF2-40B4-BE49-F238E27FC236}">
                    <a16:creationId xmlns:a16="http://schemas.microsoft.com/office/drawing/2014/main" id="{A0E08EBD-B5E5-4258-A2AD-2822156E74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74990" y="2360411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265B668-8B6B-4D0F-84DF-5D594D456A0A}"/>
                </a:ext>
              </a:extLst>
            </p:cNvPr>
            <p:cNvGrpSpPr/>
            <p:nvPr/>
          </p:nvGrpSpPr>
          <p:grpSpPr>
            <a:xfrm>
              <a:off x="7159838" y="5111288"/>
              <a:ext cx="4374277" cy="925995"/>
              <a:chOff x="6718773" y="1955847"/>
              <a:chExt cx="4374277" cy="925995"/>
            </a:xfrm>
          </p:grpSpPr>
          <p:sp>
            <p:nvSpPr>
              <p:cNvPr id="30" name="文本框 36">
                <a:extLst>
                  <a:ext uri="{FF2B5EF4-FFF2-40B4-BE49-F238E27FC236}">
                    <a16:creationId xmlns:a16="http://schemas.microsoft.com/office/drawing/2014/main" id="{695D3F79-45BA-40CD-8DD8-F78088050FFB}"/>
                  </a:ext>
                </a:extLst>
              </p:cNvPr>
              <p:cNvSpPr txBox="1"/>
              <p:nvPr/>
            </p:nvSpPr>
            <p:spPr>
              <a:xfrm>
                <a:off x="6718773" y="1955847"/>
                <a:ext cx="36959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YOUR TEXT </a:t>
                </a:r>
              </a:p>
            </p:txBody>
          </p:sp>
          <p:sp>
            <p:nvSpPr>
              <p:cNvPr id="31" name="Text Placeholder 32">
                <a:extLst>
                  <a:ext uri="{FF2B5EF4-FFF2-40B4-BE49-F238E27FC236}">
                    <a16:creationId xmlns:a16="http://schemas.microsoft.com/office/drawing/2014/main" id="{F1AD1C9E-6AC6-4918-8A11-61A851F61D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74990" y="2360411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F8E7C0AE-CD2C-477B-8D97-EA050C6975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480639F6-54EC-4132-B4C5-6B052CFF3DFB}"/>
              </a:ext>
            </a:extLst>
          </p:cNvPr>
          <p:cNvGrpSpPr/>
          <p:nvPr/>
        </p:nvGrpSpPr>
        <p:grpSpPr>
          <a:xfrm>
            <a:off x="-17016" y="583995"/>
            <a:ext cx="3505200" cy="577141"/>
            <a:chOff x="149166" y="406355"/>
            <a:chExt cx="3505200" cy="57714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EC609AA-AE3D-4368-B1FF-F087FD05B847}"/>
                </a:ext>
              </a:extLst>
            </p:cNvPr>
            <p:cNvSpPr txBox="1"/>
            <p:nvPr/>
          </p:nvSpPr>
          <p:spPr>
            <a:xfrm>
              <a:off x="149166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教育总结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7985760-3F44-4ED1-AF95-021F5B469432}"/>
                </a:ext>
              </a:extLst>
            </p:cNvPr>
            <p:cNvSpPr/>
            <p:nvPr/>
          </p:nvSpPr>
          <p:spPr>
            <a:xfrm>
              <a:off x="1137042" y="729580"/>
              <a:ext cx="151355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THESIS SUMMED 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70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sp>
        <p:nvSpPr>
          <p:cNvPr id="11" name="TextBox 31">
            <a:extLst>
              <a:ext uri="{FF2B5EF4-FFF2-40B4-BE49-F238E27FC236}">
                <a16:creationId xmlns:a16="http://schemas.microsoft.com/office/drawing/2014/main" id="{AFC288A4-4ED9-4C12-A025-40223014E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268" y="1944194"/>
            <a:ext cx="1508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b="1" dirty="0">
                <a:solidFill>
                  <a:srgbClr val="578778"/>
                </a:solidFill>
                <a:latin typeface="Lato Regular"/>
                <a:cs typeface="Lato Regular"/>
              </a:rPr>
              <a:t>Low</a:t>
            </a:r>
          </a:p>
        </p:txBody>
      </p:sp>
      <p:sp>
        <p:nvSpPr>
          <p:cNvPr id="12" name="Rounded Rectangle 243">
            <a:extLst>
              <a:ext uri="{FF2B5EF4-FFF2-40B4-BE49-F238E27FC236}">
                <a16:creationId xmlns:a16="http://schemas.microsoft.com/office/drawing/2014/main" id="{00369FED-B274-45FE-BBC7-03D157C0D3E4}"/>
              </a:ext>
            </a:extLst>
          </p:cNvPr>
          <p:cNvSpPr/>
          <p:nvPr/>
        </p:nvSpPr>
        <p:spPr>
          <a:xfrm>
            <a:off x="1032641" y="2731554"/>
            <a:ext cx="2675338" cy="77128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3" name="TextBox 31">
            <a:extLst>
              <a:ext uri="{FF2B5EF4-FFF2-40B4-BE49-F238E27FC236}">
                <a16:creationId xmlns:a16="http://schemas.microsoft.com/office/drawing/2014/main" id="{5EF1A023-0CB2-4BE9-9BFE-ECEAA099F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4623" y="1965826"/>
            <a:ext cx="1508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b="1" dirty="0">
                <a:solidFill>
                  <a:srgbClr val="578778"/>
                </a:solidFill>
                <a:latin typeface="Lato Regular"/>
                <a:cs typeface="Lato Regular"/>
              </a:rPr>
              <a:t>Mid</a:t>
            </a:r>
          </a:p>
        </p:txBody>
      </p:sp>
      <p:sp>
        <p:nvSpPr>
          <p:cNvPr id="15" name="Rounded Rectangle 245">
            <a:extLst>
              <a:ext uri="{FF2B5EF4-FFF2-40B4-BE49-F238E27FC236}">
                <a16:creationId xmlns:a16="http://schemas.microsoft.com/office/drawing/2014/main" id="{9362C785-EDB7-425D-BA3D-CE276827C508}"/>
              </a:ext>
            </a:extLst>
          </p:cNvPr>
          <p:cNvSpPr/>
          <p:nvPr/>
        </p:nvSpPr>
        <p:spPr>
          <a:xfrm>
            <a:off x="4904335" y="2753186"/>
            <a:ext cx="2675338" cy="77128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6" name="TextBox 31">
            <a:extLst>
              <a:ext uri="{FF2B5EF4-FFF2-40B4-BE49-F238E27FC236}">
                <a16:creationId xmlns:a16="http://schemas.microsoft.com/office/drawing/2014/main" id="{7461D3F7-FD2C-4F42-8872-BA59F7281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4090" y="1965826"/>
            <a:ext cx="1508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b="1" dirty="0">
                <a:solidFill>
                  <a:srgbClr val="578778"/>
                </a:solidFill>
                <a:latin typeface="Lato Regular"/>
                <a:cs typeface="Lato Regular"/>
              </a:rPr>
              <a:t>High</a:t>
            </a:r>
          </a:p>
        </p:txBody>
      </p:sp>
      <p:sp>
        <p:nvSpPr>
          <p:cNvPr id="17" name="Rounded Rectangle 247">
            <a:extLst>
              <a:ext uri="{FF2B5EF4-FFF2-40B4-BE49-F238E27FC236}">
                <a16:creationId xmlns:a16="http://schemas.microsoft.com/office/drawing/2014/main" id="{AB319218-9176-47DC-AD2A-76D51D231AFE}"/>
              </a:ext>
            </a:extLst>
          </p:cNvPr>
          <p:cNvSpPr/>
          <p:nvPr/>
        </p:nvSpPr>
        <p:spPr>
          <a:xfrm>
            <a:off x="8839463" y="2753186"/>
            <a:ext cx="2675338" cy="77128"/>
          </a:xfrm>
          <a:prstGeom prst="roundRect">
            <a:avLst>
              <a:gd name="adj" fmla="val 50000"/>
            </a:avLst>
          </a:prstGeom>
          <a:solidFill>
            <a:srgbClr val="578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grpSp>
        <p:nvGrpSpPr>
          <p:cNvPr id="18" name="Group 158">
            <a:extLst>
              <a:ext uri="{FF2B5EF4-FFF2-40B4-BE49-F238E27FC236}">
                <a16:creationId xmlns:a16="http://schemas.microsoft.com/office/drawing/2014/main" id="{0BD97105-8A50-4CD5-AA4B-F0521BE2B0E7}"/>
              </a:ext>
            </a:extLst>
          </p:cNvPr>
          <p:cNvGrpSpPr/>
          <p:nvPr/>
        </p:nvGrpSpPr>
        <p:grpSpPr>
          <a:xfrm>
            <a:off x="1330036" y="3226259"/>
            <a:ext cx="2124079" cy="1484119"/>
            <a:chOff x="2144713" y="2039938"/>
            <a:chExt cx="1511300" cy="1055688"/>
          </a:xfrm>
          <a:solidFill>
            <a:srgbClr val="578778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92F26C57-F0CA-4A25-8061-6D6048D18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F2CDB459-0A31-422C-8490-6DF097259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D773CB12-4D69-46CD-88AA-C074FC426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66CBFE34-9A72-4582-9987-EA3F2F699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0CE59AA4-32D7-4B64-BF31-7FDEBF3D1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2FDF538D-B457-4C1C-A90F-86414F0A6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8C45E0B-B029-486C-BB13-D2A1E4565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43F749B2-3B3E-4B3B-ACF0-23DADF620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509E626C-DE4B-4211-B0CE-8F730014D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4123561-5E2C-4484-9D72-0282EC103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29" name="Group 238">
            <a:extLst>
              <a:ext uri="{FF2B5EF4-FFF2-40B4-BE49-F238E27FC236}">
                <a16:creationId xmlns:a16="http://schemas.microsoft.com/office/drawing/2014/main" id="{4A01F1A9-BB24-43E4-8307-76EBA9467A36}"/>
              </a:ext>
            </a:extLst>
          </p:cNvPr>
          <p:cNvGrpSpPr/>
          <p:nvPr/>
        </p:nvGrpSpPr>
        <p:grpSpPr>
          <a:xfrm>
            <a:off x="5159868" y="3244197"/>
            <a:ext cx="2124079" cy="1484119"/>
            <a:chOff x="2144713" y="2039938"/>
            <a:chExt cx="1511300" cy="1055688"/>
          </a:xfrm>
          <a:solidFill>
            <a:srgbClr val="578778"/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7AB28469-4AD9-49AD-8B2A-C760D03F7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B74361C4-C9FF-48B1-94C3-F093EED70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F8D3564-DE61-48EC-AAAE-21790C282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9409097-3AA6-4861-AF65-32DD702CD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4B75C20B-3CDF-45A2-B662-F034B29DD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585FE924-BF5B-47C6-8ED5-5078B9A9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F4587C62-3AEC-4D79-A029-95F4B5B7B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407F2606-9B94-467E-B867-1F96DC7CD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CFAD95F7-1E7E-4ACD-A174-BC0ABF6A8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994868D0-08A5-41AE-92E6-37E5C9258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40" name="Group 272">
            <a:extLst>
              <a:ext uri="{FF2B5EF4-FFF2-40B4-BE49-F238E27FC236}">
                <a16:creationId xmlns:a16="http://schemas.microsoft.com/office/drawing/2014/main" id="{D7348A05-F802-4359-9810-3E905502A1C3}"/>
              </a:ext>
            </a:extLst>
          </p:cNvPr>
          <p:cNvGrpSpPr/>
          <p:nvPr/>
        </p:nvGrpSpPr>
        <p:grpSpPr>
          <a:xfrm>
            <a:off x="9116590" y="3228094"/>
            <a:ext cx="2124079" cy="1484119"/>
            <a:chOff x="2144713" y="2039938"/>
            <a:chExt cx="1511300" cy="1055688"/>
          </a:xfrm>
          <a:solidFill>
            <a:srgbClr val="578778"/>
          </a:solidFill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D0BE3133-A75A-479A-B403-C77BE9FE3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500" y="2039938"/>
              <a:ext cx="274638" cy="166688"/>
            </a:xfrm>
            <a:custGeom>
              <a:avLst/>
              <a:gdLst>
                <a:gd name="T0" fmla="*/ 27 w 155"/>
                <a:gd name="T1" fmla="*/ 94 h 94"/>
                <a:gd name="T2" fmla="*/ 155 w 155"/>
                <a:gd name="T3" fmla="*/ 66 h 94"/>
                <a:gd name="T4" fmla="*/ 155 w 155"/>
                <a:gd name="T5" fmla="*/ 0 h 94"/>
                <a:gd name="T6" fmla="*/ 0 w 155"/>
                <a:gd name="T7" fmla="*/ 35 h 94"/>
                <a:gd name="T8" fmla="*/ 27 w 155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4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5D6FEEBF-BEFF-4A4D-B94C-9BDC6C80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2095501"/>
              <a:ext cx="279400" cy="233363"/>
            </a:xfrm>
            <a:custGeom>
              <a:avLst/>
              <a:gdLst>
                <a:gd name="T0" fmla="*/ 0 w 157"/>
                <a:gd name="T1" fmla="*/ 61 h 132"/>
                <a:gd name="T2" fmla="*/ 111 w 157"/>
                <a:gd name="T3" fmla="*/ 132 h 132"/>
                <a:gd name="T4" fmla="*/ 157 w 157"/>
                <a:gd name="T5" fmla="*/ 85 h 132"/>
                <a:gd name="T6" fmla="*/ 23 w 157"/>
                <a:gd name="T7" fmla="*/ 0 h 132"/>
                <a:gd name="T8" fmla="*/ 0 w 157"/>
                <a:gd name="T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32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1250DA58-413F-4EF1-A8C8-26C15EFB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588" y="2039938"/>
              <a:ext cx="219075" cy="149225"/>
            </a:xfrm>
            <a:custGeom>
              <a:avLst/>
              <a:gdLst>
                <a:gd name="T0" fmla="*/ 0 w 123"/>
                <a:gd name="T1" fmla="*/ 66 h 84"/>
                <a:gd name="T2" fmla="*/ 100 w 123"/>
                <a:gd name="T3" fmla="*/ 84 h 84"/>
                <a:gd name="T4" fmla="*/ 123 w 123"/>
                <a:gd name="T5" fmla="*/ 22 h 84"/>
                <a:gd name="T6" fmla="*/ 0 w 123"/>
                <a:gd name="T7" fmla="*/ 0 h 84"/>
                <a:gd name="T8" fmla="*/ 0 w 123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4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1FABF6E5-83CF-4EC0-A0A6-22ACADD34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2278063"/>
              <a:ext cx="209550" cy="230188"/>
            </a:xfrm>
            <a:custGeom>
              <a:avLst/>
              <a:gdLst>
                <a:gd name="T0" fmla="*/ 46 w 118"/>
                <a:gd name="T1" fmla="*/ 0 h 130"/>
                <a:gd name="T2" fmla="*/ 0 w 118"/>
                <a:gd name="T3" fmla="*/ 46 h 130"/>
                <a:gd name="T4" fmla="*/ 58 w 118"/>
                <a:gd name="T5" fmla="*/ 130 h 130"/>
                <a:gd name="T6" fmla="*/ 118 w 118"/>
                <a:gd name="T7" fmla="*/ 102 h 130"/>
                <a:gd name="T8" fmla="*/ 46 w 118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1784B2F2-7B00-4940-A1DE-BA58990E5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2278063"/>
              <a:ext cx="233363" cy="279400"/>
            </a:xfrm>
            <a:custGeom>
              <a:avLst/>
              <a:gdLst>
                <a:gd name="T0" fmla="*/ 62 w 132"/>
                <a:gd name="T1" fmla="*/ 157 h 157"/>
                <a:gd name="T2" fmla="*/ 132 w 132"/>
                <a:gd name="T3" fmla="*/ 46 h 157"/>
                <a:gd name="T4" fmla="*/ 86 w 132"/>
                <a:gd name="T5" fmla="*/ 0 h 157"/>
                <a:gd name="T6" fmla="*/ 0 w 132"/>
                <a:gd name="T7" fmla="*/ 134 h 157"/>
                <a:gd name="T8" fmla="*/ 62 w 13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7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7CB48A19-8636-4F3C-95D9-B663CB765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1250" y="2119313"/>
              <a:ext cx="230188" cy="209550"/>
            </a:xfrm>
            <a:custGeom>
              <a:avLst/>
              <a:gdLst>
                <a:gd name="T0" fmla="*/ 47 w 130"/>
                <a:gd name="T1" fmla="*/ 118 h 118"/>
                <a:gd name="T2" fmla="*/ 130 w 130"/>
                <a:gd name="T3" fmla="*/ 60 h 118"/>
                <a:gd name="T4" fmla="*/ 103 w 130"/>
                <a:gd name="T5" fmla="*/ 0 h 118"/>
                <a:gd name="T6" fmla="*/ 0 w 130"/>
                <a:gd name="T7" fmla="*/ 71 h 118"/>
                <a:gd name="T8" fmla="*/ 47 w 130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8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9062B807-279B-4210-B200-44BEB9752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557463"/>
              <a:ext cx="147638" cy="217488"/>
            </a:xfrm>
            <a:custGeom>
              <a:avLst/>
              <a:gdLst>
                <a:gd name="T0" fmla="*/ 66 w 83"/>
                <a:gd name="T1" fmla="*/ 123 h 123"/>
                <a:gd name="T2" fmla="*/ 83 w 83"/>
                <a:gd name="T3" fmla="*/ 23 h 123"/>
                <a:gd name="T4" fmla="*/ 22 w 83"/>
                <a:gd name="T5" fmla="*/ 0 h 123"/>
                <a:gd name="T6" fmla="*/ 0 w 83"/>
                <a:gd name="T7" fmla="*/ 123 h 123"/>
                <a:gd name="T8" fmla="*/ 66 w 8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3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3B7EFE80-2A14-4093-8003-DCA3786EB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4713" y="2819401"/>
              <a:ext cx="166688" cy="276225"/>
            </a:xfrm>
            <a:custGeom>
              <a:avLst/>
              <a:gdLst>
                <a:gd name="T0" fmla="*/ 0 w 94"/>
                <a:gd name="T1" fmla="*/ 0 h 155"/>
                <a:gd name="T2" fmla="*/ 34 w 94"/>
                <a:gd name="T3" fmla="*/ 155 h 155"/>
                <a:gd name="T4" fmla="*/ 94 w 94"/>
                <a:gd name="T5" fmla="*/ 127 h 155"/>
                <a:gd name="T6" fmla="*/ 66 w 94"/>
                <a:gd name="T7" fmla="*/ 0 h 155"/>
                <a:gd name="T8" fmla="*/ 0 w 94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5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039BFC9D-B7A9-456C-9FCC-E1D8ECEF2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498726"/>
              <a:ext cx="165100" cy="276225"/>
            </a:xfrm>
            <a:custGeom>
              <a:avLst/>
              <a:gdLst>
                <a:gd name="T0" fmla="*/ 93 w 93"/>
                <a:gd name="T1" fmla="*/ 156 h 156"/>
                <a:gd name="T2" fmla="*/ 59 w 93"/>
                <a:gd name="T3" fmla="*/ 0 h 156"/>
                <a:gd name="T4" fmla="*/ 0 w 93"/>
                <a:gd name="T5" fmla="*/ 28 h 156"/>
                <a:gd name="T6" fmla="*/ 28 w 93"/>
                <a:gd name="T7" fmla="*/ 156 h 156"/>
                <a:gd name="T8" fmla="*/ 93 w 9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56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43E774ED-A79D-4547-BFF7-D45E32F94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75" y="2819401"/>
              <a:ext cx="147638" cy="217488"/>
            </a:xfrm>
            <a:custGeom>
              <a:avLst/>
              <a:gdLst>
                <a:gd name="T0" fmla="*/ 18 w 83"/>
                <a:gd name="T1" fmla="*/ 0 h 122"/>
                <a:gd name="T2" fmla="*/ 0 w 83"/>
                <a:gd name="T3" fmla="*/ 100 h 122"/>
                <a:gd name="T4" fmla="*/ 62 w 83"/>
                <a:gd name="T5" fmla="*/ 122 h 122"/>
                <a:gd name="T6" fmla="*/ 83 w 83"/>
                <a:gd name="T7" fmla="*/ 0 h 122"/>
                <a:gd name="T8" fmla="*/ 18 w 83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2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51" name="Group 286">
            <a:extLst>
              <a:ext uri="{FF2B5EF4-FFF2-40B4-BE49-F238E27FC236}">
                <a16:creationId xmlns:a16="http://schemas.microsoft.com/office/drawing/2014/main" id="{345265F2-9F51-43F2-9CEC-A41D32098E95}"/>
              </a:ext>
            </a:extLst>
          </p:cNvPr>
          <p:cNvGrpSpPr/>
          <p:nvPr/>
        </p:nvGrpSpPr>
        <p:grpSpPr>
          <a:xfrm rot="20110684">
            <a:off x="2030920" y="3442526"/>
            <a:ext cx="908326" cy="930401"/>
            <a:chOff x="2724150" y="2305051"/>
            <a:chExt cx="646113" cy="661988"/>
          </a:xfrm>
          <a:solidFill>
            <a:srgbClr val="578778"/>
          </a:solidFill>
        </p:grpSpPr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C275367A-00E8-48E1-930C-74F2F1FB5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6B503149-85E4-4E8F-8BF2-DDA459B61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54" name="Group 289">
            <a:extLst>
              <a:ext uri="{FF2B5EF4-FFF2-40B4-BE49-F238E27FC236}">
                <a16:creationId xmlns:a16="http://schemas.microsoft.com/office/drawing/2014/main" id="{0363EA1D-55C7-4DF5-B3C5-9430A3A07F04}"/>
              </a:ext>
            </a:extLst>
          </p:cNvPr>
          <p:cNvGrpSpPr/>
          <p:nvPr/>
        </p:nvGrpSpPr>
        <p:grpSpPr>
          <a:xfrm rot="16419830">
            <a:off x="5617638" y="3498841"/>
            <a:ext cx="908089" cy="930643"/>
            <a:chOff x="2724150" y="2305051"/>
            <a:chExt cx="646113" cy="661988"/>
          </a:xfrm>
          <a:solidFill>
            <a:srgbClr val="578778"/>
          </a:solidFill>
        </p:grpSpPr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174F0D7C-0B98-4736-A1CC-E0165D558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733934E4-FA58-4635-BCAC-320407212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57" name="Group 292">
            <a:extLst>
              <a:ext uri="{FF2B5EF4-FFF2-40B4-BE49-F238E27FC236}">
                <a16:creationId xmlns:a16="http://schemas.microsoft.com/office/drawing/2014/main" id="{D91F5F50-8EE1-4E07-9B82-4E286EF46E84}"/>
              </a:ext>
            </a:extLst>
          </p:cNvPr>
          <p:cNvGrpSpPr/>
          <p:nvPr/>
        </p:nvGrpSpPr>
        <p:grpSpPr>
          <a:xfrm rot="19239532">
            <a:off x="9777049" y="3443818"/>
            <a:ext cx="908089" cy="930643"/>
            <a:chOff x="2724150" y="2305051"/>
            <a:chExt cx="646113" cy="661988"/>
          </a:xfrm>
          <a:solidFill>
            <a:srgbClr val="578778"/>
          </a:solidFill>
        </p:grpSpPr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D7114CAB-3D1C-4375-BFAF-920958FF2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2644776"/>
              <a:ext cx="325438" cy="322263"/>
            </a:xfrm>
            <a:custGeom>
              <a:avLst/>
              <a:gdLst>
                <a:gd name="T0" fmla="*/ 180 w 183"/>
                <a:gd name="T1" fmla="*/ 76 h 182"/>
                <a:gd name="T2" fmla="*/ 157 w 183"/>
                <a:gd name="T3" fmla="*/ 147 h 182"/>
                <a:gd name="T4" fmla="*/ 35 w 183"/>
                <a:gd name="T5" fmla="*/ 150 h 182"/>
                <a:gd name="T6" fmla="*/ 33 w 183"/>
                <a:gd name="T7" fmla="*/ 28 h 182"/>
                <a:gd name="T8" fmla="*/ 103 w 183"/>
                <a:gd name="T9" fmla="*/ 3 h 182"/>
                <a:gd name="T10" fmla="*/ 61 w 183"/>
                <a:gd name="T11" fmla="*/ 39 h 182"/>
                <a:gd name="T12" fmla="*/ 39 w 183"/>
                <a:gd name="T13" fmla="*/ 92 h 182"/>
                <a:gd name="T14" fmla="*/ 56 w 183"/>
                <a:gd name="T15" fmla="*/ 128 h 182"/>
                <a:gd name="T16" fmla="*/ 94 w 183"/>
                <a:gd name="T17" fmla="*/ 143 h 182"/>
                <a:gd name="T18" fmla="*/ 145 w 183"/>
                <a:gd name="T19" fmla="*/ 120 h 182"/>
                <a:gd name="T20" fmla="*/ 180 w 183"/>
                <a:gd name="T2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82">
                  <a:moveTo>
                    <a:pt x="180" y="76"/>
                  </a:moveTo>
                  <a:cubicBezTo>
                    <a:pt x="183" y="101"/>
                    <a:pt x="175" y="128"/>
                    <a:pt x="157" y="147"/>
                  </a:cubicBezTo>
                  <a:cubicBezTo>
                    <a:pt x="124" y="181"/>
                    <a:pt x="69" y="182"/>
                    <a:pt x="35" y="150"/>
                  </a:cubicBezTo>
                  <a:cubicBezTo>
                    <a:pt x="1" y="117"/>
                    <a:pt x="0" y="62"/>
                    <a:pt x="33" y="28"/>
                  </a:cubicBezTo>
                  <a:cubicBezTo>
                    <a:pt x="52" y="9"/>
                    <a:pt x="78" y="0"/>
                    <a:pt x="103" y="3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42" y="55"/>
                    <a:pt x="37" y="74"/>
                    <a:pt x="39" y="92"/>
                  </a:cubicBezTo>
                  <a:cubicBezTo>
                    <a:pt x="40" y="105"/>
                    <a:pt x="46" y="118"/>
                    <a:pt x="56" y="128"/>
                  </a:cubicBezTo>
                  <a:cubicBezTo>
                    <a:pt x="67" y="138"/>
                    <a:pt x="80" y="143"/>
                    <a:pt x="94" y="143"/>
                  </a:cubicBezTo>
                  <a:cubicBezTo>
                    <a:pt x="111" y="145"/>
                    <a:pt x="130" y="139"/>
                    <a:pt x="145" y="120"/>
                  </a:cubicBezTo>
                  <a:cubicBezTo>
                    <a:pt x="180" y="76"/>
                    <a:pt x="180" y="76"/>
                    <a:pt x="18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0EF1F456-D5FB-4D49-B4BC-FB5787B4D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2305051"/>
              <a:ext cx="604838" cy="620713"/>
            </a:xfrm>
            <a:custGeom>
              <a:avLst/>
              <a:gdLst>
                <a:gd name="T0" fmla="*/ 341 w 341"/>
                <a:gd name="T1" fmla="*/ 11 h 350"/>
                <a:gd name="T2" fmla="*/ 247 w 341"/>
                <a:gd name="T3" fmla="*/ 128 h 350"/>
                <a:gd name="T4" fmla="*/ 109 w 341"/>
                <a:gd name="T5" fmla="*/ 300 h 350"/>
                <a:gd name="T6" fmla="*/ 49 w 341"/>
                <a:gd name="T7" fmla="*/ 242 h 350"/>
                <a:gd name="T8" fmla="*/ 216 w 341"/>
                <a:gd name="T9" fmla="*/ 99 h 350"/>
                <a:gd name="T10" fmla="*/ 330 w 341"/>
                <a:gd name="T11" fmla="*/ 0 h 350"/>
                <a:gd name="T12" fmla="*/ 341 w 341"/>
                <a:gd name="T13" fmla="*/ 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50">
                  <a:moveTo>
                    <a:pt x="341" y="11"/>
                  </a:moveTo>
                  <a:cubicBezTo>
                    <a:pt x="247" y="128"/>
                    <a:pt x="247" y="128"/>
                    <a:pt x="247" y="128"/>
                  </a:cubicBezTo>
                  <a:cubicBezTo>
                    <a:pt x="109" y="300"/>
                    <a:pt x="109" y="300"/>
                    <a:pt x="109" y="300"/>
                  </a:cubicBezTo>
                  <a:cubicBezTo>
                    <a:pt x="70" y="350"/>
                    <a:pt x="0" y="284"/>
                    <a:pt x="49" y="242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1" y="11"/>
                    <a:pt x="341" y="11"/>
                    <a:pt x="3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76CD7D1-0C5F-47FF-827F-0670FEE02AF3}"/>
              </a:ext>
            </a:extLst>
          </p:cNvPr>
          <p:cNvGrpSpPr/>
          <p:nvPr/>
        </p:nvGrpSpPr>
        <p:grpSpPr>
          <a:xfrm>
            <a:off x="1079689" y="4960827"/>
            <a:ext cx="2383832" cy="1333277"/>
            <a:chOff x="2224457" y="2583694"/>
            <a:chExt cx="2383832" cy="133327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E77C3F8-A5CD-4CE0-8958-449B71B61C74}"/>
                </a:ext>
              </a:extLst>
            </p:cNvPr>
            <p:cNvSpPr txBox="1"/>
            <p:nvPr/>
          </p:nvSpPr>
          <p:spPr>
            <a:xfrm>
              <a:off x="2257119" y="2583694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62" name="Text Placeholder 32">
              <a:extLst>
                <a:ext uri="{FF2B5EF4-FFF2-40B4-BE49-F238E27FC236}">
                  <a16:creationId xmlns:a16="http://schemas.microsoft.com/office/drawing/2014/main" id="{D4944C3B-B777-473C-8F30-A3D624E9EC69}"/>
                </a:ext>
              </a:extLst>
            </p:cNvPr>
            <p:cNvSpPr txBox="1">
              <a:spLocks/>
            </p:cNvSpPr>
            <p:nvPr/>
          </p:nvSpPr>
          <p:spPr>
            <a:xfrm>
              <a:off x="2224457" y="3021844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D43206-3D39-4C4F-BCDF-326BE40A5A80}"/>
              </a:ext>
            </a:extLst>
          </p:cNvPr>
          <p:cNvGrpSpPr/>
          <p:nvPr/>
        </p:nvGrpSpPr>
        <p:grpSpPr>
          <a:xfrm>
            <a:off x="5050088" y="4960827"/>
            <a:ext cx="2383832" cy="1333277"/>
            <a:chOff x="2224457" y="2583694"/>
            <a:chExt cx="2383832" cy="133327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2433F9F-DC3F-41D8-BA0B-D1C8BB0F69B0}"/>
                </a:ext>
              </a:extLst>
            </p:cNvPr>
            <p:cNvSpPr txBox="1"/>
            <p:nvPr/>
          </p:nvSpPr>
          <p:spPr>
            <a:xfrm>
              <a:off x="2257119" y="2583694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65" name="Text Placeholder 32">
              <a:extLst>
                <a:ext uri="{FF2B5EF4-FFF2-40B4-BE49-F238E27FC236}">
                  <a16:creationId xmlns:a16="http://schemas.microsoft.com/office/drawing/2014/main" id="{89593124-692C-4C98-9BC7-9B6FDA8118A4}"/>
                </a:ext>
              </a:extLst>
            </p:cNvPr>
            <p:cNvSpPr txBox="1">
              <a:spLocks/>
            </p:cNvSpPr>
            <p:nvPr/>
          </p:nvSpPr>
          <p:spPr>
            <a:xfrm>
              <a:off x="2224457" y="3021844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0DAAD11-94DF-44B9-BA06-605961A07DEC}"/>
              </a:ext>
            </a:extLst>
          </p:cNvPr>
          <p:cNvGrpSpPr/>
          <p:nvPr/>
        </p:nvGrpSpPr>
        <p:grpSpPr>
          <a:xfrm>
            <a:off x="8955477" y="4960827"/>
            <a:ext cx="2383832" cy="1333277"/>
            <a:chOff x="2224457" y="2583694"/>
            <a:chExt cx="2383832" cy="133327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381901E-EEB2-4322-B803-6642AD923D28}"/>
                </a:ext>
              </a:extLst>
            </p:cNvPr>
            <p:cNvSpPr txBox="1"/>
            <p:nvPr/>
          </p:nvSpPr>
          <p:spPr>
            <a:xfrm>
              <a:off x="2257119" y="2583694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68" name="Text Placeholder 32">
              <a:extLst>
                <a:ext uri="{FF2B5EF4-FFF2-40B4-BE49-F238E27FC236}">
                  <a16:creationId xmlns:a16="http://schemas.microsoft.com/office/drawing/2014/main" id="{EA33567E-3907-4CF6-A199-FA97374EFF8F}"/>
                </a:ext>
              </a:extLst>
            </p:cNvPr>
            <p:cNvSpPr txBox="1">
              <a:spLocks/>
            </p:cNvSpPr>
            <p:nvPr/>
          </p:nvSpPr>
          <p:spPr>
            <a:xfrm>
              <a:off x="2224457" y="3021844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90588A18-4CF3-4264-AA36-EBC14D1052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id="{444968FD-B427-4DC1-BFCB-C349AECE4928}"/>
              </a:ext>
            </a:extLst>
          </p:cNvPr>
          <p:cNvGrpSpPr/>
          <p:nvPr/>
        </p:nvGrpSpPr>
        <p:grpSpPr>
          <a:xfrm>
            <a:off x="-17016" y="583995"/>
            <a:ext cx="3505200" cy="577141"/>
            <a:chOff x="149166" y="406355"/>
            <a:chExt cx="3505200" cy="577141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9A3A094-E1B8-4EAD-B088-F0392A440148}"/>
                </a:ext>
              </a:extLst>
            </p:cNvPr>
            <p:cNvSpPr txBox="1"/>
            <p:nvPr/>
          </p:nvSpPr>
          <p:spPr>
            <a:xfrm>
              <a:off x="149166" y="406355"/>
              <a:ext cx="3505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教育总结</a:t>
              </a: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5F72D2C3-76D4-450D-854D-29D4D9C361A2}"/>
                </a:ext>
              </a:extLst>
            </p:cNvPr>
            <p:cNvSpPr/>
            <p:nvPr/>
          </p:nvSpPr>
          <p:spPr>
            <a:xfrm>
              <a:off x="1137042" y="729580"/>
              <a:ext cx="151355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THESIS SUMMED 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0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6E564EE-E375-4570-A851-714685388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3D6A791-47C2-41CB-B362-A21D93935D1C}"/>
              </a:ext>
            </a:extLst>
          </p:cNvPr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53CBF0-6DBD-41BF-A107-6FF59973AA45}"/>
              </a:ext>
            </a:extLst>
          </p:cNvPr>
          <p:cNvGrpSpPr/>
          <p:nvPr/>
        </p:nvGrpSpPr>
        <p:grpSpPr>
          <a:xfrm>
            <a:off x="4818930" y="1957248"/>
            <a:ext cx="3332643" cy="3734452"/>
            <a:chOff x="4467829" y="2176130"/>
            <a:chExt cx="3332643" cy="373445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438D8A4-B414-4BAD-AF59-F93497778C2F}"/>
                </a:ext>
              </a:extLst>
            </p:cNvPr>
            <p:cNvGrpSpPr/>
            <p:nvPr/>
          </p:nvGrpSpPr>
          <p:grpSpPr>
            <a:xfrm>
              <a:off x="4475545" y="2176130"/>
              <a:ext cx="3317210" cy="722736"/>
              <a:chOff x="4406962" y="2210854"/>
              <a:chExt cx="3317210" cy="722736"/>
            </a:xfrm>
          </p:grpSpPr>
          <p:sp>
            <p:nvSpPr>
              <p:cNvPr id="43" name="Oval 5">
                <a:extLst>
                  <a:ext uri="{FF2B5EF4-FFF2-40B4-BE49-F238E27FC236}">
                    <a16:creationId xmlns:a16="http://schemas.microsoft.com/office/drawing/2014/main" id="{D7193123-FAC1-412A-A504-9FC598B5C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6962" y="2210854"/>
                <a:ext cx="724644" cy="722736"/>
              </a:xfrm>
              <a:prstGeom prst="ellipse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44" name="Oval 6">
                <a:extLst>
                  <a:ext uri="{FF2B5EF4-FFF2-40B4-BE49-F238E27FC236}">
                    <a16:creationId xmlns:a16="http://schemas.microsoft.com/office/drawing/2014/main" id="{228B4C09-A983-4122-9F38-7625CF13E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799" y="2275691"/>
                <a:ext cx="596879" cy="594970"/>
              </a:xfrm>
              <a:prstGeom prst="ellipse">
                <a:avLst/>
              </a:prstGeom>
              <a:solidFill>
                <a:srgbClr val="578778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 dirty="0">
                  <a:solidFill>
                    <a:srgbClr val="B19781"/>
                  </a:solidFill>
                </a:endParaRPr>
              </a:p>
            </p:txBody>
          </p:sp>
          <p:sp>
            <p:nvSpPr>
              <p:cNvPr id="45" name="TextBox 14">
                <a:extLst>
                  <a:ext uri="{FF2B5EF4-FFF2-40B4-BE49-F238E27FC236}">
                    <a16:creationId xmlns:a16="http://schemas.microsoft.com/office/drawing/2014/main" id="{613B1D36-B75A-4D8A-B3ED-975D9E06F4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71169" y="2328096"/>
                <a:ext cx="60465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48">
                <a:extLst>
                  <a:ext uri="{FF2B5EF4-FFF2-40B4-BE49-F238E27FC236}">
                    <a16:creationId xmlns:a16="http://schemas.microsoft.com/office/drawing/2014/main" id="{0CF289CB-CA8F-417E-902A-64E65AF92B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64025" y="2228493"/>
                <a:ext cx="2560147" cy="581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srgbClr val="57877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教育内容</a:t>
                </a:r>
                <a:endParaRPr lang="id-ID" altLang="zh-CN" sz="24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43B48A1-E5FC-48E1-934C-A88509071603}"/>
                </a:ext>
              </a:extLst>
            </p:cNvPr>
            <p:cNvGrpSpPr/>
            <p:nvPr/>
          </p:nvGrpSpPr>
          <p:grpSpPr>
            <a:xfrm>
              <a:off x="4467829" y="3203178"/>
              <a:ext cx="3332643" cy="722736"/>
              <a:chOff x="4406962" y="3237902"/>
              <a:chExt cx="3332643" cy="722736"/>
            </a:xfrm>
          </p:grpSpPr>
          <p:sp>
            <p:nvSpPr>
              <p:cNvPr id="39" name="Oval 5">
                <a:extLst>
                  <a:ext uri="{FF2B5EF4-FFF2-40B4-BE49-F238E27FC236}">
                    <a16:creationId xmlns:a16="http://schemas.microsoft.com/office/drawing/2014/main" id="{43CE2BFE-3766-42EF-B656-81FD70CB98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6962" y="3237902"/>
                <a:ext cx="724644" cy="722736"/>
              </a:xfrm>
              <a:prstGeom prst="ellipse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40" name="Oval 6">
                <a:extLst>
                  <a:ext uri="{FF2B5EF4-FFF2-40B4-BE49-F238E27FC236}">
                    <a16:creationId xmlns:a16="http://schemas.microsoft.com/office/drawing/2014/main" id="{3340CBF0-A247-4A2D-A63E-1883BC751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799" y="3302739"/>
                <a:ext cx="596878" cy="594970"/>
              </a:xfrm>
              <a:prstGeom prst="ellipse">
                <a:avLst/>
              </a:prstGeom>
              <a:solidFill>
                <a:srgbClr val="578778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41" name="TextBox 14">
                <a:extLst>
                  <a:ext uri="{FF2B5EF4-FFF2-40B4-BE49-F238E27FC236}">
                    <a16:creationId xmlns:a16="http://schemas.microsoft.com/office/drawing/2014/main" id="{B71C4D2D-DB42-4239-95B3-D96906A76A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72761" y="3362226"/>
                <a:ext cx="60465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8">
                <a:extLst>
                  <a:ext uri="{FF2B5EF4-FFF2-40B4-BE49-F238E27FC236}">
                    <a16:creationId xmlns:a16="http://schemas.microsoft.com/office/drawing/2014/main" id="{230A1F39-B12E-4F7F-BD80-C80A90CE90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79458" y="3237902"/>
                <a:ext cx="2560147" cy="581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srgbClr val="57877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教育准备</a:t>
                </a:r>
                <a:endParaRPr lang="id-ID" altLang="zh-CN" sz="24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FB5E22C-0C7F-4A6B-BD50-7F7AF6DC92D6}"/>
                </a:ext>
              </a:extLst>
            </p:cNvPr>
            <p:cNvGrpSpPr/>
            <p:nvPr/>
          </p:nvGrpSpPr>
          <p:grpSpPr>
            <a:xfrm>
              <a:off x="4475546" y="4187507"/>
              <a:ext cx="3317209" cy="722736"/>
              <a:chOff x="4422396" y="4222231"/>
              <a:chExt cx="3317209" cy="722736"/>
            </a:xfrm>
          </p:grpSpPr>
          <p:sp>
            <p:nvSpPr>
              <p:cNvPr id="35" name="Oval 5">
                <a:extLst>
                  <a:ext uri="{FF2B5EF4-FFF2-40B4-BE49-F238E27FC236}">
                    <a16:creationId xmlns:a16="http://schemas.microsoft.com/office/drawing/2014/main" id="{28C01272-79F4-4ABC-9639-CEA613B1E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2396" y="4222231"/>
                <a:ext cx="724644" cy="722736"/>
              </a:xfrm>
              <a:prstGeom prst="ellipse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36" name="Oval 6">
                <a:extLst>
                  <a:ext uri="{FF2B5EF4-FFF2-40B4-BE49-F238E27FC236}">
                    <a16:creationId xmlns:a16="http://schemas.microsoft.com/office/drawing/2014/main" id="{70567D9A-1E13-463E-B9C1-7E7D8889B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7233" y="4287068"/>
                <a:ext cx="596878" cy="594970"/>
              </a:xfrm>
              <a:prstGeom prst="ellipse">
                <a:avLst/>
              </a:prstGeom>
              <a:solidFill>
                <a:srgbClr val="578778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37" name="TextBox 14">
                <a:extLst>
                  <a:ext uri="{FF2B5EF4-FFF2-40B4-BE49-F238E27FC236}">
                    <a16:creationId xmlns:a16="http://schemas.microsoft.com/office/drawing/2014/main" id="{48F6C00C-5E34-4D59-BD47-4C86D89E6D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88195" y="4337899"/>
                <a:ext cx="60465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48">
                <a:extLst>
                  <a:ext uri="{FF2B5EF4-FFF2-40B4-BE49-F238E27FC236}">
                    <a16:creationId xmlns:a16="http://schemas.microsoft.com/office/drawing/2014/main" id="{F8F4C88E-45B7-4005-8BDC-C8B1EEE947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79458" y="4247311"/>
                <a:ext cx="2560147" cy="581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srgbClr val="57877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教育课程</a:t>
                </a:r>
                <a:endParaRPr lang="id-ID" altLang="zh-CN" sz="24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1B3ECD6-E61C-4AE5-B162-6252C07EA856}"/>
                </a:ext>
              </a:extLst>
            </p:cNvPr>
            <p:cNvGrpSpPr/>
            <p:nvPr/>
          </p:nvGrpSpPr>
          <p:grpSpPr>
            <a:xfrm>
              <a:off x="4482711" y="5187846"/>
              <a:ext cx="3302879" cy="722736"/>
              <a:chOff x="4451726" y="5222570"/>
              <a:chExt cx="3302879" cy="722736"/>
            </a:xfrm>
          </p:grpSpPr>
          <p:sp>
            <p:nvSpPr>
              <p:cNvPr id="31" name="Oval 5">
                <a:extLst>
                  <a:ext uri="{FF2B5EF4-FFF2-40B4-BE49-F238E27FC236}">
                    <a16:creationId xmlns:a16="http://schemas.microsoft.com/office/drawing/2014/main" id="{2A176162-5143-4C48-8508-35A61BE0F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1726" y="5222570"/>
                <a:ext cx="724644" cy="722736"/>
              </a:xfrm>
              <a:prstGeom prst="ellipse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32" name="Oval 6">
                <a:extLst>
                  <a:ext uri="{FF2B5EF4-FFF2-40B4-BE49-F238E27FC236}">
                    <a16:creationId xmlns:a16="http://schemas.microsoft.com/office/drawing/2014/main" id="{B86BC233-E7D9-44B0-AC31-73E5A3B955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6563" y="5287407"/>
                <a:ext cx="596878" cy="594970"/>
              </a:xfrm>
              <a:prstGeom prst="ellipse">
                <a:avLst/>
              </a:prstGeom>
              <a:solidFill>
                <a:srgbClr val="578778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endParaRPr lang="zh-CN" altLang="en-US" sz="2000">
                  <a:solidFill>
                    <a:srgbClr val="B19781"/>
                  </a:solidFill>
                </a:endParaRPr>
              </a:p>
            </p:txBody>
          </p:sp>
          <p:sp>
            <p:nvSpPr>
              <p:cNvPr id="33" name="TextBox 14">
                <a:extLst>
                  <a:ext uri="{FF2B5EF4-FFF2-40B4-BE49-F238E27FC236}">
                    <a16:creationId xmlns:a16="http://schemas.microsoft.com/office/drawing/2014/main" id="{5864660B-C150-485E-8226-781917E3D9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8475" y="5337223"/>
                <a:ext cx="60465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48">
                <a:extLst>
                  <a:ext uri="{FF2B5EF4-FFF2-40B4-BE49-F238E27FC236}">
                    <a16:creationId xmlns:a16="http://schemas.microsoft.com/office/drawing/2014/main" id="{57F17AC5-9FAB-4AAB-8D19-C50AE966F7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94458" y="5244754"/>
                <a:ext cx="2560147" cy="581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srgbClr val="57877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教育总结</a:t>
                </a:r>
                <a:endParaRPr lang="id-ID" altLang="zh-CN" sz="24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FA90978-73C0-4EE9-8F49-F7C2ADDC904F}"/>
              </a:ext>
            </a:extLst>
          </p:cNvPr>
          <p:cNvGrpSpPr/>
          <p:nvPr/>
        </p:nvGrpSpPr>
        <p:grpSpPr>
          <a:xfrm>
            <a:off x="3564177" y="783351"/>
            <a:ext cx="2925160" cy="830997"/>
            <a:chOff x="4675783" y="1397955"/>
            <a:chExt cx="2925160" cy="830997"/>
          </a:xfrm>
        </p:grpSpPr>
        <p:sp>
          <p:nvSpPr>
            <p:cNvPr id="48" name="TextBox 5">
              <a:extLst>
                <a:ext uri="{FF2B5EF4-FFF2-40B4-BE49-F238E27FC236}">
                  <a16:creationId xmlns:a16="http://schemas.microsoft.com/office/drawing/2014/main" id="{7FD3AFB0-0F90-4B02-9A99-3599544F1F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5783" y="1397955"/>
              <a:ext cx="141577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48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49" name="TextBox 6">
              <a:extLst>
                <a:ext uri="{FF2B5EF4-FFF2-40B4-BE49-F238E27FC236}">
                  <a16:creationId xmlns:a16="http://schemas.microsoft.com/office/drawing/2014/main" id="{4B188EEE-A36A-429D-A3DB-00D03EF985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1555" y="1690895"/>
              <a:ext cx="1509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zh-CN" sz="24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4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01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81902B-B383-4CBE-87ED-A1687D754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EE2DE386-484A-446D-ACF0-A12B3E8371F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Joel Hanson、sara Groves - Traveling Light.mp3">
            <a:hlinkClick r:id="" action="ppaction://media"/>
            <a:extLst>
              <a:ext uri="{FF2B5EF4-FFF2-40B4-BE49-F238E27FC236}">
                <a16:creationId xmlns:a16="http://schemas.microsoft.com/office/drawing/2014/main" id="{938B9295-326C-4FFA-86DC-A00F37F31B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9999" y="-1440001"/>
            <a:ext cx="609600" cy="6096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62C59C-2C05-4672-B7C0-0C97B6FC31CD}"/>
              </a:ext>
            </a:extLst>
          </p:cNvPr>
          <p:cNvGrpSpPr/>
          <p:nvPr/>
        </p:nvGrpSpPr>
        <p:grpSpPr>
          <a:xfrm>
            <a:off x="4339319" y="737431"/>
            <a:ext cx="3513362" cy="5607067"/>
            <a:chOff x="4562351" y="826142"/>
            <a:chExt cx="3192664" cy="560706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7A2B5B-462E-428B-9D9E-61ABB1D6B4EF}"/>
                </a:ext>
              </a:extLst>
            </p:cNvPr>
            <p:cNvSpPr txBox="1"/>
            <p:nvPr/>
          </p:nvSpPr>
          <p:spPr>
            <a:xfrm>
              <a:off x="4727226" y="1142500"/>
              <a:ext cx="129325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solidFill>
                    <a:srgbClr val="578778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谢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F6810C4-3BC9-4E7C-96AF-2457B89412AD}"/>
                </a:ext>
              </a:extLst>
            </p:cNvPr>
            <p:cNvSpPr txBox="1"/>
            <p:nvPr/>
          </p:nvSpPr>
          <p:spPr>
            <a:xfrm>
              <a:off x="6461760" y="2270848"/>
              <a:ext cx="12932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578778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谢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F4AF421-B473-475A-A78B-F27EEB1EF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08467" y="826142"/>
              <a:ext cx="665307" cy="6169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FC3C5D-816B-4160-884D-B150915C27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2351" y="1483328"/>
              <a:ext cx="3012706" cy="28938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7D03EE-DFCC-4405-9AAC-8B2F5344D3A9}"/>
                </a:ext>
              </a:extLst>
            </p:cNvPr>
            <p:cNvSpPr txBox="1"/>
            <p:nvPr/>
          </p:nvSpPr>
          <p:spPr>
            <a:xfrm rot="5400000">
              <a:off x="5624427" y="1804852"/>
              <a:ext cx="1496761" cy="475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578778"/>
                  </a:solidFill>
                </a:rPr>
                <a:t>YOUTH GRADUATION</a:t>
              </a:r>
              <a:endParaRPr lang="zh-CN" altLang="en-US" sz="1400" dirty="0">
                <a:solidFill>
                  <a:srgbClr val="578778"/>
                </a:solidFill>
              </a:endParaRPr>
            </a:p>
          </p:txBody>
        </p:sp>
        <p:sp>
          <p:nvSpPr>
            <p:cNvPr id="18" name="流程图: 接点 17">
              <a:extLst>
                <a:ext uri="{FF2B5EF4-FFF2-40B4-BE49-F238E27FC236}">
                  <a16:creationId xmlns:a16="http://schemas.microsoft.com/office/drawing/2014/main" id="{C4B24C27-0D7C-4318-A132-38A1BBE30821}"/>
                </a:ext>
              </a:extLst>
            </p:cNvPr>
            <p:cNvSpPr/>
            <p:nvPr/>
          </p:nvSpPr>
          <p:spPr>
            <a:xfrm>
              <a:off x="5622966" y="3501728"/>
              <a:ext cx="901020" cy="934101"/>
            </a:xfrm>
            <a:prstGeom prst="flowChartConnector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61317"/>
                </a:solidFill>
              </a:endParaRPr>
            </a:p>
          </p:txBody>
        </p:sp>
        <p:sp>
          <p:nvSpPr>
            <p:cNvPr id="19" name="流程图: 接点 18">
              <a:extLst>
                <a:ext uri="{FF2B5EF4-FFF2-40B4-BE49-F238E27FC236}">
                  <a16:creationId xmlns:a16="http://schemas.microsoft.com/office/drawing/2014/main" id="{22A7F56B-2410-4881-AD08-4FDCEA07AD91}"/>
                </a:ext>
              </a:extLst>
            </p:cNvPr>
            <p:cNvSpPr/>
            <p:nvPr/>
          </p:nvSpPr>
          <p:spPr>
            <a:xfrm>
              <a:off x="5622966" y="4572443"/>
              <a:ext cx="901020" cy="934101"/>
            </a:xfrm>
            <a:prstGeom prst="flowChartConnector">
              <a:avLst/>
            </a:prstGeom>
            <a:solidFill>
              <a:srgbClr val="578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61317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D01CF0-D33E-4A28-B11D-D1D7D2AA4448}"/>
                </a:ext>
              </a:extLst>
            </p:cNvPr>
            <p:cNvSpPr txBox="1"/>
            <p:nvPr/>
          </p:nvSpPr>
          <p:spPr>
            <a:xfrm>
              <a:off x="5721195" y="3567519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5EA1FFF-E744-41D8-89F2-D67EE1FCEC3D}"/>
                </a:ext>
              </a:extLst>
            </p:cNvPr>
            <p:cNvSpPr txBox="1"/>
            <p:nvPr/>
          </p:nvSpPr>
          <p:spPr>
            <a:xfrm>
              <a:off x="5721195" y="4638233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赏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C7D4E2D-8A78-484F-B401-E926E0E7F904}"/>
                </a:ext>
              </a:extLst>
            </p:cNvPr>
            <p:cNvSpPr/>
            <p:nvPr/>
          </p:nvSpPr>
          <p:spPr>
            <a:xfrm rot="5400000">
              <a:off x="5805192" y="4347396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578778"/>
                  </a:solidFill>
                  <a:latin typeface="+mn-ea"/>
                </a:rPr>
                <a:t>JAPANESE PURE AND FRESH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FEC1C39-66D0-4998-AACF-AE4057F8FA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91333" y="5287896"/>
              <a:ext cx="665307" cy="616959"/>
            </a:xfrm>
            <a:prstGeom prst="line">
              <a:avLst/>
            </a:prstGeom>
            <a:ln w="12700">
              <a:solidFill>
                <a:srgbClr val="5787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584A34F-56F3-445C-9B3F-945D14097FE1}"/>
                </a:ext>
              </a:extLst>
            </p:cNvPr>
            <p:cNvSpPr/>
            <p:nvPr/>
          </p:nvSpPr>
          <p:spPr>
            <a:xfrm rot="5400000">
              <a:off x="4019992" y="4944271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578778"/>
                  </a:solidFill>
                  <a:latin typeface="+mn-ea"/>
                </a:rPr>
                <a:t>JAPANESE PURE AND FRESH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05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5" grpId="1"/>
          <p:bldP spid="6" grpId="0" animBg="1"/>
          <p:bldP spid="7" grpId="0" animBg="1"/>
          <p:bldP spid="8" grpId="0" animBg="1"/>
          <p:bldP spid="9" grpId="0"/>
          <p:bldP spid="2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F856E8-437E-4B0B-8FF2-F6A1B47F9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6EE0F86-5149-4BEA-AD2F-1960E5B7F7B9}"/>
              </a:ext>
            </a:extLst>
          </p:cNvPr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FADFD65-2BCD-4C4A-8128-544F989077FE}"/>
              </a:ext>
            </a:extLst>
          </p:cNvPr>
          <p:cNvGrpSpPr/>
          <p:nvPr/>
        </p:nvGrpSpPr>
        <p:grpSpPr>
          <a:xfrm>
            <a:off x="4037008" y="2220059"/>
            <a:ext cx="4796987" cy="2733776"/>
            <a:chOff x="4037008" y="1971081"/>
            <a:chExt cx="4796987" cy="2733776"/>
          </a:xfrm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2185DEA3-824C-455B-8014-C529AD763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956" y="1971081"/>
              <a:ext cx="1306286" cy="1302848"/>
            </a:xfrm>
            <a:prstGeom prst="ellipse">
              <a:avLst/>
            </a:prstGeom>
            <a:solidFill>
              <a:srgbClr val="578778"/>
            </a:solidFill>
            <a:ln w="76200"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rgbClr val="7AABA6"/>
                </a:solidFill>
              </a:endParaRPr>
            </a:p>
          </p:txBody>
        </p:sp>
        <p:sp>
          <p:nvSpPr>
            <p:cNvPr id="14" name="文本框 3">
              <a:extLst>
                <a:ext uri="{FF2B5EF4-FFF2-40B4-BE49-F238E27FC236}">
                  <a16:creationId xmlns:a16="http://schemas.microsoft.com/office/drawing/2014/main" id="{E0190E4F-6A80-4068-97F8-8D6105C19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561" y="2160840"/>
              <a:ext cx="126107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77F1D7-9D49-4B9F-871B-3F012556C08F}"/>
                </a:ext>
              </a:extLst>
            </p:cNvPr>
            <p:cNvSpPr txBox="1"/>
            <p:nvPr/>
          </p:nvSpPr>
          <p:spPr>
            <a:xfrm>
              <a:off x="4571277" y="2990541"/>
              <a:ext cx="4262718" cy="131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6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教育内容</a:t>
              </a:r>
              <a:endParaRPr lang="id-ID" altLang="zh-CN" sz="6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1DB1A21-10DF-4149-9F40-B51E8020FD72}"/>
                </a:ext>
              </a:extLst>
            </p:cNvPr>
            <p:cNvSpPr/>
            <p:nvPr/>
          </p:nvSpPr>
          <p:spPr>
            <a:xfrm>
              <a:off x="4037008" y="4304747"/>
              <a:ext cx="411798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SELECTED TOPIC BACKGROUND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6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D11818-3E8E-4FC6-AA87-4AAD6E45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27C32A5-0E95-428B-9D58-9C466A4BBCB2}"/>
              </a:ext>
            </a:extLst>
          </p:cNvPr>
          <p:cNvGrpSpPr/>
          <p:nvPr/>
        </p:nvGrpSpPr>
        <p:grpSpPr>
          <a:xfrm>
            <a:off x="970860" y="416651"/>
            <a:ext cx="3527643" cy="686280"/>
            <a:chOff x="1114599" y="220374"/>
            <a:chExt cx="3527643" cy="68628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D172FB5-D00F-4C67-B9CA-2105936A715A}"/>
                </a:ext>
              </a:extLst>
            </p:cNvPr>
            <p:cNvSpPr txBox="1"/>
            <p:nvPr/>
          </p:nvSpPr>
          <p:spPr>
            <a:xfrm>
              <a:off x="1137042" y="220374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教育内容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E2574E0-5C7B-491B-BD6B-3C02EC00AC22}"/>
                </a:ext>
              </a:extLst>
            </p:cNvPr>
            <p:cNvSpPr/>
            <p:nvPr/>
          </p:nvSpPr>
          <p:spPr>
            <a:xfrm>
              <a:off x="1114599" y="652738"/>
              <a:ext cx="226215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SELECTED TOPIC BACKGROUND</a:t>
              </a:r>
            </a:p>
          </p:txBody>
        </p:sp>
      </p:grpSp>
      <p:sp>
        <p:nvSpPr>
          <p:cNvPr id="32" name="Rectangle 3">
            <a:extLst>
              <a:ext uri="{FF2B5EF4-FFF2-40B4-BE49-F238E27FC236}">
                <a16:creationId xmlns:a16="http://schemas.microsoft.com/office/drawing/2014/main" id="{62516ED9-4383-424B-BFC1-E555A02708EF}"/>
              </a:ext>
            </a:extLst>
          </p:cNvPr>
          <p:cNvSpPr/>
          <p:nvPr/>
        </p:nvSpPr>
        <p:spPr>
          <a:xfrm>
            <a:off x="5770940" y="1934406"/>
            <a:ext cx="5212200" cy="2152598"/>
          </a:xfrm>
          <a:prstGeom prst="rect">
            <a:avLst/>
          </a:prstGeom>
          <a:solidFill>
            <a:srgbClr val="5787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CD3EB86B-D376-47B3-AFA5-3BB30C7C1BDE}"/>
              </a:ext>
            </a:extLst>
          </p:cNvPr>
          <p:cNvSpPr txBox="1"/>
          <p:nvPr/>
        </p:nvSpPr>
        <p:spPr>
          <a:xfrm>
            <a:off x="6089806" y="1790465"/>
            <a:ext cx="923584" cy="225484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“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1841C2E6-3E9B-49F2-A4BC-6FABCAF0F167}"/>
              </a:ext>
            </a:extLst>
          </p:cNvPr>
          <p:cNvSpPr txBox="1"/>
          <p:nvPr/>
        </p:nvSpPr>
        <p:spPr>
          <a:xfrm>
            <a:off x="6313468" y="2491213"/>
            <a:ext cx="4185200" cy="248538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点击输入本栏的具体文字，简明扼要的说明分项内容，此为概念图解，请根据具体内容酌情修改。</a:t>
            </a:r>
            <a:endParaRPr lang="en-US" altLang="zh-CN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8D51DED4-38F4-49C7-96EA-6D226F6068BA}"/>
              </a:ext>
            </a:extLst>
          </p:cNvPr>
          <p:cNvSpPr txBox="1"/>
          <p:nvPr/>
        </p:nvSpPr>
        <p:spPr>
          <a:xfrm>
            <a:off x="10101823" y="3415998"/>
            <a:ext cx="1134486" cy="1101639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”</a:t>
            </a:r>
          </a:p>
        </p:txBody>
      </p:sp>
      <p:sp>
        <p:nvSpPr>
          <p:cNvPr id="36" name="Oval 1">
            <a:extLst>
              <a:ext uri="{FF2B5EF4-FFF2-40B4-BE49-F238E27FC236}">
                <a16:creationId xmlns:a16="http://schemas.microsoft.com/office/drawing/2014/main" id="{03E56D85-27F0-41E0-98B4-A33E9AE4EB5F}"/>
              </a:ext>
            </a:extLst>
          </p:cNvPr>
          <p:cNvSpPr/>
          <p:nvPr/>
        </p:nvSpPr>
        <p:spPr>
          <a:xfrm>
            <a:off x="6155441" y="4294850"/>
            <a:ext cx="769734" cy="769732"/>
          </a:xfrm>
          <a:prstGeom prst="ellipse">
            <a:avLst/>
          </a:prstGeom>
          <a:solidFill>
            <a:srgbClr val="68999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2">
            <a:extLst>
              <a:ext uri="{FF2B5EF4-FFF2-40B4-BE49-F238E27FC236}">
                <a16:creationId xmlns:a16="http://schemas.microsoft.com/office/drawing/2014/main" id="{785077EB-5F63-4E3D-BB70-10BE51205010}"/>
              </a:ext>
            </a:extLst>
          </p:cNvPr>
          <p:cNvSpPr/>
          <p:nvPr/>
        </p:nvSpPr>
        <p:spPr>
          <a:xfrm>
            <a:off x="6155441" y="5255792"/>
            <a:ext cx="769734" cy="769732"/>
          </a:xfrm>
          <a:prstGeom prst="ellipse">
            <a:avLst/>
          </a:prstGeom>
          <a:solidFill>
            <a:srgbClr val="68999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B64CAFD7-8E78-4323-98E5-082B213312B3}"/>
              </a:ext>
            </a:extLst>
          </p:cNvPr>
          <p:cNvSpPr txBox="1"/>
          <p:nvPr/>
        </p:nvSpPr>
        <p:spPr>
          <a:xfrm>
            <a:off x="6952099" y="4272548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4A105E64-CE58-4975-B9BF-C3117650D6E4}"/>
              </a:ext>
            </a:extLst>
          </p:cNvPr>
          <p:cNvSpPr txBox="1"/>
          <p:nvPr/>
        </p:nvSpPr>
        <p:spPr>
          <a:xfrm>
            <a:off x="6952099" y="5287857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3691AEA-4D14-4FAB-A7DD-566FBE7E5D33}"/>
              </a:ext>
            </a:extLst>
          </p:cNvPr>
          <p:cNvSpPr txBox="1"/>
          <p:nvPr/>
        </p:nvSpPr>
        <p:spPr>
          <a:xfrm>
            <a:off x="6175994" y="4452122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25%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0D7699A4-D615-476D-9D6C-DBE1F8856BA3}"/>
              </a:ext>
            </a:extLst>
          </p:cNvPr>
          <p:cNvSpPr txBox="1"/>
          <p:nvPr/>
        </p:nvSpPr>
        <p:spPr>
          <a:xfrm>
            <a:off x="6166587" y="5416776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55%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42" name="Rectangle 30">
            <a:extLst>
              <a:ext uri="{FF2B5EF4-FFF2-40B4-BE49-F238E27FC236}">
                <a16:creationId xmlns:a16="http://schemas.microsoft.com/office/drawing/2014/main" id="{D485184F-F105-4CD1-BCD9-2E531F84AD2F}"/>
              </a:ext>
            </a:extLst>
          </p:cNvPr>
          <p:cNvSpPr/>
          <p:nvPr/>
        </p:nvSpPr>
        <p:spPr>
          <a:xfrm>
            <a:off x="1198183" y="1924000"/>
            <a:ext cx="4451560" cy="4101523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</p:spTree>
    <p:extLst>
      <p:ext uri="{BB962C8B-B14F-4D97-AF65-F5344CB8AC3E}">
        <p14:creationId xmlns:p14="http://schemas.microsoft.com/office/powerpoint/2010/main" val="29747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35" grpId="0"/>
      <p:bldP spid="36" grpId="0" animBg="1"/>
      <p:bldP spid="37" grpId="0" animBg="1"/>
      <p:bldP spid="38" grpId="0"/>
      <p:bldP spid="39" grpId="0"/>
      <p:bldP spid="40" grpId="0"/>
      <p:bldP spid="41" grpId="0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D11818-3E8E-4FC6-AA87-4AAD6E45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27C32A5-0E95-428B-9D58-9C466A4BBCB2}"/>
              </a:ext>
            </a:extLst>
          </p:cNvPr>
          <p:cNvGrpSpPr/>
          <p:nvPr/>
        </p:nvGrpSpPr>
        <p:grpSpPr>
          <a:xfrm>
            <a:off x="970860" y="427753"/>
            <a:ext cx="3527643" cy="675178"/>
            <a:chOff x="1114599" y="231476"/>
            <a:chExt cx="3527643" cy="6751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D172FB5-D00F-4C67-B9CA-2105936A715A}"/>
                </a:ext>
              </a:extLst>
            </p:cNvPr>
            <p:cNvSpPr txBox="1"/>
            <p:nvPr/>
          </p:nvSpPr>
          <p:spPr>
            <a:xfrm>
              <a:off x="1137042" y="231476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教育内容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E2574E0-5C7B-491B-BD6B-3C02EC00AC22}"/>
                </a:ext>
              </a:extLst>
            </p:cNvPr>
            <p:cNvSpPr/>
            <p:nvPr/>
          </p:nvSpPr>
          <p:spPr>
            <a:xfrm>
              <a:off x="1114599" y="652738"/>
              <a:ext cx="226215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SELECTED TOPIC BACKGROUND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26851AC-6FA3-46E1-936B-B0F42F73DFBE}"/>
              </a:ext>
            </a:extLst>
          </p:cNvPr>
          <p:cNvGrpSpPr/>
          <p:nvPr/>
        </p:nvGrpSpPr>
        <p:grpSpPr>
          <a:xfrm>
            <a:off x="1587378" y="2382157"/>
            <a:ext cx="8997738" cy="3234922"/>
            <a:chOff x="1819484" y="2554479"/>
            <a:chExt cx="7363867" cy="2647503"/>
          </a:xfrm>
        </p:grpSpPr>
        <p:sp>
          <p:nvSpPr>
            <p:cNvPr id="66" name="Rounded Rectangle 2">
              <a:extLst>
                <a:ext uri="{FF2B5EF4-FFF2-40B4-BE49-F238E27FC236}">
                  <a16:creationId xmlns:a16="http://schemas.microsoft.com/office/drawing/2014/main" id="{BB85019D-55A8-4B3F-BBEC-9D538B604BF9}"/>
                </a:ext>
              </a:extLst>
            </p:cNvPr>
            <p:cNvSpPr/>
            <p:nvPr/>
          </p:nvSpPr>
          <p:spPr>
            <a:xfrm>
              <a:off x="1819484" y="2554480"/>
              <a:ext cx="2189417" cy="2152266"/>
            </a:xfrm>
            <a:prstGeom prst="roundRect">
              <a:avLst>
                <a:gd name="adj" fmla="val 4218"/>
              </a:avLst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7" name="Rounded Rectangle 3">
              <a:extLst>
                <a:ext uri="{FF2B5EF4-FFF2-40B4-BE49-F238E27FC236}">
                  <a16:creationId xmlns:a16="http://schemas.microsoft.com/office/drawing/2014/main" id="{23829108-63B5-4E80-B82D-47F2E59AC353}"/>
                </a:ext>
              </a:extLst>
            </p:cNvPr>
            <p:cNvSpPr/>
            <p:nvPr/>
          </p:nvSpPr>
          <p:spPr>
            <a:xfrm>
              <a:off x="2099696" y="4818689"/>
              <a:ext cx="1628994" cy="383293"/>
            </a:xfrm>
            <a:prstGeom prst="roundRect">
              <a:avLst/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b="1" kern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ounded Rectangle 22">
              <a:extLst>
                <a:ext uri="{FF2B5EF4-FFF2-40B4-BE49-F238E27FC236}">
                  <a16:creationId xmlns:a16="http://schemas.microsoft.com/office/drawing/2014/main" id="{044F558E-0F43-4FAF-8E29-559C675B6AE9}"/>
                </a:ext>
              </a:extLst>
            </p:cNvPr>
            <p:cNvSpPr/>
            <p:nvPr/>
          </p:nvSpPr>
          <p:spPr>
            <a:xfrm>
              <a:off x="4406709" y="2554479"/>
              <a:ext cx="2189417" cy="2152266"/>
            </a:xfrm>
            <a:prstGeom prst="roundRect">
              <a:avLst>
                <a:gd name="adj" fmla="val 4218"/>
              </a:avLst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69" name="Rounded Rectangle 25">
              <a:extLst>
                <a:ext uri="{FF2B5EF4-FFF2-40B4-BE49-F238E27FC236}">
                  <a16:creationId xmlns:a16="http://schemas.microsoft.com/office/drawing/2014/main" id="{16877DD6-DC93-4015-AF04-E5FFEAAD4F19}"/>
                </a:ext>
              </a:extLst>
            </p:cNvPr>
            <p:cNvSpPr/>
            <p:nvPr/>
          </p:nvSpPr>
          <p:spPr>
            <a:xfrm>
              <a:off x="4686921" y="4818688"/>
              <a:ext cx="1628994" cy="383293"/>
            </a:xfrm>
            <a:prstGeom prst="roundRect">
              <a:avLst/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ounded Rectangle 29">
              <a:extLst>
                <a:ext uri="{FF2B5EF4-FFF2-40B4-BE49-F238E27FC236}">
                  <a16:creationId xmlns:a16="http://schemas.microsoft.com/office/drawing/2014/main" id="{7324A418-12B0-47C5-B4BB-FE698BEF7DAB}"/>
                </a:ext>
              </a:extLst>
            </p:cNvPr>
            <p:cNvSpPr/>
            <p:nvPr/>
          </p:nvSpPr>
          <p:spPr>
            <a:xfrm>
              <a:off x="6993934" y="2554480"/>
              <a:ext cx="2189417" cy="2152266"/>
            </a:xfrm>
            <a:prstGeom prst="roundRect">
              <a:avLst>
                <a:gd name="adj" fmla="val 4218"/>
              </a:avLst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71" name="Rounded Rectangle 32">
              <a:extLst>
                <a:ext uri="{FF2B5EF4-FFF2-40B4-BE49-F238E27FC236}">
                  <a16:creationId xmlns:a16="http://schemas.microsoft.com/office/drawing/2014/main" id="{1AF7144A-CECC-4C7B-B8EC-78D1F787935E}"/>
                </a:ext>
              </a:extLst>
            </p:cNvPr>
            <p:cNvSpPr/>
            <p:nvPr/>
          </p:nvSpPr>
          <p:spPr>
            <a:xfrm>
              <a:off x="7274146" y="4818689"/>
              <a:ext cx="1628994" cy="383293"/>
            </a:xfrm>
            <a:prstGeom prst="roundRect">
              <a:avLst/>
            </a:prstGeom>
            <a:solidFill>
              <a:srgbClr val="5787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2085D6C7-8DB8-421A-B74C-4D8A12867168}"/>
                </a:ext>
              </a:extLst>
            </p:cNvPr>
            <p:cNvGrpSpPr/>
            <p:nvPr/>
          </p:nvGrpSpPr>
          <p:grpSpPr>
            <a:xfrm>
              <a:off x="2099696" y="2933175"/>
              <a:ext cx="1747731" cy="1577702"/>
              <a:chOff x="1388760" y="2263812"/>
              <a:chExt cx="1747731" cy="1577702"/>
            </a:xfrm>
          </p:grpSpPr>
          <p:sp>
            <p:nvSpPr>
              <p:cNvPr id="83" name="Content Placeholder 2">
                <a:extLst>
                  <a:ext uri="{FF2B5EF4-FFF2-40B4-BE49-F238E27FC236}">
                    <a16:creationId xmlns:a16="http://schemas.microsoft.com/office/drawing/2014/main" id="{57C5FB79-07D2-4E78-B5D8-374BF19E4A0D}"/>
                  </a:ext>
                </a:extLst>
              </p:cNvPr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ACC10D22-65BF-4711-B777-C2A266E6ACD1}"/>
                  </a:ext>
                </a:extLst>
              </p:cNvPr>
              <p:cNvGrpSpPr/>
              <p:nvPr/>
            </p:nvGrpSpPr>
            <p:grpSpPr>
              <a:xfrm>
                <a:off x="1947617" y="2263812"/>
                <a:ext cx="594430" cy="511278"/>
                <a:chOff x="1947617" y="2263812"/>
                <a:chExt cx="594430" cy="511278"/>
              </a:xfrm>
            </p:grpSpPr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3992F872-B0B0-4A0A-A271-44790E91ABF3}"/>
                    </a:ext>
                  </a:extLst>
                </p:cNvPr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A99ED8E0-B96A-42DC-9C2A-6933F27EDB58}"/>
                    </a:ext>
                  </a:extLst>
                </p:cNvPr>
                <p:cNvSpPr txBox="1"/>
                <p:nvPr/>
              </p:nvSpPr>
              <p:spPr>
                <a:xfrm>
                  <a:off x="2028274" y="2381760"/>
                  <a:ext cx="513773" cy="3316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B0F6E3D4-A59A-40F7-BA7D-FB7173512953}"/>
                </a:ext>
              </a:extLst>
            </p:cNvPr>
            <p:cNvGrpSpPr/>
            <p:nvPr/>
          </p:nvGrpSpPr>
          <p:grpSpPr>
            <a:xfrm>
              <a:off x="4684001" y="2933175"/>
              <a:ext cx="1747731" cy="1577702"/>
              <a:chOff x="1388760" y="2263812"/>
              <a:chExt cx="1747731" cy="1577702"/>
            </a:xfrm>
          </p:grpSpPr>
          <p:sp>
            <p:nvSpPr>
              <p:cNvPr id="79" name="Content Placeholder 2">
                <a:extLst>
                  <a:ext uri="{FF2B5EF4-FFF2-40B4-BE49-F238E27FC236}">
                    <a16:creationId xmlns:a16="http://schemas.microsoft.com/office/drawing/2014/main" id="{D384D35D-9563-454A-A177-14E83C6E422C}"/>
                  </a:ext>
                </a:extLst>
              </p:cNvPr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910596E2-906B-4DE2-8A08-8739CFAACD50}"/>
                  </a:ext>
                </a:extLst>
              </p:cNvPr>
              <p:cNvGrpSpPr/>
              <p:nvPr/>
            </p:nvGrpSpPr>
            <p:grpSpPr>
              <a:xfrm>
                <a:off x="1947617" y="2263812"/>
                <a:ext cx="594430" cy="511278"/>
                <a:chOff x="1947617" y="2263812"/>
                <a:chExt cx="594430" cy="511278"/>
              </a:xfrm>
            </p:grpSpPr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E91C980C-3370-4854-ABF5-2E6A1BC49282}"/>
                    </a:ext>
                  </a:extLst>
                </p:cNvPr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9D732FFD-99CD-4EF1-BBA4-A390D9C6E8AD}"/>
                    </a:ext>
                  </a:extLst>
                </p:cNvPr>
                <p:cNvSpPr txBox="1"/>
                <p:nvPr/>
              </p:nvSpPr>
              <p:spPr>
                <a:xfrm>
                  <a:off x="2028274" y="2381760"/>
                  <a:ext cx="513773" cy="3316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CEEE201-93CF-4CE8-BF37-F5E030A35247}"/>
                </a:ext>
              </a:extLst>
            </p:cNvPr>
            <p:cNvGrpSpPr/>
            <p:nvPr/>
          </p:nvGrpSpPr>
          <p:grpSpPr>
            <a:xfrm>
              <a:off x="7265386" y="2933175"/>
              <a:ext cx="1747731" cy="1577702"/>
              <a:chOff x="1388760" y="2263812"/>
              <a:chExt cx="1747731" cy="1577702"/>
            </a:xfrm>
          </p:grpSpPr>
          <p:sp>
            <p:nvSpPr>
              <p:cNvPr id="75" name="Content Placeholder 2">
                <a:extLst>
                  <a:ext uri="{FF2B5EF4-FFF2-40B4-BE49-F238E27FC236}">
                    <a16:creationId xmlns:a16="http://schemas.microsoft.com/office/drawing/2014/main" id="{B2F0638A-3120-4CB8-986A-1E443FDC80D7}"/>
                  </a:ext>
                </a:extLst>
              </p:cNvPr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9402F32F-8346-4CAD-92A1-F0FC03B42B15}"/>
                  </a:ext>
                </a:extLst>
              </p:cNvPr>
              <p:cNvGrpSpPr/>
              <p:nvPr/>
            </p:nvGrpSpPr>
            <p:grpSpPr>
              <a:xfrm>
                <a:off x="1947617" y="2263812"/>
                <a:ext cx="594430" cy="511278"/>
                <a:chOff x="1947617" y="2263812"/>
                <a:chExt cx="594430" cy="511278"/>
              </a:xfrm>
            </p:grpSpPr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4C74CB40-3408-425B-B6F6-D3E763C76408}"/>
                    </a:ext>
                  </a:extLst>
                </p:cNvPr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900260C2-87C7-45C1-89DB-2022629D9E37}"/>
                    </a:ext>
                  </a:extLst>
                </p:cNvPr>
                <p:cNvSpPr txBox="1"/>
                <p:nvPr/>
              </p:nvSpPr>
              <p:spPr>
                <a:xfrm>
                  <a:off x="2028274" y="2381760"/>
                  <a:ext cx="513773" cy="3316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973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F6BB9263-E82D-4B1D-A076-FF49E11FE822}"/>
              </a:ext>
            </a:extLst>
          </p:cNvPr>
          <p:cNvGrpSpPr/>
          <p:nvPr/>
        </p:nvGrpSpPr>
        <p:grpSpPr>
          <a:xfrm>
            <a:off x="7153312" y="2110738"/>
            <a:ext cx="4167467" cy="3635711"/>
            <a:chOff x="6459260" y="1628712"/>
            <a:chExt cx="5022149" cy="4695583"/>
          </a:xfrm>
        </p:grpSpPr>
        <p:sp>
          <p:nvSpPr>
            <p:cNvPr id="31" name="矩形 83">
              <a:extLst>
                <a:ext uri="{FF2B5EF4-FFF2-40B4-BE49-F238E27FC236}">
                  <a16:creationId xmlns:a16="http://schemas.microsoft.com/office/drawing/2014/main" id="{283BFC66-619B-4C38-A795-EE7860AAF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rgbClr val="68999E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TextBox 84">
              <a:extLst>
                <a:ext uri="{FF2B5EF4-FFF2-40B4-BE49-F238E27FC236}">
                  <a16:creationId xmlns:a16="http://schemas.microsoft.com/office/drawing/2014/main" id="{D1C3366A-7272-468D-A644-B6DF48C738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1842" y="2005480"/>
              <a:ext cx="4099907" cy="403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，这里输入产品形式的简介，这里输入产品形式的简介，这里输入产品形式的简介，这里输入产品形式的简介，这里输入产品形式的简介，里输入产品形式的简介。</a:t>
              </a:r>
            </a:p>
            <a:p>
              <a:pPr algn="just"/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这里输入产品形式的简介，这里输入产品形式的简介，这里输入产品形式的简介，这里输入产品形式的简介，这里输入产品形式的简介，里输入产品形式的简介。</a:t>
              </a: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99073387-1CFA-465A-A9E0-862B74C24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C56DDDF2-E92A-4626-955E-E4C8CB3CC744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8778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Rectangle 30">
            <a:extLst>
              <a:ext uri="{FF2B5EF4-FFF2-40B4-BE49-F238E27FC236}">
                <a16:creationId xmlns:a16="http://schemas.microsoft.com/office/drawing/2014/main" id="{7DC770F0-8CCC-4A0E-AD4C-E435FC87DDA0}"/>
              </a:ext>
            </a:extLst>
          </p:cNvPr>
          <p:cNvSpPr/>
          <p:nvPr/>
        </p:nvSpPr>
        <p:spPr>
          <a:xfrm>
            <a:off x="1210864" y="2110738"/>
            <a:ext cx="5413099" cy="363571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C772DCB-6160-4CAB-928F-3D4EB93281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DD1B25-CA6D-41D9-84EC-C3AAB5BF8EF2}"/>
              </a:ext>
            </a:extLst>
          </p:cNvPr>
          <p:cNvGrpSpPr/>
          <p:nvPr/>
        </p:nvGrpSpPr>
        <p:grpSpPr>
          <a:xfrm>
            <a:off x="970860" y="416651"/>
            <a:ext cx="3527643" cy="686280"/>
            <a:chOff x="1114599" y="220374"/>
            <a:chExt cx="3527643" cy="68628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2EDE87F-0622-4E2B-8522-2A6D122785CD}"/>
                </a:ext>
              </a:extLst>
            </p:cNvPr>
            <p:cNvSpPr txBox="1"/>
            <p:nvPr/>
          </p:nvSpPr>
          <p:spPr>
            <a:xfrm>
              <a:off x="1137042" y="220374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教育内容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E14F5BB-D746-4F90-A761-76CA34D0783E}"/>
                </a:ext>
              </a:extLst>
            </p:cNvPr>
            <p:cNvSpPr/>
            <p:nvPr/>
          </p:nvSpPr>
          <p:spPr>
            <a:xfrm>
              <a:off x="1114599" y="652738"/>
              <a:ext cx="226215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SELECTED TOPIC BACKGROUND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57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3AD72E0-417D-4626-8013-9EC21C9C827E}"/>
              </a:ext>
            </a:extLst>
          </p:cNvPr>
          <p:cNvGrpSpPr/>
          <p:nvPr/>
        </p:nvGrpSpPr>
        <p:grpSpPr>
          <a:xfrm>
            <a:off x="1901535" y="2161690"/>
            <a:ext cx="8403092" cy="1731893"/>
            <a:chOff x="1026201" y="1692575"/>
            <a:chExt cx="6954035" cy="1433239"/>
          </a:xfrm>
          <a:solidFill>
            <a:srgbClr val="578778"/>
          </a:solidFill>
        </p:grpSpPr>
        <p:grpSp>
          <p:nvGrpSpPr>
            <p:cNvPr id="10" name="Group 40">
              <a:extLst>
                <a:ext uri="{FF2B5EF4-FFF2-40B4-BE49-F238E27FC236}">
                  <a16:creationId xmlns:a16="http://schemas.microsoft.com/office/drawing/2014/main" id="{CD831585-42E8-4F09-975E-E0AD90A7AC64}"/>
                </a:ext>
              </a:extLst>
            </p:cNvPr>
            <p:cNvGrpSpPr/>
            <p:nvPr/>
          </p:nvGrpSpPr>
          <p:grpSpPr>
            <a:xfrm>
              <a:off x="6773472" y="1843798"/>
              <a:ext cx="1206764" cy="1261582"/>
              <a:chOff x="6486419" y="1967517"/>
              <a:chExt cx="1143556" cy="1195501"/>
            </a:xfrm>
            <a:grpFill/>
          </p:grpSpPr>
          <p:grpSp>
            <p:nvGrpSpPr>
              <p:cNvPr id="28" name="Group 31">
                <a:extLst>
                  <a:ext uri="{FF2B5EF4-FFF2-40B4-BE49-F238E27FC236}">
                    <a16:creationId xmlns:a16="http://schemas.microsoft.com/office/drawing/2014/main" id="{3299876A-C205-47D8-BE4C-3785F6A2F821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6486419" y="1967517"/>
                <a:ext cx="1143556" cy="1195501"/>
                <a:chOff x="3937" y="874"/>
                <a:chExt cx="1519" cy="1588"/>
              </a:xfrm>
              <a:grpFill/>
            </p:grpSpPr>
            <p:sp>
              <p:nvSpPr>
                <p:cNvPr id="32" name="Freeform 34">
                  <a:extLst>
                    <a:ext uri="{FF2B5EF4-FFF2-40B4-BE49-F238E27FC236}">
                      <a16:creationId xmlns:a16="http://schemas.microsoft.com/office/drawing/2014/main" id="{81E2036E-ECF2-4D5E-8348-D2F9643527A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937" y="874"/>
                  <a:ext cx="761" cy="1588"/>
                </a:xfrm>
                <a:custGeom>
                  <a:avLst/>
                  <a:gdLst>
                    <a:gd name="T0" fmla="*/ 221 w 404"/>
                    <a:gd name="T1" fmla="*/ 422 h 844"/>
                    <a:gd name="T2" fmla="*/ 404 w 404"/>
                    <a:gd name="T3" fmla="*/ 604 h 844"/>
                    <a:gd name="T4" fmla="*/ 404 w 404"/>
                    <a:gd name="T5" fmla="*/ 844 h 844"/>
                    <a:gd name="T6" fmla="*/ 328 w 404"/>
                    <a:gd name="T7" fmla="*/ 844 h 844"/>
                    <a:gd name="T8" fmla="*/ 280 w 404"/>
                    <a:gd name="T9" fmla="*/ 735 h 844"/>
                    <a:gd name="T10" fmla="*/ 195 w 404"/>
                    <a:gd name="T11" fmla="*/ 686 h 844"/>
                    <a:gd name="T12" fmla="*/ 77 w 404"/>
                    <a:gd name="T13" fmla="*/ 699 h 844"/>
                    <a:gd name="T14" fmla="*/ 1 w 404"/>
                    <a:gd name="T15" fmla="*/ 567 h 844"/>
                    <a:gd name="T16" fmla="*/ 71 w 404"/>
                    <a:gd name="T17" fmla="*/ 471 h 844"/>
                    <a:gd name="T18" fmla="*/ 71 w 404"/>
                    <a:gd name="T19" fmla="*/ 373 h 844"/>
                    <a:gd name="T20" fmla="*/ 0 w 404"/>
                    <a:gd name="T21" fmla="*/ 277 h 844"/>
                    <a:gd name="T22" fmla="*/ 76 w 404"/>
                    <a:gd name="T23" fmla="*/ 146 h 844"/>
                    <a:gd name="T24" fmla="*/ 195 w 404"/>
                    <a:gd name="T25" fmla="*/ 158 h 844"/>
                    <a:gd name="T26" fmla="*/ 279 w 404"/>
                    <a:gd name="T27" fmla="*/ 109 h 844"/>
                    <a:gd name="T28" fmla="*/ 327 w 404"/>
                    <a:gd name="T29" fmla="*/ 0 h 844"/>
                    <a:gd name="T30" fmla="*/ 404 w 404"/>
                    <a:gd name="T31" fmla="*/ 0 h 844"/>
                    <a:gd name="T32" fmla="*/ 404 w 404"/>
                    <a:gd name="T33" fmla="*/ 240 h 844"/>
                    <a:gd name="T34" fmla="*/ 221 w 404"/>
                    <a:gd name="T35" fmla="*/ 422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4" h="844">
                      <a:moveTo>
                        <a:pt x="221" y="422"/>
                      </a:moveTo>
                      <a:cubicBezTo>
                        <a:pt x="221" y="523"/>
                        <a:pt x="303" y="604"/>
                        <a:pt x="404" y="604"/>
                      </a:cubicBezTo>
                      <a:cubicBezTo>
                        <a:pt x="404" y="844"/>
                        <a:pt x="404" y="844"/>
                        <a:pt x="404" y="844"/>
                      </a:cubicBezTo>
                      <a:cubicBezTo>
                        <a:pt x="328" y="844"/>
                        <a:pt x="328" y="844"/>
                        <a:pt x="328" y="844"/>
                      </a:cubicBezTo>
                      <a:cubicBezTo>
                        <a:pt x="280" y="735"/>
                        <a:pt x="280" y="735"/>
                        <a:pt x="280" y="735"/>
                      </a:cubicBezTo>
                      <a:cubicBezTo>
                        <a:pt x="195" y="686"/>
                        <a:pt x="195" y="686"/>
                        <a:pt x="195" y="686"/>
                      </a:cubicBezTo>
                      <a:cubicBezTo>
                        <a:pt x="77" y="699"/>
                        <a:pt x="77" y="699"/>
                        <a:pt x="77" y="699"/>
                      </a:cubicBezTo>
                      <a:cubicBezTo>
                        <a:pt x="1" y="567"/>
                        <a:pt x="1" y="567"/>
                        <a:pt x="1" y="567"/>
                      </a:cubicBezTo>
                      <a:cubicBezTo>
                        <a:pt x="71" y="471"/>
                        <a:pt x="71" y="471"/>
                        <a:pt x="71" y="471"/>
                      </a:cubicBezTo>
                      <a:cubicBezTo>
                        <a:pt x="71" y="373"/>
                        <a:pt x="71" y="373"/>
                        <a:pt x="71" y="373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195" y="158"/>
                        <a:pt x="195" y="158"/>
                        <a:pt x="195" y="158"/>
                      </a:cubicBezTo>
                      <a:cubicBezTo>
                        <a:pt x="279" y="109"/>
                        <a:pt x="279" y="109"/>
                        <a:pt x="279" y="109"/>
                      </a:cubicBezTo>
                      <a:cubicBezTo>
                        <a:pt x="327" y="0"/>
                        <a:pt x="327" y="0"/>
                        <a:pt x="327" y="0"/>
                      </a:cubicBezTo>
                      <a:cubicBezTo>
                        <a:pt x="404" y="0"/>
                        <a:pt x="404" y="0"/>
                        <a:pt x="404" y="0"/>
                      </a:cubicBezTo>
                      <a:cubicBezTo>
                        <a:pt x="404" y="240"/>
                        <a:pt x="404" y="240"/>
                        <a:pt x="404" y="240"/>
                      </a:cubicBezTo>
                      <a:cubicBezTo>
                        <a:pt x="303" y="240"/>
                        <a:pt x="221" y="321"/>
                        <a:pt x="221" y="4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panose="02000000000000000000" pitchFamily="2" charset="0"/>
                    <a:ea typeface="Roboto light" panose="02000000000000000000" pitchFamily="2" charset="0"/>
                  </a:endParaRPr>
                </a:p>
              </p:txBody>
            </p:sp>
            <p:sp>
              <p:nvSpPr>
                <p:cNvPr id="33" name="Freeform 35">
                  <a:extLst>
                    <a:ext uri="{FF2B5EF4-FFF2-40B4-BE49-F238E27FC236}">
                      <a16:creationId xmlns:a16="http://schemas.microsoft.com/office/drawing/2014/main" id="{B5F8B78D-993A-429E-BD43-D22CEE77F49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698" y="874"/>
                  <a:ext cx="758" cy="1588"/>
                </a:xfrm>
                <a:custGeom>
                  <a:avLst/>
                  <a:gdLst>
                    <a:gd name="T0" fmla="*/ 403 w 403"/>
                    <a:gd name="T1" fmla="*/ 567 h 844"/>
                    <a:gd name="T2" fmla="*/ 327 w 403"/>
                    <a:gd name="T3" fmla="*/ 699 h 844"/>
                    <a:gd name="T4" fmla="*/ 209 w 403"/>
                    <a:gd name="T5" fmla="*/ 686 h 844"/>
                    <a:gd name="T6" fmla="*/ 124 w 403"/>
                    <a:gd name="T7" fmla="*/ 735 h 844"/>
                    <a:gd name="T8" fmla="*/ 76 w 403"/>
                    <a:gd name="T9" fmla="*/ 844 h 844"/>
                    <a:gd name="T10" fmla="*/ 0 w 403"/>
                    <a:gd name="T11" fmla="*/ 844 h 844"/>
                    <a:gd name="T12" fmla="*/ 0 w 403"/>
                    <a:gd name="T13" fmla="*/ 604 h 844"/>
                    <a:gd name="T14" fmla="*/ 182 w 403"/>
                    <a:gd name="T15" fmla="*/ 422 h 844"/>
                    <a:gd name="T16" fmla="*/ 0 w 403"/>
                    <a:gd name="T17" fmla="*/ 240 h 844"/>
                    <a:gd name="T18" fmla="*/ 0 w 403"/>
                    <a:gd name="T19" fmla="*/ 0 h 844"/>
                    <a:gd name="T20" fmla="*/ 75 w 403"/>
                    <a:gd name="T21" fmla="*/ 0 h 844"/>
                    <a:gd name="T22" fmla="*/ 123 w 403"/>
                    <a:gd name="T23" fmla="*/ 109 h 844"/>
                    <a:gd name="T24" fmla="*/ 209 w 403"/>
                    <a:gd name="T25" fmla="*/ 158 h 844"/>
                    <a:gd name="T26" fmla="*/ 327 w 403"/>
                    <a:gd name="T27" fmla="*/ 145 h 844"/>
                    <a:gd name="T28" fmla="*/ 403 w 403"/>
                    <a:gd name="T29" fmla="*/ 277 h 844"/>
                    <a:gd name="T30" fmla="*/ 333 w 403"/>
                    <a:gd name="T31" fmla="*/ 373 h 844"/>
                    <a:gd name="T32" fmla="*/ 333 w 403"/>
                    <a:gd name="T33" fmla="*/ 471 h 844"/>
                    <a:gd name="T34" fmla="*/ 403 w 403"/>
                    <a:gd name="T35" fmla="*/ 567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3" h="844">
                      <a:moveTo>
                        <a:pt x="403" y="567"/>
                      </a:moveTo>
                      <a:cubicBezTo>
                        <a:pt x="327" y="699"/>
                        <a:pt x="327" y="699"/>
                        <a:pt x="327" y="699"/>
                      </a:cubicBezTo>
                      <a:cubicBezTo>
                        <a:pt x="209" y="686"/>
                        <a:pt x="209" y="686"/>
                        <a:pt x="209" y="686"/>
                      </a:cubicBezTo>
                      <a:cubicBezTo>
                        <a:pt x="124" y="735"/>
                        <a:pt x="124" y="735"/>
                        <a:pt x="124" y="735"/>
                      </a:cubicBezTo>
                      <a:cubicBezTo>
                        <a:pt x="76" y="844"/>
                        <a:pt x="76" y="844"/>
                        <a:pt x="76" y="844"/>
                      </a:cubicBezTo>
                      <a:cubicBezTo>
                        <a:pt x="0" y="844"/>
                        <a:pt x="0" y="844"/>
                        <a:pt x="0" y="844"/>
                      </a:cubicBezTo>
                      <a:cubicBezTo>
                        <a:pt x="0" y="604"/>
                        <a:pt x="0" y="604"/>
                        <a:pt x="0" y="604"/>
                      </a:cubicBezTo>
                      <a:cubicBezTo>
                        <a:pt x="100" y="604"/>
                        <a:pt x="182" y="523"/>
                        <a:pt x="182" y="422"/>
                      </a:cubicBezTo>
                      <a:cubicBezTo>
                        <a:pt x="182" y="321"/>
                        <a:pt x="100" y="240"/>
                        <a:pt x="0" y="24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123" y="109"/>
                        <a:pt x="123" y="109"/>
                        <a:pt x="123" y="109"/>
                      </a:cubicBezTo>
                      <a:cubicBezTo>
                        <a:pt x="209" y="158"/>
                        <a:pt x="209" y="158"/>
                        <a:pt x="209" y="158"/>
                      </a:cubicBezTo>
                      <a:cubicBezTo>
                        <a:pt x="327" y="145"/>
                        <a:pt x="327" y="145"/>
                        <a:pt x="327" y="145"/>
                      </a:cubicBezTo>
                      <a:cubicBezTo>
                        <a:pt x="403" y="277"/>
                        <a:pt x="403" y="277"/>
                        <a:pt x="403" y="277"/>
                      </a:cubicBezTo>
                      <a:cubicBezTo>
                        <a:pt x="333" y="373"/>
                        <a:pt x="333" y="373"/>
                        <a:pt x="333" y="373"/>
                      </a:cubicBezTo>
                      <a:cubicBezTo>
                        <a:pt x="333" y="471"/>
                        <a:pt x="333" y="471"/>
                        <a:pt x="333" y="471"/>
                      </a:cubicBezTo>
                      <a:lnTo>
                        <a:pt x="403" y="5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panose="02000000000000000000" pitchFamily="2" charset="0"/>
                    <a:ea typeface="Roboto light" panose="02000000000000000000" pitchFamily="2" charset="0"/>
                  </a:endParaRPr>
                </a:p>
              </p:txBody>
            </p:sp>
          </p:grpSp>
          <p:grpSp>
            <p:nvGrpSpPr>
              <p:cNvPr id="29" name="Group 42">
                <a:extLst>
                  <a:ext uri="{FF2B5EF4-FFF2-40B4-BE49-F238E27FC236}">
                    <a16:creationId xmlns:a16="http://schemas.microsoft.com/office/drawing/2014/main" id="{4FAE6FF2-61F5-44D7-877C-A2459AC142DA}"/>
                  </a:ext>
                </a:extLst>
              </p:cNvPr>
              <p:cNvGrpSpPr/>
              <p:nvPr userDrawn="1"/>
            </p:nvGrpSpPr>
            <p:grpSpPr>
              <a:xfrm>
                <a:off x="6769485" y="2276932"/>
                <a:ext cx="577424" cy="575918"/>
                <a:chOff x="8056688" y="2276932"/>
                <a:chExt cx="577424" cy="575918"/>
              </a:xfrm>
              <a:grpFill/>
            </p:grpSpPr>
            <p:sp>
              <p:nvSpPr>
                <p:cNvPr id="30" name="Freeform 32">
                  <a:extLst>
                    <a:ext uri="{FF2B5EF4-FFF2-40B4-BE49-F238E27FC236}">
                      <a16:creationId xmlns:a16="http://schemas.microsoft.com/office/drawing/2014/main" id="{1B701E91-1E66-4C70-8E4D-C999350E6FC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346529" y="2276932"/>
                  <a:ext cx="287583" cy="575918"/>
                </a:xfrm>
                <a:custGeom>
                  <a:avLst/>
                  <a:gdLst>
                    <a:gd name="T0" fmla="*/ 182 w 182"/>
                    <a:gd name="T1" fmla="*/ 182 h 364"/>
                    <a:gd name="T2" fmla="*/ 0 w 182"/>
                    <a:gd name="T3" fmla="*/ 364 h 364"/>
                    <a:gd name="T4" fmla="*/ 0 w 182"/>
                    <a:gd name="T5" fmla="*/ 300 h 364"/>
                    <a:gd name="T6" fmla="*/ 118 w 182"/>
                    <a:gd name="T7" fmla="*/ 182 h 364"/>
                    <a:gd name="T8" fmla="*/ 0 w 182"/>
                    <a:gd name="T9" fmla="*/ 64 h 364"/>
                    <a:gd name="T10" fmla="*/ 0 w 182"/>
                    <a:gd name="T11" fmla="*/ 0 h 364"/>
                    <a:gd name="T12" fmla="*/ 182 w 182"/>
                    <a:gd name="T13" fmla="*/ 182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2" h="364">
                      <a:moveTo>
                        <a:pt x="182" y="182"/>
                      </a:moveTo>
                      <a:cubicBezTo>
                        <a:pt x="182" y="283"/>
                        <a:pt x="100" y="364"/>
                        <a:pt x="0" y="364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65" y="300"/>
                        <a:pt x="118" y="247"/>
                        <a:pt x="118" y="182"/>
                      </a:cubicBezTo>
                      <a:cubicBezTo>
                        <a:pt x="118" y="117"/>
                        <a:pt x="65" y="64"/>
                        <a:pt x="0" y="6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0" y="0"/>
                        <a:pt x="182" y="81"/>
                        <a:pt x="182" y="1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panose="02000000000000000000" pitchFamily="2" charset="0"/>
                    <a:ea typeface="Roboto light" panose="02000000000000000000" pitchFamily="2" charset="0"/>
                  </a:endParaRPr>
                </a:p>
              </p:txBody>
            </p:sp>
            <p:sp>
              <p:nvSpPr>
                <p:cNvPr id="31" name="Freeform 33">
                  <a:extLst>
                    <a:ext uri="{FF2B5EF4-FFF2-40B4-BE49-F238E27FC236}">
                      <a16:creationId xmlns:a16="http://schemas.microsoft.com/office/drawing/2014/main" id="{A1BEFF20-9955-479B-B8C5-842DCECAB66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056688" y="2276932"/>
                  <a:ext cx="289841" cy="575918"/>
                </a:xfrm>
                <a:custGeom>
                  <a:avLst/>
                  <a:gdLst>
                    <a:gd name="T0" fmla="*/ 65 w 183"/>
                    <a:gd name="T1" fmla="*/ 182 h 364"/>
                    <a:gd name="T2" fmla="*/ 183 w 183"/>
                    <a:gd name="T3" fmla="*/ 300 h 364"/>
                    <a:gd name="T4" fmla="*/ 183 w 183"/>
                    <a:gd name="T5" fmla="*/ 364 h 364"/>
                    <a:gd name="T6" fmla="*/ 0 w 183"/>
                    <a:gd name="T7" fmla="*/ 182 h 364"/>
                    <a:gd name="T8" fmla="*/ 183 w 183"/>
                    <a:gd name="T9" fmla="*/ 0 h 364"/>
                    <a:gd name="T10" fmla="*/ 183 w 183"/>
                    <a:gd name="T11" fmla="*/ 64 h 364"/>
                    <a:gd name="T12" fmla="*/ 65 w 183"/>
                    <a:gd name="T13" fmla="*/ 182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3" h="364">
                      <a:moveTo>
                        <a:pt x="65" y="182"/>
                      </a:moveTo>
                      <a:cubicBezTo>
                        <a:pt x="65" y="247"/>
                        <a:pt x="118" y="300"/>
                        <a:pt x="183" y="300"/>
                      </a:cubicBezTo>
                      <a:cubicBezTo>
                        <a:pt x="183" y="364"/>
                        <a:pt x="183" y="364"/>
                        <a:pt x="183" y="364"/>
                      </a:cubicBezTo>
                      <a:cubicBezTo>
                        <a:pt x="82" y="364"/>
                        <a:pt x="0" y="283"/>
                        <a:pt x="0" y="182"/>
                      </a:cubicBezTo>
                      <a:cubicBezTo>
                        <a:pt x="0" y="81"/>
                        <a:pt x="82" y="0"/>
                        <a:pt x="183" y="0"/>
                      </a:cubicBezTo>
                      <a:cubicBezTo>
                        <a:pt x="183" y="64"/>
                        <a:pt x="183" y="64"/>
                        <a:pt x="183" y="64"/>
                      </a:cubicBezTo>
                      <a:cubicBezTo>
                        <a:pt x="118" y="64"/>
                        <a:pt x="65" y="117"/>
                        <a:pt x="65" y="1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panose="02000000000000000000" pitchFamily="2" charset="0"/>
                    <a:ea typeface="Roboto light" panose="02000000000000000000" pitchFamily="2" charset="0"/>
                  </a:endParaRPr>
                </a:p>
              </p:txBody>
            </p:sp>
          </p:grpSp>
        </p:grpSp>
        <p:grpSp>
          <p:nvGrpSpPr>
            <p:cNvPr id="11" name="Group 2">
              <a:extLst>
                <a:ext uri="{FF2B5EF4-FFF2-40B4-BE49-F238E27FC236}">
                  <a16:creationId xmlns:a16="http://schemas.microsoft.com/office/drawing/2014/main" id="{5830A903-1CB9-4B8A-8ADF-7FB7C4330A1F}"/>
                </a:ext>
              </a:extLst>
            </p:cNvPr>
            <p:cNvGrpSpPr/>
            <p:nvPr/>
          </p:nvGrpSpPr>
          <p:grpSpPr>
            <a:xfrm>
              <a:off x="1026201" y="1872362"/>
              <a:ext cx="1481890" cy="1253452"/>
              <a:chOff x="1000359" y="1600159"/>
              <a:chExt cx="1404272" cy="1187798"/>
            </a:xfrm>
            <a:grpFill/>
          </p:grpSpPr>
          <p:sp>
            <p:nvSpPr>
              <p:cNvPr id="20" name="Freeform 21">
                <a:extLst>
                  <a:ext uri="{FF2B5EF4-FFF2-40B4-BE49-F238E27FC236}">
                    <a16:creationId xmlns:a16="http://schemas.microsoft.com/office/drawing/2014/main" id="{BDA2E5AF-6F78-4C2C-A514-8996D29360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0359" y="1841308"/>
                <a:ext cx="701014" cy="243392"/>
              </a:xfrm>
              <a:custGeom>
                <a:avLst/>
                <a:gdLst>
                  <a:gd name="T0" fmla="*/ 346 w 346"/>
                  <a:gd name="T1" fmla="*/ 0 h 120"/>
                  <a:gd name="T2" fmla="*/ 346 w 346"/>
                  <a:gd name="T3" fmla="*/ 120 h 120"/>
                  <a:gd name="T4" fmla="*/ 0 w 346"/>
                  <a:gd name="T5" fmla="*/ 120 h 120"/>
                  <a:gd name="T6" fmla="*/ 0 w 346"/>
                  <a:gd name="T7" fmla="*/ 92 h 120"/>
                  <a:gd name="T8" fmla="*/ 92 w 346"/>
                  <a:gd name="T9" fmla="*/ 0 h 120"/>
                  <a:gd name="T10" fmla="*/ 346 w 346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6" h="120">
                    <a:moveTo>
                      <a:pt x="346" y="0"/>
                    </a:moveTo>
                    <a:cubicBezTo>
                      <a:pt x="346" y="120"/>
                      <a:pt x="346" y="120"/>
                      <a:pt x="346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lnTo>
                      <a:pt x="34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1" name="Freeform 22">
                <a:extLst>
                  <a:ext uri="{FF2B5EF4-FFF2-40B4-BE49-F238E27FC236}">
                    <a16:creationId xmlns:a16="http://schemas.microsoft.com/office/drawing/2014/main" id="{828E28D1-1AC6-4135-807B-18412AC6E5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0359" y="2137416"/>
                <a:ext cx="701014" cy="650541"/>
              </a:xfrm>
              <a:custGeom>
                <a:avLst/>
                <a:gdLst>
                  <a:gd name="T0" fmla="*/ 346 w 346"/>
                  <a:gd name="T1" fmla="*/ 79 h 321"/>
                  <a:gd name="T2" fmla="*/ 346 w 346"/>
                  <a:gd name="T3" fmla="*/ 321 h 321"/>
                  <a:gd name="T4" fmla="*/ 92 w 346"/>
                  <a:gd name="T5" fmla="*/ 321 h 321"/>
                  <a:gd name="T6" fmla="*/ 0 w 346"/>
                  <a:gd name="T7" fmla="*/ 229 h 321"/>
                  <a:gd name="T8" fmla="*/ 0 w 346"/>
                  <a:gd name="T9" fmla="*/ 0 h 321"/>
                  <a:gd name="T10" fmla="*/ 267 w 346"/>
                  <a:gd name="T11" fmla="*/ 0 h 321"/>
                  <a:gd name="T12" fmla="*/ 346 w 346"/>
                  <a:gd name="T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6" h="321">
                    <a:moveTo>
                      <a:pt x="346" y="79"/>
                    </a:moveTo>
                    <a:cubicBezTo>
                      <a:pt x="346" y="321"/>
                      <a:pt x="346" y="321"/>
                      <a:pt x="346" y="321"/>
                    </a:cubicBezTo>
                    <a:cubicBezTo>
                      <a:pt x="92" y="321"/>
                      <a:pt x="92" y="321"/>
                      <a:pt x="92" y="321"/>
                    </a:cubicBezTo>
                    <a:cubicBezTo>
                      <a:pt x="41" y="321"/>
                      <a:pt x="0" y="280"/>
                      <a:pt x="0" y="2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67" y="44"/>
                      <a:pt x="302" y="79"/>
                      <a:pt x="34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8E6A8881-182F-4DFF-B1F7-D1A290B8C4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0035" y="1600159"/>
                <a:ext cx="261338" cy="241149"/>
              </a:xfrm>
              <a:custGeom>
                <a:avLst/>
                <a:gdLst>
                  <a:gd name="T0" fmla="*/ 129 w 129"/>
                  <a:gd name="T1" fmla="*/ 0 h 119"/>
                  <a:gd name="T2" fmla="*/ 129 w 129"/>
                  <a:gd name="T3" fmla="*/ 42 h 119"/>
                  <a:gd name="T4" fmla="*/ 42 w 129"/>
                  <a:gd name="T5" fmla="*/ 119 h 119"/>
                  <a:gd name="T6" fmla="*/ 0 w 129"/>
                  <a:gd name="T7" fmla="*/ 119 h 119"/>
                  <a:gd name="T8" fmla="*/ 129 w 129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9">
                    <a:moveTo>
                      <a:pt x="129" y="0"/>
                    </a:moveTo>
                    <a:cubicBezTo>
                      <a:pt x="129" y="42"/>
                      <a:pt x="129" y="42"/>
                      <a:pt x="129" y="42"/>
                    </a:cubicBezTo>
                    <a:cubicBezTo>
                      <a:pt x="85" y="42"/>
                      <a:pt x="48" y="76"/>
                      <a:pt x="42" y="11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52"/>
                      <a:pt x="61" y="0"/>
                      <a:pt x="1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4BCA6767-9BA8-4D39-95A4-26ED5A6A1D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592576" y="2145267"/>
                <a:ext cx="108797" cy="109919"/>
              </a:xfrm>
              <a:custGeom>
                <a:avLst/>
                <a:gdLst>
                  <a:gd name="T0" fmla="*/ 54 w 54"/>
                  <a:gd name="T1" fmla="*/ 0 h 54"/>
                  <a:gd name="T2" fmla="*/ 54 w 54"/>
                  <a:gd name="T3" fmla="*/ 54 h 54"/>
                  <a:gd name="T4" fmla="*/ 8 w 54"/>
                  <a:gd name="T5" fmla="*/ 27 h 54"/>
                  <a:gd name="T6" fmla="*/ 0 w 54"/>
                  <a:gd name="T7" fmla="*/ 0 h 54"/>
                  <a:gd name="T8" fmla="*/ 54 w 5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54" y="54"/>
                      <a:pt x="54" y="54"/>
                      <a:pt x="54" y="54"/>
                    </a:cubicBezTo>
                    <a:cubicBezTo>
                      <a:pt x="34" y="54"/>
                      <a:pt x="17" y="43"/>
                      <a:pt x="8" y="27"/>
                    </a:cubicBezTo>
                    <a:cubicBezTo>
                      <a:pt x="3" y="19"/>
                      <a:pt x="0" y="10"/>
                      <a:pt x="0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:a16="http://schemas.microsoft.com/office/drawing/2014/main" id="{058940D2-8B2E-429A-B29C-7D13667374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01373" y="1600159"/>
                <a:ext cx="263581" cy="241149"/>
              </a:xfrm>
              <a:custGeom>
                <a:avLst/>
                <a:gdLst>
                  <a:gd name="T0" fmla="*/ 130 w 130"/>
                  <a:gd name="T1" fmla="*/ 119 h 119"/>
                  <a:gd name="T2" fmla="*/ 88 w 130"/>
                  <a:gd name="T3" fmla="*/ 119 h 119"/>
                  <a:gd name="T4" fmla="*/ 0 w 130"/>
                  <a:gd name="T5" fmla="*/ 42 h 119"/>
                  <a:gd name="T6" fmla="*/ 0 w 130"/>
                  <a:gd name="T7" fmla="*/ 0 h 119"/>
                  <a:gd name="T8" fmla="*/ 130 w 130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9">
                    <a:moveTo>
                      <a:pt x="130" y="119"/>
                    </a:moveTo>
                    <a:cubicBezTo>
                      <a:pt x="88" y="119"/>
                      <a:pt x="88" y="119"/>
                      <a:pt x="88" y="119"/>
                    </a:cubicBezTo>
                    <a:cubicBezTo>
                      <a:pt x="82" y="76"/>
                      <a:pt x="45" y="42"/>
                      <a:pt x="0" y="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0"/>
                      <a:pt x="124" y="52"/>
                      <a:pt x="13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5" name="Freeform 26">
                <a:extLst>
                  <a:ext uri="{FF2B5EF4-FFF2-40B4-BE49-F238E27FC236}">
                    <a16:creationId xmlns:a16="http://schemas.microsoft.com/office/drawing/2014/main" id="{C49FD94E-63D3-46E4-82CE-C1280EF30B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01373" y="1841308"/>
                <a:ext cx="703258" cy="243392"/>
              </a:xfrm>
              <a:custGeom>
                <a:avLst/>
                <a:gdLst>
                  <a:gd name="T0" fmla="*/ 255 w 347"/>
                  <a:gd name="T1" fmla="*/ 0 h 120"/>
                  <a:gd name="T2" fmla="*/ 347 w 347"/>
                  <a:gd name="T3" fmla="*/ 92 h 120"/>
                  <a:gd name="T4" fmla="*/ 347 w 347"/>
                  <a:gd name="T5" fmla="*/ 120 h 120"/>
                  <a:gd name="T6" fmla="*/ 0 w 347"/>
                  <a:gd name="T7" fmla="*/ 120 h 120"/>
                  <a:gd name="T8" fmla="*/ 0 w 347"/>
                  <a:gd name="T9" fmla="*/ 0 h 120"/>
                  <a:gd name="T10" fmla="*/ 255 w 347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120">
                    <a:moveTo>
                      <a:pt x="255" y="0"/>
                    </a:moveTo>
                    <a:cubicBezTo>
                      <a:pt x="305" y="0"/>
                      <a:pt x="347" y="41"/>
                      <a:pt x="347" y="92"/>
                    </a:cubicBezTo>
                    <a:cubicBezTo>
                      <a:pt x="347" y="120"/>
                      <a:pt x="347" y="120"/>
                      <a:pt x="347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5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6" name="Freeform 27">
                <a:extLst>
                  <a:ext uri="{FF2B5EF4-FFF2-40B4-BE49-F238E27FC236}">
                    <a16:creationId xmlns:a16="http://schemas.microsoft.com/office/drawing/2014/main" id="{E06E750D-63A0-47CB-BAF5-A38333214A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01373" y="2137416"/>
                <a:ext cx="703258" cy="650541"/>
              </a:xfrm>
              <a:custGeom>
                <a:avLst/>
                <a:gdLst>
                  <a:gd name="T0" fmla="*/ 347 w 347"/>
                  <a:gd name="T1" fmla="*/ 0 h 321"/>
                  <a:gd name="T2" fmla="*/ 347 w 347"/>
                  <a:gd name="T3" fmla="*/ 229 h 321"/>
                  <a:gd name="T4" fmla="*/ 255 w 347"/>
                  <a:gd name="T5" fmla="*/ 321 h 321"/>
                  <a:gd name="T6" fmla="*/ 0 w 347"/>
                  <a:gd name="T7" fmla="*/ 321 h 321"/>
                  <a:gd name="T8" fmla="*/ 0 w 347"/>
                  <a:gd name="T9" fmla="*/ 79 h 321"/>
                  <a:gd name="T10" fmla="*/ 80 w 347"/>
                  <a:gd name="T11" fmla="*/ 0 h 321"/>
                  <a:gd name="T12" fmla="*/ 347 w 347"/>
                  <a:gd name="T13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21">
                    <a:moveTo>
                      <a:pt x="347" y="0"/>
                    </a:move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7" y="280"/>
                      <a:pt x="305" y="321"/>
                      <a:pt x="255" y="321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4" y="79"/>
                      <a:pt x="80" y="44"/>
                      <a:pt x="80" y="0"/>
                    </a:cubicBez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27" name="Freeform 28">
                <a:extLst>
                  <a:ext uri="{FF2B5EF4-FFF2-40B4-BE49-F238E27FC236}">
                    <a16:creationId xmlns:a16="http://schemas.microsoft.com/office/drawing/2014/main" id="{64FB5B6E-A125-411C-86CB-82D1876237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01373" y="2145267"/>
                <a:ext cx="109919" cy="109919"/>
              </a:xfrm>
              <a:custGeom>
                <a:avLst/>
                <a:gdLst>
                  <a:gd name="T0" fmla="*/ 54 w 54"/>
                  <a:gd name="T1" fmla="*/ 0 h 54"/>
                  <a:gd name="T2" fmla="*/ 47 w 54"/>
                  <a:gd name="T3" fmla="*/ 27 h 54"/>
                  <a:gd name="T4" fmla="*/ 0 w 54"/>
                  <a:gd name="T5" fmla="*/ 54 h 54"/>
                  <a:gd name="T6" fmla="*/ 0 w 54"/>
                  <a:gd name="T7" fmla="*/ 0 h 54"/>
                  <a:gd name="T8" fmla="*/ 54 w 5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54" y="10"/>
                      <a:pt x="52" y="19"/>
                      <a:pt x="47" y="27"/>
                    </a:cubicBezTo>
                    <a:cubicBezTo>
                      <a:pt x="38" y="43"/>
                      <a:pt x="20" y="54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</p:grp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8BFE9699-CC9F-49B1-A2C3-E2E12DCA33A2}"/>
                </a:ext>
              </a:extLst>
            </p:cNvPr>
            <p:cNvGrpSpPr/>
            <p:nvPr/>
          </p:nvGrpSpPr>
          <p:grpSpPr>
            <a:xfrm>
              <a:off x="3972598" y="1692575"/>
              <a:ext cx="1229632" cy="1425636"/>
              <a:chOff x="4027989" y="1712913"/>
              <a:chExt cx="1165226" cy="1350963"/>
            </a:xfrm>
            <a:grpFill/>
          </p:grpSpPr>
          <p:sp>
            <p:nvSpPr>
              <p:cNvPr id="13" name="Freeform 24">
                <a:extLst>
                  <a:ext uri="{FF2B5EF4-FFF2-40B4-BE49-F238E27FC236}">
                    <a16:creationId xmlns:a16="http://schemas.microsoft.com/office/drawing/2014/main" id="{CA9C78CC-435E-42CB-AEBC-33A51D731BB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313739" y="1712913"/>
                <a:ext cx="284163" cy="1350963"/>
              </a:xfrm>
              <a:custGeom>
                <a:avLst/>
                <a:gdLst>
                  <a:gd name="T0" fmla="*/ 177 w 200"/>
                  <a:gd name="T1" fmla="*/ 0 h 949"/>
                  <a:gd name="T2" fmla="*/ 0 w 200"/>
                  <a:gd name="T3" fmla="*/ 0 h 949"/>
                  <a:gd name="T4" fmla="*/ 0 w 200"/>
                  <a:gd name="T5" fmla="*/ 115 h 949"/>
                  <a:gd name="T6" fmla="*/ 46 w 200"/>
                  <a:gd name="T7" fmla="*/ 115 h 949"/>
                  <a:gd name="T8" fmla="*/ 46 w 200"/>
                  <a:gd name="T9" fmla="*/ 169 h 949"/>
                  <a:gd name="T10" fmla="*/ 0 w 200"/>
                  <a:gd name="T11" fmla="*/ 169 h 949"/>
                  <a:gd name="T12" fmla="*/ 0 w 200"/>
                  <a:gd name="T13" fmla="*/ 448 h 949"/>
                  <a:gd name="T14" fmla="*/ 46 w 200"/>
                  <a:gd name="T15" fmla="*/ 448 h 949"/>
                  <a:gd name="T16" fmla="*/ 46 w 200"/>
                  <a:gd name="T17" fmla="*/ 502 h 949"/>
                  <a:gd name="T18" fmla="*/ 0 w 200"/>
                  <a:gd name="T19" fmla="*/ 502 h 949"/>
                  <a:gd name="T20" fmla="*/ 0 w 200"/>
                  <a:gd name="T21" fmla="*/ 571 h 949"/>
                  <a:gd name="T22" fmla="*/ 46 w 200"/>
                  <a:gd name="T23" fmla="*/ 571 h 949"/>
                  <a:gd name="T24" fmla="*/ 46 w 200"/>
                  <a:gd name="T25" fmla="*/ 625 h 949"/>
                  <a:gd name="T26" fmla="*/ 0 w 200"/>
                  <a:gd name="T27" fmla="*/ 625 h 949"/>
                  <a:gd name="T28" fmla="*/ 0 w 200"/>
                  <a:gd name="T29" fmla="*/ 949 h 949"/>
                  <a:gd name="T30" fmla="*/ 200 w 200"/>
                  <a:gd name="T31" fmla="*/ 949 h 949"/>
                  <a:gd name="T32" fmla="*/ 200 w 200"/>
                  <a:gd name="T33" fmla="*/ 23 h 949"/>
                  <a:gd name="T34" fmla="*/ 177 w 200"/>
                  <a:gd name="T35" fmla="*/ 0 h 949"/>
                  <a:gd name="T36" fmla="*/ 74 w 200"/>
                  <a:gd name="T37" fmla="*/ 337 h 949"/>
                  <a:gd name="T38" fmla="*/ 167 w 200"/>
                  <a:gd name="T39" fmla="*/ 337 h 949"/>
                  <a:gd name="T40" fmla="*/ 167 w 200"/>
                  <a:gd name="T41" fmla="*/ 391 h 949"/>
                  <a:gd name="T42" fmla="*/ 74 w 200"/>
                  <a:gd name="T43" fmla="*/ 391 h 949"/>
                  <a:gd name="T44" fmla="*/ 74 w 200"/>
                  <a:gd name="T45" fmla="*/ 337 h 949"/>
                  <a:gd name="T46" fmla="*/ 167 w 200"/>
                  <a:gd name="T47" fmla="*/ 625 h 949"/>
                  <a:gd name="T48" fmla="*/ 74 w 200"/>
                  <a:gd name="T49" fmla="*/ 625 h 949"/>
                  <a:gd name="T50" fmla="*/ 74 w 200"/>
                  <a:gd name="T51" fmla="*/ 571 h 949"/>
                  <a:gd name="T52" fmla="*/ 167 w 200"/>
                  <a:gd name="T53" fmla="*/ 571 h 949"/>
                  <a:gd name="T54" fmla="*/ 167 w 200"/>
                  <a:gd name="T55" fmla="*/ 625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949">
                    <a:moveTo>
                      <a:pt x="17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448"/>
                      <a:pt x="0" y="448"/>
                      <a:pt x="0" y="448"/>
                    </a:cubicBezTo>
                    <a:cubicBezTo>
                      <a:pt x="46" y="448"/>
                      <a:pt x="46" y="448"/>
                      <a:pt x="46" y="448"/>
                    </a:cubicBezTo>
                    <a:cubicBezTo>
                      <a:pt x="46" y="502"/>
                      <a:pt x="46" y="502"/>
                      <a:pt x="46" y="502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71"/>
                      <a:pt x="0" y="571"/>
                      <a:pt x="0" y="571"/>
                    </a:cubicBezTo>
                    <a:cubicBezTo>
                      <a:pt x="46" y="571"/>
                      <a:pt x="46" y="571"/>
                      <a:pt x="46" y="571"/>
                    </a:cubicBezTo>
                    <a:cubicBezTo>
                      <a:pt x="46" y="625"/>
                      <a:pt x="46" y="625"/>
                      <a:pt x="46" y="625"/>
                    </a:cubicBezTo>
                    <a:cubicBezTo>
                      <a:pt x="0" y="625"/>
                      <a:pt x="0" y="625"/>
                      <a:pt x="0" y="625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200" y="949"/>
                      <a:pt x="200" y="949"/>
                      <a:pt x="200" y="949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11"/>
                      <a:pt x="190" y="0"/>
                      <a:pt x="177" y="0"/>
                    </a:cubicBezTo>
                    <a:close/>
                    <a:moveTo>
                      <a:pt x="74" y="337"/>
                    </a:moveTo>
                    <a:cubicBezTo>
                      <a:pt x="167" y="337"/>
                      <a:pt x="167" y="337"/>
                      <a:pt x="167" y="337"/>
                    </a:cubicBezTo>
                    <a:cubicBezTo>
                      <a:pt x="167" y="391"/>
                      <a:pt x="167" y="391"/>
                      <a:pt x="167" y="391"/>
                    </a:cubicBezTo>
                    <a:cubicBezTo>
                      <a:pt x="74" y="391"/>
                      <a:pt x="74" y="391"/>
                      <a:pt x="74" y="391"/>
                    </a:cubicBezTo>
                    <a:lnTo>
                      <a:pt x="74" y="337"/>
                    </a:lnTo>
                    <a:close/>
                    <a:moveTo>
                      <a:pt x="167" y="625"/>
                    </a:moveTo>
                    <a:cubicBezTo>
                      <a:pt x="74" y="625"/>
                      <a:pt x="74" y="625"/>
                      <a:pt x="74" y="625"/>
                    </a:cubicBezTo>
                    <a:cubicBezTo>
                      <a:pt x="74" y="571"/>
                      <a:pt x="74" y="571"/>
                      <a:pt x="74" y="571"/>
                    </a:cubicBezTo>
                    <a:cubicBezTo>
                      <a:pt x="167" y="571"/>
                      <a:pt x="167" y="571"/>
                      <a:pt x="167" y="571"/>
                    </a:cubicBezTo>
                    <a:lnTo>
                      <a:pt x="167" y="6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17" name="Freeform 25">
                <a:extLst>
                  <a:ext uri="{FF2B5EF4-FFF2-40B4-BE49-F238E27FC236}">
                    <a16:creationId xmlns:a16="http://schemas.microsoft.com/office/drawing/2014/main" id="{67ACA85C-382A-4D13-813C-EFEE3ACEF07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623302" y="2022476"/>
                <a:ext cx="284163" cy="1041400"/>
              </a:xfrm>
              <a:custGeom>
                <a:avLst/>
                <a:gdLst>
                  <a:gd name="T0" fmla="*/ 200 w 200"/>
                  <a:gd name="T1" fmla="*/ 119 h 731"/>
                  <a:gd name="T2" fmla="*/ 200 w 200"/>
                  <a:gd name="T3" fmla="*/ 0 h 731"/>
                  <a:gd name="T4" fmla="*/ 23 w 200"/>
                  <a:gd name="T5" fmla="*/ 0 h 731"/>
                  <a:gd name="T6" fmla="*/ 0 w 200"/>
                  <a:gd name="T7" fmla="*/ 23 h 731"/>
                  <a:gd name="T8" fmla="*/ 0 w 200"/>
                  <a:gd name="T9" fmla="*/ 731 h 731"/>
                  <a:gd name="T10" fmla="*/ 200 w 200"/>
                  <a:gd name="T11" fmla="*/ 731 h 731"/>
                  <a:gd name="T12" fmla="*/ 200 w 200"/>
                  <a:gd name="T13" fmla="*/ 519 h 731"/>
                  <a:gd name="T14" fmla="*/ 154 w 200"/>
                  <a:gd name="T15" fmla="*/ 519 h 731"/>
                  <a:gd name="T16" fmla="*/ 154 w 200"/>
                  <a:gd name="T17" fmla="*/ 465 h 731"/>
                  <a:gd name="T18" fmla="*/ 200 w 200"/>
                  <a:gd name="T19" fmla="*/ 465 h 731"/>
                  <a:gd name="T20" fmla="*/ 200 w 200"/>
                  <a:gd name="T21" fmla="*/ 173 h 731"/>
                  <a:gd name="T22" fmla="*/ 154 w 200"/>
                  <a:gd name="T23" fmla="*/ 173 h 731"/>
                  <a:gd name="T24" fmla="*/ 154 w 200"/>
                  <a:gd name="T25" fmla="*/ 119 h 731"/>
                  <a:gd name="T26" fmla="*/ 200 w 200"/>
                  <a:gd name="T27" fmla="*/ 119 h 731"/>
                  <a:gd name="T28" fmla="*/ 126 w 200"/>
                  <a:gd name="T29" fmla="*/ 407 h 731"/>
                  <a:gd name="T30" fmla="*/ 34 w 200"/>
                  <a:gd name="T31" fmla="*/ 407 h 731"/>
                  <a:gd name="T32" fmla="*/ 34 w 200"/>
                  <a:gd name="T33" fmla="*/ 353 h 731"/>
                  <a:gd name="T34" fmla="*/ 126 w 200"/>
                  <a:gd name="T35" fmla="*/ 353 h 731"/>
                  <a:gd name="T36" fmla="*/ 126 w 200"/>
                  <a:gd name="T37" fmla="*/ 4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0" h="731">
                    <a:moveTo>
                      <a:pt x="200" y="119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200" y="731"/>
                      <a:pt x="200" y="731"/>
                      <a:pt x="200" y="731"/>
                    </a:cubicBezTo>
                    <a:cubicBezTo>
                      <a:pt x="200" y="519"/>
                      <a:pt x="200" y="519"/>
                      <a:pt x="200" y="519"/>
                    </a:cubicBezTo>
                    <a:cubicBezTo>
                      <a:pt x="154" y="519"/>
                      <a:pt x="154" y="519"/>
                      <a:pt x="154" y="519"/>
                    </a:cubicBezTo>
                    <a:cubicBezTo>
                      <a:pt x="154" y="465"/>
                      <a:pt x="154" y="465"/>
                      <a:pt x="154" y="465"/>
                    </a:cubicBezTo>
                    <a:cubicBezTo>
                      <a:pt x="200" y="465"/>
                      <a:pt x="200" y="465"/>
                      <a:pt x="200" y="465"/>
                    </a:cubicBezTo>
                    <a:cubicBezTo>
                      <a:pt x="200" y="173"/>
                      <a:pt x="200" y="173"/>
                      <a:pt x="200" y="173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19"/>
                      <a:pt x="154" y="119"/>
                      <a:pt x="154" y="119"/>
                    </a:cubicBezTo>
                    <a:lnTo>
                      <a:pt x="200" y="119"/>
                    </a:lnTo>
                    <a:close/>
                    <a:moveTo>
                      <a:pt x="126" y="407"/>
                    </a:moveTo>
                    <a:cubicBezTo>
                      <a:pt x="34" y="407"/>
                      <a:pt x="34" y="407"/>
                      <a:pt x="34" y="407"/>
                    </a:cubicBezTo>
                    <a:cubicBezTo>
                      <a:pt x="34" y="353"/>
                      <a:pt x="34" y="353"/>
                      <a:pt x="34" y="353"/>
                    </a:cubicBezTo>
                    <a:cubicBezTo>
                      <a:pt x="126" y="353"/>
                      <a:pt x="126" y="353"/>
                      <a:pt x="126" y="353"/>
                    </a:cubicBezTo>
                    <a:lnTo>
                      <a:pt x="126" y="40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18" name="Freeform 26">
                <a:extLst>
                  <a:ext uri="{FF2B5EF4-FFF2-40B4-BE49-F238E27FC236}">
                    <a16:creationId xmlns:a16="http://schemas.microsoft.com/office/drawing/2014/main" id="{1624A377-83F3-4ED6-9C39-4F17B8992DE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07465" y="2022476"/>
                <a:ext cx="285750" cy="1041400"/>
              </a:xfrm>
              <a:custGeom>
                <a:avLst/>
                <a:gdLst>
                  <a:gd name="T0" fmla="*/ 200 w 200"/>
                  <a:gd name="T1" fmla="*/ 23 h 731"/>
                  <a:gd name="T2" fmla="*/ 177 w 200"/>
                  <a:gd name="T3" fmla="*/ 0 h 731"/>
                  <a:gd name="T4" fmla="*/ 0 w 200"/>
                  <a:gd name="T5" fmla="*/ 0 h 731"/>
                  <a:gd name="T6" fmla="*/ 0 w 200"/>
                  <a:gd name="T7" fmla="*/ 119 h 731"/>
                  <a:gd name="T8" fmla="*/ 46 w 200"/>
                  <a:gd name="T9" fmla="*/ 119 h 731"/>
                  <a:gd name="T10" fmla="*/ 46 w 200"/>
                  <a:gd name="T11" fmla="*/ 173 h 731"/>
                  <a:gd name="T12" fmla="*/ 0 w 200"/>
                  <a:gd name="T13" fmla="*/ 173 h 731"/>
                  <a:gd name="T14" fmla="*/ 0 w 200"/>
                  <a:gd name="T15" fmla="*/ 465 h 731"/>
                  <a:gd name="T16" fmla="*/ 46 w 200"/>
                  <a:gd name="T17" fmla="*/ 465 h 731"/>
                  <a:gd name="T18" fmla="*/ 46 w 200"/>
                  <a:gd name="T19" fmla="*/ 519 h 731"/>
                  <a:gd name="T20" fmla="*/ 0 w 200"/>
                  <a:gd name="T21" fmla="*/ 519 h 731"/>
                  <a:gd name="T22" fmla="*/ 0 w 200"/>
                  <a:gd name="T23" fmla="*/ 731 h 731"/>
                  <a:gd name="T24" fmla="*/ 200 w 200"/>
                  <a:gd name="T25" fmla="*/ 731 h 731"/>
                  <a:gd name="T26" fmla="*/ 200 w 200"/>
                  <a:gd name="T27" fmla="*/ 23 h 731"/>
                  <a:gd name="T28" fmla="*/ 166 w 200"/>
                  <a:gd name="T29" fmla="*/ 407 h 731"/>
                  <a:gd name="T30" fmla="*/ 74 w 200"/>
                  <a:gd name="T31" fmla="*/ 407 h 731"/>
                  <a:gd name="T32" fmla="*/ 74 w 200"/>
                  <a:gd name="T33" fmla="*/ 353 h 731"/>
                  <a:gd name="T34" fmla="*/ 166 w 200"/>
                  <a:gd name="T35" fmla="*/ 353 h 731"/>
                  <a:gd name="T36" fmla="*/ 166 w 200"/>
                  <a:gd name="T37" fmla="*/ 407 h 731"/>
                  <a:gd name="T38" fmla="*/ 166 w 200"/>
                  <a:gd name="T39" fmla="*/ 173 h 731"/>
                  <a:gd name="T40" fmla="*/ 74 w 200"/>
                  <a:gd name="T41" fmla="*/ 173 h 731"/>
                  <a:gd name="T42" fmla="*/ 74 w 200"/>
                  <a:gd name="T43" fmla="*/ 119 h 731"/>
                  <a:gd name="T44" fmla="*/ 166 w 200"/>
                  <a:gd name="T45" fmla="*/ 119 h 731"/>
                  <a:gd name="T46" fmla="*/ 166 w 200"/>
                  <a:gd name="T47" fmla="*/ 173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731">
                    <a:moveTo>
                      <a:pt x="200" y="23"/>
                    </a:moveTo>
                    <a:cubicBezTo>
                      <a:pt x="200" y="11"/>
                      <a:pt x="190" y="0"/>
                      <a:pt x="17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465"/>
                      <a:pt x="0" y="465"/>
                      <a:pt x="0" y="465"/>
                    </a:cubicBezTo>
                    <a:cubicBezTo>
                      <a:pt x="46" y="465"/>
                      <a:pt x="46" y="465"/>
                      <a:pt x="46" y="465"/>
                    </a:cubicBezTo>
                    <a:cubicBezTo>
                      <a:pt x="46" y="519"/>
                      <a:pt x="46" y="519"/>
                      <a:pt x="46" y="519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731"/>
                      <a:pt x="0" y="731"/>
                      <a:pt x="0" y="731"/>
                    </a:cubicBezTo>
                    <a:cubicBezTo>
                      <a:pt x="200" y="731"/>
                      <a:pt x="200" y="731"/>
                      <a:pt x="200" y="731"/>
                    </a:cubicBezTo>
                    <a:lnTo>
                      <a:pt x="200" y="23"/>
                    </a:lnTo>
                    <a:close/>
                    <a:moveTo>
                      <a:pt x="166" y="407"/>
                    </a:moveTo>
                    <a:cubicBezTo>
                      <a:pt x="74" y="407"/>
                      <a:pt x="74" y="407"/>
                      <a:pt x="74" y="407"/>
                    </a:cubicBezTo>
                    <a:cubicBezTo>
                      <a:pt x="74" y="353"/>
                      <a:pt x="74" y="353"/>
                      <a:pt x="74" y="353"/>
                    </a:cubicBezTo>
                    <a:cubicBezTo>
                      <a:pt x="166" y="353"/>
                      <a:pt x="166" y="353"/>
                      <a:pt x="166" y="353"/>
                    </a:cubicBezTo>
                    <a:lnTo>
                      <a:pt x="166" y="407"/>
                    </a:lnTo>
                    <a:close/>
                    <a:moveTo>
                      <a:pt x="166" y="173"/>
                    </a:moveTo>
                    <a:cubicBezTo>
                      <a:pt x="74" y="173"/>
                      <a:pt x="74" y="173"/>
                      <a:pt x="74" y="173"/>
                    </a:cubicBezTo>
                    <a:cubicBezTo>
                      <a:pt x="74" y="119"/>
                      <a:pt x="74" y="119"/>
                      <a:pt x="74" y="119"/>
                    </a:cubicBezTo>
                    <a:cubicBezTo>
                      <a:pt x="166" y="119"/>
                      <a:pt x="166" y="119"/>
                      <a:pt x="166" y="119"/>
                    </a:cubicBezTo>
                    <a:lnTo>
                      <a:pt x="166" y="17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E2403604-6672-40A6-864E-67890F8BB62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27989" y="1712913"/>
                <a:ext cx="285750" cy="1350963"/>
              </a:xfrm>
              <a:custGeom>
                <a:avLst/>
                <a:gdLst>
                  <a:gd name="T0" fmla="*/ 200 w 200"/>
                  <a:gd name="T1" fmla="*/ 115 h 949"/>
                  <a:gd name="T2" fmla="*/ 200 w 200"/>
                  <a:gd name="T3" fmla="*/ 0 h 949"/>
                  <a:gd name="T4" fmla="*/ 23 w 200"/>
                  <a:gd name="T5" fmla="*/ 0 h 949"/>
                  <a:gd name="T6" fmla="*/ 0 w 200"/>
                  <a:gd name="T7" fmla="*/ 23 h 949"/>
                  <a:gd name="T8" fmla="*/ 0 w 200"/>
                  <a:gd name="T9" fmla="*/ 949 h 949"/>
                  <a:gd name="T10" fmla="*/ 200 w 200"/>
                  <a:gd name="T11" fmla="*/ 949 h 949"/>
                  <a:gd name="T12" fmla="*/ 200 w 200"/>
                  <a:gd name="T13" fmla="*/ 625 h 949"/>
                  <a:gd name="T14" fmla="*/ 154 w 200"/>
                  <a:gd name="T15" fmla="*/ 625 h 949"/>
                  <a:gd name="T16" fmla="*/ 154 w 200"/>
                  <a:gd name="T17" fmla="*/ 571 h 949"/>
                  <a:gd name="T18" fmla="*/ 200 w 200"/>
                  <a:gd name="T19" fmla="*/ 571 h 949"/>
                  <a:gd name="T20" fmla="*/ 200 w 200"/>
                  <a:gd name="T21" fmla="*/ 502 h 949"/>
                  <a:gd name="T22" fmla="*/ 154 w 200"/>
                  <a:gd name="T23" fmla="*/ 502 h 949"/>
                  <a:gd name="T24" fmla="*/ 154 w 200"/>
                  <a:gd name="T25" fmla="*/ 448 h 949"/>
                  <a:gd name="T26" fmla="*/ 200 w 200"/>
                  <a:gd name="T27" fmla="*/ 448 h 949"/>
                  <a:gd name="T28" fmla="*/ 200 w 200"/>
                  <a:gd name="T29" fmla="*/ 169 h 949"/>
                  <a:gd name="T30" fmla="*/ 154 w 200"/>
                  <a:gd name="T31" fmla="*/ 169 h 949"/>
                  <a:gd name="T32" fmla="*/ 154 w 200"/>
                  <a:gd name="T33" fmla="*/ 115 h 949"/>
                  <a:gd name="T34" fmla="*/ 200 w 200"/>
                  <a:gd name="T35" fmla="*/ 115 h 949"/>
                  <a:gd name="T36" fmla="*/ 126 w 200"/>
                  <a:gd name="T37" fmla="*/ 391 h 949"/>
                  <a:gd name="T38" fmla="*/ 34 w 200"/>
                  <a:gd name="T39" fmla="*/ 391 h 949"/>
                  <a:gd name="T40" fmla="*/ 34 w 200"/>
                  <a:gd name="T41" fmla="*/ 337 h 949"/>
                  <a:gd name="T42" fmla="*/ 126 w 200"/>
                  <a:gd name="T43" fmla="*/ 337 h 949"/>
                  <a:gd name="T44" fmla="*/ 126 w 200"/>
                  <a:gd name="T45" fmla="*/ 391 h 949"/>
                  <a:gd name="T46" fmla="*/ 34 w 200"/>
                  <a:gd name="T47" fmla="*/ 169 h 949"/>
                  <a:gd name="T48" fmla="*/ 34 w 200"/>
                  <a:gd name="T49" fmla="*/ 115 h 949"/>
                  <a:gd name="T50" fmla="*/ 126 w 200"/>
                  <a:gd name="T51" fmla="*/ 115 h 949"/>
                  <a:gd name="T52" fmla="*/ 126 w 200"/>
                  <a:gd name="T53" fmla="*/ 169 h 949"/>
                  <a:gd name="T54" fmla="*/ 34 w 200"/>
                  <a:gd name="T55" fmla="*/ 169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949">
                    <a:moveTo>
                      <a:pt x="200" y="115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949"/>
                      <a:pt x="0" y="949"/>
                      <a:pt x="0" y="949"/>
                    </a:cubicBezTo>
                    <a:cubicBezTo>
                      <a:pt x="200" y="949"/>
                      <a:pt x="200" y="949"/>
                      <a:pt x="200" y="949"/>
                    </a:cubicBezTo>
                    <a:cubicBezTo>
                      <a:pt x="200" y="625"/>
                      <a:pt x="200" y="625"/>
                      <a:pt x="200" y="625"/>
                    </a:cubicBezTo>
                    <a:cubicBezTo>
                      <a:pt x="154" y="625"/>
                      <a:pt x="154" y="625"/>
                      <a:pt x="154" y="625"/>
                    </a:cubicBezTo>
                    <a:cubicBezTo>
                      <a:pt x="154" y="571"/>
                      <a:pt x="154" y="571"/>
                      <a:pt x="154" y="571"/>
                    </a:cubicBezTo>
                    <a:cubicBezTo>
                      <a:pt x="200" y="571"/>
                      <a:pt x="200" y="571"/>
                      <a:pt x="200" y="571"/>
                    </a:cubicBezTo>
                    <a:cubicBezTo>
                      <a:pt x="200" y="502"/>
                      <a:pt x="200" y="502"/>
                      <a:pt x="200" y="502"/>
                    </a:cubicBezTo>
                    <a:cubicBezTo>
                      <a:pt x="154" y="502"/>
                      <a:pt x="154" y="502"/>
                      <a:pt x="154" y="502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200" y="448"/>
                      <a:pt x="200" y="448"/>
                      <a:pt x="200" y="448"/>
                    </a:cubicBezTo>
                    <a:cubicBezTo>
                      <a:pt x="200" y="169"/>
                      <a:pt x="200" y="169"/>
                      <a:pt x="200" y="169"/>
                    </a:cubicBezTo>
                    <a:cubicBezTo>
                      <a:pt x="154" y="169"/>
                      <a:pt x="154" y="169"/>
                      <a:pt x="154" y="169"/>
                    </a:cubicBezTo>
                    <a:cubicBezTo>
                      <a:pt x="154" y="115"/>
                      <a:pt x="154" y="115"/>
                      <a:pt x="154" y="115"/>
                    </a:cubicBezTo>
                    <a:lnTo>
                      <a:pt x="200" y="115"/>
                    </a:lnTo>
                    <a:close/>
                    <a:moveTo>
                      <a:pt x="126" y="391"/>
                    </a:moveTo>
                    <a:cubicBezTo>
                      <a:pt x="34" y="391"/>
                      <a:pt x="34" y="391"/>
                      <a:pt x="34" y="391"/>
                    </a:cubicBezTo>
                    <a:cubicBezTo>
                      <a:pt x="34" y="337"/>
                      <a:pt x="34" y="337"/>
                      <a:pt x="34" y="337"/>
                    </a:cubicBezTo>
                    <a:cubicBezTo>
                      <a:pt x="126" y="337"/>
                      <a:pt x="126" y="337"/>
                      <a:pt x="126" y="337"/>
                    </a:cubicBezTo>
                    <a:lnTo>
                      <a:pt x="126" y="391"/>
                    </a:lnTo>
                    <a:close/>
                    <a:moveTo>
                      <a:pt x="34" y="169"/>
                    </a:moveTo>
                    <a:cubicBezTo>
                      <a:pt x="34" y="115"/>
                      <a:pt x="34" y="115"/>
                      <a:pt x="34" y="115"/>
                    </a:cubicBezTo>
                    <a:cubicBezTo>
                      <a:pt x="126" y="115"/>
                      <a:pt x="126" y="115"/>
                      <a:pt x="126" y="115"/>
                    </a:cubicBezTo>
                    <a:cubicBezTo>
                      <a:pt x="126" y="169"/>
                      <a:pt x="126" y="169"/>
                      <a:pt x="126" y="169"/>
                    </a:cubicBezTo>
                    <a:lnTo>
                      <a:pt x="34" y="16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551ECD8-0132-4BDE-8D2D-12CF901BEBD8}"/>
              </a:ext>
            </a:extLst>
          </p:cNvPr>
          <p:cNvGrpSpPr/>
          <p:nvPr/>
        </p:nvGrpSpPr>
        <p:grpSpPr>
          <a:xfrm>
            <a:off x="1603528" y="4227970"/>
            <a:ext cx="2383832" cy="1327611"/>
            <a:chOff x="1090196" y="4134666"/>
            <a:chExt cx="2383832" cy="1327611"/>
          </a:xfrm>
        </p:grpSpPr>
        <p:sp>
          <p:nvSpPr>
            <p:cNvPr id="35" name="文本框 36">
              <a:extLst>
                <a:ext uri="{FF2B5EF4-FFF2-40B4-BE49-F238E27FC236}">
                  <a16:creationId xmlns:a16="http://schemas.microsoft.com/office/drawing/2014/main" id="{CB7486DC-4494-4B8F-9447-88714DA02117}"/>
                </a:ext>
              </a:extLst>
            </p:cNvPr>
            <p:cNvSpPr txBox="1"/>
            <p:nvPr/>
          </p:nvSpPr>
          <p:spPr>
            <a:xfrm>
              <a:off x="1237720" y="413466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6" name="Text Placeholder 32">
              <a:extLst>
                <a:ext uri="{FF2B5EF4-FFF2-40B4-BE49-F238E27FC236}">
                  <a16:creationId xmlns:a16="http://schemas.microsoft.com/office/drawing/2014/main" id="{D8A9D303-FFC8-4C75-90CF-FF17AEA34A5C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56715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CFAF2C-F922-4C3A-8E57-ECAA50CD0259}"/>
              </a:ext>
            </a:extLst>
          </p:cNvPr>
          <p:cNvGrpSpPr/>
          <p:nvPr/>
        </p:nvGrpSpPr>
        <p:grpSpPr>
          <a:xfrm>
            <a:off x="5029100" y="4227970"/>
            <a:ext cx="2383832" cy="1327611"/>
            <a:chOff x="1090196" y="4134666"/>
            <a:chExt cx="2383832" cy="1327611"/>
          </a:xfrm>
        </p:grpSpPr>
        <p:sp>
          <p:nvSpPr>
            <p:cNvPr id="38" name="文本框 36">
              <a:extLst>
                <a:ext uri="{FF2B5EF4-FFF2-40B4-BE49-F238E27FC236}">
                  <a16:creationId xmlns:a16="http://schemas.microsoft.com/office/drawing/2014/main" id="{1150A201-56A0-4BE0-AFFA-B46C8A784F5E}"/>
                </a:ext>
              </a:extLst>
            </p:cNvPr>
            <p:cNvSpPr txBox="1"/>
            <p:nvPr/>
          </p:nvSpPr>
          <p:spPr>
            <a:xfrm>
              <a:off x="1237720" y="413466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39" name="Text Placeholder 32">
              <a:extLst>
                <a:ext uri="{FF2B5EF4-FFF2-40B4-BE49-F238E27FC236}">
                  <a16:creationId xmlns:a16="http://schemas.microsoft.com/office/drawing/2014/main" id="{2B0F3AAB-D643-4551-8E5B-339278F99F06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56715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F9F1F8-E9E3-4E5B-B0DF-1D8A5242FA5C}"/>
              </a:ext>
            </a:extLst>
          </p:cNvPr>
          <p:cNvGrpSpPr/>
          <p:nvPr/>
        </p:nvGrpSpPr>
        <p:grpSpPr>
          <a:xfrm>
            <a:off x="8385038" y="4227970"/>
            <a:ext cx="2383832" cy="1327611"/>
            <a:chOff x="1090196" y="4134666"/>
            <a:chExt cx="2383832" cy="1327611"/>
          </a:xfrm>
        </p:grpSpPr>
        <p:sp>
          <p:nvSpPr>
            <p:cNvPr id="41" name="文本框 36">
              <a:extLst>
                <a:ext uri="{FF2B5EF4-FFF2-40B4-BE49-F238E27FC236}">
                  <a16:creationId xmlns:a16="http://schemas.microsoft.com/office/drawing/2014/main" id="{1D1E2E19-4BD5-4257-890D-205AF2043B27}"/>
                </a:ext>
              </a:extLst>
            </p:cNvPr>
            <p:cNvSpPr txBox="1"/>
            <p:nvPr/>
          </p:nvSpPr>
          <p:spPr>
            <a:xfrm>
              <a:off x="1237720" y="4134666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42" name="Text Placeholder 32">
              <a:extLst>
                <a:ext uri="{FF2B5EF4-FFF2-40B4-BE49-F238E27FC236}">
                  <a16:creationId xmlns:a16="http://schemas.microsoft.com/office/drawing/2014/main" id="{D07D81EC-6ECF-4CBC-A447-4A1812FE589A}"/>
                </a:ext>
              </a:extLst>
            </p:cNvPr>
            <p:cNvSpPr txBox="1">
              <a:spLocks/>
            </p:cNvSpPr>
            <p:nvPr/>
          </p:nvSpPr>
          <p:spPr>
            <a:xfrm>
              <a:off x="1090196" y="4567150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11DD5946-3BBE-42D0-85E8-556A4BEA32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0A1A0A-A911-4B72-8A0E-CDF161C95680}"/>
              </a:ext>
            </a:extLst>
          </p:cNvPr>
          <p:cNvGrpSpPr/>
          <p:nvPr/>
        </p:nvGrpSpPr>
        <p:grpSpPr>
          <a:xfrm>
            <a:off x="970860" y="416651"/>
            <a:ext cx="3527643" cy="686280"/>
            <a:chOff x="1114599" y="220374"/>
            <a:chExt cx="3527643" cy="6862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5C309F-E1E4-4025-8018-634D56935C85}"/>
                </a:ext>
              </a:extLst>
            </p:cNvPr>
            <p:cNvSpPr txBox="1"/>
            <p:nvPr/>
          </p:nvSpPr>
          <p:spPr>
            <a:xfrm>
              <a:off x="1137042" y="220374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教育内容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3C72E55-E817-4EF6-B89D-856271BE94C7}"/>
                </a:ext>
              </a:extLst>
            </p:cNvPr>
            <p:cNvSpPr/>
            <p:nvPr/>
          </p:nvSpPr>
          <p:spPr>
            <a:xfrm>
              <a:off x="1114599" y="652738"/>
              <a:ext cx="226215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SELECTED TOPIC BACKGROUND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521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F856E8-437E-4B0B-8FF2-F6A1B47F9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6EE0F86-5149-4BEA-AD2F-1960E5B7F7B9}"/>
              </a:ext>
            </a:extLst>
          </p:cNvPr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99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414A992-090D-40A9-A03D-4C150B43CD58}"/>
              </a:ext>
            </a:extLst>
          </p:cNvPr>
          <p:cNvGrpSpPr/>
          <p:nvPr/>
        </p:nvGrpSpPr>
        <p:grpSpPr>
          <a:xfrm>
            <a:off x="4037008" y="2336171"/>
            <a:ext cx="4660251" cy="2733776"/>
            <a:chOff x="4037008" y="1971081"/>
            <a:chExt cx="4660251" cy="2733776"/>
          </a:xfrm>
        </p:grpSpPr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78226602-B13C-4E84-9BFE-ADF769779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956" y="1971081"/>
              <a:ext cx="1306286" cy="1302848"/>
            </a:xfrm>
            <a:prstGeom prst="ellipse">
              <a:avLst/>
            </a:prstGeom>
            <a:solidFill>
              <a:srgbClr val="578778"/>
            </a:solidFill>
            <a:ln w="76200">
              <a:noFil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rgbClr val="7AABA6"/>
                </a:solidFill>
              </a:endParaRPr>
            </a:p>
          </p:txBody>
        </p:sp>
        <p:sp>
          <p:nvSpPr>
            <p:cNvPr id="11" name="文本框 3">
              <a:extLst>
                <a:ext uri="{FF2B5EF4-FFF2-40B4-BE49-F238E27FC236}">
                  <a16:creationId xmlns:a16="http://schemas.microsoft.com/office/drawing/2014/main" id="{A85418CF-589C-43E4-9B05-B92E0CDF3B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561" y="2160840"/>
              <a:ext cx="126107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0AB8177-E3BB-4E8F-B4F4-3C48B4AFFCCA}"/>
                </a:ext>
              </a:extLst>
            </p:cNvPr>
            <p:cNvSpPr txBox="1"/>
            <p:nvPr/>
          </p:nvSpPr>
          <p:spPr>
            <a:xfrm>
              <a:off x="4434541" y="3000126"/>
              <a:ext cx="4262718" cy="131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6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教育准备</a:t>
              </a:r>
              <a:endParaRPr lang="id-ID" altLang="zh-CN" sz="6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E3E18CF-1AD3-419F-9A97-598D9B6EE2D2}"/>
                </a:ext>
              </a:extLst>
            </p:cNvPr>
            <p:cNvSpPr/>
            <p:nvPr/>
          </p:nvSpPr>
          <p:spPr>
            <a:xfrm>
              <a:off x="4037008" y="4304747"/>
              <a:ext cx="411798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AND SIGNIFICANCE</a:t>
              </a:r>
              <a:endParaRPr lang="zh-CN" altLang="en-US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60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70B4E8-6D60-4862-A151-68D2E3CB8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4581C9-55FB-455F-949F-7258BA9D66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133" r="4250" b="5201"/>
          <a:stretch/>
        </p:blipFill>
        <p:spPr>
          <a:xfrm>
            <a:off x="361950" y="342900"/>
            <a:ext cx="11468100" cy="61722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BD11818-3E8E-4FC6-AA87-4AAD6E4597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r="86250" b="62800"/>
          <a:stretch/>
        </p:blipFill>
        <p:spPr>
          <a:xfrm>
            <a:off x="464961" y="342900"/>
            <a:ext cx="505899" cy="81823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466112A-0BC6-44C5-AB8E-29D2718E2A71}"/>
              </a:ext>
            </a:extLst>
          </p:cNvPr>
          <p:cNvGrpSpPr/>
          <p:nvPr/>
        </p:nvGrpSpPr>
        <p:grpSpPr>
          <a:xfrm>
            <a:off x="970860" y="411907"/>
            <a:ext cx="3511234" cy="673017"/>
            <a:chOff x="1131008" y="250988"/>
            <a:chExt cx="3511234" cy="6730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E89556-AC7E-4A4E-80E5-52E58A9F195D}"/>
                </a:ext>
              </a:extLst>
            </p:cNvPr>
            <p:cNvSpPr txBox="1"/>
            <p:nvPr/>
          </p:nvSpPr>
          <p:spPr>
            <a:xfrm>
              <a:off x="1137042" y="250988"/>
              <a:ext cx="350520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rgbClr val="5787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教育准备</a:t>
              </a:r>
              <a:endParaRPr lang="id-ID" altLang="zh-CN" sz="2000" dirty="0">
                <a:solidFill>
                  <a:srgbClr val="57877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CCEEB3-C7ED-4AFA-9086-7996AD1370E1}"/>
                </a:ext>
              </a:extLst>
            </p:cNvPr>
            <p:cNvSpPr/>
            <p:nvPr/>
          </p:nvSpPr>
          <p:spPr>
            <a:xfrm>
              <a:off x="1131008" y="670089"/>
              <a:ext cx="219483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AND SIGNIFICANCE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3">
            <a:extLst>
              <a:ext uri="{FF2B5EF4-FFF2-40B4-BE49-F238E27FC236}">
                <a16:creationId xmlns:a16="http://schemas.microsoft.com/office/drawing/2014/main" id="{9DC2DD07-16B7-4AB6-AC15-F8492116C9D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70930" y="1701911"/>
            <a:ext cx="4050140" cy="4083068"/>
            <a:chOff x="1219" y="-53"/>
            <a:chExt cx="3321" cy="3348"/>
          </a:xfrm>
          <a:solidFill>
            <a:srgbClr val="578778"/>
          </a:solidFill>
        </p:grpSpPr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E3AD4634-ECE3-4C50-A5EB-E46268660B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9" y="265"/>
              <a:ext cx="1681" cy="1899"/>
            </a:xfrm>
            <a:custGeom>
              <a:avLst/>
              <a:gdLst>
                <a:gd name="T0" fmla="*/ 2311 w 2311"/>
                <a:gd name="T1" fmla="*/ 440 h 2611"/>
                <a:gd name="T2" fmla="*/ 1335 w 2311"/>
                <a:gd name="T3" fmla="*/ 1278 h 2611"/>
                <a:gd name="T4" fmla="*/ 865 w 2311"/>
                <a:gd name="T5" fmla="*/ 1829 h 2611"/>
                <a:gd name="T6" fmla="*/ 488 w 2311"/>
                <a:gd name="T7" fmla="*/ 2599 h 2611"/>
                <a:gd name="T8" fmla="*/ 470 w 2311"/>
                <a:gd name="T9" fmla="*/ 2611 h 2611"/>
                <a:gd name="T10" fmla="*/ 87 w 2311"/>
                <a:gd name="T11" fmla="*/ 1937 h 2611"/>
                <a:gd name="T12" fmla="*/ 933 w 2311"/>
                <a:gd name="T13" fmla="*/ 616 h 2611"/>
                <a:gd name="T14" fmla="*/ 1535 w 2311"/>
                <a:gd name="T15" fmla="*/ 47 h 2611"/>
                <a:gd name="T16" fmla="*/ 2311 w 2311"/>
                <a:gd name="T17" fmla="*/ 44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1" h="2611">
                  <a:moveTo>
                    <a:pt x="2311" y="440"/>
                  </a:moveTo>
                  <a:cubicBezTo>
                    <a:pt x="2062" y="586"/>
                    <a:pt x="1700" y="891"/>
                    <a:pt x="1335" y="1278"/>
                  </a:cubicBezTo>
                  <a:cubicBezTo>
                    <a:pt x="1156" y="1469"/>
                    <a:pt x="996" y="1657"/>
                    <a:pt x="865" y="1829"/>
                  </a:cubicBezTo>
                  <a:cubicBezTo>
                    <a:pt x="582" y="2201"/>
                    <a:pt x="429" y="2501"/>
                    <a:pt x="488" y="2599"/>
                  </a:cubicBezTo>
                  <a:cubicBezTo>
                    <a:pt x="470" y="2611"/>
                    <a:pt x="470" y="2611"/>
                    <a:pt x="470" y="2611"/>
                  </a:cubicBezTo>
                  <a:cubicBezTo>
                    <a:pt x="244" y="2334"/>
                    <a:pt x="87" y="1937"/>
                    <a:pt x="87" y="1937"/>
                  </a:cubicBezTo>
                  <a:cubicBezTo>
                    <a:pt x="0" y="1793"/>
                    <a:pt x="368" y="1216"/>
                    <a:pt x="933" y="616"/>
                  </a:cubicBezTo>
                  <a:cubicBezTo>
                    <a:pt x="1142" y="395"/>
                    <a:pt x="1349" y="201"/>
                    <a:pt x="1535" y="47"/>
                  </a:cubicBezTo>
                  <a:cubicBezTo>
                    <a:pt x="1642" y="0"/>
                    <a:pt x="1943" y="157"/>
                    <a:pt x="2311" y="44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D42836AE-4A1F-4132-B3C4-E0FE5859F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8" y="1595"/>
              <a:ext cx="1905" cy="1700"/>
            </a:xfrm>
            <a:custGeom>
              <a:avLst/>
              <a:gdLst>
                <a:gd name="T0" fmla="*/ 2618 w 2618"/>
                <a:gd name="T1" fmla="*/ 1852 h 2337"/>
                <a:gd name="T2" fmla="*/ 2615 w 2618"/>
                <a:gd name="T3" fmla="*/ 1855 h 2337"/>
                <a:gd name="T4" fmla="*/ 1965 w 2618"/>
                <a:gd name="T5" fmla="*/ 2250 h 2337"/>
                <a:gd name="T6" fmla="*/ 644 w 2618"/>
                <a:gd name="T7" fmla="*/ 1403 h 2337"/>
                <a:gd name="T8" fmla="*/ 59 w 2618"/>
                <a:gd name="T9" fmla="*/ 782 h 2337"/>
                <a:gd name="T10" fmla="*/ 59 w 2618"/>
                <a:gd name="T11" fmla="*/ 782 h 2337"/>
                <a:gd name="T12" fmla="*/ 454 w 2618"/>
                <a:gd name="T13" fmla="*/ 0 h 2337"/>
                <a:gd name="T14" fmla="*/ 1306 w 2618"/>
                <a:gd name="T15" fmla="*/ 1001 h 2337"/>
                <a:gd name="T16" fmla="*/ 1842 w 2618"/>
                <a:gd name="T17" fmla="*/ 1460 h 2337"/>
                <a:gd name="T18" fmla="*/ 2618 w 2618"/>
                <a:gd name="T19" fmla="*/ 1852 h 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7">
                  <a:moveTo>
                    <a:pt x="2618" y="1852"/>
                  </a:moveTo>
                  <a:cubicBezTo>
                    <a:pt x="2617" y="1853"/>
                    <a:pt x="2616" y="1854"/>
                    <a:pt x="2615" y="1855"/>
                  </a:cubicBezTo>
                  <a:cubicBezTo>
                    <a:pt x="2360" y="2065"/>
                    <a:pt x="1965" y="2250"/>
                    <a:pt x="1965" y="2250"/>
                  </a:cubicBezTo>
                  <a:cubicBezTo>
                    <a:pt x="1821" y="2337"/>
                    <a:pt x="1244" y="1968"/>
                    <a:pt x="644" y="1403"/>
                  </a:cubicBezTo>
                  <a:cubicBezTo>
                    <a:pt x="415" y="1187"/>
                    <a:pt x="215" y="973"/>
                    <a:pt x="59" y="782"/>
                  </a:cubicBezTo>
                  <a:cubicBezTo>
                    <a:pt x="59" y="782"/>
                    <a:pt x="59" y="782"/>
                    <a:pt x="59" y="782"/>
                  </a:cubicBezTo>
                  <a:cubicBezTo>
                    <a:pt x="0" y="684"/>
                    <a:pt x="171" y="372"/>
                    <a:pt x="454" y="0"/>
                  </a:cubicBezTo>
                  <a:cubicBezTo>
                    <a:pt x="593" y="251"/>
                    <a:pt x="906" y="624"/>
                    <a:pt x="1306" y="1001"/>
                  </a:cubicBezTo>
                  <a:cubicBezTo>
                    <a:pt x="1491" y="1176"/>
                    <a:pt x="1674" y="1331"/>
                    <a:pt x="1842" y="1460"/>
                  </a:cubicBezTo>
                  <a:cubicBezTo>
                    <a:pt x="2211" y="1743"/>
                    <a:pt x="2511" y="1900"/>
                    <a:pt x="2618" y="185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EDFA1F07-170C-4CA6-B9A6-F357F00EDA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0" y="2939"/>
              <a:ext cx="9" cy="5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3 w 12"/>
                <a:gd name="T5" fmla="*/ 4 h 7"/>
                <a:gd name="T6" fmla="*/ 4 w 12"/>
                <a:gd name="T7" fmla="*/ 4 h 7"/>
                <a:gd name="T8" fmla="*/ 12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3"/>
                    <a:pt x="9" y="2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B9F8B80C-4333-4406-858F-0AF66C637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8" y="1078"/>
              <a:ext cx="1682" cy="1899"/>
            </a:xfrm>
            <a:custGeom>
              <a:avLst/>
              <a:gdLst>
                <a:gd name="T0" fmla="*/ 2225 w 2312"/>
                <a:gd name="T1" fmla="*/ 674 h 2611"/>
                <a:gd name="T2" fmla="*/ 1378 w 2312"/>
                <a:gd name="T3" fmla="*/ 1994 h 2611"/>
                <a:gd name="T4" fmla="*/ 777 w 2312"/>
                <a:gd name="T5" fmla="*/ 2563 h 2611"/>
                <a:gd name="T6" fmla="*/ 776 w 2312"/>
                <a:gd name="T7" fmla="*/ 2563 h 2611"/>
                <a:gd name="T8" fmla="*/ 0 w 2312"/>
                <a:gd name="T9" fmla="*/ 2171 h 2611"/>
                <a:gd name="T10" fmla="*/ 976 w 2312"/>
                <a:gd name="T11" fmla="*/ 1332 h 2611"/>
                <a:gd name="T12" fmla="*/ 1447 w 2312"/>
                <a:gd name="T13" fmla="*/ 781 h 2611"/>
                <a:gd name="T14" fmla="*/ 1823 w 2312"/>
                <a:gd name="T15" fmla="*/ 12 h 2611"/>
                <a:gd name="T16" fmla="*/ 1841 w 2312"/>
                <a:gd name="T17" fmla="*/ 0 h 2611"/>
                <a:gd name="T18" fmla="*/ 2225 w 2312"/>
                <a:gd name="T19" fmla="*/ 674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2" h="2611">
                  <a:moveTo>
                    <a:pt x="2225" y="674"/>
                  </a:moveTo>
                  <a:cubicBezTo>
                    <a:pt x="2312" y="817"/>
                    <a:pt x="1943" y="1395"/>
                    <a:pt x="1378" y="1994"/>
                  </a:cubicBezTo>
                  <a:cubicBezTo>
                    <a:pt x="1170" y="2216"/>
                    <a:pt x="962" y="2410"/>
                    <a:pt x="777" y="2563"/>
                  </a:cubicBezTo>
                  <a:cubicBezTo>
                    <a:pt x="776" y="2563"/>
                    <a:pt x="776" y="2563"/>
                    <a:pt x="776" y="2563"/>
                  </a:cubicBezTo>
                  <a:cubicBezTo>
                    <a:pt x="669" y="2611"/>
                    <a:pt x="369" y="2454"/>
                    <a:pt x="0" y="2171"/>
                  </a:cubicBezTo>
                  <a:cubicBezTo>
                    <a:pt x="250" y="2025"/>
                    <a:pt x="611" y="1720"/>
                    <a:pt x="976" y="1332"/>
                  </a:cubicBezTo>
                  <a:cubicBezTo>
                    <a:pt x="1156" y="1142"/>
                    <a:pt x="1315" y="954"/>
                    <a:pt x="1447" y="781"/>
                  </a:cubicBezTo>
                  <a:cubicBezTo>
                    <a:pt x="1729" y="410"/>
                    <a:pt x="1882" y="110"/>
                    <a:pt x="1823" y="12"/>
                  </a:cubicBezTo>
                  <a:cubicBezTo>
                    <a:pt x="1841" y="0"/>
                    <a:pt x="1841" y="0"/>
                    <a:pt x="1841" y="0"/>
                  </a:cubicBezTo>
                  <a:cubicBezTo>
                    <a:pt x="2067" y="277"/>
                    <a:pt x="2225" y="674"/>
                    <a:pt x="2225" y="67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AE560C25-881B-4D7B-9FE1-3070DD1736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36" y="-53"/>
              <a:ext cx="1904" cy="1699"/>
            </a:xfrm>
            <a:custGeom>
              <a:avLst/>
              <a:gdLst>
                <a:gd name="T0" fmla="*/ 2559 w 2618"/>
                <a:gd name="T1" fmla="*/ 1555 h 2336"/>
                <a:gd name="T2" fmla="*/ 2559 w 2618"/>
                <a:gd name="T3" fmla="*/ 1555 h 2336"/>
                <a:gd name="T4" fmla="*/ 2165 w 2618"/>
                <a:gd name="T5" fmla="*/ 2336 h 2336"/>
                <a:gd name="T6" fmla="*/ 1312 w 2618"/>
                <a:gd name="T7" fmla="*/ 1335 h 2336"/>
                <a:gd name="T8" fmla="*/ 776 w 2618"/>
                <a:gd name="T9" fmla="*/ 877 h 2336"/>
                <a:gd name="T10" fmla="*/ 0 w 2618"/>
                <a:gd name="T11" fmla="*/ 484 h 2336"/>
                <a:gd name="T12" fmla="*/ 3 w 2618"/>
                <a:gd name="T13" fmla="*/ 482 h 2336"/>
                <a:gd name="T14" fmla="*/ 654 w 2618"/>
                <a:gd name="T15" fmla="*/ 87 h 2336"/>
                <a:gd name="T16" fmla="*/ 1974 w 2618"/>
                <a:gd name="T17" fmla="*/ 933 h 2336"/>
                <a:gd name="T18" fmla="*/ 2559 w 2618"/>
                <a:gd name="T19" fmla="*/ 1555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8" h="2336">
                  <a:moveTo>
                    <a:pt x="2559" y="1555"/>
                  </a:moveTo>
                  <a:cubicBezTo>
                    <a:pt x="2559" y="1555"/>
                    <a:pt x="2559" y="1555"/>
                    <a:pt x="2559" y="1555"/>
                  </a:cubicBezTo>
                  <a:cubicBezTo>
                    <a:pt x="2618" y="1652"/>
                    <a:pt x="2447" y="1965"/>
                    <a:pt x="2165" y="2336"/>
                  </a:cubicBezTo>
                  <a:cubicBezTo>
                    <a:pt x="2025" y="2086"/>
                    <a:pt x="1713" y="1713"/>
                    <a:pt x="1312" y="1335"/>
                  </a:cubicBezTo>
                  <a:cubicBezTo>
                    <a:pt x="1127" y="1161"/>
                    <a:pt x="945" y="1006"/>
                    <a:pt x="776" y="877"/>
                  </a:cubicBezTo>
                  <a:cubicBezTo>
                    <a:pt x="408" y="594"/>
                    <a:pt x="107" y="437"/>
                    <a:pt x="0" y="484"/>
                  </a:cubicBezTo>
                  <a:cubicBezTo>
                    <a:pt x="1" y="483"/>
                    <a:pt x="2" y="483"/>
                    <a:pt x="3" y="482"/>
                  </a:cubicBezTo>
                  <a:cubicBezTo>
                    <a:pt x="258" y="272"/>
                    <a:pt x="654" y="87"/>
                    <a:pt x="654" y="87"/>
                  </a:cubicBezTo>
                  <a:cubicBezTo>
                    <a:pt x="797" y="0"/>
                    <a:pt x="1375" y="368"/>
                    <a:pt x="1974" y="933"/>
                  </a:cubicBezTo>
                  <a:cubicBezTo>
                    <a:pt x="2203" y="1149"/>
                    <a:pt x="2403" y="1364"/>
                    <a:pt x="2559" y="155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DE70B639-E82A-4148-B8D8-0E09A48E58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30" y="297"/>
              <a:ext cx="8" cy="6"/>
            </a:xfrm>
            <a:custGeom>
              <a:avLst/>
              <a:gdLst>
                <a:gd name="T0" fmla="*/ 11 w 11"/>
                <a:gd name="T1" fmla="*/ 0 h 7"/>
                <a:gd name="T2" fmla="*/ 8 w 11"/>
                <a:gd name="T3" fmla="*/ 2 h 7"/>
                <a:gd name="T4" fmla="*/ 0 w 11"/>
                <a:gd name="T5" fmla="*/ 7 h 7"/>
                <a:gd name="T6" fmla="*/ 11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0" y="1"/>
                    <a:pt x="9" y="1"/>
                    <a:pt x="8" y="2"/>
                  </a:cubicBezTo>
                  <a:cubicBezTo>
                    <a:pt x="5" y="4"/>
                    <a:pt x="2" y="5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D76539C-8A77-4135-A220-E593C66BC202}"/>
              </a:ext>
            </a:extLst>
          </p:cNvPr>
          <p:cNvGrpSpPr/>
          <p:nvPr/>
        </p:nvGrpSpPr>
        <p:grpSpPr>
          <a:xfrm>
            <a:off x="1415856" y="2127517"/>
            <a:ext cx="2501487" cy="1356792"/>
            <a:chOff x="1106732" y="2438067"/>
            <a:chExt cx="2501487" cy="1356792"/>
          </a:xfrm>
        </p:grpSpPr>
        <p:sp>
          <p:nvSpPr>
            <p:cNvPr id="20" name="文本框 36">
              <a:extLst>
                <a:ext uri="{FF2B5EF4-FFF2-40B4-BE49-F238E27FC236}">
                  <a16:creationId xmlns:a16="http://schemas.microsoft.com/office/drawing/2014/main" id="{1C67504A-188D-44CF-AC76-7171D7B374B9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21" name="Text Placeholder 32">
              <a:extLst>
                <a:ext uri="{FF2B5EF4-FFF2-40B4-BE49-F238E27FC236}">
                  <a16:creationId xmlns:a16="http://schemas.microsoft.com/office/drawing/2014/main" id="{ECC6CF2A-C0EB-4A5E-BAD6-B78E08850945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5483D99-589E-4A9E-9C57-349D28E7F7EA}"/>
              </a:ext>
            </a:extLst>
          </p:cNvPr>
          <p:cNvGrpSpPr/>
          <p:nvPr/>
        </p:nvGrpSpPr>
        <p:grpSpPr>
          <a:xfrm>
            <a:off x="1415856" y="3942322"/>
            <a:ext cx="2501487" cy="1356792"/>
            <a:chOff x="1106732" y="2438067"/>
            <a:chExt cx="2501487" cy="1356792"/>
          </a:xfrm>
        </p:grpSpPr>
        <p:sp>
          <p:nvSpPr>
            <p:cNvPr id="23" name="文本框 36">
              <a:extLst>
                <a:ext uri="{FF2B5EF4-FFF2-40B4-BE49-F238E27FC236}">
                  <a16:creationId xmlns:a16="http://schemas.microsoft.com/office/drawing/2014/main" id="{CB4DC7E4-669C-414D-B94F-B2C45850D12B}"/>
                </a:ext>
              </a:extLst>
            </p:cNvPr>
            <p:cNvSpPr txBox="1"/>
            <p:nvPr/>
          </p:nvSpPr>
          <p:spPr>
            <a:xfrm>
              <a:off x="1519435" y="2438067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YOUR TEXT </a:t>
              </a:r>
            </a:p>
          </p:txBody>
        </p:sp>
        <p:sp>
          <p:nvSpPr>
            <p:cNvPr id="24" name="Text Placeholder 32">
              <a:extLst>
                <a:ext uri="{FF2B5EF4-FFF2-40B4-BE49-F238E27FC236}">
                  <a16:creationId xmlns:a16="http://schemas.microsoft.com/office/drawing/2014/main" id="{167EAE2E-6EF8-49FE-84DB-362F1A8FBF8D}"/>
                </a:ext>
              </a:extLst>
            </p:cNvPr>
            <p:cNvSpPr txBox="1">
              <a:spLocks/>
            </p:cNvSpPr>
            <p:nvPr/>
          </p:nvSpPr>
          <p:spPr>
            <a:xfrm>
              <a:off x="1106732" y="2899732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2CDC64C-8F69-4F33-80F2-0A8214746DAB}"/>
              </a:ext>
            </a:extLst>
          </p:cNvPr>
          <p:cNvGrpSpPr/>
          <p:nvPr/>
        </p:nvGrpSpPr>
        <p:grpSpPr>
          <a:xfrm>
            <a:off x="8137391" y="2008980"/>
            <a:ext cx="2550503" cy="1356792"/>
            <a:chOff x="8257916" y="1255818"/>
            <a:chExt cx="2550503" cy="135679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FAFE587-669C-47BA-A120-385042C882CE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27" name="Text Placeholder 32">
              <a:extLst>
                <a:ext uri="{FF2B5EF4-FFF2-40B4-BE49-F238E27FC236}">
                  <a16:creationId xmlns:a16="http://schemas.microsoft.com/office/drawing/2014/main" id="{499C281B-96CD-412C-97F2-8C7C7244392A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B32EB3-D0AA-490E-A508-EFE9AFB99332}"/>
              </a:ext>
            </a:extLst>
          </p:cNvPr>
          <p:cNvGrpSpPr/>
          <p:nvPr/>
        </p:nvGrpSpPr>
        <p:grpSpPr>
          <a:xfrm>
            <a:off x="8137391" y="3998677"/>
            <a:ext cx="2550503" cy="1356792"/>
            <a:chOff x="8257916" y="1255818"/>
            <a:chExt cx="2550503" cy="135679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15D907-889F-4935-94E2-27ADCB0E9530}"/>
                </a:ext>
              </a:extLst>
            </p:cNvPr>
            <p:cNvSpPr txBox="1"/>
            <p:nvPr/>
          </p:nvSpPr>
          <p:spPr>
            <a:xfrm>
              <a:off x="8257916" y="1255818"/>
              <a:ext cx="2088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</a:t>
              </a:r>
            </a:p>
          </p:txBody>
        </p:sp>
        <p:sp>
          <p:nvSpPr>
            <p:cNvPr id="30" name="Text Placeholder 32">
              <a:extLst>
                <a:ext uri="{FF2B5EF4-FFF2-40B4-BE49-F238E27FC236}">
                  <a16:creationId xmlns:a16="http://schemas.microsoft.com/office/drawing/2014/main" id="{89D08EB6-96CE-449A-B408-2606A4912820}"/>
                </a:ext>
              </a:extLst>
            </p:cNvPr>
            <p:cNvSpPr txBox="1">
              <a:spLocks/>
            </p:cNvSpPr>
            <p:nvPr/>
          </p:nvSpPr>
          <p:spPr>
            <a:xfrm>
              <a:off x="8424587" y="1717483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7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1161</Words>
  <Application>Microsoft Office PowerPoint</Application>
  <PresentationFormat>宽屏</PresentationFormat>
  <Paragraphs>183</Paragraphs>
  <Slides>20</Slides>
  <Notes>20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Lato Regular</vt:lpstr>
      <vt:lpstr>Roboto Light</vt:lpstr>
      <vt:lpstr>Roboto Light</vt:lpstr>
      <vt:lpstr>Roboto Regular</vt:lpstr>
      <vt:lpstr>等线</vt:lpstr>
      <vt:lpstr>等线 Light</vt:lpstr>
      <vt:lpstr>微软雅黑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administator</dc:creator>
  <cp:lastModifiedBy>Administrator</cp:lastModifiedBy>
  <cp:revision>25</cp:revision>
  <dcterms:created xsi:type="dcterms:W3CDTF">2018-05-08T13:03:15Z</dcterms:created>
  <dcterms:modified xsi:type="dcterms:W3CDTF">2019-03-28T05:13:34Z</dcterms:modified>
</cp:coreProperties>
</file>